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0.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9.xml" ContentType="application/vnd.openxmlformats-officedocument.theme+xml"/>
  <Override PartName="/ppt/slideLayouts/slideLayout275.xml" ContentType="application/vnd.openxmlformats-officedocument.presentationml.slideLayout+xml"/>
  <Override PartName="/ppt/theme/theme30.xml" ContentType="application/vnd.openxmlformats-officedocument.theme+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2.xml" ContentType="application/vnd.openxmlformats-officedocument.theme+xml"/>
  <Override PartName="/ppt/slideLayouts/slideLayout289.xml" ContentType="application/vnd.openxmlformats-officedocument.presentationml.slideLayout+xml"/>
  <Override PartName="/ppt/theme/theme3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4.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5.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6.xml" ContentType="application/vnd.openxmlformats-officedocument.theme+xml"/>
  <Override PartName="/ppt/slideLayouts/slideLayout323.xml" ContentType="application/vnd.openxmlformats-officedocument.presentationml.slideLayout+xml"/>
  <Override PartName="/ppt/theme/theme37.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 id="2147483657" r:id="rId3"/>
    <p:sldMasterId id="2147483655" r:id="rId4"/>
    <p:sldMasterId id="2147483653" r:id="rId5"/>
    <p:sldMasterId id="2147483651" r:id="rId6"/>
    <p:sldMasterId id="2147483649" r:id="rId7"/>
    <p:sldMasterId id="2147483732" r:id="rId8"/>
    <p:sldMasterId id="2147483912" r:id="rId9"/>
    <p:sldMasterId id="2147483961" r:id="rId10"/>
    <p:sldMasterId id="2147483973" r:id="rId11"/>
    <p:sldMasterId id="2147483997" r:id="rId12"/>
    <p:sldMasterId id="2147484331" r:id="rId13"/>
    <p:sldMasterId id="2147484367" r:id="rId14"/>
    <p:sldMasterId id="2147484379" r:id="rId15"/>
    <p:sldMasterId id="2147485219" r:id="rId16"/>
    <p:sldMasterId id="2147486740" r:id="rId17"/>
    <p:sldMasterId id="2147486752" r:id="rId18"/>
    <p:sldMasterId id="2147486764" r:id="rId19"/>
    <p:sldMasterId id="2147486776" r:id="rId20"/>
    <p:sldMasterId id="2147486788" r:id="rId21"/>
    <p:sldMasterId id="2147486800" r:id="rId22"/>
    <p:sldMasterId id="2147486812" r:id="rId23"/>
    <p:sldMasterId id="2147486825" r:id="rId24"/>
    <p:sldMasterId id="2147486829" r:id="rId25"/>
    <p:sldMasterId id="2147486841" r:id="rId26"/>
    <p:sldMasterId id="2147486853" r:id="rId27"/>
    <p:sldMasterId id="2147486856" r:id="rId28"/>
    <p:sldMasterId id="2147486859" r:id="rId29"/>
    <p:sldMasterId id="2147486866" r:id="rId30"/>
    <p:sldMasterId id="2147486868" r:id="rId31"/>
    <p:sldMasterId id="2147486870" r:id="rId32"/>
    <p:sldMasterId id="2147486883" r:id="rId33"/>
    <p:sldMasterId id="2147486885" r:id="rId34"/>
    <p:sldMasterId id="2147486897" r:id="rId35"/>
    <p:sldMasterId id="2147486909" r:id="rId36"/>
    <p:sldMasterId id="2147486921" r:id="rId37"/>
    <p:sldMasterId id="2147486923" r:id="rId38"/>
    <p:sldMasterId id="2147486936" r:id="rId39"/>
  </p:sldMasterIdLst>
  <p:notesMasterIdLst>
    <p:notesMasterId r:id="rId167"/>
  </p:notesMasterIdLst>
  <p:sldIdLst>
    <p:sldId id="264" r:id="rId40"/>
    <p:sldId id="265" r:id="rId41"/>
    <p:sldId id="266" r:id="rId42"/>
    <p:sldId id="267" r:id="rId43"/>
    <p:sldId id="257" r:id="rId44"/>
    <p:sldId id="268" r:id="rId45"/>
    <p:sldId id="269" r:id="rId46"/>
    <p:sldId id="270" r:id="rId47"/>
    <p:sldId id="271" r:id="rId48"/>
    <p:sldId id="272" r:id="rId49"/>
    <p:sldId id="273" r:id="rId50"/>
    <p:sldId id="274" r:id="rId51"/>
    <p:sldId id="275" r:id="rId52"/>
    <p:sldId id="276" r:id="rId53"/>
    <p:sldId id="277" r:id="rId54"/>
    <p:sldId id="258" r:id="rId55"/>
    <p:sldId id="278" r:id="rId56"/>
    <p:sldId id="259" r:id="rId57"/>
    <p:sldId id="404" r:id="rId58"/>
    <p:sldId id="279" r:id="rId59"/>
    <p:sldId id="260" r:id="rId60"/>
    <p:sldId id="280" r:id="rId61"/>
    <p:sldId id="281" r:id="rId62"/>
    <p:sldId id="282" r:id="rId63"/>
    <p:sldId id="283" r:id="rId64"/>
    <p:sldId id="284" r:id="rId65"/>
    <p:sldId id="256"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61" r:id="rId80"/>
    <p:sldId id="262" r:id="rId81"/>
    <p:sldId id="4923" r:id="rId82"/>
    <p:sldId id="4924" r:id="rId83"/>
    <p:sldId id="369" r:id="rId84"/>
    <p:sldId id="4925" r:id="rId85"/>
    <p:sldId id="4926" r:id="rId86"/>
    <p:sldId id="4927" r:id="rId87"/>
    <p:sldId id="4928" r:id="rId88"/>
    <p:sldId id="4929" r:id="rId89"/>
    <p:sldId id="4930" r:id="rId90"/>
    <p:sldId id="4931" r:id="rId91"/>
    <p:sldId id="377" r:id="rId92"/>
    <p:sldId id="378" r:id="rId93"/>
    <p:sldId id="379" r:id="rId94"/>
    <p:sldId id="4932" r:id="rId95"/>
    <p:sldId id="4933" r:id="rId96"/>
    <p:sldId id="4934" r:id="rId97"/>
    <p:sldId id="4935" r:id="rId98"/>
    <p:sldId id="400" r:id="rId99"/>
    <p:sldId id="401" r:id="rId100"/>
    <p:sldId id="402" r:id="rId101"/>
    <p:sldId id="406" r:id="rId102"/>
    <p:sldId id="407" r:id="rId103"/>
    <p:sldId id="405" r:id="rId104"/>
    <p:sldId id="403" r:id="rId105"/>
    <p:sldId id="263" r:id="rId106"/>
    <p:sldId id="300" r:id="rId107"/>
    <p:sldId id="301" r:id="rId108"/>
    <p:sldId id="384" r:id="rId109"/>
    <p:sldId id="349" r:id="rId110"/>
    <p:sldId id="5313" r:id="rId111"/>
    <p:sldId id="397" r:id="rId112"/>
    <p:sldId id="352" r:id="rId113"/>
    <p:sldId id="5314" r:id="rId114"/>
    <p:sldId id="4962" r:id="rId115"/>
    <p:sldId id="350" r:id="rId116"/>
    <p:sldId id="4963" r:id="rId117"/>
    <p:sldId id="5315" r:id="rId118"/>
    <p:sldId id="360" r:id="rId119"/>
    <p:sldId id="5316" r:id="rId120"/>
    <p:sldId id="5317" r:id="rId121"/>
    <p:sldId id="4936" r:id="rId122"/>
    <p:sldId id="1174" r:id="rId123"/>
    <p:sldId id="5322" r:id="rId124"/>
    <p:sldId id="5318" r:id="rId125"/>
    <p:sldId id="5319" r:id="rId126"/>
    <p:sldId id="312" r:id="rId127"/>
    <p:sldId id="313" r:id="rId128"/>
    <p:sldId id="1181" r:id="rId129"/>
    <p:sldId id="1182" r:id="rId130"/>
    <p:sldId id="1183" r:id="rId131"/>
    <p:sldId id="316" r:id="rId132"/>
    <p:sldId id="1185" r:id="rId133"/>
    <p:sldId id="1186" r:id="rId134"/>
    <p:sldId id="1187" r:id="rId135"/>
    <p:sldId id="1205" r:id="rId136"/>
    <p:sldId id="5323" r:id="rId137"/>
    <p:sldId id="5324" r:id="rId138"/>
    <p:sldId id="321" r:id="rId139"/>
    <p:sldId id="322" r:id="rId140"/>
    <p:sldId id="323" r:id="rId141"/>
    <p:sldId id="324" r:id="rId142"/>
    <p:sldId id="325" r:id="rId143"/>
    <p:sldId id="326" r:id="rId144"/>
    <p:sldId id="327" r:id="rId145"/>
    <p:sldId id="328" r:id="rId146"/>
    <p:sldId id="329" r:id="rId147"/>
    <p:sldId id="330" r:id="rId148"/>
    <p:sldId id="331" r:id="rId149"/>
    <p:sldId id="333" r:id="rId150"/>
    <p:sldId id="5320" r:id="rId151"/>
    <p:sldId id="5321" r:id="rId152"/>
    <p:sldId id="334" r:id="rId153"/>
    <p:sldId id="339" r:id="rId154"/>
    <p:sldId id="340" r:id="rId155"/>
    <p:sldId id="341" r:id="rId156"/>
    <p:sldId id="342" r:id="rId157"/>
    <p:sldId id="343" r:id="rId158"/>
    <p:sldId id="344" r:id="rId159"/>
    <p:sldId id="345" r:id="rId160"/>
    <p:sldId id="346" r:id="rId161"/>
    <p:sldId id="347" r:id="rId162"/>
    <p:sldId id="299" r:id="rId163"/>
    <p:sldId id="348" r:id="rId164"/>
    <p:sldId id="398" r:id="rId165"/>
    <p:sldId id="399" r:id="rId1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2FF"/>
    <a:srgbClr val="FFFFF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45" autoAdjust="0"/>
    <p:restoredTop sz="94233" autoAdjust="0"/>
  </p:normalViewPr>
  <p:slideViewPr>
    <p:cSldViewPr>
      <p:cViewPr>
        <p:scale>
          <a:sx n="83" d="100"/>
          <a:sy n="83" d="100"/>
        </p:scale>
        <p:origin x="144" y="1600"/>
      </p:cViewPr>
      <p:guideLst>
        <p:guide orient="horz" pos="2160"/>
        <p:guide pos="2880"/>
      </p:guideLst>
    </p:cSldViewPr>
  </p:slideViewPr>
  <p:outlineViewPr>
    <p:cViewPr>
      <p:scale>
        <a:sx n="33" d="100"/>
        <a:sy n="33" d="100"/>
      </p:scale>
      <p:origin x="0" y="-4240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theme" Target="theme/theme1.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22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2735E56-69C9-1441-80D9-AA652B8D79E1}" type="slidenum">
              <a:rPr lang="en-US"/>
              <a:pPr>
                <a:defRPr/>
              </a:pPr>
              <a:t>‹#›</a:t>
            </a:fld>
            <a:endParaRPr lang="en-US"/>
          </a:p>
        </p:txBody>
      </p:sp>
    </p:spTree>
    <p:extLst>
      <p:ext uri="{BB962C8B-B14F-4D97-AF65-F5344CB8AC3E}">
        <p14:creationId xmlns:p14="http://schemas.microsoft.com/office/powerpoint/2010/main" val="1677024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Wikipedia:Verifiability" TargetMode="External"/><Relationship Id="rId13" Type="http://schemas.openxmlformats.org/officeDocument/2006/relationships/hyperlink" Target="https://en.wikipedia.org/wiki/Calabasas,_California" TargetMode="External"/><Relationship Id="rId18" Type="http://schemas.openxmlformats.org/officeDocument/2006/relationships/hyperlink" Target="https://en.wikipedia.org/wiki/Christianity_Today" TargetMode="External"/><Relationship Id="rId26" Type="http://schemas.openxmlformats.org/officeDocument/2006/relationships/hyperlink" Target="https://en.wikipedia.org/wiki/Joni_Eareckson_Tada#cite_note-5" TargetMode="External"/><Relationship Id="rId3" Type="http://schemas.openxmlformats.org/officeDocument/2006/relationships/hyperlink" Target="https://en.wikipedia.org/wiki/Evangelical_Christian" TargetMode="External"/><Relationship Id="rId21" Type="http://schemas.openxmlformats.org/officeDocument/2006/relationships/hyperlink" Target="https://en.wikipedia.org/wiki/Larry_King_Live" TargetMode="External"/><Relationship Id="rId7" Type="http://schemas.openxmlformats.org/officeDocument/2006/relationships/hyperlink" Target="https://en.wikipedia.org/wiki/Joni_Eareckson_Tada#cite_note-2" TargetMode="External"/><Relationship Id="rId12" Type="http://schemas.openxmlformats.org/officeDocument/2006/relationships/hyperlink" Target="https://en.wikipedia.org/wiki/Joni_Eareckson_Tada#cite_note-4" TargetMode="External"/><Relationship Id="rId17" Type="http://schemas.openxmlformats.org/officeDocument/2006/relationships/hyperlink" Target="https://en.wikipedia.org/wiki/United_States_State_Department" TargetMode="External"/><Relationship Id="rId25" Type="http://schemas.openxmlformats.org/officeDocument/2006/relationships/hyperlink" Target="https://en.wikipedia.org/wiki/Abortion" TargetMode="External"/><Relationship Id="rId2" Type="http://schemas.openxmlformats.org/officeDocument/2006/relationships/slide" Target="../slides/slide60.xml"/><Relationship Id="rId16" Type="http://schemas.openxmlformats.org/officeDocument/2006/relationships/hyperlink" Target="https://en.wikipedia.org/wiki/National_Religious_Broadcasters" TargetMode="External"/><Relationship Id="rId20" Type="http://schemas.openxmlformats.org/officeDocument/2006/relationships/hyperlink" Target="https://en.wikipedia.org/wiki/Salvation_Army" TargetMode="External"/><Relationship Id="rId1" Type="http://schemas.openxmlformats.org/officeDocument/2006/relationships/notesMaster" Target="../notesMasters/notesMaster1.xml"/><Relationship Id="rId6" Type="http://schemas.openxmlformats.org/officeDocument/2006/relationships/hyperlink" Target="https://en.wikipedia.org/wiki/Wikipedia:Citation_needed" TargetMode="External"/><Relationship Id="rId11" Type="http://schemas.openxmlformats.org/officeDocument/2006/relationships/hyperlink" Target="https://en.wikipedia.org/wiki/Joni_Eareckson_Tada#cite_note-3" TargetMode="External"/><Relationship Id="rId24" Type="http://schemas.openxmlformats.org/officeDocument/2006/relationships/hyperlink" Target="https://en.wikipedia.org/wiki/Orthodox_Church" TargetMode="External"/><Relationship Id="rId5" Type="http://schemas.openxmlformats.org/officeDocument/2006/relationships/hyperlink" Target="https://en.wikipedia.org/wiki/Baltimore,_Maryland" TargetMode="External"/><Relationship Id="rId15" Type="http://schemas.openxmlformats.org/officeDocument/2006/relationships/hyperlink" Target="https://en.wikipedia.org/wiki/Christian" TargetMode="External"/><Relationship Id="rId23" Type="http://schemas.openxmlformats.org/officeDocument/2006/relationships/hyperlink" Target="https://en.wikipedia.org/wiki/Catholicism" TargetMode="External"/><Relationship Id="rId10" Type="http://schemas.openxmlformats.org/officeDocument/2006/relationships/hyperlink" Target="https://en.wikipedia.org/wiki/Quadriplegic" TargetMode="External"/><Relationship Id="rId19" Type="http://schemas.openxmlformats.org/officeDocument/2006/relationships/hyperlink" Target="https://en.wikipedia.org/wiki/The_War_Cry" TargetMode="External"/><Relationship Id="rId4" Type="http://schemas.openxmlformats.org/officeDocument/2006/relationships/hyperlink" Target="https://en.wikipedia.org/wiki/Joni_Eareckson_Tada#cite_note-1" TargetMode="External"/><Relationship Id="rId9" Type="http://schemas.openxmlformats.org/officeDocument/2006/relationships/hyperlink" Target="https://en.wikipedia.org/wiki/Chesapeake_Bay" TargetMode="External"/><Relationship Id="rId14" Type="http://schemas.openxmlformats.org/officeDocument/2006/relationships/hyperlink" Target="https://en.wikipedia.org/wiki/Breast_cancer" TargetMode="External"/><Relationship Id="rId22" Type="http://schemas.openxmlformats.org/officeDocument/2006/relationships/hyperlink" Target="https://en.wikipedia.org/wiki/Manhattan_Declaration:_A_Call_of_Christian_Conscienc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C2C19C-2CB3-4645-904C-F625F93F74B2}" type="slidenum">
              <a:rPr lang="en-US" sz="1200"/>
              <a:pPr/>
              <a:t>5</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48C5C-0892-0442-B457-8FD38C0F80BA}" type="slidenum">
              <a:rPr lang="en-US" sz="1200"/>
              <a:pPr/>
              <a:t>39</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6D8D37-30A7-7445-9338-F68EC4704292}" type="slidenum">
              <a:rPr lang="en-US" sz="1200"/>
              <a:pPr/>
              <a:t>40</a:t>
            </a:fld>
            <a:endParaRPr lang="en-US" sz="1200"/>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B1178-D8E2-EE4E-9890-8520FFFEE5EB}" type="slidenum">
              <a:rPr lang="en-US" sz="1200"/>
              <a:pPr/>
              <a:t>41</a:t>
            </a:fld>
            <a:endParaRPr lang="en-US" sz="1200"/>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A02C6D-93B4-E543-AB99-3052B30268B2}" type="slidenum">
              <a:rPr lang="en-US" sz="1200"/>
              <a:pPr/>
              <a:t>42</a:t>
            </a:fld>
            <a:endParaRPr lang="en-US" sz="1200"/>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4F5A2E-0057-2145-96D2-B550FC98BE5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5D736E-382D-A941-83FE-70054CCF16B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dirty="0"/>
              <a:t>تم اعتماد هذا البيان حول الشفاء الإلهي من قبل المجمع العام لكنيسة جماعات الله، 20 آب 1974</a:t>
            </a:r>
          </a:p>
          <a:p>
            <a:pPr algn="r" rtl="1" eaLnBrk="1" hangingPunct="1"/>
            <a:endParaRPr lang="ar-SA" dirty="0"/>
          </a:p>
          <a:p>
            <a:pPr algn="r" rtl="1" eaLnBrk="1" hangingPunct="1"/>
            <a:r>
              <a:rPr lang="ar-SA" dirty="0"/>
              <a:t>(</a:t>
            </a:r>
            <a:r>
              <a:rPr lang="en-US" dirty="0"/>
              <a:t>http://ag.org/top/beliefs/position_papers/4184_healing.cfm)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25AF9A-0753-7E4E-8EA4-383C2295DB29}" type="slidenum">
              <a:rPr lang="en-US" sz="1200">
                <a:solidFill>
                  <a:srgbClr val="000000"/>
                </a:solidFill>
                <a:latin typeface="Verdana" charset="0"/>
              </a:rPr>
              <a:pPr/>
              <a:t>45</a:t>
            </a:fld>
            <a:endParaRPr lang="en-US" sz="1200">
              <a:solidFill>
                <a:srgbClr val="000000"/>
              </a:solidFill>
              <a:latin typeface="Verdana"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B99435-C79D-AA4A-A4C4-50B163634E5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78B5C-23C5-FB4F-BC66-1E607E2E236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1F5E0-369E-E546-B8BC-FF33E80804C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CB5F0A-7425-1246-A91E-5A2229A60D1D}" type="slidenum">
              <a:rPr lang="en-US" sz="1200"/>
              <a:pPr/>
              <a:t>16</a:t>
            </a:fld>
            <a:endParaRPr lang="en-US" sz="1200"/>
          </a:p>
        </p:txBody>
      </p:sp>
      <p:sp>
        <p:nvSpPr>
          <p:cNvPr id="370690" name="Rectangle 2"/>
          <p:cNvSpPr>
            <a:spLocks noGrp="1" noRot="1" noChangeAspect="1" noChangeArrowheads="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00F750-B51F-A041-A70C-8C2484753B9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28FC4D-565D-1F40-8CB3-3300FCBDE829}"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59386B-5F21-CE47-AAA9-6EC3A93953F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07EABC-7AE5-F848-B3DE-7DA3149B92E6}"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9CDE85-FFCE-A047-92FC-534CB94AD0CB}" type="slidenum">
              <a:rPr lang="en-US" sz="1200">
                <a:solidFill>
                  <a:srgbClr val="000000"/>
                </a:solidFill>
                <a:latin typeface="Verdana" charset="0"/>
              </a:rPr>
              <a:pPr/>
              <a:t>53</a:t>
            </a:fld>
            <a:endParaRPr lang="en-US" sz="1200">
              <a:solidFill>
                <a:srgbClr val="000000"/>
              </a:solidFill>
              <a:latin typeface="Verdana"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E8055C-6406-3241-BB2B-026B3522847F}" type="slidenum">
              <a:rPr lang="en-US" sz="1200">
                <a:solidFill>
                  <a:srgbClr val="000000"/>
                </a:solidFill>
                <a:latin typeface="Verdana" charset="0"/>
              </a:rPr>
              <a:pPr/>
              <a:t>54</a:t>
            </a:fld>
            <a:endParaRPr lang="en-US" sz="1200">
              <a:solidFill>
                <a:srgbClr val="000000"/>
              </a:solidFill>
              <a:latin typeface="Verdana"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899E0-0E86-2244-B07F-5CAAFEE9B60D}" type="slidenum">
              <a:rPr lang="en-US" sz="1200">
                <a:solidFill>
                  <a:srgbClr val="000000"/>
                </a:solidFill>
                <a:latin typeface="Verdana" charset="0"/>
              </a:rPr>
              <a:pPr/>
              <a:t>55</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3DBA50-EEFF-D849-9E6D-0BC133054FF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71314-16AB-2C43-9BB0-4C6AC1C7398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3362B-BB2F-AA44-8C59-F692569D980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90530" name="Rectangle 1026"/>
          <p:cNvSpPr>
            <a:spLocks noGrp="1" noRot="1" noChangeAspect="1" noChangeArrowheads="1" noTextEdit="1"/>
          </p:cNvSpPr>
          <p:nvPr>
            <p:ph type="sldImg"/>
          </p:nvPr>
        </p:nvSpPr>
        <p:spPr>
          <a:ln/>
        </p:spPr>
      </p:sp>
      <p:sp>
        <p:nvSpPr>
          <p:cNvPr id="79053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B501C2-47E6-1B49-A86C-6D098B41BEA8}" type="slidenum">
              <a:rPr lang="en-US" sz="1200"/>
              <a:pPr/>
              <a:t>18</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22780D-F9D6-9542-B085-986BE2BFDC2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Wikipedia </a:t>
            </a:r>
            <a:r>
              <a:rPr lang="en-US" b="1" dirty="0"/>
              <a:t>accessed 21 April 2016</a:t>
            </a:r>
          </a:p>
          <a:p>
            <a:r>
              <a:rPr lang="en-US" b="1" dirty="0"/>
              <a:t>Joni </a:t>
            </a:r>
            <a:r>
              <a:rPr lang="en-US" b="1" dirty="0" err="1"/>
              <a:t>Eareckson</a:t>
            </a:r>
            <a:r>
              <a:rPr lang="en-US" b="1" dirty="0"/>
              <a:t> Tada</a:t>
            </a:r>
            <a:r>
              <a:rPr lang="en-US" dirty="0"/>
              <a:t> (born October 15, 1949) is an </a:t>
            </a:r>
            <a:r>
              <a:rPr lang="en-US" dirty="0">
                <a:hlinkClick r:id="rId3" tooltip="Evangelical Christian"/>
              </a:rPr>
              <a:t>evangelical Christian</a:t>
            </a:r>
            <a:r>
              <a:rPr lang="en-US" dirty="0"/>
              <a:t>,</a:t>
            </a:r>
            <a:r>
              <a:rPr lang="en-US" baseline="30000" dirty="0">
                <a:hlinkClick r:id="rId4"/>
              </a:rPr>
              <a:t>[1]</a:t>
            </a:r>
            <a:r>
              <a:rPr lang="en-US" dirty="0"/>
              <a:t> author, radio host, and founder of </a:t>
            </a:r>
            <a:r>
              <a:rPr lang="en-US" i="1" dirty="0"/>
              <a:t>Joni and Friends</a:t>
            </a:r>
            <a:r>
              <a:rPr lang="en-US" dirty="0"/>
              <a:t>, an organization "accelerating Christian ministry in the disability community.”</a:t>
            </a:r>
          </a:p>
          <a:p>
            <a:r>
              <a:rPr lang="en-US" b="1" dirty="0"/>
              <a:t>Biography</a:t>
            </a:r>
          </a:p>
          <a:p>
            <a:r>
              <a:rPr lang="en-US" dirty="0"/>
              <a:t>Tada was born in 1949 in </a:t>
            </a:r>
            <a:r>
              <a:rPr lang="en-US" dirty="0">
                <a:hlinkClick r:id="rId5" tooltip="Baltimore, Maryland"/>
              </a:rPr>
              <a:t>Baltimore, Maryland</a:t>
            </a:r>
            <a:r>
              <a:rPr lang="en-US" dirty="0"/>
              <a:t>, the youngest of four daughters.</a:t>
            </a:r>
            <a:r>
              <a:rPr lang="en-US" baseline="30000" dirty="0">
                <a:effectLst/>
              </a:rPr>
              <a:t>[</a:t>
            </a:r>
            <a:r>
              <a:rPr lang="en-US" i="1" baseline="30000" dirty="0">
                <a:effectLst/>
                <a:hlinkClick r:id="rId6" tooltip="Wikipedia:Citation needed"/>
              </a:rPr>
              <a:t>citation needed</a:t>
            </a:r>
            <a:r>
              <a:rPr lang="en-US" baseline="30000" dirty="0">
                <a:effectLst/>
              </a:rPr>
              <a:t>]</a:t>
            </a:r>
            <a:r>
              <a:rPr lang="en-US" baseline="30000" dirty="0">
                <a:hlinkClick r:id="rId7"/>
              </a:rPr>
              <a:t>[2]</a:t>
            </a:r>
            <a:r>
              <a:rPr lang="en-US" baseline="30000" dirty="0">
                <a:effectLst/>
              </a:rPr>
              <a:t>[</a:t>
            </a:r>
            <a:r>
              <a:rPr lang="en-US" i="1" baseline="30000" dirty="0">
                <a:effectLst/>
                <a:hlinkClick r:id="rId8" tooltip="Wikipedia:Verifiability"/>
              </a:rPr>
              <a:t>not in citation given</a:t>
            </a:r>
            <a:r>
              <a:rPr lang="en-US" baseline="30000" dirty="0">
                <a:effectLst/>
              </a:rPr>
              <a:t>]</a:t>
            </a:r>
            <a:endParaRPr lang="en-US" dirty="0"/>
          </a:p>
          <a:p>
            <a:r>
              <a:rPr lang="en-US" dirty="0"/>
              <a:t>As a teenager, Tada enjoyed riding horses, hiking, tennis, and swimming. On July 30, 1967, she dove into </a:t>
            </a:r>
            <a:r>
              <a:rPr lang="en-US" dirty="0">
                <a:hlinkClick r:id="rId9" tooltip="Chesapeake Bay"/>
              </a:rPr>
              <a:t>Chesapeake Bay</a:t>
            </a:r>
            <a:r>
              <a:rPr lang="en-US" dirty="0"/>
              <a:t> after misjudging the shallowness of the water. She suffered a fracture between the fourth and fifth cervical levels and became a </a:t>
            </a:r>
            <a:r>
              <a:rPr lang="en-US" dirty="0">
                <a:hlinkClick r:id="rId10" tooltip="Quadriplegic"/>
              </a:rPr>
              <a:t>quadriplegic</a:t>
            </a:r>
            <a:r>
              <a:rPr lang="en-US" dirty="0"/>
              <a:t>, paralyzed from the shoulders down.</a:t>
            </a:r>
            <a:r>
              <a:rPr lang="en-US" baseline="30000" dirty="0">
                <a:hlinkClick r:id="rId11"/>
              </a:rPr>
              <a:t>[3]</a:t>
            </a:r>
            <a:endParaRPr lang="en-US" dirty="0"/>
          </a:p>
          <a:p>
            <a:r>
              <a:rPr lang="en-US" dirty="0"/>
              <a:t>During her two years of rehabilitation, according to her autobiography, she experienced anger, depression, suicidal thoughts, and religious doubts. However, Tada learned to paint with a brush between her teeth, and began selling her artwork. To date, she has written over forty books, recorded several musical albums, starred in an autobiographical movie of her life, and is an advocate for disabled people.</a:t>
            </a:r>
            <a:r>
              <a:rPr lang="en-US" baseline="30000" dirty="0">
                <a:hlinkClick r:id="rId12"/>
              </a:rPr>
              <a:t>[4]</a:t>
            </a:r>
            <a:endParaRPr lang="en-US" dirty="0"/>
          </a:p>
          <a:p>
            <a:r>
              <a:rPr lang="en-US" dirty="0"/>
              <a:t>Tada wrote of her experiences in her 1976 international best-selling autobiography, </a:t>
            </a:r>
            <a:r>
              <a:rPr lang="en-US" i="1" dirty="0"/>
              <a:t>Joni: The unforgettable story of a young woman's struggle against quadriplegia &amp; depression</a:t>
            </a:r>
            <a:r>
              <a:rPr lang="en-US" dirty="0"/>
              <a:t>, which has been distributed in many languages. The book was made into a 1979 feature film of the same name, starring herself. Her second book, </a:t>
            </a:r>
            <a:r>
              <a:rPr lang="en-US" i="1" dirty="0"/>
              <a:t>A Step Further</a:t>
            </a:r>
            <a:r>
              <a:rPr lang="en-US" dirty="0"/>
              <a:t>, was released in 1978.</a:t>
            </a:r>
          </a:p>
          <a:p>
            <a:r>
              <a:rPr lang="en-US" dirty="0"/>
              <a:t>She married Ken Tada in 1982. They live in </a:t>
            </a:r>
            <a:r>
              <a:rPr lang="en-US" dirty="0">
                <a:hlinkClick r:id="rId13" tooltip="Calabasas, California"/>
              </a:rPr>
              <a:t>Calabasas, California</a:t>
            </a:r>
            <a:r>
              <a:rPr lang="en-US" dirty="0"/>
              <a:t>. In 2010, she announced that she had been diagnosed with </a:t>
            </a:r>
            <a:r>
              <a:rPr lang="en-US" dirty="0">
                <a:hlinkClick r:id="rId14" tooltip="Breast cancer"/>
              </a:rPr>
              <a:t>breast cancer</a:t>
            </a:r>
            <a:r>
              <a:rPr lang="en-US" dirty="0"/>
              <a:t>. She emerged successfully from cancer surgery and is hopeful of a positive prognosis.</a:t>
            </a:r>
          </a:p>
          <a:p>
            <a:r>
              <a:rPr lang="en-US" b="1" dirty="0"/>
              <a:t>Ministry and public life</a:t>
            </a:r>
          </a:p>
          <a:p>
            <a:r>
              <a:rPr lang="en-US" dirty="0"/>
              <a:t>Tada founded Joni and Friends (JAF) in 1979, an organization for </a:t>
            </a:r>
            <a:r>
              <a:rPr lang="en-US" dirty="0">
                <a:hlinkClick r:id="rId15" tooltip="Christian"/>
              </a:rPr>
              <a:t>Christian</a:t>
            </a:r>
            <a:r>
              <a:rPr lang="en-US" dirty="0"/>
              <a:t> ministry in the disabled community throughout the world. In 2006 the Joni and Friends International Disability Centre in Agoura California was established.</a:t>
            </a:r>
            <a:r>
              <a:rPr lang="en-US" baseline="30000" dirty="0">
                <a:effectLst/>
              </a:rPr>
              <a:t>[</a:t>
            </a:r>
            <a:r>
              <a:rPr lang="en-US" i="1" baseline="30000" dirty="0">
                <a:effectLst/>
                <a:hlinkClick r:id="rId6" tooltip="Wikipedia:Citation needed"/>
              </a:rPr>
              <a:t>citation needed</a:t>
            </a:r>
            <a:r>
              <a:rPr lang="en-US" baseline="30000" dirty="0">
                <a:effectLst/>
              </a:rPr>
              <a:t>]</a:t>
            </a:r>
            <a:endParaRPr lang="en-US" dirty="0"/>
          </a:p>
          <a:p>
            <a:r>
              <a:rPr lang="en-US" dirty="0"/>
              <a:t>Led by Tada and Doug </a:t>
            </a:r>
            <a:r>
              <a:rPr lang="en-US" dirty="0" err="1"/>
              <a:t>Mazza</a:t>
            </a:r>
            <a:r>
              <a:rPr lang="en-US" dirty="0"/>
              <a:t>, the Joni and Friends International Disability Center has four programs. </a:t>
            </a:r>
            <a:r>
              <a:rPr lang="en-US" i="1" dirty="0"/>
              <a:t>Joni and Friends</a:t>
            </a:r>
            <a:r>
              <a:rPr lang="en-US" dirty="0"/>
              <a:t>, a daily five-minute radio program, heard in over 1,000 broadcast outlets. In 2002 it received the “Radio Program of the Year” award from </a:t>
            </a:r>
            <a:r>
              <a:rPr lang="en-US" dirty="0">
                <a:hlinkClick r:id="rId16" tooltip="National Religious Broadcasters"/>
              </a:rPr>
              <a:t>National Religious Broadcasters</a:t>
            </a:r>
            <a:r>
              <a:rPr lang="en-US" dirty="0"/>
              <a:t>. The Wounded Warrior program offers family retreats. Wheels for the World collects wheelchairs, which are refurbished by prison inmates and donated to people in developing nations where, physical therapists fit each chair to a needy disabled child or adult.</a:t>
            </a:r>
          </a:p>
          <a:p>
            <a:r>
              <a:rPr lang="en-US" dirty="0"/>
              <a:t>In 2005, Tada was appointed to the Disability Advisory Committee of the </a:t>
            </a:r>
            <a:r>
              <a:rPr lang="en-US" dirty="0">
                <a:hlinkClick r:id="rId17" tooltip="United States State Department"/>
              </a:rPr>
              <a:t>U.S. State Department</a:t>
            </a:r>
            <a:r>
              <a:rPr lang="en-US" dirty="0"/>
              <a:t>.</a:t>
            </a:r>
          </a:p>
          <a:p>
            <a:r>
              <a:rPr lang="en-US" dirty="0"/>
              <a:t>Tada is a conference speaker. Her articles have been published in </a:t>
            </a:r>
            <a:r>
              <a:rPr lang="en-US" i="1" dirty="0">
                <a:hlinkClick r:id="rId18" tooltip="Christianity Today"/>
              </a:rPr>
              <a:t>Christianity Today</a:t>
            </a:r>
            <a:r>
              <a:rPr lang="en-US" dirty="0"/>
              <a:t>, </a:t>
            </a:r>
            <a:r>
              <a:rPr lang="en-US" i="1" dirty="0"/>
              <a:t>Today's Christian Woman</a:t>
            </a:r>
            <a:r>
              <a:rPr lang="en-US" dirty="0"/>
              <a:t>, </a:t>
            </a:r>
            <a:r>
              <a:rPr lang="en-US" i="1" dirty="0">
                <a:hlinkClick r:id="rId19" tooltip="The War Cry"/>
              </a:rPr>
              <a:t>The War Cry</a:t>
            </a:r>
            <a:r>
              <a:rPr lang="en-US" dirty="0"/>
              <a:t> (</a:t>
            </a:r>
            <a:r>
              <a:rPr lang="en-US" dirty="0">
                <a:hlinkClick r:id="rId20" tooltip="Salvation Army"/>
              </a:rPr>
              <a:t>Salvation Army</a:t>
            </a:r>
            <a:r>
              <a:rPr lang="en-US" dirty="0"/>
              <a:t>), and newspapers around the world. Tada has appeared four times on </a:t>
            </a:r>
            <a:r>
              <a:rPr lang="en-US" i="1" dirty="0">
                <a:hlinkClick r:id="rId21" tooltip="Larry King Live"/>
              </a:rPr>
              <a:t>Larry King Live</a:t>
            </a:r>
            <a:r>
              <a:rPr lang="en-US" dirty="0"/>
              <a:t>.</a:t>
            </a:r>
          </a:p>
          <a:p>
            <a:r>
              <a:rPr lang="en-US" dirty="0"/>
              <a:t>In November 2009, Tada signed an ecumenical statement known as the </a:t>
            </a:r>
            <a:r>
              <a:rPr lang="en-US" i="1" dirty="0">
                <a:hlinkClick r:id="rId22" tooltip="Manhattan Declaration: A Call of Christian Conscience"/>
              </a:rPr>
              <a:t>Manhattan Declaration</a:t>
            </a:r>
            <a:r>
              <a:rPr lang="en-US" dirty="0"/>
              <a:t> calling on evangelicals, </a:t>
            </a:r>
            <a:r>
              <a:rPr lang="en-US" dirty="0">
                <a:hlinkClick r:id="rId23" tooltip="Catholicism"/>
              </a:rPr>
              <a:t>Catholics</a:t>
            </a:r>
            <a:r>
              <a:rPr lang="en-US" dirty="0"/>
              <a:t> and </a:t>
            </a:r>
            <a:r>
              <a:rPr lang="en-US" dirty="0">
                <a:hlinkClick r:id="rId24" tooltip="Orthodox Church"/>
              </a:rPr>
              <a:t>Orthodox</a:t>
            </a:r>
            <a:r>
              <a:rPr lang="en-US" dirty="0"/>
              <a:t> Christians to work towards changing laws which permit </a:t>
            </a:r>
            <a:r>
              <a:rPr lang="en-US" dirty="0">
                <a:hlinkClick r:id="rId25" tooltip="Abortion"/>
              </a:rPr>
              <a:t>abortion</a:t>
            </a:r>
            <a:r>
              <a:rPr lang="en-US" dirty="0"/>
              <a:t>, and other matters that go against their religious consciences.</a:t>
            </a:r>
            <a:r>
              <a:rPr lang="en-US" baseline="30000" dirty="0">
                <a:hlinkClick r:id="rId26"/>
              </a:rPr>
              <a:t>[5]</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60</a:t>
            </a:fld>
            <a:endParaRPr lang="en-US"/>
          </a:p>
        </p:txBody>
      </p:sp>
    </p:spTree>
    <p:extLst>
      <p:ext uri="{BB962C8B-B14F-4D97-AF65-F5344CB8AC3E}">
        <p14:creationId xmlns:p14="http://schemas.microsoft.com/office/powerpoint/2010/main" val="375349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514FA-16A1-DF47-80C9-D4634DE3B1C2}" type="slidenum">
              <a:rPr lang="en-US" sz="1200"/>
              <a:pPr/>
              <a:t>67</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CC7E8B-FB96-E443-855B-A3BF22D2EB1F}" type="slidenum">
              <a:rPr lang="en-US" sz="1200">
                <a:solidFill>
                  <a:srgbClr val="1F497D"/>
                </a:solidFill>
                <a:latin typeface="Times New Roman" charset="0"/>
                <a:ea typeface="Osaka" charset="0"/>
                <a:cs typeface="Osaka" charset="0"/>
              </a:rPr>
              <a:pPr eaLnBrk="1" hangingPunct="1"/>
              <a:t>68</a:t>
            </a:fld>
            <a:endParaRPr lang="en-US" sz="1200">
              <a:solidFill>
                <a:srgbClr val="1F497D"/>
              </a:solidFill>
              <a:latin typeface="Times New Roman" charset="0"/>
              <a:ea typeface="Osaka" charset="0"/>
              <a:cs typeface="Osaka" charset="0"/>
            </a:endParaRPr>
          </a:p>
        </p:txBody>
      </p:sp>
      <p:sp>
        <p:nvSpPr>
          <p:cNvPr id="445442" name="Rectangle 1026"/>
          <p:cNvSpPr>
            <a:spLocks noGrp="1" noRot="1" noChangeAspect="1" noChangeArrowheads="1" noTextEdit="1"/>
          </p:cNvSpPr>
          <p:nvPr>
            <p:ph type="sldImg"/>
          </p:nvPr>
        </p:nvSpPr>
        <p:spPr>
          <a:ln/>
        </p:spPr>
      </p:sp>
      <p:sp>
        <p:nvSpPr>
          <p:cNvPr id="4454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0354A4-BC3A-5B48-A35B-ED69AAEC5BB7}" type="slidenum">
              <a:rPr lang="en-US" sz="1200">
                <a:solidFill>
                  <a:srgbClr val="000000"/>
                </a:solidFill>
              </a:rPr>
              <a:pPr/>
              <a:t>70</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3CB6BB-A5FE-7046-89F2-F111042FF532}" type="slidenum">
              <a:rPr lang="en-US" sz="1200">
                <a:solidFill>
                  <a:srgbClr val="000000"/>
                </a:solidFill>
                <a:latin typeface="Times New Roman" charset="0"/>
              </a:rPr>
              <a:pPr eaLnBrk="1" hangingPunct="1"/>
              <a:t>71</a:t>
            </a:fld>
            <a:endParaRPr lang="en-US" sz="1200">
              <a:solidFill>
                <a:srgbClr val="000000"/>
              </a:solidFill>
              <a:latin typeface="Times New Roman"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Rot="1" noChangeAspect="1" noChangeArrowheads="1" noTextEdit="1"/>
          </p:cNvSpPr>
          <p:nvPr>
            <p:ph type="sldImg"/>
          </p:nvPr>
        </p:nvSpPr>
        <p:spPr>
          <a:solidFill>
            <a:srgbClr val="FFFFFF"/>
          </a:solidFill>
          <a:ln/>
        </p:spPr>
      </p:sp>
      <p:sp>
        <p:nvSpPr>
          <p:cNvPr id="45465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SA" dirty="0">
                <a:latin typeface="Times New Roman" charset="0"/>
                <a:ea typeface="ＭＳ Ｐゴシック" charset="0"/>
                <a:cs typeface="ＭＳ Ｐゴシック" charset="0"/>
              </a:rPr>
              <a:t>بلغ عدد اليهود في روما 40000 نسمة في عهد أغسطس (30 ق. م - 14 ميلادي)، لذلك كان هؤلاء أقلية كبيرة. لا نعرف حقًا من الذي بدأ بالفعل الكنيسة في روما، لكن من المحتمل أن بعض هؤلاء من اليهود الذين عادوا إلى روما بعد حلول الروح القدس في يوم الخمسين في أورشليم. وهؤلاء بدورهم قادوا الأمم إلى الإيمان أيضًا.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known as the “best of the best” of the 20</a:t>
            </a:r>
            <a:r>
              <a:rPr lang="en-US" baseline="30000" dirty="0"/>
              <a:t>th</a:t>
            </a:r>
            <a:r>
              <a:rPr lang="en-US" dirty="0"/>
              <a:t> century faith healers. A reporter once asked her to provide the ten</a:t>
            </a:r>
            <a:r>
              <a:rPr lang="en-US" baseline="0" dirty="0"/>
              <a:t> best examples of those healed in her crusades. After looking up these ten people, not one of them was an example of a genuine physical healing that lasted. Some reverted to their sickness, some were psychosomatic, and none of them were genuine. Kuhlman herself claimed not to have the biblical gift of healing as she knew that many whom she prayed for did not get healed, unlike those in the NT who regularly succeeded in healing others.</a:t>
            </a:r>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19</a:t>
            </a:fld>
            <a:endParaRPr lang="en-US"/>
          </a:p>
        </p:txBody>
      </p:sp>
    </p:spTree>
    <p:extLst>
      <p:ext uri="{BB962C8B-B14F-4D97-AF65-F5344CB8AC3E}">
        <p14:creationId xmlns:p14="http://schemas.microsoft.com/office/powerpoint/2010/main" val="42866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B0857647-8A80-7543-B810-8249963305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xfrm>
            <a:off x="1143000" y="685800"/>
            <a:ext cx="4572000" cy="3429000"/>
          </a:xfrm>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DA46EF2F-90B2-A643-8F21-EA9C1244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46" name="Rectangle 2"/>
          <p:cNvSpPr>
            <a:spLocks noGrp="1" noRot="1" noChangeAspect="1" noChangeArrowheads="1" noTextEdit="1"/>
          </p:cNvSpPr>
          <p:nvPr>
            <p:ph type="sldImg"/>
          </p:nvPr>
        </p:nvSpPr>
        <p:spPr>
          <a:xfrm>
            <a:off x="1143000" y="685800"/>
            <a:ext cx="4572000" cy="3429000"/>
          </a:xfrm>
          <a:ln/>
        </p:spPr>
      </p:sp>
      <p:sp>
        <p:nvSpPr>
          <p:cNvPr id="364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A4109AF-D7F0-DC40-82B6-2DEECF52BBD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594" name="Rectangle 2"/>
          <p:cNvSpPr>
            <a:spLocks noGrp="1" noRot="1" noChangeAspect="1" noChangeArrowheads="1"/>
          </p:cNvSpPr>
          <p:nvPr>
            <p:ph type="sldImg"/>
          </p:nvPr>
        </p:nvSpPr>
        <p:spPr>
          <a:xfrm>
            <a:off x="1143000" y="685800"/>
            <a:ext cx="4572000" cy="3429000"/>
          </a:xfrm>
          <a:solidFill>
            <a:srgbClr val="FFFFFF"/>
          </a:solidFill>
          <a:ln/>
        </p:spPr>
      </p:sp>
      <p:sp>
        <p:nvSpPr>
          <p:cNvPr id="366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Romans loved Caesarea, considering it a model city.</a:t>
            </a:r>
          </a:p>
          <a:p>
            <a:pPr eaLnBrk="1" hangingPunct="1"/>
            <a:r>
              <a:rPr lang="en-US">
                <a:latin typeface="Times New Roman" charset="0"/>
                <a:ea typeface="ＭＳ Ｐゴシック" charset="0"/>
                <a:cs typeface="ＭＳ Ｐゴシック" charset="0"/>
              </a:rPr>
              <a:t>Jews despised it as the unclean capital of their conquerors</a:t>
            </a:r>
          </a:p>
          <a:p>
            <a:pPr eaLnBrk="1" hangingPunct="1"/>
            <a:r>
              <a:rPr lang="en-US">
                <a:latin typeface="Times New Roman"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4BAD910-0A59-AB42-B84D-7F4DDE44ACA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42" name="Rectangle 2"/>
          <p:cNvSpPr>
            <a:spLocks noGrp="1" noRot="1" noChangeAspect="1" noChangeArrowheads="1" noTextEdit="1"/>
          </p:cNvSpPr>
          <p:nvPr>
            <p:ph type="sldImg"/>
          </p:nvPr>
        </p:nvSpPr>
        <p:spPr>
          <a:xfrm>
            <a:off x="1143000" y="685800"/>
            <a:ext cx="4572000" cy="3429000"/>
          </a:xfrm>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79F09D4-930E-884A-A4C9-6319878866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xfrm>
            <a:off x="1143000" y="685800"/>
            <a:ext cx="4572000" cy="3429000"/>
          </a:xfrm>
          <a:ln/>
        </p:spPr>
      </p:sp>
      <p:sp>
        <p:nvSpPr>
          <p:cNvPr id="370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time that a new group received the Spirit, they also had the accompanying sign of speaking in other languages. In each case, God validated his work (1 Cor 14:21-22). But </a:t>
            </a:r>
            <a:r>
              <a:rPr lang="en-US" dirty="0">
                <a:latin typeface="Times New Roman" charset="0"/>
                <a:ea typeface="ＭＳ Ｐゴシック" charset="0"/>
              </a:rPr>
              <a:t>t</a:t>
            </a:r>
            <a:r>
              <a:rPr lang="en-US" dirty="0">
                <a:latin typeface="Times New Roman" charset="0"/>
                <a:ea typeface="ＭＳ Ｐゴシック" charset="0"/>
                <a:cs typeface="ＭＳ Ｐゴシック" charset="0"/>
              </a:rPr>
              <a:t>ongues were NOT a pattern even in the book of Acts, let alone today.  Sometimes people spoke in tongues AT salvation while other times they spoke AFTER salvation.</a:t>
            </a:r>
            <a:endParaRPr lang="en-US" dirty="0"/>
          </a:p>
          <a:p>
            <a:r>
              <a:rPr lang="en-US" dirty="0"/>
              <a:t>______________</a:t>
            </a:r>
          </a:p>
          <a:p>
            <a:r>
              <a:rPr lang="en-US" dirty="0"/>
              <a:t>HS-04-Indwelling-47</a:t>
            </a:r>
          </a:p>
          <a:p>
            <a:r>
              <a:rPr lang="en-US" dirty="0"/>
              <a:t>HS-10-Miracles, Healing, Tongues, Interpretation-83</a:t>
            </a:r>
          </a:p>
          <a:p>
            <a:r>
              <a:rPr lang="en-US" dirty="0"/>
              <a:t>NS-05-Acts1-2—slide 50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3283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760FF-B7C1-B149-A0B7-EFAC26109F3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9794" name="Rectangle 2"/>
          <p:cNvSpPr>
            <a:spLocks noGrp="1" noRot="1" noChangeAspect="1" noChangeArrowheads="1" noTextEdit="1"/>
          </p:cNvSpPr>
          <p:nvPr>
            <p:ph type="sldImg"/>
          </p:nvPr>
        </p:nvSpPr>
        <p:spPr>
          <a:solidFill>
            <a:srgbClr val="FFFFFF"/>
          </a:solidFill>
          <a:ln/>
        </p:spPr>
      </p:sp>
      <p:sp>
        <p:nvSpPr>
          <p:cNvPr id="2897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8CAF83-6F0A-004A-A0E8-877485F60281}"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0BB4E-3581-2448-BDB1-A1662EF740E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A5107-3ABD-D74F-A906-E035FD0FFCE4}" type="slidenum">
              <a:rPr lang="en-US" sz="1200"/>
              <a:pPr/>
              <a:t>21</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F9B4A0-0119-5D41-AC9D-97819219FE6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310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87B15A-D1C2-A344-BAEF-56EFB572ABDF}"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5154" name="Rectangle 2"/>
          <p:cNvSpPr>
            <a:spLocks noGrp="1" noRot="1" noChangeAspect="1" noChangeArrowheads="1" noTextEdit="1"/>
          </p:cNvSpPr>
          <p:nvPr>
            <p:ph type="sldImg"/>
          </p:nvPr>
        </p:nvSpPr>
        <p:spPr>
          <a:solidFill>
            <a:srgbClr val="FFFFFF"/>
          </a:solidFill>
          <a:ln/>
        </p:spPr>
      </p:sp>
      <p:sp>
        <p:nvSpPr>
          <p:cNvPr id="3051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E698F7-20D8-E343-93D5-419EE66307B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p:cNvSpPr>
          <p:nvPr>
            <p:ph type="sldImg"/>
          </p:nvPr>
        </p:nvSpPr>
        <p:spPr>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0E896-979C-D840-8C55-18DB11A4DCF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6178" name="Rectangle 2"/>
          <p:cNvSpPr>
            <a:spLocks noGrp="1" noRot="1" noChangeAspect="1" noChangeArrowheads="1" noTextEdit="1"/>
          </p:cNvSpPr>
          <p:nvPr>
            <p:ph type="sldImg"/>
          </p:nvPr>
        </p:nvSpPr>
        <p:spPr>
          <a:solidFill>
            <a:srgbClr val="FFFFFF"/>
          </a:solidFill>
          <a:ln/>
        </p:spPr>
      </p:sp>
      <p:sp>
        <p:nvSpPr>
          <p:cNvPr id="3061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A2DBA-6997-DA46-85DB-92AD55094EB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933FF-1B26-494D-A45B-A48905B39DDD}"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0274" name="Rectangle 2"/>
          <p:cNvSpPr>
            <a:spLocks noGrp="1" noRot="1" noChangeAspect="1" noChangeArrowheads="1" noTextEdit="1"/>
          </p:cNvSpPr>
          <p:nvPr>
            <p:ph type="sldImg"/>
          </p:nvPr>
        </p:nvSpPr>
        <p:spPr>
          <a:solidFill>
            <a:srgbClr val="FFFFFF"/>
          </a:solidFill>
          <a:ln/>
        </p:spPr>
      </p:sp>
      <p:sp>
        <p:nvSpPr>
          <p:cNvPr id="3102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057C6-C585-8545-BBB6-BE381E56A5F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6ADF5-1ED4-D140-A247-E9939F8DD82A}"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4370" name="Rectangle 2"/>
          <p:cNvSpPr>
            <a:spLocks noGrp="1" noRot="1" noChangeAspect="1" noChangeArrowheads="1" noTextEdit="1"/>
          </p:cNvSpPr>
          <p:nvPr>
            <p:ph type="sldImg"/>
          </p:nvPr>
        </p:nvSpPr>
        <p:spPr>
          <a:solidFill>
            <a:srgbClr val="FFFFFF"/>
          </a:solidFill>
          <a:ln/>
        </p:spPr>
      </p:sp>
      <p:sp>
        <p:nvSpPr>
          <p:cNvPr id="3143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4046AC-11ED-9C43-8F1A-9EB000E9A025}" type="slidenum">
              <a:rPr lang="en-US" sz="1200"/>
              <a:pPr/>
              <a:t>27</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A2DBA-6997-DA46-85DB-92AD55094EB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4905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A1F163-5327-6B40-898A-3C8AFDA72B2B}"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26"/>
          <p:cNvSpPr>
            <a:spLocks noGrp="1" noRot="1" noChangeAspect="1" noChangeArrowheads="1"/>
          </p:cNvSpPr>
          <p:nvPr>
            <p:ph type="sldImg"/>
          </p:nvPr>
        </p:nvSpPr>
        <p:spPr>
          <a:solidFill>
            <a:srgbClr val="FFFFFF"/>
          </a:solidFill>
          <a:ln/>
        </p:spPr>
      </p:sp>
      <p:sp>
        <p:nvSpPr>
          <p:cNvPr id="50893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EB91E-16BB-6C4D-A790-7DB740E6775B}" type="slidenum">
              <a:rPr lang="en-US" sz="1200">
                <a:solidFill>
                  <a:srgbClr val="1F497D"/>
                </a:solidFill>
                <a:latin typeface="Times New Roman" charset="0"/>
                <a:ea typeface="Osaka" charset="0"/>
                <a:cs typeface="Osaka" charset="0"/>
              </a:rPr>
              <a:pPr eaLnBrk="1" hangingPunct="1"/>
              <a:t>101</a:t>
            </a:fld>
            <a:endParaRPr lang="en-US" sz="1200">
              <a:solidFill>
                <a:srgbClr val="1F497D"/>
              </a:solidFill>
              <a:latin typeface="Times New Roman" charset="0"/>
              <a:ea typeface="Osaka" charset="0"/>
              <a:cs typeface="Osaka" charset="0"/>
            </a:endParaRPr>
          </a:p>
        </p:txBody>
      </p:sp>
      <p:sp>
        <p:nvSpPr>
          <p:cNvPr id="510978" name="Rectangle 1026"/>
          <p:cNvSpPr>
            <a:spLocks noGrp="1" noRot="1" noChangeAspect="1" noChangeArrowheads="1" noTextEdit="1"/>
          </p:cNvSpPr>
          <p:nvPr>
            <p:ph type="sldImg"/>
          </p:nvPr>
        </p:nvSpPr>
        <p:spPr>
          <a:ln/>
        </p:spPr>
      </p:sp>
      <p:sp>
        <p:nvSpPr>
          <p:cNvPr id="5109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C7CE2A-1834-014A-9C01-7E7927018074}" type="slidenum">
              <a:rPr lang="en-US" sz="1200">
                <a:solidFill>
                  <a:srgbClr val="1F497D"/>
                </a:solidFill>
                <a:latin typeface="Times New Roman" charset="0"/>
                <a:ea typeface="Osaka" charset="0"/>
                <a:cs typeface="Osaka" charset="0"/>
              </a:rPr>
              <a:pPr eaLnBrk="1" hangingPunct="1"/>
              <a:t>102</a:t>
            </a:fld>
            <a:endParaRPr lang="en-US" sz="1200">
              <a:solidFill>
                <a:srgbClr val="1F497D"/>
              </a:solidFill>
              <a:latin typeface="Times New Roman" charset="0"/>
              <a:ea typeface="Osaka" charset="0"/>
              <a:cs typeface="Osaka" charset="0"/>
            </a:endParaRPr>
          </a:p>
        </p:txBody>
      </p:sp>
      <p:sp>
        <p:nvSpPr>
          <p:cNvPr id="513026" name="Rectangle 1026"/>
          <p:cNvSpPr>
            <a:spLocks noGrp="1" noRot="1" noChangeAspect="1" noChangeArrowheads="1" noTextEdit="1"/>
          </p:cNvSpPr>
          <p:nvPr>
            <p:ph type="sldImg"/>
          </p:nvPr>
        </p:nvSpPr>
        <p:spPr>
          <a:ln/>
        </p:spPr>
      </p:sp>
      <p:sp>
        <p:nvSpPr>
          <p:cNvPr id="5130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D13DC0-AE4C-7642-A8CC-3D42BAA89768}" type="slidenum">
              <a:rPr lang="en-US" sz="1200">
                <a:solidFill>
                  <a:srgbClr val="1F497D"/>
                </a:solidFill>
                <a:latin typeface="Times New Roman" charset="0"/>
                <a:ea typeface="Osaka" charset="0"/>
                <a:cs typeface="Osaka" charset="0"/>
              </a:rPr>
              <a:pPr eaLnBrk="1" hangingPunct="1"/>
              <a:t>103</a:t>
            </a:fld>
            <a:endParaRPr lang="en-US" sz="1200">
              <a:solidFill>
                <a:srgbClr val="1F497D"/>
              </a:solidFill>
              <a:latin typeface="Times New Roman" charset="0"/>
              <a:ea typeface="Osaka" charset="0"/>
              <a:cs typeface="Osaka" charset="0"/>
            </a:endParaRPr>
          </a:p>
        </p:txBody>
      </p:sp>
      <p:sp>
        <p:nvSpPr>
          <p:cNvPr id="515074" name="Rectangle 1026"/>
          <p:cNvSpPr>
            <a:spLocks noGrp="1" noRot="1" noChangeAspect="1" noChangeArrowheads="1" noTextEdit="1"/>
          </p:cNvSpPr>
          <p:nvPr>
            <p:ph type="sldImg"/>
          </p:nvPr>
        </p:nvSpPr>
        <p:spPr>
          <a:ln/>
        </p:spPr>
      </p:sp>
      <p:sp>
        <p:nvSpPr>
          <p:cNvPr id="5150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9372BB-6D8B-5948-8E14-F13CDC1EB8B5}" type="slidenum">
              <a:rPr lang="en-US" sz="1200">
                <a:solidFill>
                  <a:srgbClr val="1F497D"/>
                </a:solidFill>
                <a:latin typeface="Times New Roman" charset="0"/>
                <a:ea typeface="Osaka" charset="0"/>
                <a:cs typeface="Osaka" charset="0"/>
              </a:rPr>
              <a:pPr eaLnBrk="1" hangingPunct="1"/>
              <a:t>104</a:t>
            </a:fld>
            <a:endParaRPr lang="en-US" sz="1200">
              <a:solidFill>
                <a:srgbClr val="1F497D"/>
              </a:solidFill>
              <a:latin typeface="Times New Roman" charset="0"/>
              <a:ea typeface="Osaka" charset="0"/>
              <a:cs typeface="Osaka"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BEED82-6D04-C84A-B267-FBA3B5A63A3C}" type="slidenum">
              <a:rPr lang="en-US" sz="1200">
                <a:solidFill>
                  <a:srgbClr val="1F497D"/>
                </a:solidFill>
                <a:latin typeface="Times New Roman" charset="0"/>
                <a:ea typeface="Osaka" charset="0"/>
                <a:cs typeface="Osaka" charset="0"/>
              </a:rPr>
              <a:pPr eaLnBrk="1" hangingPunct="1"/>
              <a:t>105</a:t>
            </a:fld>
            <a:endParaRPr lang="en-US" sz="1200">
              <a:solidFill>
                <a:srgbClr val="1F497D"/>
              </a:solidFill>
              <a:latin typeface="Times New Roman" charset="0"/>
              <a:ea typeface="Osaka" charset="0"/>
              <a:cs typeface="Osaka"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C4A52-FEC7-3147-8253-85CC6495EC1A}" type="slidenum">
              <a:rPr lang="en-US" sz="1200">
                <a:solidFill>
                  <a:srgbClr val="1F497D"/>
                </a:solidFill>
                <a:latin typeface="Times New Roman" charset="0"/>
                <a:ea typeface="Osaka" charset="0"/>
                <a:cs typeface="Osaka" charset="0"/>
              </a:rPr>
              <a:pPr eaLnBrk="1" hangingPunct="1"/>
              <a:t>106</a:t>
            </a:fld>
            <a:endParaRPr lang="en-US" sz="1200">
              <a:solidFill>
                <a:srgbClr val="1F497D"/>
              </a:solidFill>
              <a:latin typeface="Times New Roman" charset="0"/>
              <a:ea typeface="Osaka" charset="0"/>
              <a:cs typeface="Osaka"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A8DD-B2F0-3C4B-8056-BFC085DA857A}" type="slidenum">
              <a:rPr lang="en-US" sz="1200">
                <a:solidFill>
                  <a:srgbClr val="1F497D"/>
                </a:solidFill>
                <a:latin typeface="Times New Roman" charset="0"/>
                <a:ea typeface="Osaka" charset="0"/>
                <a:cs typeface="Osaka" charset="0"/>
              </a:rPr>
              <a:pPr eaLnBrk="1" hangingPunct="1"/>
              <a:t>107</a:t>
            </a:fld>
            <a:endParaRPr lang="en-US" sz="1200">
              <a:solidFill>
                <a:srgbClr val="1F497D"/>
              </a:solidFill>
              <a:latin typeface="Times New Roman" charset="0"/>
              <a:ea typeface="Osaka" charset="0"/>
              <a:cs typeface="Osaka" charset="0"/>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639331-997F-8344-A98D-F4A0794B1F70}" type="slidenum">
              <a:rPr lang="en-US" sz="1200"/>
              <a:pPr/>
              <a:t>36</a:t>
            </a:fld>
            <a:endParaRPr lang="en-US" sz="120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3B55C-AC6F-5540-96F5-C096C055927C}" type="slidenum">
              <a:rPr lang="en-US" sz="1200">
                <a:solidFill>
                  <a:srgbClr val="1F497D"/>
                </a:solidFill>
                <a:latin typeface="Times New Roman" charset="0"/>
                <a:ea typeface="Osaka" charset="0"/>
                <a:cs typeface="Osaka" charset="0"/>
              </a:rPr>
              <a:pPr eaLnBrk="1" hangingPunct="1"/>
              <a:t>108</a:t>
            </a:fld>
            <a:endParaRPr lang="en-US" sz="1200">
              <a:solidFill>
                <a:srgbClr val="1F497D"/>
              </a:solidFill>
              <a:latin typeface="Times New Roman" charset="0"/>
              <a:ea typeface="Osaka" charset="0"/>
              <a:cs typeface="Osaka"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139B-0D51-3345-B76B-80604DBD0961}" type="slidenum">
              <a:rPr lang="en-US" sz="1200">
                <a:solidFill>
                  <a:srgbClr val="1F497D"/>
                </a:solidFill>
                <a:latin typeface="Times New Roman" charset="0"/>
                <a:ea typeface="Osaka" charset="0"/>
                <a:cs typeface="Osaka" charset="0"/>
              </a:rPr>
              <a:pPr eaLnBrk="1" hangingPunct="1"/>
              <a:t>109</a:t>
            </a:fld>
            <a:endParaRPr lang="en-US" sz="1200">
              <a:solidFill>
                <a:srgbClr val="1F497D"/>
              </a:solidFill>
              <a:latin typeface="Times New Roman" charset="0"/>
              <a:ea typeface="Osaka" charset="0"/>
              <a:cs typeface="Osaka"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DEAAA-D63A-4044-9980-AFE5CBDF3338}" type="slidenum">
              <a:rPr lang="en-US" sz="1200">
                <a:solidFill>
                  <a:srgbClr val="1F497D"/>
                </a:solidFill>
                <a:latin typeface="Times New Roman" charset="0"/>
                <a:ea typeface="Osaka" charset="0"/>
                <a:cs typeface="Osaka" charset="0"/>
              </a:rPr>
              <a:pPr eaLnBrk="1" hangingPunct="1"/>
              <a:t>110</a:t>
            </a:fld>
            <a:endParaRPr lang="en-US" sz="1200">
              <a:solidFill>
                <a:srgbClr val="1F497D"/>
              </a:solidFill>
              <a:latin typeface="Times New Roman" charset="0"/>
              <a:ea typeface="Osaka" charset="0"/>
              <a:cs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F9E9B-EB05-6041-ACB4-B43083C28A1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F9E9B-EB05-6041-ACB4-B43083C28A1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6628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5D86B-4277-3148-9405-55214B26A51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003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5D86B-4277-3148-9405-55214B26A51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DE2D5-BFBD-FF44-BC55-D51C6FE8B8D4}" type="slidenum">
              <a:rPr lang="en-US" sz="1200">
                <a:solidFill>
                  <a:srgbClr val="1F497D"/>
                </a:solidFill>
                <a:latin typeface="Times New Roman" charset="0"/>
                <a:ea typeface="Osaka" charset="0"/>
                <a:cs typeface="Osaka" charset="0"/>
              </a:rPr>
              <a:pPr eaLnBrk="1" hangingPunct="1"/>
              <a:t>115</a:t>
            </a:fld>
            <a:endParaRPr lang="en-US" sz="1200">
              <a:solidFill>
                <a:srgbClr val="1F497D"/>
              </a:solidFill>
              <a:latin typeface="Times New Roman" charset="0"/>
              <a:ea typeface="Osaka" charset="0"/>
              <a:cs typeface="Osaka"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A874D-1DAA-ED40-BAFD-1309A5ECCFD4}" type="slidenum">
              <a:rPr lang="en-US" sz="1200">
                <a:solidFill>
                  <a:srgbClr val="1F497D"/>
                </a:solidFill>
                <a:latin typeface="Times New Roman" charset="0"/>
                <a:ea typeface="Osaka" charset="0"/>
                <a:cs typeface="Osaka" charset="0"/>
              </a:rPr>
              <a:pPr eaLnBrk="1" hangingPunct="1"/>
              <a:t>116</a:t>
            </a:fld>
            <a:endParaRPr lang="en-US" sz="1200">
              <a:solidFill>
                <a:srgbClr val="1F497D"/>
              </a:solidFill>
              <a:latin typeface="Times New Roman" charset="0"/>
              <a:ea typeface="Osaka" charset="0"/>
              <a:cs typeface="Osaka" charset="0"/>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96635-D844-2344-A1CA-57841BCB4702}" type="slidenum">
              <a:rPr lang="en-US" sz="1200">
                <a:solidFill>
                  <a:srgbClr val="1F497D"/>
                </a:solidFill>
                <a:latin typeface="Times New Roman" charset="0"/>
                <a:ea typeface="Osaka" charset="0"/>
                <a:cs typeface="Osaka" charset="0"/>
              </a:rPr>
              <a:pPr eaLnBrk="1" hangingPunct="1"/>
              <a:t>117</a:t>
            </a:fld>
            <a:endParaRPr lang="en-US" sz="1200">
              <a:solidFill>
                <a:srgbClr val="1F497D"/>
              </a:solidFill>
              <a:latin typeface="Times New Roman" charset="0"/>
              <a:ea typeface="Osaka" charset="0"/>
              <a:cs typeface="Osaka"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F1940-168B-0546-82B2-67D662918B91}" type="slidenum">
              <a:rPr lang="en-US" sz="1200"/>
              <a:pPr/>
              <a:t>37</a:t>
            </a:fld>
            <a:endParaRPr lang="en-US" sz="1200"/>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2CD666-7E27-8B44-A748-3FC3F3DD85FC}" type="slidenum">
              <a:rPr lang="en-US" sz="1200">
                <a:solidFill>
                  <a:srgbClr val="1F497D"/>
                </a:solidFill>
                <a:latin typeface="Times New Roman" charset="0"/>
                <a:ea typeface="Osaka" charset="0"/>
                <a:cs typeface="Osaka" charset="0"/>
              </a:rPr>
              <a:pPr eaLnBrk="1" hangingPunct="1"/>
              <a:t>118</a:t>
            </a:fld>
            <a:endParaRPr lang="en-US" sz="1200">
              <a:solidFill>
                <a:srgbClr val="1F497D"/>
              </a:solidFill>
              <a:latin typeface="Times New Roman" charset="0"/>
              <a:ea typeface="Osaka" charset="0"/>
              <a:cs typeface="Osaka"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F07104-0ADD-B042-BA2F-4EB631CBD376}" type="slidenum">
              <a:rPr lang="en-US" sz="1200">
                <a:solidFill>
                  <a:srgbClr val="1F497D"/>
                </a:solidFill>
                <a:latin typeface="Times New Roman" charset="0"/>
                <a:ea typeface="Osaka" charset="0"/>
                <a:cs typeface="Osaka" charset="0"/>
              </a:rPr>
              <a:pPr eaLnBrk="1" hangingPunct="1"/>
              <a:t>119</a:t>
            </a:fld>
            <a:endParaRPr lang="en-US" sz="1200">
              <a:solidFill>
                <a:srgbClr val="1F497D"/>
              </a:solidFill>
              <a:latin typeface="Times New Roman" charset="0"/>
              <a:ea typeface="Osaka" charset="0"/>
              <a:cs typeface="Osaka" charset="0"/>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EC0B2-AA44-F74F-B4F0-F1BE6A7339A6}" type="slidenum">
              <a:rPr lang="en-US" sz="1200">
                <a:solidFill>
                  <a:srgbClr val="1F497D"/>
                </a:solidFill>
                <a:latin typeface="Times New Roman" charset="0"/>
                <a:ea typeface="Osaka" charset="0"/>
                <a:cs typeface="Osaka" charset="0"/>
              </a:rPr>
              <a:pPr eaLnBrk="1" hangingPunct="1"/>
              <a:t>120</a:t>
            </a:fld>
            <a:endParaRPr lang="en-US" sz="1200">
              <a:solidFill>
                <a:srgbClr val="1F497D"/>
              </a:solidFill>
              <a:latin typeface="Times New Roman" charset="0"/>
              <a:ea typeface="Osaka" charset="0"/>
              <a:cs typeface="Osaka"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7B2B9-95B3-2649-997A-B022AB730B4C}" type="slidenum">
              <a:rPr lang="en-US" sz="1200">
                <a:solidFill>
                  <a:srgbClr val="1F497D"/>
                </a:solidFill>
                <a:latin typeface="Times New Roman" charset="0"/>
                <a:ea typeface="Osaka" charset="0"/>
                <a:cs typeface="Osaka" charset="0"/>
              </a:rPr>
              <a:pPr eaLnBrk="1" hangingPunct="1"/>
              <a:t>121</a:t>
            </a:fld>
            <a:endParaRPr lang="en-US" sz="1200">
              <a:solidFill>
                <a:srgbClr val="1F497D"/>
              </a:solidFill>
              <a:latin typeface="Times New Roman" charset="0"/>
              <a:ea typeface="Osaka" charset="0"/>
              <a:cs typeface="Osaka"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E629A-099B-4F48-AF0A-583FBFA54AA2}" type="slidenum">
              <a:rPr lang="en-US" sz="1200">
                <a:solidFill>
                  <a:srgbClr val="1F497D"/>
                </a:solidFill>
                <a:latin typeface="Times New Roman" charset="0"/>
                <a:ea typeface="Osaka" charset="0"/>
                <a:cs typeface="Osaka" charset="0"/>
              </a:rPr>
              <a:pPr eaLnBrk="1" hangingPunct="1"/>
              <a:t>122</a:t>
            </a:fld>
            <a:endParaRPr lang="en-US" sz="1200">
              <a:solidFill>
                <a:srgbClr val="1F497D"/>
              </a:solidFill>
              <a:latin typeface="Times New Roman" charset="0"/>
              <a:ea typeface="Osaka" charset="0"/>
              <a:cs typeface="Osaka"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95D83-F433-1441-A832-E013DA6AEE7E}" type="slidenum">
              <a:rPr lang="en-US" sz="1200">
                <a:solidFill>
                  <a:srgbClr val="1F497D"/>
                </a:solidFill>
                <a:latin typeface="Times New Roman" charset="0"/>
                <a:ea typeface="Osaka" charset="0"/>
                <a:cs typeface="Osaka" charset="0"/>
              </a:rPr>
              <a:pPr eaLnBrk="1" hangingPunct="1"/>
              <a:t>123</a:t>
            </a:fld>
            <a:endParaRPr lang="en-US" sz="1200">
              <a:solidFill>
                <a:srgbClr val="1F497D"/>
              </a:solidFill>
              <a:latin typeface="Times New Roman" charset="0"/>
              <a:ea typeface="Osaka" charset="0"/>
              <a:cs typeface="Osaka"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ED50B4-C75D-4146-B220-3EAC348EB06C}" type="slidenum">
              <a:rPr lang="en-US" sz="1200">
                <a:solidFill>
                  <a:srgbClr val="1F497D"/>
                </a:solidFill>
                <a:latin typeface="Times New Roman" charset="0"/>
                <a:ea typeface="Osaka" charset="0"/>
                <a:cs typeface="Osaka" charset="0"/>
              </a:rPr>
              <a:pPr eaLnBrk="1" hangingPunct="1"/>
              <a:t>125</a:t>
            </a:fld>
            <a:endParaRPr lang="en-US" sz="1200">
              <a:solidFill>
                <a:srgbClr val="1F497D"/>
              </a:solidFill>
              <a:latin typeface="Times New Roman" charset="0"/>
              <a:ea typeface="Osaka" charset="0"/>
              <a:cs typeface="Osaka"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562C2-1890-0043-B62E-698F052B53F6}" type="slidenum">
              <a:rPr lang="en-US" sz="1200"/>
              <a:pPr/>
              <a:t>38</a:t>
            </a:fld>
            <a:endParaRPr lang="en-US" sz="1200"/>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4.xml"/><Relationship Id="rId4" Type="http://schemas.openxmlformats.org/officeDocument/2006/relationships/image" Target="../media/image7.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5ADC26-EF67-6F45-ADF0-E60572565D70}" type="slidenum">
              <a:rPr lang="en-US"/>
              <a:pPr>
                <a:defRPr/>
              </a:pPr>
              <a:t>‹#›</a:t>
            </a:fld>
            <a:endParaRPr lang="en-US"/>
          </a:p>
        </p:txBody>
      </p:sp>
    </p:spTree>
    <p:extLst>
      <p:ext uri="{BB962C8B-B14F-4D97-AF65-F5344CB8AC3E}">
        <p14:creationId xmlns:p14="http://schemas.microsoft.com/office/powerpoint/2010/main" val="312173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4BE56-B623-4447-A6C8-25760FA8E21F}" type="slidenum">
              <a:rPr lang="en-US"/>
              <a:pPr>
                <a:defRPr/>
              </a:pPr>
              <a:t>‹#›</a:t>
            </a:fld>
            <a:endParaRPr lang="en-US"/>
          </a:p>
        </p:txBody>
      </p:sp>
    </p:spTree>
    <p:extLst>
      <p:ext uri="{BB962C8B-B14F-4D97-AF65-F5344CB8AC3E}">
        <p14:creationId xmlns:p14="http://schemas.microsoft.com/office/powerpoint/2010/main" val="4027590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7AFDA57-3D1E-914F-A5C1-94776C92D5C3}" type="slidenum">
              <a:rPr lang="en-US"/>
              <a:pPr>
                <a:defRPr/>
              </a:pPr>
              <a:t>‹#›</a:t>
            </a:fld>
            <a:endParaRPr lang="en-US"/>
          </a:p>
        </p:txBody>
      </p:sp>
    </p:spTree>
    <p:extLst>
      <p:ext uri="{BB962C8B-B14F-4D97-AF65-F5344CB8AC3E}">
        <p14:creationId xmlns:p14="http://schemas.microsoft.com/office/powerpoint/2010/main" val="2380702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5C9EC53-F005-634A-947F-721F48C98C3B}" type="slidenum">
              <a:rPr lang="en-US"/>
              <a:pPr>
                <a:defRPr/>
              </a:pPr>
              <a:t>‹#›</a:t>
            </a:fld>
            <a:endParaRPr lang="en-US"/>
          </a:p>
        </p:txBody>
      </p:sp>
    </p:spTree>
    <p:extLst>
      <p:ext uri="{BB962C8B-B14F-4D97-AF65-F5344CB8AC3E}">
        <p14:creationId xmlns:p14="http://schemas.microsoft.com/office/powerpoint/2010/main" val="17887572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DD9C840-75DC-2D49-9CA1-F83CA8AFCBAE}" type="slidenum">
              <a:rPr lang="en-US"/>
              <a:pPr>
                <a:defRPr/>
              </a:pPr>
              <a:t>‹#›</a:t>
            </a:fld>
            <a:endParaRPr lang="en-US"/>
          </a:p>
        </p:txBody>
      </p:sp>
    </p:spTree>
    <p:extLst>
      <p:ext uri="{BB962C8B-B14F-4D97-AF65-F5344CB8AC3E}">
        <p14:creationId xmlns:p14="http://schemas.microsoft.com/office/powerpoint/2010/main" val="2090137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736D47-A911-CA47-8CAB-69AB7256C510}" type="slidenum">
              <a:rPr lang="en-US"/>
              <a:pPr>
                <a:defRPr/>
              </a:pPr>
              <a:t>‹#›</a:t>
            </a:fld>
            <a:endParaRPr lang="en-US"/>
          </a:p>
        </p:txBody>
      </p:sp>
    </p:spTree>
    <p:extLst>
      <p:ext uri="{BB962C8B-B14F-4D97-AF65-F5344CB8AC3E}">
        <p14:creationId xmlns:p14="http://schemas.microsoft.com/office/powerpoint/2010/main" val="1598944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95936D7-B191-C748-8430-EB7D2EE3332A}" type="slidenum">
              <a:rPr lang="en-US"/>
              <a:pPr>
                <a:defRPr/>
              </a:pPr>
              <a:t>‹#›</a:t>
            </a:fld>
            <a:endParaRPr lang="en-US"/>
          </a:p>
        </p:txBody>
      </p:sp>
    </p:spTree>
    <p:extLst>
      <p:ext uri="{BB962C8B-B14F-4D97-AF65-F5344CB8AC3E}">
        <p14:creationId xmlns:p14="http://schemas.microsoft.com/office/powerpoint/2010/main" val="6131386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F94767-7DC8-3D4F-B80B-B3DFC1C37759}" type="slidenum">
              <a:rPr lang="en-US"/>
              <a:pPr>
                <a:defRPr/>
              </a:pPr>
              <a:t>‹#›</a:t>
            </a:fld>
            <a:endParaRPr lang="en-US"/>
          </a:p>
        </p:txBody>
      </p:sp>
    </p:spTree>
    <p:extLst>
      <p:ext uri="{BB962C8B-B14F-4D97-AF65-F5344CB8AC3E}">
        <p14:creationId xmlns:p14="http://schemas.microsoft.com/office/powerpoint/2010/main" val="1078277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charset="0"/>
              </a:defRPr>
            </a:lvl1pPr>
          </a:lstStyle>
          <a:p>
            <a:pPr>
              <a:defRPr/>
            </a:pPr>
            <a:fld id="{FB76921C-1F71-4C4F-8524-BC9D08028EB3}" type="slidenum">
              <a:rPr lang="en-US"/>
              <a:pPr>
                <a:defRPr/>
              </a:pPr>
              <a:t>‹#›</a:t>
            </a:fld>
            <a:endParaRPr lang="en-US"/>
          </a:p>
        </p:txBody>
      </p:sp>
    </p:spTree>
    <p:extLst>
      <p:ext uri="{BB962C8B-B14F-4D97-AF65-F5344CB8AC3E}">
        <p14:creationId xmlns:p14="http://schemas.microsoft.com/office/powerpoint/2010/main" val="28695218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3FD8ED6F-3C5F-F74D-ABDB-FB46E6580798}" type="slidenum">
              <a:rPr lang="en-US"/>
              <a:pPr>
                <a:defRPr/>
              </a:pPr>
              <a:t>‹#›</a:t>
            </a:fld>
            <a:endParaRPr lang="en-US"/>
          </a:p>
        </p:txBody>
      </p:sp>
    </p:spTree>
    <p:extLst>
      <p:ext uri="{BB962C8B-B14F-4D97-AF65-F5344CB8AC3E}">
        <p14:creationId xmlns:p14="http://schemas.microsoft.com/office/powerpoint/2010/main" val="33520860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EBF41D2C-A3A3-514A-8659-43BA5AAC6CE0}" type="slidenum">
              <a:rPr lang="en-US"/>
              <a:pPr>
                <a:defRPr/>
              </a:pPr>
              <a:t>‹#›</a:t>
            </a:fld>
            <a:endParaRPr lang="en-US"/>
          </a:p>
        </p:txBody>
      </p:sp>
    </p:spTree>
    <p:extLst>
      <p:ext uri="{BB962C8B-B14F-4D97-AF65-F5344CB8AC3E}">
        <p14:creationId xmlns:p14="http://schemas.microsoft.com/office/powerpoint/2010/main" val="3726062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7DFA9387-8E7B-464C-B3D3-EF59520CFA14}" type="slidenum">
              <a:rPr lang="en-US"/>
              <a:pPr>
                <a:defRPr/>
              </a:pPr>
              <a:t>‹#›</a:t>
            </a:fld>
            <a:endParaRPr lang="en-US"/>
          </a:p>
        </p:txBody>
      </p:sp>
    </p:spTree>
    <p:extLst>
      <p:ext uri="{BB962C8B-B14F-4D97-AF65-F5344CB8AC3E}">
        <p14:creationId xmlns:p14="http://schemas.microsoft.com/office/powerpoint/2010/main" val="268549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753F9-3F5C-CC4E-A81F-A3650BDF90FD}" type="slidenum">
              <a:rPr lang="en-US"/>
              <a:pPr>
                <a:defRPr/>
              </a:pPr>
              <a:t>‹#›</a:t>
            </a:fld>
            <a:endParaRPr lang="en-US"/>
          </a:p>
        </p:txBody>
      </p:sp>
    </p:spTree>
    <p:extLst>
      <p:ext uri="{BB962C8B-B14F-4D97-AF65-F5344CB8AC3E}">
        <p14:creationId xmlns:p14="http://schemas.microsoft.com/office/powerpoint/2010/main" val="6266885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Arial" charset="0"/>
              </a:defRPr>
            </a:lvl1pPr>
          </a:lstStyle>
          <a:p>
            <a:pPr>
              <a:defRPr/>
            </a:pPr>
            <a:fld id="{880A0336-0D77-0D4A-B313-1924861974AB}" type="slidenum">
              <a:rPr lang="en-US"/>
              <a:pPr>
                <a:defRPr/>
              </a:pPr>
              <a:t>‹#›</a:t>
            </a:fld>
            <a:endParaRPr lang="en-US"/>
          </a:p>
        </p:txBody>
      </p:sp>
    </p:spTree>
    <p:extLst>
      <p:ext uri="{BB962C8B-B14F-4D97-AF65-F5344CB8AC3E}">
        <p14:creationId xmlns:p14="http://schemas.microsoft.com/office/powerpoint/2010/main" val="2285302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627B2E6-2FA4-A54E-B86A-C91700BADACE}" type="slidenum">
              <a:rPr lang="en-US"/>
              <a:pPr>
                <a:defRPr/>
              </a:pPr>
              <a:t>‹#›</a:t>
            </a:fld>
            <a:endParaRPr lang="en-US"/>
          </a:p>
        </p:txBody>
      </p:sp>
    </p:spTree>
    <p:extLst>
      <p:ext uri="{BB962C8B-B14F-4D97-AF65-F5344CB8AC3E}">
        <p14:creationId xmlns:p14="http://schemas.microsoft.com/office/powerpoint/2010/main" val="3379213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Arial" charset="0"/>
              </a:defRPr>
            </a:lvl1pPr>
          </a:lstStyle>
          <a:p>
            <a:pPr>
              <a:defRPr/>
            </a:pPr>
            <a:fld id="{5C5281D9-2F7E-3A47-AC56-AA48DEC69218}" type="slidenum">
              <a:rPr lang="en-US"/>
              <a:pPr>
                <a:defRPr/>
              </a:pPr>
              <a:t>‹#›</a:t>
            </a:fld>
            <a:endParaRPr lang="en-US"/>
          </a:p>
        </p:txBody>
      </p:sp>
    </p:spTree>
    <p:extLst>
      <p:ext uri="{BB962C8B-B14F-4D97-AF65-F5344CB8AC3E}">
        <p14:creationId xmlns:p14="http://schemas.microsoft.com/office/powerpoint/2010/main" val="36499377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B204B8EE-6ADA-A04F-9516-0C8F9483B585}" type="slidenum">
              <a:rPr lang="en-US"/>
              <a:pPr>
                <a:defRPr/>
              </a:pPr>
              <a:t>‹#›</a:t>
            </a:fld>
            <a:endParaRPr lang="en-US"/>
          </a:p>
        </p:txBody>
      </p:sp>
    </p:spTree>
    <p:extLst>
      <p:ext uri="{BB962C8B-B14F-4D97-AF65-F5344CB8AC3E}">
        <p14:creationId xmlns:p14="http://schemas.microsoft.com/office/powerpoint/2010/main" val="25481459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55F3B51-BE32-7243-8877-271B29BDAD6C}" type="slidenum">
              <a:rPr lang="en-US"/>
              <a:pPr>
                <a:defRPr/>
              </a:pPr>
              <a:t>‹#›</a:t>
            </a:fld>
            <a:endParaRPr lang="en-US"/>
          </a:p>
        </p:txBody>
      </p:sp>
    </p:spTree>
    <p:extLst>
      <p:ext uri="{BB962C8B-B14F-4D97-AF65-F5344CB8AC3E}">
        <p14:creationId xmlns:p14="http://schemas.microsoft.com/office/powerpoint/2010/main" val="9929764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D2A2B322-A8D4-EA43-BA6A-E8055BE2D4BD}" type="slidenum">
              <a:rPr lang="en-US"/>
              <a:pPr>
                <a:defRPr/>
              </a:pPr>
              <a:t>‹#›</a:t>
            </a:fld>
            <a:endParaRPr lang="en-US"/>
          </a:p>
        </p:txBody>
      </p:sp>
    </p:spTree>
    <p:extLst>
      <p:ext uri="{BB962C8B-B14F-4D97-AF65-F5344CB8AC3E}">
        <p14:creationId xmlns:p14="http://schemas.microsoft.com/office/powerpoint/2010/main" val="20730387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103F611E-10E8-4A49-8BB4-0535EB8E2A82}" type="slidenum">
              <a:rPr lang="en-US"/>
              <a:pPr>
                <a:defRPr/>
              </a:pPr>
              <a:t>‹#›</a:t>
            </a:fld>
            <a:endParaRPr lang="en-US"/>
          </a:p>
        </p:txBody>
      </p:sp>
    </p:spTree>
    <p:extLst>
      <p:ext uri="{BB962C8B-B14F-4D97-AF65-F5344CB8AC3E}">
        <p14:creationId xmlns:p14="http://schemas.microsoft.com/office/powerpoint/2010/main" val="2185775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atin typeface="Arial" charset="0"/>
              </a:defRPr>
            </a:lvl1pPr>
          </a:lstStyle>
          <a:p>
            <a:pPr>
              <a:defRPr/>
            </a:pPr>
            <a:fld id="{DC9BDD63-D2DD-7A45-9D95-3517EF996E6E}" type="slidenum">
              <a:rPr lang="en-US"/>
              <a:pPr>
                <a:defRPr/>
              </a:pPr>
              <a:t>‹#›</a:t>
            </a:fld>
            <a:endParaRPr lang="en-US"/>
          </a:p>
        </p:txBody>
      </p:sp>
    </p:spTree>
    <p:extLst>
      <p:ext uri="{BB962C8B-B14F-4D97-AF65-F5344CB8AC3E}">
        <p14:creationId xmlns:p14="http://schemas.microsoft.com/office/powerpoint/2010/main" val="23454087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atin typeface="Arial" charset="0"/>
              </a:defRPr>
            </a:lvl1pPr>
          </a:lstStyle>
          <a:p>
            <a:pPr>
              <a:defRPr/>
            </a:pPr>
            <a:fld id="{EC39B11B-D520-C14B-B2DD-7BE5FA4A778D}" type="slidenum">
              <a:rPr lang="en-US"/>
              <a:pPr>
                <a:defRPr/>
              </a:pPr>
              <a:t>‹#›</a:t>
            </a:fld>
            <a:endParaRPr lang="en-US"/>
          </a:p>
        </p:txBody>
      </p:sp>
    </p:spTree>
    <p:extLst>
      <p:ext uri="{BB962C8B-B14F-4D97-AF65-F5344CB8AC3E}">
        <p14:creationId xmlns:p14="http://schemas.microsoft.com/office/powerpoint/2010/main" val="21023565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DAE73B0B-D008-9D4C-97DA-AE5D50866673}" type="slidenum">
              <a:rPr lang="en-US"/>
              <a:pPr>
                <a:defRPr/>
              </a:pPr>
              <a:t>‹#›</a:t>
            </a:fld>
            <a:endParaRPr lang="en-US"/>
          </a:p>
        </p:txBody>
      </p:sp>
    </p:spTree>
    <p:extLst>
      <p:ext uri="{BB962C8B-B14F-4D97-AF65-F5344CB8AC3E}">
        <p14:creationId xmlns:p14="http://schemas.microsoft.com/office/powerpoint/2010/main" val="1693262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9699"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8"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D540A-E73F-BC48-9768-71FB8B07AFB3}" type="slidenum">
              <a:rPr lang="en-US"/>
              <a:pPr>
                <a:defRPr/>
              </a:pPr>
              <a:t>‹#›</a:t>
            </a:fld>
            <a:endParaRPr lang="en-US"/>
          </a:p>
        </p:txBody>
      </p:sp>
    </p:spTree>
    <p:extLst>
      <p:ext uri="{BB962C8B-B14F-4D97-AF65-F5344CB8AC3E}">
        <p14:creationId xmlns:p14="http://schemas.microsoft.com/office/powerpoint/2010/main" val="2378299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F8D37E-CB7C-1B45-AEBD-642C948DFFB0}" type="slidenum">
              <a:rPr lang="en-US"/>
              <a:pPr>
                <a:defRPr/>
              </a:pPr>
              <a:t>‹#›</a:t>
            </a:fld>
            <a:endParaRPr lang="en-US"/>
          </a:p>
        </p:txBody>
      </p:sp>
    </p:spTree>
    <p:extLst>
      <p:ext uri="{BB962C8B-B14F-4D97-AF65-F5344CB8AC3E}">
        <p14:creationId xmlns:p14="http://schemas.microsoft.com/office/powerpoint/2010/main" val="42716462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144C68E-108D-E246-8113-6001AF8440B2}" type="slidenum">
              <a:rPr lang="en-US"/>
              <a:pPr>
                <a:defRPr/>
              </a:pPr>
              <a:t>‹#›</a:t>
            </a:fld>
            <a:endParaRPr lang="en-US"/>
          </a:p>
        </p:txBody>
      </p:sp>
    </p:spTree>
    <p:extLst>
      <p:ext uri="{BB962C8B-B14F-4D97-AF65-F5344CB8AC3E}">
        <p14:creationId xmlns:p14="http://schemas.microsoft.com/office/powerpoint/2010/main" val="18575632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8C6CEA-C53C-7142-A0A8-1B79ABD72CCB}" type="slidenum">
              <a:rPr lang="en-US"/>
              <a:pPr>
                <a:defRPr/>
              </a:pPr>
              <a:t>‹#›</a:t>
            </a:fld>
            <a:endParaRPr lang="en-US"/>
          </a:p>
        </p:txBody>
      </p:sp>
    </p:spTree>
    <p:extLst>
      <p:ext uri="{BB962C8B-B14F-4D97-AF65-F5344CB8AC3E}">
        <p14:creationId xmlns:p14="http://schemas.microsoft.com/office/powerpoint/2010/main" val="31478642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6E91E3C-DD6E-E041-8D33-5BE42F36F40F}" type="slidenum">
              <a:rPr lang="en-US"/>
              <a:pPr>
                <a:defRPr/>
              </a:pPr>
              <a:t>‹#›</a:t>
            </a:fld>
            <a:endParaRPr lang="en-US"/>
          </a:p>
        </p:txBody>
      </p:sp>
    </p:spTree>
    <p:extLst>
      <p:ext uri="{BB962C8B-B14F-4D97-AF65-F5344CB8AC3E}">
        <p14:creationId xmlns:p14="http://schemas.microsoft.com/office/powerpoint/2010/main" val="2366468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48EDB11-87B4-544C-AD95-6CCB1478FB49}" type="slidenum">
              <a:rPr lang="en-US"/>
              <a:pPr>
                <a:defRPr/>
              </a:pPr>
              <a:t>‹#›</a:t>
            </a:fld>
            <a:endParaRPr lang="en-US"/>
          </a:p>
        </p:txBody>
      </p:sp>
    </p:spTree>
    <p:extLst>
      <p:ext uri="{BB962C8B-B14F-4D97-AF65-F5344CB8AC3E}">
        <p14:creationId xmlns:p14="http://schemas.microsoft.com/office/powerpoint/2010/main" val="761022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FDCE56D-54DF-E044-8819-16EEC9E0FC32}" type="slidenum">
              <a:rPr lang="en-US"/>
              <a:pPr>
                <a:defRPr/>
              </a:pPr>
              <a:t>‹#›</a:t>
            </a:fld>
            <a:endParaRPr lang="en-US"/>
          </a:p>
        </p:txBody>
      </p:sp>
    </p:spTree>
    <p:extLst>
      <p:ext uri="{BB962C8B-B14F-4D97-AF65-F5344CB8AC3E}">
        <p14:creationId xmlns:p14="http://schemas.microsoft.com/office/powerpoint/2010/main" val="3194332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7D116DC-E684-5449-AF25-FF6453E55224}" type="slidenum">
              <a:rPr lang="en-US"/>
              <a:pPr>
                <a:defRPr/>
              </a:pPr>
              <a:t>‹#›</a:t>
            </a:fld>
            <a:endParaRPr lang="en-US"/>
          </a:p>
        </p:txBody>
      </p:sp>
    </p:spTree>
    <p:extLst>
      <p:ext uri="{BB962C8B-B14F-4D97-AF65-F5344CB8AC3E}">
        <p14:creationId xmlns:p14="http://schemas.microsoft.com/office/powerpoint/2010/main" val="31310583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EB0C37-4909-7E4C-9E2B-73B3328CDE29}" type="slidenum">
              <a:rPr lang="en-US"/>
              <a:pPr>
                <a:defRPr/>
              </a:pPr>
              <a:t>‹#›</a:t>
            </a:fld>
            <a:endParaRPr lang="en-US"/>
          </a:p>
        </p:txBody>
      </p:sp>
    </p:spTree>
    <p:extLst>
      <p:ext uri="{BB962C8B-B14F-4D97-AF65-F5344CB8AC3E}">
        <p14:creationId xmlns:p14="http://schemas.microsoft.com/office/powerpoint/2010/main" val="4253165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B00484D-146C-7644-B1F9-9DC49F1144E2}" type="slidenum">
              <a:rPr lang="en-US"/>
              <a:pPr>
                <a:defRPr/>
              </a:pPr>
              <a:t>‹#›</a:t>
            </a:fld>
            <a:endParaRPr lang="en-US"/>
          </a:p>
        </p:txBody>
      </p:sp>
    </p:spTree>
    <p:extLst>
      <p:ext uri="{BB962C8B-B14F-4D97-AF65-F5344CB8AC3E}">
        <p14:creationId xmlns:p14="http://schemas.microsoft.com/office/powerpoint/2010/main" val="14874696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B0CABBE-307C-F044-B5F0-D9ADD617CBDE}" type="slidenum">
              <a:rPr lang="en-US"/>
              <a:pPr>
                <a:defRPr/>
              </a:pPr>
              <a:t>‹#›</a:t>
            </a:fld>
            <a:endParaRPr lang="en-US"/>
          </a:p>
        </p:txBody>
      </p:sp>
    </p:spTree>
    <p:extLst>
      <p:ext uri="{BB962C8B-B14F-4D97-AF65-F5344CB8AC3E}">
        <p14:creationId xmlns:p14="http://schemas.microsoft.com/office/powerpoint/2010/main" val="659811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A9898F-1344-6246-8AB2-B12BBEAD9CAD}" type="slidenum">
              <a:rPr lang="en-US"/>
              <a:pPr>
                <a:defRPr/>
              </a:pPr>
              <a:t>‹#›</a:t>
            </a:fld>
            <a:endParaRPr lang="en-US"/>
          </a:p>
        </p:txBody>
      </p:sp>
    </p:spTree>
    <p:extLst>
      <p:ext uri="{BB962C8B-B14F-4D97-AF65-F5344CB8AC3E}">
        <p14:creationId xmlns:p14="http://schemas.microsoft.com/office/powerpoint/2010/main" val="107714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76572A-3832-C54C-843E-E8287E79C369}" type="slidenum">
              <a:rPr lang="en-US"/>
              <a:pPr>
                <a:defRPr/>
              </a:pPr>
              <a:t>‹#›</a:t>
            </a:fld>
            <a:endParaRPr lang="en-US"/>
          </a:p>
        </p:txBody>
      </p:sp>
    </p:spTree>
    <p:extLst>
      <p:ext uri="{BB962C8B-B14F-4D97-AF65-F5344CB8AC3E}">
        <p14:creationId xmlns:p14="http://schemas.microsoft.com/office/powerpoint/2010/main" val="32047125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D3E3A97-9CA5-3C4B-BD2E-4CC8E22A08D0}" type="slidenum">
              <a:rPr lang="en-US"/>
              <a:pPr>
                <a:defRPr/>
              </a:pPr>
              <a:t>‹#›</a:t>
            </a:fld>
            <a:endParaRPr lang="en-US"/>
          </a:p>
        </p:txBody>
      </p:sp>
    </p:spTree>
    <p:extLst>
      <p:ext uri="{BB962C8B-B14F-4D97-AF65-F5344CB8AC3E}">
        <p14:creationId xmlns:p14="http://schemas.microsoft.com/office/powerpoint/2010/main" val="3248503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A1E0E6E-C825-524E-A862-4A5B2E159A9A}" type="slidenum">
              <a:rPr lang="en-US"/>
              <a:pPr>
                <a:defRPr/>
              </a:pPr>
              <a:t>‹#›</a:t>
            </a:fld>
            <a:endParaRPr lang="en-US"/>
          </a:p>
        </p:txBody>
      </p:sp>
    </p:spTree>
    <p:extLst>
      <p:ext uri="{BB962C8B-B14F-4D97-AF65-F5344CB8AC3E}">
        <p14:creationId xmlns:p14="http://schemas.microsoft.com/office/powerpoint/2010/main" val="33026540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7C7E46D-D8FB-5343-ABF5-3F5B3FDA7BA4}" type="slidenum">
              <a:rPr lang="en-US"/>
              <a:pPr>
                <a:defRPr/>
              </a:pPr>
              <a:t>‹#›</a:t>
            </a:fld>
            <a:endParaRPr lang="en-US"/>
          </a:p>
        </p:txBody>
      </p:sp>
    </p:spTree>
    <p:extLst>
      <p:ext uri="{BB962C8B-B14F-4D97-AF65-F5344CB8AC3E}">
        <p14:creationId xmlns:p14="http://schemas.microsoft.com/office/powerpoint/2010/main" val="16991261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E21191E-3687-2244-AC07-D047B382F8C5}" type="slidenum">
              <a:rPr lang="en-US"/>
              <a:pPr>
                <a:defRPr/>
              </a:pPr>
              <a:t>‹#›</a:t>
            </a:fld>
            <a:endParaRPr lang="en-US"/>
          </a:p>
        </p:txBody>
      </p:sp>
    </p:spTree>
    <p:extLst>
      <p:ext uri="{BB962C8B-B14F-4D97-AF65-F5344CB8AC3E}">
        <p14:creationId xmlns:p14="http://schemas.microsoft.com/office/powerpoint/2010/main" val="12401228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36FEE5A-8C7C-854A-A9D4-E47B803F3C34}" type="slidenum">
              <a:rPr lang="en-US"/>
              <a:pPr>
                <a:defRPr/>
              </a:pPr>
              <a:t>‹#›</a:t>
            </a:fld>
            <a:endParaRPr lang="en-US"/>
          </a:p>
        </p:txBody>
      </p:sp>
    </p:spTree>
    <p:extLst>
      <p:ext uri="{BB962C8B-B14F-4D97-AF65-F5344CB8AC3E}">
        <p14:creationId xmlns:p14="http://schemas.microsoft.com/office/powerpoint/2010/main" val="29288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9432B31-A102-B349-9B57-C05A15F9159B}" type="slidenum">
              <a:rPr lang="en-US"/>
              <a:pPr>
                <a:defRPr/>
              </a:pPr>
              <a:t>‹#›</a:t>
            </a:fld>
            <a:endParaRPr lang="en-US"/>
          </a:p>
        </p:txBody>
      </p:sp>
    </p:spTree>
    <p:extLst>
      <p:ext uri="{BB962C8B-B14F-4D97-AF65-F5344CB8AC3E}">
        <p14:creationId xmlns:p14="http://schemas.microsoft.com/office/powerpoint/2010/main" val="42609572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BA21CD-977E-3E46-BC58-9AB879D40BCB}" type="slidenum">
              <a:rPr lang="en-US"/>
              <a:pPr>
                <a:defRPr/>
              </a:pPr>
              <a:t>‹#›</a:t>
            </a:fld>
            <a:endParaRPr lang="en-US"/>
          </a:p>
        </p:txBody>
      </p:sp>
    </p:spTree>
    <p:extLst>
      <p:ext uri="{BB962C8B-B14F-4D97-AF65-F5344CB8AC3E}">
        <p14:creationId xmlns:p14="http://schemas.microsoft.com/office/powerpoint/2010/main" val="15261277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6DADD8-FA3F-724F-9091-7275376F1643}" type="slidenum">
              <a:rPr lang="en-US"/>
              <a:pPr>
                <a:defRPr/>
              </a:pPr>
              <a:t>‹#›</a:t>
            </a:fld>
            <a:endParaRPr lang="en-US"/>
          </a:p>
        </p:txBody>
      </p:sp>
    </p:spTree>
    <p:extLst>
      <p:ext uri="{BB962C8B-B14F-4D97-AF65-F5344CB8AC3E}">
        <p14:creationId xmlns:p14="http://schemas.microsoft.com/office/powerpoint/2010/main" val="2465412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431BFF0-2F5B-F44A-8460-9BE94D23AEE1}" type="slidenum">
              <a:rPr lang="en-US"/>
              <a:pPr>
                <a:defRPr/>
              </a:pPr>
              <a:t>‹#›</a:t>
            </a:fld>
            <a:endParaRPr lang="en-US"/>
          </a:p>
        </p:txBody>
      </p:sp>
    </p:spTree>
    <p:extLst>
      <p:ext uri="{BB962C8B-B14F-4D97-AF65-F5344CB8AC3E}">
        <p14:creationId xmlns:p14="http://schemas.microsoft.com/office/powerpoint/2010/main" val="300088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B628F-6377-4E43-8420-52EC8B39F283}" type="slidenum">
              <a:rPr lang="en-US"/>
              <a:pPr>
                <a:defRPr/>
              </a:pPr>
              <a:t>‹#›</a:t>
            </a:fld>
            <a:endParaRPr lang="en-US"/>
          </a:p>
        </p:txBody>
      </p:sp>
    </p:spTree>
    <p:extLst>
      <p:ext uri="{BB962C8B-B14F-4D97-AF65-F5344CB8AC3E}">
        <p14:creationId xmlns:p14="http://schemas.microsoft.com/office/powerpoint/2010/main" val="291413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54394B-F52A-7842-874B-2DE000214A38}" type="slidenum">
              <a:rPr lang="en-US"/>
              <a:pPr>
                <a:defRPr/>
              </a:pPr>
              <a:t>‹#›</a:t>
            </a:fld>
            <a:endParaRPr lang="en-US"/>
          </a:p>
        </p:txBody>
      </p:sp>
    </p:spTree>
    <p:extLst>
      <p:ext uri="{BB962C8B-B14F-4D97-AF65-F5344CB8AC3E}">
        <p14:creationId xmlns:p14="http://schemas.microsoft.com/office/powerpoint/2010/main" val="29491199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70ADF4ED-32D7-6842-8330-DB89DA695254}" type="slidenum">
              <a:rPr lang="en-US"/>
              <a:pPr>
                <a:defRPr/>
              </a:pPr>
              <a:t>‹#›</a:t>
            </a:fld>
            <a:endParaRPr lang="en-US"/>
          </a:p>
        </p:txBody>
      </p:sp>
    </p:spTree>
    <p:extLst>
      <p:ext uri="{BB962C8B-B14F-4D97-AF65-F5344CB8AC3E}">
        <p14:creationId xmlns:p14="http://schemas.microsoft.com/office/powerpoint/2010/main" val="4167733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4F076ED-0E31-5548-96FF-719C5970ED63}" type="slidenum">
              <a:rPr lang="en-US"/>
              <a:pPr>
                <a:defRPr/>
              </a:pPr>
              <a:t>‹#›</a:t>
            </a:fld>
            <a:endParaRPr lang="en-US"/>
          </a:p>
        </p:txBody>
      </p:sp>
    </p:spTree>
    <p:extLst>
      <p:ext uri="{BB962C8B-B14F-4D97-AF65-F5344CB8AC3E}">
        <p14:creationId xmlns:p14="http://schemas.microsoft.com/office/powerpoint/2010/main" val="33155658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52653E-EB48-1547-8885-BC0EC419AFFF}" type="slidenum">
              <a:rPr lang="en-US"/>
              <a:pPr>
                <a:defRPr/>
              </a:pPr>
              <a:t>‹#›</a:t>
            </a:fld>
            <a:endParaRPr lang="en-US"/>
          </a:p>
        </p:txBody>
      </p:sp>
    </p:spTree>
    <p:extLst>
      <p:ext uri="{BB962C8B-B14F-4D97-AF65-F5344CB8AC3E}">
        <p14:creationId xmlns:p14="http://schemas.microsoft.com/office/powerpoint/2010/main" val="25973824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D66AF32-C0E1-4244-B0C9-9F2A489A9FD6}" type="slidenum">
              <a:rPr lang="en-US"/>
              <a:pPr>
                <a:defRPr/>
              </a:pPr>
              <a:t>‹#›</a:t>
            </a:fld>
            <a:endParaRPr lang="en-US"/>
          </a:p>
        </p:txBody>
      </p:sp>
    </p:spTree>
    <p:extLst>
      <p:ext uri="{BB962C8B-B14F-4D97-AF65-F5344CB8AC3E}">
        <p14:creationId xmlns:p14="http://schemas.microsoft.com/office/powerpoint/2010/main" val="3186591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C98B00DF-29B8-2647-B74A-19F42D3BE268}" type="slidenum">
              <a:rPr lang="en-US"/>
              <a:pPr>
                <a:defRPr/>
              </a:pPr>
              <a:t>‹#›</a:t>
            </a:fld>
            <a:endParaRPr lang="en-US"/>
          </a:p>
        </p:txBody>
      </p:sp>
    </p:spTree>
    <p:extLst>
      <p:ext uri="{BB962C8B-B14F-4D97-AF65-F5344CB8AC3E}">
        <p14:creationId xmlns:p14="http://schemas.microsoft.com/office/powerpoint/2010/main" val="5872830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ADA2CCC-AC68-6F44-B414-77BA8AFFA945}" type="slidenum">
              <a:rPr lang="en-US"/>
              <a:pPr>
                <a:defRPr/>
              </a:pPr>
              <a:t>‹#›</a:t>
            </a:fld>
            <a:endParaRPr lang="en-US"/>
          </a:p>
        </p:txBody>
      </p:sp>
    </p:spTree>
    <p:extLst>
      <p:ext uri="{BB962C8B-B14F-4D97-AF65-F5344CB8AC3E}">
        <p14:creationId xmlns:p14="http://schemas.microsoft.com/office/powerpoint/2010/main" val="546452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E7FA9F5-543B-BD48-99DB-2CF133633EA9}" type="slidenum">
              <a:rPr lang="en-US"/>
              <a:pPr>
                <a:defRPr/>
              </a:pPr>
              <a:t>‹#›</a:t>
            </a:fld>
            <a:endParaRPr lang="en-US"/>
          </a:p>
        </p:txBody>
      </p:sp>
    </p:spTree>
    <p:extLst>
      <p:ext uri="{BB962C8B-B14F-4D97-AF65-F5344CB8AC3E}">
        <p14:creationId xmlns:p14="http://schemas.microsoft.com/office/powerpoint/2010/main" val="58089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2F4C34B-56E1-F944-88F6-059DA08242C1}" type="slidenum">
              <a:rPr lang="en-US"/>
              <a:pPr>
                <a:defRPr/>
              </a:pPr>
              <a:t>‹#›</a:t>
            </a:fld>
            <a:endParaRPr lang="en-US"/>
          </a:p>
        </p:txBody>
      </p:sp>
    </p:spTree>
    <p:extLst>
      <p:ext uri="{BB962C8B-B14F-4D97-AF65-F5344CB8AC3E}">
        <p14:creationId xmlns:p14="http://schemas.microsoft.com/office/powerpoint/2010/main" val="33722998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9A291C-4285-C547-A17F-07E4535FACDB}" type="slidenum">
              <a:rPr lang="en-US"/>
              <a:pPr>
                <a:defRPr/>
              </a:pPr>
              <a:t>‹#›</a:t>
            </a:fld>
            <a:endParaRPr lang="en-US"/>
          </a:p>
        </p:txBody>
      </p:sp>
    </p:spTree>
    <p:extLst>
      <p:ext uri="{BB962C8B-B14F-4D97-AF65-F5344CB8AC3E}">
        <p14:creationId xmlns:p14="http://schemas.microsoft.com/office/powerpoint/2010/main" val="1612334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C4838-45CB-7B4E-93E5-1F1D194E03F0}" type="slidenum">
              <a:rPr lang="en-US"/>
              <a:pPr>
                <a:defRPr/>
              </a:pPr>
              <a:t>‹#›</a:t>
            </a:fld>
            <a:endParaRPr lang="en-US"/>
          </a:p>
        </p:txBody>
      </p:sp>
    </p:spTree>
    <p:extLst>
      <p:ext uri="{BB962C8B-B14F-4D97-AF65-F5344CB8AC3E}">
        <p14:creationId xmlns:p14="http://schemas.microsoft.com/office/powerpoint/2010/main" val="617512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B4B347-4468-2440-B907-0F70134000B9}" type="slidenum">
              <a:rPr lang="en-US"/>
              <a:pPr>
                <a:defRPr/>
              </a:pPr>
              <a:t>‹#›</a:t>
            </a:fld>
            <a:endParaRPr lang="en-US"/>
          </a:p>
        </p:txBody>
      </p:sp>
    </p:spTree>
    <p:extLst>
      <p:ext uri="{BB962C8B-B14F-4D97-AF65-F5344CB8AC3E}">
        <p14:creationId xmlns:p14="http://schemas.microsoft.com/office/powerpoint/2010/main" val="2937128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55E8027-0519-2147-933A-D86A2FC18B1F}" type="slidenum">
              <a:rPr lang="en-US"/>
              <a:pPr>
                <a:defRPr/>
              </a:pPr>
              <a:t>‹#›</a:t>
            </a:fld>
            <a:endParaRPr lang="en-US"/>
          </a:p>
        </p:txBody>
      </p:sp>
    </p:spTree>
    <p:extLst>
      <p:ext uri="{BB962C8B-B14F-4D97-AF65-F5344CB8AC3E}">
        <p14:creationId xmlns:p14="http://schemas.microsoft.com/office/powerpoint/2010/main" val="23534945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A8F9DC-8E7E-B147-B31D-BC8BC10064C3}" type="slidenum">
              <a:rPr lang="en-US"/>
              <a:pPr>
                <a:defRPr/>
              </a:pPr>
              <a:t>‹#›</a:t>
            </a:fld>
            <a:endParaRPr lang="en-US"/>
          </a:p>
        </p:txBody>
      </p:sp>
    </p:spTree>
    <p:extLst>
      <p:ext uri="{BB962C8B-B14F-4D97-AF65-F5344CB8AC3E}">
        <p14:creationId xmlns:p14="http://schemas.microsoft.com/office/powerpoint/2010/main" val="18751969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E2C2BFB9-5F56-474F-9D34-0D176885B100}" type="slidenum">
              <a:rPr lang="en-US"/>
              <a:pPr>
                <a:defRPr/>
              </a:pPr>
              <a:t>‹#›</a:t>
            </a:fld>
            <a:endParaRPr lang="en-US"/>
          </a:p>
        </p:txBody>
      </p:sp>
    </p:spTree>
    <p:extLst>
      <p:ext uri="{BB962C8B-B14F-4D97-AF65-F5344CB8AC3E}">
        <p14:creationId xmlns:p14="http://schemas.microsoft.com/office/powerpoint/2010/main" val="35697612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916332-F632-FB4C-9525-11274B8EA3CA}" type="slidenum">
              <a:rPr lang="en-US"/>
              <a:pPr>
                <a:defRPr/>
              </a:pPr>
              <a:t>‹#›</a:t>
            </a:fld>
            <a:endParaRPr lang="en-US"/>
          </a:p>
        </p:txBody>
      </p:sp>
    </p:spTree>
    <p:extLst>
      <p:ext uri="{BB962C8B-B14F-4D97-AF65-F5344CB8AC3E}">
        <p14:creationId xmlns:p14="http://schemas.microsoft.com/office/powerpoint/2010/main" val="21975813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08906C1-5F5B-9746-B053-6D064C9903C7}" type="slidenum">
              <a:rPr lang="en-US"/>
              <a:pPr>
                <a:defRPr/>
              </a:pPr>
              <a:t>‹#›</a:t>
            </a:fld>
            <a:endParaRPr lang="en-US"/>
          </a:p>
        </p:txBody>
      </p:sp>
    </p:spTree>
    <p:extLst>
      <p:ext uri="{BB962C8B-B14F-4D97-AF65-F5344CB8AC3E}">
        <p14:creationId xmlns:p14="http://schemas.microsoft.com/office/powerpoint/2010/main" val="24663003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56B8FB25-46AE-B740-B984-B266CB2AD283}" type="slidenum">
              <a:rPr lang="en-US"/>
              <a:pPr>
                <a:defRPr/>
              </a:pPr>
              <a:t>‹#›</a:t>
            </a:fld>
            <a:endParaRPr lang="en-US"/>
          </a:p>
        </p:txBody>
      </p:sp>
    </p:spTree>
    <p:extLst>
      <p:ext uri="{BB962C8B-B14F-4D97-AF65-F5344CB8AC3E}">
        <p14:creationId xmlns:p14="http://schemas.microsoft.com/office/powerpoint/2010/main" val="4991263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9CC7BF5-A121-7846-A2E9-3A40604E795C}" type="slidenum">
              <a:rPr lang="en-US"/>
              <a:pPr>
                <a:defRPr/>
              </a:pPr>
              <a:t>‹#›</a:t>
            </a:fld>
            <a:endParaRPr lang="en-US"/>
          </a:p>
        </p:txBody>
      </p:sp>
    </p:spTree>
    <p:extLst>
      <p:ext uri="{BB962C8B-B14F-4D97-AF65-F5344CB8AC3E}">
        <p14:creationId xmlns:p14="http://schemas.microsoft.com/office/powerpoint/2010/main" val="21859906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B50FE0A-3D01-8141-9389-63090362EE7E}" type="slidenum">
              <a:rPr lang="en-US"/>
              <a:pPr>
                <a:defRPr/>
              </a:pPr>
              <a:t>‹#›</a:t>
            </a:fld>
            <a:endParaRPr lang="en-US"/>
          </a:p>
        </p:txBody>
      </p:sp>
    </p:spTree>
    <p:extLst>
      <p:ext uri="{BB962C8B-B14F-4D97-AF65-F5344CB8AC3E}">
        <p14:creationId xmlns:p14="http://schemas.microsoft.com/office/powerpoint/2010/main" val="5620935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8A5B99E-593C-6E4E-8CD3-F514BBC4D3DA}" type="slidenum">
              <a:rPr lang="en-US"/>
              <a:pPr>
                <a:defRPr/>
              </a:pPr>
              <a:t>‹#›</a:t>
            </a:fld>
            <a:endParaRPr lang="en-US"/>
          </a:p>
        </p:txBody>
      </p:sp>
    </p:spTree>
    <p:extLst>
      <p:ext uri="{BB962C8B-B14F-4D97-AF65-F5344CB8AC3E}">
        <p14:creationId xmlns:p14="http://schemas.microsoft.com/office/powerpoint/2010/main" val="1895460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4BF7F9-5160-5D46-9AB6-75CD00213FC2}" type="slidenum">
              <a:rPr lang="en-US"/>
              <a:pPr>
                <a:defRPr/>
              </a:pPr>
              <a:t>‹#›</a:t>
            </a:fld>
            <a:endParaRPr lang="en-US"/>
          </a:p>
        </p:txBody>
      </p:sp>
    </p:spTree>
    <p:extLst>
      <p:ext uri="{BB962C8B-B14F-4D97-AF65-F5344CB8AC3E}">
        <p14:creationId xmlns:p14="http://schemas.microsoft.com/office/powerpoint/2010/main" val="396615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4A85BFF-6F44-2147-B62B-C76180AE84A8}" type="slidenum">
              <a:rPr lang="en-US"/>
              <a:pPr>
                <a:defRPr/>
              </a:pPr>
              <a:t>‹#›</a:t>
            </a:fld>
            <a:endParaRPr lang="en-US"/>
          </a:p>
        </p:txBody>
      </p:sp>
    </p:spTree>
    <p:extLst>
      <p:ext uri="{BB962C8B-B14F-4D97-AF65-F5344CB8AC3E}">
        <p14:creationId xmlns:p14="http://schemas.microsoft.com/office/powerpoint/2010/main" val="19062811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CDE177-42EC-B043-BB43-774F22EABCB1}" type="slidenum">
              <a:rPr lang="en-US"/>
              <a:pPr>
                <a:defRPr/>
              </a:pPr>
              <a:t>‹#›</a:t>
            </a:fld>
            <a:endParaRPr lang="en-US"/>
          </a:p>
        </p:txBody>
      </p:sp>
    </p:spTree>
    <p:extLst>
      <p:ext uri="{BB962C8B-B14F-4D97-AF65-F5344CB8AC3E}">
        <p14:creationId xmlns:p14="http://schemas.microsoft.com/office/powerpoint/2010/main" val="16678653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29266C2-B3D7-5443-8352-5905F1CFB927}" type="slidenum">
              <a:rPr lang="en-US"/>
              <a:pPr>
                <a:defRPr/>
              </a:pPr>
              <a:t>‹#›</a:t>
            </a:fld>
            <a:endParaRPr lang="en-US"/>
          </a:p>
        </p:txBody>
      </p:sp>
    </p:spTree>
    <p:extLst>
      <p:ext uri="{BB962C8B-B14F-4D97-AF65-F5344CB8AC3E}">
        <p14:creationId xmlns:p14="http://schemas.microsoft.com/office/powerpoint/2010/main" val="12480094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AF46BF-D392-D54C-AA56-65295E12DAD1}" type="slidenum">
              <a:rPr lang="en-US"/>
              <a:pPr>
                <a:defRPr/>
              </a:pPr>
              <a:t>‹#›</a:t>
            </a:fld>
            <a:endParaRPr lang="en-US"/>
          </a:p>
        </p:txBody>
      </p:sp>
    </p:spTree>
    <p:extLst>
      <p:ext uri="{BB962C8B-B14F-4D97-AF65-F5344CB8AC3E}">
        <p14:creationId xmlns:p14="http://schemas.microsoft.com/office/powerpoint/2010/main" val="38184332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sldNum" sz="quarter" idx="11"/>
          </p:nvPr>
        </p:nvSpPr>
        <p:spPr/>
        <p:txBody>
          <a:bodyPr/>
          <a:lstStyle>
            <a:lvl1pPr>
              <a:defRPr/>
            </a:lvl1pPr>
          </a:lstStyle>
          <a:p>
            <a:pPr>
              <a:defRPr/>
            </a:pPr>
            <a:fld id="{9D68C5D5-6728-C249-B938-04ADF693FA9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7597267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9509C5F-3BC5-2943-BE06-2A3F7F3BC530}"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5444290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9C50E30-4EC9-9A42-A71C-B0EAC7A60CA5}"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2095509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F439688-1930-9F4A-BFF5-4D91DECFA760}"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3773128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EAB1469C-BC67-854B-8F94-6D174299820D}" type="slidenum">
              <a:rPr lang="en-US">
                <a:solidFill>
                  <a:srgbClr val="000000"/>
                </a:solidFill>
              </a:rPr>
              <a:pPr>
                <a:defRPr/>
              </a:pPr>
              <a:t>‹#›</a:t>
            </a:fld>
            <a:endParaRPr lang="en-US">
              <a:solidFill>
                <a:srgbClr val="000000"/>
              </a:solidFill>
            </a:endParaRPr>
          </a:p>
        </p:txBody>
      </p:sp>
      <p:sp>
        <p:nvSpPr>
          <p:cNvPr id="9"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3250286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E8CA8924-5DE5-4E46-972C-ADEE6F30537D}" type="slidenum">
              <a:rPr lang="en-US">
                <a:solidFill>
                  <a:srgbClr val="000000"/>
                </a:solidFill>
              </a:rPr>
              <a:pPr>
                <a:defRPr/>
              </a:pPr>
              <a:t>‹#›</a:t>
            </a:fld>
            <a:endParaRPr lang="en-US">
              <a:solidFill>
                <a:srgbClr val="000000"/>
              </a:solidFill>
            </a:endParaRPr>
          </a:p>
        </p:txBody>
      </p:sp>
      <p:sp>
        <p:nvSpPr>
          <p:cNvPr id="5"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033100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9C1670-6229-3942-A41A-F49550FA5036}" type="slidenum">
              <a:rPr lang="en-US"/>
              <a:pPr>
                <a:defRPr/>
              </a:pPr>
              <a:t>‹#›</a:t>
            </a:fld>
            <a:endParaRPr lang="en-US"/>
          </a:p>
        </p:txBody>
      </p:sp>
    </p:spTree>
    <p:extLst>
      <p:ext uri="{BB962C8B-B14F-4D97-AF65-F5344CB8AC3E}">
        <p14:creationId xmlns:p14="http://schemas.microsoft.com/office/powerpoint/2010/main" val="3205149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E1CE2413-342E-9748-833B-F8F9022D0948}" type="slidenum">
              <a:rPr lang="en-US">
                <a:solidFill>
                  <a:srgbClr val="000000"/>
                </a:solidFill>
              </a:rPr>
              <a:pPr>
                <a:defRPr/>
              </a:pPr>
              <a:t>‹#›</a:t>
            </a:fld>
            <a:endParaRPr lang="en-US">
              <a:solidFill>
                <a:srgbClr val="000000"/>
              </a:solidFill>
            </a:endParaRPr>
          </a:p>
        </p:txBody>
      </p:sp>
      <p:sp>
        <p:nvSpPr>
          <p:cNvPr id="4"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0501467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8537DD5-DD68-0D41-A2AA-77AB7D11B863}"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8756197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C23417D-EB0A-8A4C-84A1-CE543A952E44}"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3621800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EB104AA-ACF2-7541-8B95-08DB59850963}"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419388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44F6BBD-A8AA-C146-A267-57B8249E0367}"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1456831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latin typeface="Aria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latin typeface="Aria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9FF0EBB-8BE0-5745-9091-1630D004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61569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540346E-F9F4-0846-A911-8340681B5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51651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8BEBCDC-A3C9-F042-9D2F-A9D6F622A8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663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1B9C8649-7685-704C-B859-2590E4315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4357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5124B517-1DF4-7648-8695-042010B15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0840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33489-6373-0D41-9289-4B44479C4E6D}" type="slidenum">
              <a:rPr lang="en-US"/>
              <a:pPr>
                <a:defRPr/>
              </a:pPr>
              <a:t>‹#›</a:t>
            </a:fld>
            <a:endParaRPr lang="en-US"/>
          </a:p>
        </p:txBody>
      </p:sp>
    </p:spTree>
    <p:extLst>
      <p:ext uri="{BB962C8B-B14F-4D97-AF65-F5344CB8AC3E}">
        <p14:creationId xmlns:p14="http://schemas.microsoft.com/office/powerpoint/2010/main" val="2512182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CFDE9A6C-4359-6A4D-81E7-81C34C9A7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44949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C9A09DE8-8525-9943-A661-E7EAF33AC5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34134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D92CA72-67C8-DF4C-8C4D-EA39286B7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2961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A6FE6B91-5BE4-9141-B140-15008A9CD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86075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48E3F85-BD36-6E46-9824-6BB3E7BB09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87704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3CDB352-3B5F-664C-A341-5DF267D38F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49187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229419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180049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7894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5014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AD1FB-9E02-2C4F-9DE5-B9F76837CC2F}" type="slidenum">
              <a:rPr lang="en-US"/>
              <a:pPr>
                <a:defRPr/>
              </a:pPr>
              <a:t>‹#›</a:t>
            </a:fld>
            <a:endParaRPr lang="en-US"/>
          </a:p>
        </p:txBody>
      </p:sp>
    </p:spTree>
    <p:extLst>
      <p:ext uri="{BB962C8B-B14F-4D97-AF65-F5344CB8AC3E}">
        <p14:creationId xmlns:p14="http://schemas.microsoft.com/office/powerpoint/2010/main" val="197952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7620E5-A773-FB4E-9EF0-B9DBC98FB5DA}" type="slidenum">
              <a:rPr lang="en-US"/>
              <a:pPr>
                <a:defRPr/>
              </a:pPr>
              <a:t>‹#›</a:t>
            </a:fld>
            <a:endParaRPr lang="en-US"/>
          </a:p>
        </p:txBody>
      </p:sp>
    </p:spTree>
    <p:extLst>
      <p:ext uri="{BB962C8B-B14F-4D97-AF65-F5344CB8AC3E}">
        <p14:creationId xmlns:p14="http://schemas.microsoft.com/office/powerpoint/2010/main" val="1233873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0726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833038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288094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204315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258424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90966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56883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972406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65798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64683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B1486C-BDA3-2B40-8982-47C4E56E62A5}" type="slidenum">
              <a:rPr lang="en-US"/>
              <a:pPr>
                <a:defRPr/>
              </a:pPr>
              <a:t>‹#›</a:t>
            </a:fld>
            <a:endParaRPr lang="en-US"/>
          </a:p>
        </p:txBody>
      </p:sp>
    </p:spTree>
    <p:extLst>
      <p:ext uri="{BB962C8B-B14F-4D97-AF65-F5344CB8AC3E}">
        <p14:creationId xmlns:p14="http://schemas.microsoft.com/office/powerpoint/2010/main" val="31927096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28721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89409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880384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6524499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7106354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084432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820363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531264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13646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13749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01595-554D-F14E-91B9-77223DBBFE49}" type="slidenum">
              <a:rPr lang="en-US"/>
              <a:pPr>
                <a:defRPr/>
              </a:pPr>
              <a:t>‹#›</a:t>
            </a:fld>
            <a:endParaRPr lang="en-US"/>
          </a:p>
        </p:txBody>
      </p:sp>
    </p:spTree>
    <p:extLst>
      <p:ext uri="{BB962C8B-B14F-4D97-AF65-F5344CB8AC3E}">
        <p14:creationId xmlns:p14="http://schemas.microsoft.com/office/powerpoint/2010/main" val="26045017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912306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717321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1322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006409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543299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49986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748106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558633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18094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3792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717C82-C102-F149-8374-A0C8ABF3D2EB}" type="slidenum">
              <a:rPr lang="en-US"/>
              <a:pPr>
                <a:defRPr/>
              </a:pPr>
              <a:t>‹#›</a:t>
            </a:fld>
            <a:endParaRPr lang="en-US"/>
          </a:p>
        </p:txBody>
      </p:sp>
    </p:spTree>
    <p:extLst>
      <p:ext uri="{BB962C8B-B14F-4D97-AF65-F5344CB8AC3E}">
        <p14:creationId xmlns:p14="http://schemas.microsoft.com/office/powerpoint/2010/main" val="39386309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72114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6557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58775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5493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904138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087299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362296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277045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21341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1397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8" charset="0"/>
              </a:defRPr>
            </a:lvl1pPr>
          </a:lstStyle>
          <a:p>
            <a:r>
              <a:rPr lang="en-US"/>
              <a:t>Click to edit Master title style</a:t>
            </a:r>
          </a:p>
        </p:txBody>
      </p:sp>
      <p:sp>
        <p:nvSpPr>
          <p:cNvPr id="256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8" charset="2"/>
              <a:buNone/>
              <a:defRPr>
                <a:latin typeface="Times New Roman" pitchFamily="-10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EDDEAED0-223A-3740-AAAC-9A37D657ED8A}" type="slidenum">
              <a:rPr lang="en-US"/>
              <a:pPr>
                <a:defRPr/>
              </a:pPr>
              <a:t>‹#›</a:t>
            </a:fld>
            <a:endParaRPr lang="en-US"/>
          </a:p>
        </p:txBody>
      </p:sp>
    </p:spTree>
    <p:extLst>
      <p:ext uri="{BB962C8B-B14F-4D97-AF65-F5344CB8AC3E}">
        <p14:creationId xmlns:p14="http://schemas.microsoft.com/office/powerpoint/2010/main" val="33303389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0C4942-5368-244A-B18D-293881397824}" type="slidenum">
              <a:rPr lang="en-US" smtClean="0"/>
              <a:pPr>
                <a:defRPr/>
              </a:pPr>
              <a:t>‹#›</a:t>
            </a:fld>
            <a:endParaRPr lang="en-US"/>
          </a:p>
        </p:txBody>
      </p:sp>
    </p:spTree>
    <p:extLst>
      <p:ext uri="{BB962C8B-B14F-4D97-AF65-F5344CB8AC3E}">
        <p14:creationId xmlns:p14="http://schemas.microsoft.com/office/powerpoint/2010/main" val="3649445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200E61-4449-0D4E-AE5C-7ADF9FD10F98}" type="slidenum">
              <a:rPr lang="en-US" smtClean="0"/>
              <a:pPr>
                <a:defRPr/>
              </a:pPr>
              <a:t>‹#›</a:t>
            </a:fld>
            <a:endParaRPr lang="en-US"/>
          </a:p>
        </p:txBody>
      </p:sp>
    </p:spTree>
    <p:extLst>
      <p:ext uri="{BB962C8B-B14F-4D97-AF65-F5344CB8AC3E}">
        <p14:creationId xmlns:p14="http://schemas.microsoft.com/office/powerpoint/2010/main" val="16218865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11D7B5B-7DE7-B340-9666-95ED2A53A9EF}" type="slidenum">
              <a:rPr lang="en-US" smtClean="0"/>
              <a:pPr>
                <a:defRPr/>
              </a:pPr>
              <a:t>‹#›</a:t>
            </a:fld>
            <a:endParaRPr lang="en-US"/>
          </a:p>
        </p:txBody>
      </p:sp>
    </p:spTree>
    <p:extLst>
      <p:ext uri="{BB962C8B-B14F-4D97-AF65-F5344CB8AC3E}">
        <p14:creationId xmlns:p14="http://schemas.microsoft.com/office/powerpoint/2010/main" val="12775993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5139709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30582642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15579705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12597334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2662822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18567023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1275026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0443D-C286-2D4C-91AE-D92FA0C563FD}" type="slidenum">
              <a:rPr lang="en-US"/>
              <a:pPr>
                <a:defRPr/>
              </a:pPr>
              <a:t>‹#›</a:t>
            </a:fld>
            <a:endParaRPr lang="en-US"/>
          </a:p>
        </p:txBody>
      </p:sp>
    </p:spTree>
    <p:extLst>
      <p:ext uri="{BB962C8B-B14F-4D97-AF65-F5344CB8AC3E}">
        <p14:creationId xmlns:p14="http://schemas.microsoft.com/office/powerpoint/2010/main" val="20329722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39649957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3619166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37395666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11741347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12116509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785922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41054849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21748391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529185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1149417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A5A29-9619-8543-9632-CB43A03336C3}" type="slidenum">
              <a:rPr lang="en-US"/>
              <a:pPr>
                <a:defRPr/>
              </a:pPr>
              <a:t>‹#›</a:t>
            </a:fld>
            <a:endParaRPr lang="en-US"/>
          </a:p>
        </p:txBody>
      </p:sp>
    </p:spTree>
    <p:extLst>
      <p:ext uri="{BB962C8B-B14F-4D97-AF65-F5344CB8AC3E}">
        <p14:creationId xmlns:p14="http://schemas.microsoft.com/office/powerpoint/2010/main" val="1621884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35077390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3967927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3576475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2712669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12650932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13672792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540408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42393217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13815024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24532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F2A98-B60C-E045-9D54-A1D2B785F008}" type="slidenum">
              <a:rPr lang="en-US"/>
              <a:pPr>
                <a:defRPr/>
              </a:pPr>
              <a:t>‹#›</a:t>
            </a:fld>
            <a:endParaRPr lang="en-US"/>
          </a:p>
        </p:txBody>
      </p:sp>
    </p:spTree>
    <p:extLst>
      <p:ext uri="{BB962C8B-B14F-4D97-AF65-F5344CB8AC3E}">
        <p14:creationId xmlns:p14="http://schemas.microsoft.com/office/powerpoint/2010/main" val="40812166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4324570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8C1C2BDE-9DE6-E54E-9871-297D61BBB985}" type="slidenum">
              <a:rPr lang="en-US"/>
              <a:pPr>
                <a:defRPr/>
              </a:pPr>
              <a:t>‹#›</a:t>
            </a:fld>
            <a:endParaRPr lang="en-US"/>
          </a:p>
        </p:txBody>
      </p:sp>
    </p:spTree>
    <p:extLst>
      <p:ext uri="{BB962C8B-B14F-4D97-AF65-F5344CB8AC3E}">
        <p14:creationId xmlns:p14="http://schemas.microsoft.com/office/powerpoint/2010/main" val="26742189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5361475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6305724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E808BE95-F4F5-D94A-B5B6-EB1DD57C16AF}" type="slidenum">
              <a:rPr lang="en-US"/>
              <a:pPr>
                <a:defRPr/>
              </a:pPr>
              <a:t>‹#›</a:t>
            </a:fld>
            <a:endParaRPr lang="en-US"/>
          </a:p>
        </p:txBody>
      </p:sp>
    </p:spTree>
    <p:extLst>
      <p:ext uri="{BB962C8B-B14F-4D97-AF65-F5344CB8AC3E}">
        <p14:creationId xmlns:p14="http://schemas.microsoft.com/office/powerpoint/2010/main" val="7338144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7"/>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55928589-B81A-F344-8123-D8E96867A22C}" type="slidenum">
              <a:rPr lang="en-US"/>
              <a:pPr>
                <a:defRPr/>
              </a:pPr>
              <a:t>‹#›</a:t>
            </a:fld>
            <a:endParaRPr lang="en-US"/>
          </a:p>
        </p:txBody>
      </p:sp>
    </p:spTree>
    <p:extLst>
      <p:ext uri="{BB962C8B-B14F-4D97-AF65-F5344CB8AC3E}">
        <p14:creationId xmlns:p14="http://schemas.microsoft.com/office/powerpoint/2010/main" val="37309606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98423"/>
      </p:ext>
    </p:extLst>
  </p:cSld>
  <p:clrMapOvr>
    <a:masterClrMapping/>
  </p:clrMapOvr>
  <p:transition>
    <p:cu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41C68E-F85B-1141-AC00-81CF01A48411}" type="slidenum">
              <a:rPr lang="en-US"/>
              <a:pPr>
                <a:defRPr/>
              </a:pPr>
              <a:t>‹#›</a:t>
            </a:fld>
            <a:endParaRPr lang="en-US"/>
          </a:p>
        </p:txBody>
      </p:sp>
    </p:spTree>
    <p:extLst>
      <p:ext uri="{BB962C8B-B14F-4D97-AF65-F5344CB8AC3E}">
        <p14:creationId xmlns:p14="http://schemas.microsoft.com/office/powerpoint/2010/main" val="32023638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F1E29C6-022A-0F49-B626-62DAF4AD54DA}" type="slidenum">
              <a:rPr lang="en-US"/>
              <a:pPr>
                <a:defRPr/>
              </a:pPr>
              <a:t>‹#›</a:t>
            </a:fld>
            <a:endParaRPr lang="en-US"/>
          </a:p>
        </p:txBody>
      </p:sp>
    </p:spTree>
    <p:extLst>
      <p:ext uri="{BB962C8B-B14F-4D97-AF65-F5344CB8AC3E}">
        <p14:creationId xmlns:p14="http://schemas.microsoft.com/office/powerpoint/2010/main" val="10841098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40289E0-C1AB-F040-AA49-E3159A2DE2BC}" type="slidenum">
              <a:rPr lang="en-US"/>
              <a:pPr>
                <a:defRPr/>
              </a:pPr>
              <a:t>‹#›</a:t>
            </a:fld>
            <a:endParaRPr lang="en-US"/>
          </a:p>
        </p:txBody>
      </p:sp>
    </p:spTree>
    <p:extLst>
      <p:ext uri="{BB962C8B-B14F-4D97-AF65-F5344CB8AC3E}">
        <p14:creationId xmlns:p14="http://schemas.microsoft.com/office/powerpoint/2010/main" val="325805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A40DED-3E83-5A4F-BEA3-A64DDD801B16}" type="slidenum">
              <a:rPr lang="en-US"/>
              <a:pPr>
                <a:defRPr/>
              </a:pPr>
              <a:t>‹#›</a:t>
            </a:fld>
            <a:endParaRPr lang="en-US"/>
          </a:p>
        </p:txBody>
      </p:sp>
    </p:spTree>
    <p:extLst>
      <p:ext uri="{BB962C8B-B14F-4D97-AF65-F5344CB8AC3E}">
        <p14:creationId xmlns:p14="http://schemas.microsoft.com/office/powerpoint/2010/main" val="32366566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4B12C2-C22D-A946-9D45-43AFD2882562}" type="slidenum">
              <a:rPr lang="en-US"/>
              <a:pPr>
                <a:defRPr/>
              </a:pPr>
              <a:t>‹#›</a:t>
            </a:fld>
            <a:endParaRPr lang="en-US"/>
          </a:p>
        </p:txBody>
      </p:sp>
    </p:spTree>
    <p:extLst>
      <p:ext uri="{BB962C8B-B14F-4D97-AF65-F5344CB8AC3E}">
        <p14:creationId xmlns:p14="http://schemas.microsoft.com/office/powerpoint/2010/main" val="11171456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54F9706-2BD5-ED45-802F-F76FC2294FB7}" type="slidenum">
              <a:rPr lang="en-US"/>
              <a:pPr>
                <a:defRPr/>
              </a:pPr>
              <a:t>‹#›</a:t>
            </a:fld>
            <a:endParaRPr lang="en-US"/>
          </a:p>
        </p:txBody>
      </p:sp>
    </p:spTree>
    <p:extLst>
      <p:ext uri="{BB962C8B-B14F-4D97-AF65-F5344CB8AC3E}">
        <p14:creationId xmlns:p14="http://schemas.microsoft.com/office/powerpoint/2010/main" val="10084115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480D60B-DAA0-764F-B5CC-B423609ED6E2}" type="slidenum">
              <a:rPr lang="en-US"/>
              <a:pPr>
                <a:defRPr/>
              </a:pPr>
              <a:t>‹#›</a:t>
            </a:fld>
            <a:endParaRPr lang="en-US"/>
          </a:p>
        </p:txBody>
      </p:sp>
    </p:spTree>
    <p:extLst>
      <p:ext uri="{BB962C8B-B14F-4D97-AF65-F5344CB8AC3E}">
        <p14:creationId xmlns:p14="http://schemas.microsoft.com/office/powerpoint/2010/main" val="4985870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DA1C41-DB0D-EA49-B7B9-6F974A54B35D}" type="slidenum">
              <a:rPr lang="en-US"/>
              <a:pPr>
                <a:defRPr/>
              </a:pPr>
              <a:t>‹#›</a:t>
            </a:fld>
            <a:endParaRPr lang="en-US"/>
          </a:p>
        </p:txBody>
      </p:sp>
    </p:spTree>
    <p:extLst>
      <p:ext uri="{BB962C8B-B14F-4D97-AF65-F5344CB8AC3E}">
        <p14:creationId xmlns:p14="http://schemas.microsoft.com/office/powerpoint/2010/main" val="38451726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79633-B47C-C143-A285-CD4D5F3A4442}" type="slidenum">
              <a:rPr lang="en-US"/>
              <a:pPr>
                <a:defRPr/>
              </a:pPr>
              <a:t>‹#›</a:t>
            </a:fld>
            <a:endParaRPr lang="en-US"/>
          </a:p>
        </p:txBody>
      </p:sp>
    </p:spTree>
    <p:extLst>
      <p:ext uri="{BB962C8B-B14F-4D97-AF65-F5344CB8AC3E}">
        <p14:creationId xmlns:p14="http://schemas.microsoft.com/office/powerpoint/2010/main" val="1111548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25FBB7F-BC7D-CF4D-B1C7-04C7AB165B78}" type="slidenum">
              <a:rPr lang="en-US"/>
              <a:pPr>
                <a:defRPr/>
              </a:pPr>
              <a:t>‹#›</a:t>
            </a:fld>
            <a:endParaRPr lang="en-US"/>
          </a:p>
        </p:txBody>
      </p:sp>
    </p:spTree>
    <p:extLst>
      <p:ext uri="{BB962C8B-B14F-4D97-AF65-F5344CB8AC3E}">
        <p14:creationId xmlns:p14="http://schemas.microsoft.com/office/powerpoint/2010/main" val="3766619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86951E-DAC4-1B49-B934-4548EFA254FE}" type="slidenum">
              <a:rPr lang="en-US"/>
              <a:pPr>
                <a:defRPr/>
              </a:pPr>
              <a:t>‹#›</a:t>
            </a:fld>
            <a:endParaRPr lang="en-US"/>
          </a:p>
        </p:txBody>
      </p:sp>
    </p:spTree>
    <p:extLst>
      <p:ext uri="{BB962C8B-B14F-4D97-AF65-F5344CB8AC3E}">
        <p14:creationId xmlns:p14="http://schemas.microsoft.com/office/powerpoint/2010/main" val="999449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7BAAD3-506A-A34A-8623-96A97463BB7F}" type="slidenum">
              <a:rPr lang="en-US"/>
              <a:pPr>
                <a:defRPr/>
              </a:pPr>
              <a:t>‹#›</a:t>
            </a:fld>
            <a:endParaRPr lang="en-US"/>
          </a:p>
        </p:txBody>
      </p:sp>
    </p:spTree>
    <p:extLst>
      <p:ext uri="{BB962C8B-B14F-4D97-AF65-F5344CB8AC3E}">
        <p14:creationId xmlns:p14="http://schemas.microsoft.com/office/powerpoint/2010/main" val="25760363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B9B0F6-D1BD-5746-BAFC-2A0C97FFB9CE}" type="slidenum">
              <a:rPr lang="en-US"/>
              <a:pPr>
                <a:defRPr/>
              </a:pPr>
              <a:t>‹#›</a:t>
            </a:fld>
            <a:endParaRPr lang="en-US"/>
          </a:p>
        </p:txBody>
      </p:sp>
    </p:spTree>
    <p:extLst>
      <p:ext uri="{BB962C8B-B14F-4D97-AF65-F5344CB8AC3E}">
        <p14:creationId xmlns:p14="http://schemas.microsoft.com/office/powerpoint/2010/main" val="32564140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3/17/26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2458862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61885A-84DC-B342-9D2F-669A9A1882A6}" type="slidenum">
              <a:rPr lang="en-US"/>
              <a:pPr>
                <a:defRPr/>
              </a:pPr>
              <a:t>‹#›</a:t>
            </a:fld>
            <a:endParaRPr lang="en-US"/>
          </a:p>
        </p:txBody>
      </p:sp>
    </p:spTree>
    <p:extLst>
      <p:ext uri="{BB962C8B-B14F-4D97-AF65-F5344CB8AC3E}">
        <p14:creationId xmlns:p14="http://schemas.microsoft.com/office/powerpoint/2010/main" val="6637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4E498A03-3C1C-C04D-92EB-543DF6909131}" type="slidenum">
              <a:rPr lang="en-US"/>
              <a:pPr>
                <a:defRPr/>
              </a:pPr>
              <a:t>‹#›</a:t>
            </a:fld>
            <a:endParaRPr lang="en-US"/>
          </a:p>
        </p:txBody>
      </p:sp>
    </p:spTree>
    <p:extLst>
      <p:ext uri="{BB962C8B-B14F-4D97-AF65-F5344CB8AC3E}">
        <p14:creationId xmlns:p14="http://schemas.microsoft.com/office/powerpoint/2010/main" val="40738177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009D1F-226A-934B-A8E2-6B2E1F32D582}" type="slidenum">
              <a:rPr lang="en-US"/>
              <a:pPr>
                <a:defRPr/>
              </a:pPr>
              <a:t>‹#›</a:t>
            </a:fld>
            <a:endParaRPr lang="en-US"/>
          </a:p>
        </p:txBody>
      </p:sp>
    </p:spTree>
    <p:extLst>
      <p:ext uri="{BB962C8B-B14F-4D97-AF65-F5344CB8AC3E}">
        <p14:creationId xmlns:p14="http://schemas.microsoft.com/office/powerpoint/2010/main" val="3655562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CB88CD-E971-3F42-BC2D-6CD4DC748C77}" type="slidenum">
              <a:rPr lang="en-US"/>
              <a:pPr>
                <a:defRPr/>
              </a:pPr>
              <a:t>‹#›</a:t>
            </a:fld>
            <a:endParaRPr lang="en-US"/>
          </a:p>
        </p:txBody>
      </p:sp>
    </p:spTree>
    <p:extLst>
      <p:ext uri="{BB962C8B-B14F-4D97-AF65-F5344CB8AC3E}">
        <p14:creationId xmlns:p14="http://schemas.microsoft.com/office/powerpoint/2010/main" val="92992337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5AB07E-8D63-8944-BAD6-0C15C5D0906F}" type="slidenum">
              <a:rPr lang="en-US"/>
              <a:pPr>
                <a:defRPr/>
              </a:pPr>
              <a:t>‹#›</a:t>
            </a:fld>
            <a:endParaRPr lang="en-US"/>
          </a:p>
        </p:txBody>
      </p:sp>
    </p:spTree>
    <p:extLst>
      <p:ext uri="{BB962C8B-B14F-4D97-AF65-F5344CB8AC3E}">
        <p14:creationId xmlns:p14="http://schemas.microsoft.com/office/powerpoint/2010/main" val="5019106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0DC11E-D962-B44A-80A1-C0A41BB7884B}" type="slidenum">
              <a:rPr lang="en-US"/>
              <a:pPr>
                <a:defRPr/>
              </a:pPr>
              <a:t>‹#›</a:t>
            </a:fld>
            <a:endParaRPr lang="en-US"/>
          </a:p>
        </p:txBody>
      </p:sp>
    </p:spTree>
    <p:extLst>
      <p:ext uri="{BB962C8B-B14F-4D97-AF65-F5344CB8AC3E}">
        <p14:creationId xmlns:p14="http://schemas.microsoft.com/office/powerpoint/2010/main" val="32037196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8981806-2657-174A-BD24-C9C049C2DC22}" type="slidenum">
              <a:rPr lang="en-US"/>
              <a:pPr>
                <a:defRPr/>
              </a:pPr>
              <a:t>‹#›</a:t>
            </a:fld>
            <a:endParaRPr lang="en-US"/>
          </a:p>
        </p:txBody>
      </p:sp>
    </p:spTree>
    <p:extLst>
      <p:ext uri="{BB962C8B-B14F-4D97-AF65-F5344CB8AC3E}">
        <p14:creationId xmlns:p14="http://schemas.microsoft.com/office/powerpoint/2010/main" val="42663953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EB880A7-3C76-DB46-B558-18518225418F}" type="slidenum">
              <a:rPr lang="en-US"/>
              <a:pPr>
                <a:defRPr/>
              </a:pPr>
              <a:t>‹#›</a:t>
            </a:fld>
            <a:endParaRPr lang="en-US"/>
          </a:p>
        </p:txBody>
      </p:sp>
    </p:spTree>
    <p:extLst>
      <p:ext uri="{BB962C8B-B14F-4D97-AF65-F5344CB8AC3E}">
        <p14:creationId xmlns:p14="http://schemas.microsoft.com/office/powerpoint/2010/main" val="5681859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008E16A-A04A-304D-B9CD-BE4E9F94CE5B}" type="slidenum">
              <a:rPr lang="en-US"/>
              <a:pPr>
                <a:defRPr/>
              </a:pPr>
              <a:t>‹#›</a:t>
            </a:fld>
            <a:endParaRPr lang="en-US"/>
          </a:p>
        </p:txBody>
      </p:sp>
    </p:spTree>
    <p:extLst>
      <p:ext uri="{BB962C8B-B14F-4D97-AF65-F5344CB8AC3E}">
        <p14:creationId xmlns:p14="http://schemas.microsoft.com/office/powerpoint/2010/main" val="36164705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6D487C-D6CA-544F-AF5A-892CF45B708C}" type="slidenum">
              <a:rPr lang="en-US"/>
              <a:pPr>
                <a:defRPr/>
              </a:pPr>
              <a:t>‹#›</a:t>
            </a:fld>
            <a:endParaRPr lang="en-US"/>
          </a:p>
        </p:txBody>
      </p:sp>
    </p:spTree>
    <p:extLst>
      <p:ext uri="{BB962C8B-B14F-4D97-AF65-F5344CB8AC3E}">
        <p14:creationId xmlns:p14="http://schemas.microsoft.com/office/powerpoint/2010/main" val="217304490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36B33-F8F2-2442-8581-25BC4393D54B}" type="slidenum">
              <a:rPr lang="en-US"/>
              <a:pPr>
                <a:defRPr/>
              </a:pPr>
              <a:t>‹#›</a:t>
            </a:fld>
            <a:endParaRPr lang="en-US"/>
          </a:p>
        </p:txBody>
      </p:sp>
    </p:spTree>
    <p:extLst>
      <p:ext uri="{BB962C8B-B14F-4D97-AF65-F5344CB8AC3E}">
        <p14:creationId xmlns:p14="http://schemas.microsoft.com/office/powerpoint/2010/main" val="114801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8D168-CA41-864F-82B9-7D0D08CEF95E}" type="slidenum">
              <a:rPr lang="en-US"/>
              <a:pPr>
                <a:defRPr/>
              </a:pPr>
              <a:t>‹#›</a:t>
            </a:fld>
            <a:endParaRPr lang="en-US"/>
          </a:p>
        </p:txBody>
      </p:sp>
    </p:spTree>
    <p:extLst>
      <p:ext uri="{BB962C8B-B14F-4D97-AF65-F5344CB8AC3E}">
        <p14:creationId xmlns:p14="http://schemas.microsoft.com/office/powerpoint/2010/main" val="2627589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0DAA4D-F3FA-3D4C-A89C-33FC52A8AF23}" type="slidenum">
              <a:rPr lang="en-US"/>
              <a:pPr>
                <a:defRPr/>
              </a:pPr>
              <a:t>‹#›</a:t>
            </a:fld>
            <a:endParaRPr lang="en-US"/>
          </a:p>
        </p:txBody>
      </p:sp>
    </p:spTree>
    <p:extLst>
      <p:ext uri="{BB962C8B-B14F-4D97-AF65-F5344CB8AC3E}">
        <p14:creationId xmlns:p14="http://schemas.microsoft.com/office/powerpoint/2010/main" val="15611833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772B040-C5BF-CB47-B46F-CC4FAC1B1915}" type="slidenum">
              <a:rPr lang="en-US"/>
              <a:pPr>
                <a:defRPr/>
              </a:pPr>
              <a:t>‹#›</a:t>
            </a:fld>
            <a:endParaRPr lang="en-US"/>
          </a:p>
        </p:txBody>
      </p:sp>
    </p:spTree>
    <p:extLst>
      <p:ext uri="{BB962C8B-B14F-4D97-AF65-F5344CB8AC3E}">
        <p14:creationId xmlns:p14="http://schemas.microsoft.com/office/powerpoint/2010/main" val="35068957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D7679-77D2-7E4F-8F7E-414ACC570F14}" type="slidenum">
              <a:rPr lang="en-US"/>
              <a:pPr>
                <a:defRPr/>
              </a:pPr>
              <a:t>‹#›</a:t>
            </a:fld>
            <a:endParaRPr lang="en-US"/>
          </a:p>
        </p:txBody>
      </p:sp>
    </p:spTree>
    <p:extLst>
      <p:ext uri="{BB962C8B-B14F-4D97-AF65-F5344CB8AC3E}">
        <p14:creationId xmlns:p14="http://schemas.microsoft.com/office/powerpoint/2010/main" val="20620568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0A935D-7664-4640-BFA9-09DD96754906}" type="slidenum">
              <a:rPr lang="en-US"/>
              <a:pPr>
                <a:defRPr/>
              </a:pPr>
              <a:t>‹#›</a:t>
            </a:fld>
            <a:endParaRPr lang="en-US"/>
          </a:p>
        </p:txBody>
      </p:sp>
    </p:spTree>
    <p:extLst>
      <p:ext uri="{BB962C8B-B14F-4D97-AF65-F5344CB8AC3E}">
        <p14:creationId xmlns:p14="http://schemas.microsoft.com/office/powerpoint/2010/main" val="38593239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5A9A3EA-CFC4-4B43-B358-6C668C547976}" type="slidenum">
              <a:rPr lang="en-US"/>
              <a:pPr>
                <a:defRPr/>
              </a:pPr>
              <a:t>‹#›</a:t>
            </a:fld>
            <a:endParaRPr lang="en-US"/>
          </a:p>
        </p:txBody>
      </p:sp>
    </p:spTree>
    <p:extLst>
      <p:ext uri="{BB962C8B-B14F-4D97-AF65-F5344CB8AC3E}">
        <p14:creationId xmlns:p14="http://schemas.microsoft.com/office/powerpoint/2010/main" val="32358814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4C8EDE-3A4F-F349-9AA2-1714ECB0082B}" type="slidenum">
              <a:rPr lang="en-US"/>
              <a:pPr>
                <a:defRPr/>
              </a:pPr>
              <a:t>‹#›</a:t>
            </a:fld>
            <a:endParaRPr lang="en-US"/>
          </a:p>
        </p:txBody>
      </p:sp>
    </p:spTree>
    <p:extLst>
      <p:ext uri="{BB962C8B-B14F-4D97-AF65-F5344CB8AC3E}">
        <p14:creationId xmlns:p14="http://schemas.microsoft.com/office/powerpoint/2010/main" val="30393855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FD5A1F-5436-5549-9D2A-55F8356D9D28}" type="slidenum">
              <a:rPr lang="en-US"/>
              <a:pPr>
                <a:defRPr/>
              </a:pPr>
              <a:t>‹#›</a:t>
            </a:fld>
            <a:endParaRPr lang="en-US"/>
          </a:p>
        </p:txBody>
      </p:sp>
    </p:spTree>
    <p:extLst>
      <p:ext uri="{BB962C8B-B14F-4D97-AF65-F5344CB8AC3E}">
        <p14:creationId xmlns:p14="http://schemas.microsoft.com/office/powerpoint/2010/main" val="31428024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B8ACA-ADDB-8E40-89B4-ABA46D21922E}" type="slidenum">
              <a:rPr lang="en-US"/>
              <a:pPr>
                <a:defRPr/>
              </a:pPr>
              <a:t>‹#›</a:t>
            </a:fld>
            <a:endParaRPr lang="en-US"/>
          </a:p>
        </p:txBody>
      </p:sp>
    </p:spTree>
    <p:extLst>
      <p:ext uri="{BB962C8B-B14F-4D97-AF65-F5344CB8AC3E}">
        <p14:creationId xmlns:p14="http://schemas.microsoft.com/office/powerpoint/2010/main" val="39247224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E11C8-D671-324F-9A7A-EF7C83A67836}" type="slidenum">
              <a:rPr lang="en-US"/>
              <a:pPr>
                <a:defRPr/>
              </a:pPr>
              <a:t>‹#›</a:t>
            </a:fld>
            <a:endParaRPr lang="en-US"/>
          </a:p>
        </p:txBody>
      </p:sp>
    </p:spTree>
    <p:extLst>
      <p:ext uri="{BB962C8B-B14F-4D97-AF65-F5344CB8AC3E}">
        <p14:creationId xmlns:p14="http://schemas.microsoft.com/office/powerpoint/2010/main" val="30362162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53C283D-531A-3C49-AC60-D8104845988B}" type="slidenum">
              <a:rPr lang="en-US"/>
              <a:pPr>
                <a:defRPr/>
              </a:pPr>
              <a:t>‹#›</a:t>
            </a:fld>
            <a:endParaRPr lang="en-US"/>
          </a:p>
        </p:txBody>
      </p:sp>
    </p:spTree>
    <p:extLst>
      <p:ext uri="{BB962C8B-B14F-4D97-AF65-F5344CB8AC3E}">
        <p14:creationId xmlns:p14="http://schemas.microsoft.com/office/powerpoint/2010/main" val="9746188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36AD4-3BD1-0849-9D22-5AE38B172416}" type="slidenum">
              <a:rPr lang="en-US"/>
              <a:pPr>
                <a:defRPr/>
              </a:pPr>
              <a:t>‹#›</a:t>
            </a:fld>
            <a:endParaRPr lang="en-US"/>
          </a:p>
        </p:txBody>
      </p:sp>
    </p:spTree>
    <p:extLst>
      <p:ext uri="{BB962C8B-B14F-4D97-AF65-F5344CB8AC3E}">
        <p14:creationId xmlns:p14="http://schemas.microsoft.com/office/powerpoint/2010/main" val="167554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2C06A5-64F5-FD4E-9E6C-380777C7910A}" type="slidenum">
              <a:rPr lang="en-US"/>
              <a:pPr>
                <a:defRPr/>
              </a:pPr>
              <a:t>‹#›</a:t>
            </a:fld>
            <a:endParaRPr lang="en-US"/>
          </a:p>
        </p:txBody>
      </p:sp>
    </p:spTree>
    <p:extLst>
      <p:ext uri="{BB962C8B-B14F-4D97-AF65-F5344CB8AC3E}">
        <p14:creationId xmlns:p14="http://schemas.microsoft.com/office/powerpoint/2010/main" val="37971901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11AC7F-374A-894F-B8B2-495043BD6576}" type="slidenum">
              <a:rPr lang="en-US"/>
              <a:pPr>
                <a:defRPr/>
              </a:pPr>
              <a:t>‹#›</a:t>
            </a:fld>
            <a:endParaRPr lang="en-US"/>
          </a:p>
        </p:txBody>
      </p:sp>
    </p:spTree>
    <p:extLst>
      <p:ext uri="{BB962C8B-B14F-4D97-AF65-F5344CB8AC3E}">
        <p14:creationId xmlns:p14="http://schemas.microsoft.com/office/powerpoint/2010/main" val="30732433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F1317C6-62F6-9043-81E2-5ECA3FC8410A}" type="slidenum">
              <a:rPr lang="en-US"/>
              <a:pPr>
                <a:defRPr/>
              </a:pPr>
              <a:t>‹#›</a:t>
            </a:fld>
            <a:endParaRPr lang="en-US"/>
          </a:p>
        </p:txBody>
      </p:sp>
    </p:spTree>
    <p:extLst>
      <p:ext uri="{BB962C8B-B14F-4D97-AF65-F5344CB8AC3E}">
        <p14:creationId xmlns:p14="http://schemas.microsoft.com/office/powerpoint/2010/main" val="6150943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3/17/26</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2196243947"/>
      </p:ext>
    </p:extLst>
  </p:cSld>
  <p:clrMapOvr>
    <a:masterClrMapping/>
  </p:clrMapOvr>
  <p:transition>
    <p:fade thruBlk="1"/>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3/17/26</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1480381910"/>
      </p:ext>
    </p:extLst>
  </p:cSld>
  <p:clrMapOvr>
    <a:masterClrMapping/>
  </p:clrMapOvr>
  <p:transition>
    <p:fade thruBlk="1"/>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3/17/26</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939469646"/>
      </p:ext>
    </p:extLst>
  </p:cSld>
  <p:clrMapOvr>
    <a:masterClrMapping/>
  </p:clrMapOvr>
  <p:transition>
    <p:fade thruBlk="1"/>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3/17/26</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2614878471"/>
      </p:ext>
    </p:extLst>
  </p:cSld>
  <p:clrMapOvr>
    <a:masterClrMapping/>
  </p:clrMapOvr>
  <p:transition>
    <p:fade thruBlk="1"/>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3/17/26</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201984282"/>
      </p:ext>
    </p:extLst>
  </p:cSld>
  <p:clrMapOvr>
    <a:masterClrMapping/>
  </p:clrMapOvr>
  <p:transition>
    <p:fade thruBlk="1"/>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3/17/26</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386968383"/>
      </p:ext>
    </p:extLst>
  </p:cSld>
  <p:clrMapOvr>
    <a:masterClrMapping/>
  </p:clrMapOvr>
  <p:transition>
    <p:fade thruBlk="1"/>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3/17/26</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1042401195"/>
      </p:ext>
    </p:extLst>
  </p:cSld>
  <p:clrMapOvr>
    <a:masterClrMapping/>
  </p:clrMapOvr>
  <p:transition>
    <p:fade thruBlk="1"/>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3/17/26</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1568773893"/>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643DC-CE0A-EB4E-868E-289AFADC7413}" type="slidenum">
              <a:rPr lang="en-US"/>
              <a:pPr>
                <a:defRPr/>
              </a:pPr>
              <a:t>‹#›</a:t>
            </a:fld>
            <a:endParaRPr lang="en-US"/>
          </a:p>
        </p:txBody>
      </p:sp>
    </p:spTree>
    <p:extLst>
      <p:ext uri="{BB962C8B-B14F-4D97-AF65-F5344CB8AC3E}">
        <p14:creationId xmlns:p14="http://schemas.microsoft.com/office/powerpoint/2010/main" val="2519892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3/17/26</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136367497"/>
      </p:ext>
    </p:extLst>
  </p:cSld>
  <p:clrMapOvr>
    <a:masterClrMapping/>
  </p:clrMapOvr>
  <p:transition>
    <p:fade thruBlk="1"/>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3/17/26</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238178822"/>
      </p:ext>
    </p:extLst>
  </p:cSld>
  <p:clrMapOvr>
    <a:masterClrMapping/>
  </p:clrMapOvr>
  <p:transition>
    <p:fade thruBlk="1"/>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3/17/26</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3866621751"/>
      </p:ext>
    </p:extLst>
  </p:cSld>
  <p:clrMapOvr>
    <a:masterClrMapping/>
  </p:clrMapOvr>
  <p:transition>
    <p:fade thruBlk="1"/>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00D4D15-2B28-4D4E-9AF8-68E6B58506EC}" type="datetime1">
              <a:rPr lang="en-US"/>
              <a:pPr>
                <a:defRPr/>
              </a:pPr>
              <a:t>3/17/26</a:t>
            </a:fld>
            <a:endParaRPr lang="en-US" dirty="0"/>
          </a:p>
        </p:txBody>
      </p:sp>
      <p:sp>
        <p:nvSpPr>
          <p:cNvPr id="3" name="Rectangle 5"/>
          <p:cNvSpPr>
            <a:spLocks noGrp="1" noChangeArrowheads="1"/>
          </p:cNvSpPr>
          <p:nvPr>
            <p:ph type="ftr" sz="quarter" idx="11"/>
          </p:nvPr>
        </p:nvSpPr>
        <p:spPr/>
        <p:txBody>
          <a:bodyPr/>
          <a:lstStyle>
            <a:lvl1pPr algn="l">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vl1pPr>
          </a:lstStyle>
          <a:p>
            <a:pPr>
              <a:defRPr/>
            </a:pPr>
            <a:fld id="{A1CEC206-21E2-B54B-86DE-812258266D39}" type="slidenum">
              <a:rPr lang="en-US"/>
              <a:pPr>
                <a:defRPr/>
              </a:pPr>
              <a:t>‹#›</a:t>
            </a:fld>
            <a:endParaRPr lang="en-US" dirty="0"/>
          </a:p>
        </p:txBody>
      </p:sp>
    </p:spTree>
    <p:extLst>
      <p:ext uri="{BB962C8B-B14F-4D97-AF65-F5344CB8AC3E}">
        <p14:creationId xmlns:p14="http://schemas.microsoft.com/office/powerpoint/2010/main" val="8604907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B07A6C1-B207-6440-A937-DE958269EB78}" type="slidenum">
              <a:rPr lang="en-US"/>
              <a:pPr>
                <a:defRPr/>
              </a:pPr>
              <a:t>‹#›</a:t>
            </a:fld>
            <a:endParaRPr lang="en-US"/>
          </a:p>
        </p:txBody>
      </p:sp>
    </p:spTree>
    <p:extLst>
      <p:ext uri="{BB962C8B-B14F-4D97-AF65-F5344CB8AC3E}">
        <p14:creationId xmlns:p14="http://schemas.microsoft.com/office/powerpoint/2010/main" val="19558732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65C40AC-A732-F54E-ABDB-09BE21934A29}" type="slidenum">
              <a:rPr lang="en-US"/>
              <a:pPr>
                <a:defRPr/>
              </a:pPr>
              <a:t>‹#›</a:t>
            </a:fld>
            <a:endParaRPr lang="en-US"/>
          </a:p>
        </p:txBody>
      </p:sp>
    </p:spTree>
    <p:extLst>
      <p:ext uri="{BB962C8B-B14F-4D97-AF65-F5344CB8AC3E}">
        <p14:creationId xmlns:p14="http://schemas.microsoft.com/office/powerpoint/2010/main" val="128990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7548275-D5B0-234B-9CCD-4CD4D1DC8D43}" type="slidenum">
              <a:rPr lang="en-US"/>
              <a:pPr>
                <a:defRPr/>
              </a:pPr>
              <a:t>‹#›</a:t>
            </a:fld>
            <a:endParaRPr lang="en-US"/>
          </a:p>
        </p:txBody>
      </p:sp>
    </p:spTree>
    <p:extLst>
      <p:ext uri="{BB962C8B-B14F-4D97-AF65-F5344CB8AC3E}">
        <p14:creationId xmlns:p14="http://schemas.microsoft.com/office/powerpoint/2010/main" val="7464871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B444496-86C5-204C-8094-EA2D746D7F76}" type="slidenum">
              <a:rPr lang="en-US"/>
              <a:pPr>
                <a:defRPr/>
              </a:pPr>
              <a:t>‹#›</a:t>
            </a:fld>
            <a:endParaRPr lang="en-US"/>
          </a:p>
        </p:txBody>
      </p:sp>
    </p:spTree>
    <p:extLst>
      <p:ext uri="{BB962C8B-B14F-4D97-AF65-F5344CB8AC3E}">
        <p14:creationId xmlns:p14="http://schemas.microsoft.com/office/powerpoint/2010/main" val="1379837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062D73-D91F-274D-8B54-E67584A3EAE2}" type="slidenum">
              <a:rPr lang="en-US"/>
              <a:pPr>
                <a:defRPr/>
              </a:pPr>
              <a:t>‹#›</a:t>
            </a:fld>
            <a:endParaRPr lang="en-US"/>
          </a:p>
        </p:txBody>
      </p:sp>
    </p:spTree>
    <p:extLst>
      <p:ext uri="{BB962C8B-B14F-4D97-AF65-F5344CB8AC3E}">
        <p14:creationId xmlns:p14="http://schemas.microsoft.com/office/powerpoint/2010/main" val="26654201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FEB2D5-DD36-BD4F-91FA-0A80A417E7AB}" type="slidenum">
              <a:rPr lang="en-US"/>
              <a:pPr>
                <a:defRPr/>
              </a:pPr>
              <a:t>‹#›</a:t>
            </a:fld>
            <a:endParaRPr lang="en-US"/>
          </a:p>
        </p:txBody>
      </p:sp>
    </p:spTree>
    <p:extLst>
      <p:ext uri="{BB962C8B-B14F-4D97-AF65-F5344CB8AC3E}">
        <p14:creationId xmlns:p14="http://schemas.microsoft.com/office/powerpoint/2010/main" val="2721739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E1C8A8-0CAB-B444-BE87-04AE61E0B3B8}" type="slidenum">
              <a:rPr lang="en-US"/>
              <a:pPr>
                <a:defRPr/>
              </a:pPr>
              <a:t>‹#›</a:t>
            </a:fld>
            <a:endParaRPr lang="en-US"/>
          </a:p>
        </p:txBody>
      </p:sp>
    </p:spTree>
    <p:extLst>
      <p:ext uri="{BB962C8B-B14F-4D97-AF65-F5344CB8AC3E}">
        <p14:creationId xmlns:p14="http://schemas.microsoft.com/office/powerpoint/2010/main" val="63688283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27FED0-15F9-E249-AE8F-E7AD6DF83192}" type="slidenum">
              <a:rPr lang="en-US"/>
              <a:pPr>
                <a:defRPr/>
              </a:pPr>
              <a:t>‹#›</a:t>
            </a:fld>
            <a:endParaRPr lang="en-US"/>
          </a:p>
        </p:txBody>
      </p:sp>
    </p:spTree>
    <p:extLst>
      <p:ext uri="{BB962C8B-B14F-4D97-AF65-F5344CB8AC3E}">
        <p14:creationId xmlns:p14="http://schemas.microsoft.com/office/powerpoint/2010/main" val="16704677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6866D8-858B-8247-AEB8-80E6C0390AED}" type="slidenum">
              <a:rPr lang="en-US"/>
              <a:pPr>
                <a:defRPr/>
              </a:pPr>
              <a:t>‹#›</a:t>
            </a:fld>
            <a:endParaRPr lang="en-US"/>
          </a:p>
        </p:txBody>
      </p:sp>
    </p:spTree>
    <p:extLst>
      <p:ext uri="{BB962C8B-B14F-4D97-AF65-F5344CB8AC3E}">
        <p14:creationId xmlns:p14="http://schemas.microsoft.com/office/powerpoint/2010/main" val="5632634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1058950-AA0D-A140-B5CD-98B5CA503E68}" type="slidenum">
              <a:rPr lang="en-US"/>
              <a:pPr>
                <a:defRPr/>
              </a:pPr>
              <a:t>‹#›</a:t>
            </a:fld>
            <a:endParaRPr lang="en-US"/>
          </a:p>
        </p:txBody>
      </p:sp>
    </p:spTree>
    <p:extLst>
      <p:ext uri="{BB962C8B-B14F-4D97-AF65-F5344CB8AC3E}">
        <p14:creationId xmlns:p14="http://schemas.microsoft.com/office/powerpoint/2010/main" val="3657523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11A5998-8CF6-6646-89DA-14D12D1BF514}" type="slidenum">
              <a:rPr lang="en-US"/>
              <a:pPr>
                <a:defRPr/>
              </a:pPr>
              <a:t>‹#›</a:t>
            </a:fld>
            <a:endParaRPr lang="en-US"/>
          </a:p>
        </p:txBody>
      </p:sp>
    </p:spTree>
    <p:extLst>
      <p:ext uri="{BB962C8B-B14F-4D97-AF65-F5344CB8AC3E}">
        <p14:creationId xmlns:p14="http://schemas.microsoft.com/office/powerpoint/2010/main" val="1679819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FF73DF-0D64-5447-8A6E-43DE175A805F}" type="slidenum">
              <a:rPr lang="en-US"/>
              <a:pPr>
                <a:defRPr/>
              </a:pPr>
              <a:t>‹#›</a:t>
            </a:fld>
            <a:endParaRPr lang="en-US"/>
          </a:p>
        </p:txBody>
      </p:sp>
    </p:spTree>
    <p:extLst>
      <p:ext uri="{BB962C8B-B14F-4D97-AF65-F5344CB8AC3E}">
        <p14:creationId xmlns:p14="http://schemas.microsoft.com/office/powerpoint/2010/main" val="32570550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766441-B406-494A-817D-D96B63D67D82}" type="slidenum">
              <a:rPr lang="en-US"/>
              <a:pPr>
                <a:defRPr/>
              </a:pPr>
              <a:t>‹#›</a:t>
            </a:fld>
            <a:endParaRPr lang="en-US"/>
          </a:p>
        </p:txBody>
      </p:sp>
    </p:spTree>
    <p:extLst>
      <p:ext uri="{BB962C8B-B14F-4D97-AF65-F5344CB8AC3E}">
        <p14:creationId xmlns:p14="http://schemas.microsoft.com/office/powerpoint/2010/main" val="25123319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DFF3A5-43D7-1D48-B391-058498897A81}" type="slidenum">
              <a:rPr lang="en-US"/>
              <a:pPr>
                <a:defRPr/>
              </a:pPr>
              <a:t>‹#›</a:t>
            </a:fld>
            <a:endParaRPr lang="en-US"/>
          </a:p>
        </p:txBody>
      </p:sp>
    </p:spTree>
    <p:extLst>
      <p:ext uri="{BB962C8B-B14F-4D97-AF65-F5344CB8AC3E}">
        <p14:creationId xmlns:p14="http://schemas.microsoft.com/office/powerpoint/2010/main" val="28427816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AD4E8758-B73C-0041-8DB6-D2014D603DF1}" type="slidenum">
              <a:rPr lang="en-US"/>
              <a:pPr>
                <a:defRPr/>
              </a:pPr>
              <a:t>‹#›</a:t>
            </a:fld>
            <a:endParaRPr lang="en-US"/>
          </a:p>
        </p:txBody>
      </p:sp>
    </p:spTree>
    <p:extLst>
      <p:ext uri="{BB962C8B-B14F-4D97-AF65-F5344CB8AC3E}">
        <p14:creationId xmlns:p14="http://schemas.microsoft.com/office/powerpoint/2010/main" val="9663471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5FA2516-55CD-6949-ACA9-B327CDD1F060}" type="slidenum">
              <a:rPr lang="en-US"/>
              <a:pPr>
                <a:defRPr/>
              </a:pPr>
              <a:t>‹#›</a:t>
            </a:fld>
            <a:endParaRPr lang="en-US"/>
          </a:p>
        </p:txBody>
      </p:sp>
    </p:spTree>
    <p:extLst>
      <p:ext uri="{BB962C8B-B14F-4D97-AF65-F5344CB8AC3E}">
        <p14:creationId xmlns:p14="http://schemas.microsoft.com/office/powerpoint/2010/main" val="38116109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1743F09-A81A-E24E-A0B6-C7C3D09D22A0}" type="slidenum">
              <a:rPr lang="en-US"/>
              <a:pPr>
                <a:defRPr/>
              </a:pPr>
              <a:t>‹#›</a:t>
            </a:fld>
            <a:endParaRPr lang="en-US"/>
          </a:p>
        </p:txBody>
      </p:sp>
    </p:spTree>
    <p:extLst>
      <p:ext uri="{BB962C8B-B14F-4D97-AF65-F5344CB8AC3E}">
        <p14:creationId xmlns:p14="http://schemas.microsoft.com/office/powerpoint/2010/main" val="1835876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D7585-F329-AF4B-85BD-A27725C5A1B5}" type="slidenum">
              <a:rPr lang="en-US"/>
              <a:pPr>
                <a:defRPr/>
              </a:pPr>
              <a:t>‹#›</a:t>
            </a:fld>
            <a:endParaRPr lang="en-US"/>
          </a:p>
        </p:txBody>
      </p:sp>
    </p:spTree>
    <p:extLst>
      <p:ext uri="{BB962C8B-B14F-4D97-AF65-F5344CB8AC3E}">
        <p14:creationId xmlns:p14="http://schemas.microsoft.com/office/powerpoint/2010/main" val="390376998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B3F659-D7A4-D64D-92C4-5438607D38FB}" type="slidenum">
              <a:rPr lang="en-US"/>
              <a:pPr>
                <a:defRPr/>
              </a:pPr>
              <a:t>‹#›</a:t>
            </a:fld>
            <a:endParaRPr lang="en-US"/>
          </a:p>
        </p:txBody>
      </p:sp>
    </p:spTree>
    <p:extLst>
      <p:ext uri="{BB962C8B-B14F-4D97-AF65-F5344CB8AC3E}">
        <p14:creationId xmlns:p14="http://schemas.microsoft.com/office/powerpoint/2010/main" val="17583033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7D52AB6-EDD1-B04B-9C94-A3EB5C19B1BE}" type="slidenum">
              <a:rPr lang="en-US"/>
              <a:pPr>
                <a:defRPr/>
              </a:pPr>
              <a:t>‹#›</a:t>
            </a:fld>
            <a:endParaRPr lang="en-US"/>
          </a:p>
        </p:txBody>
      </p:sp>
    </p:spTree>
    <p:extLst>
      <p:ext uri="{BB962C8B-B14F-4D97-AF65-F5344CB8AC3E}">
        <p14:creationId xmlns:p14="http://schemas.microsoft.com/office/powerpoint/2010/main" val="9979632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AAD2EE-6DDC-6B44-92B2-92B42920EAE6}" type="slidenum">
              <a:rPr lang="en-US"/>
              <a:pPr>
                <a:defRPr/>
              </a:pPr>
              <a:t>‹#›</a:t>
            </a:fld>
            <a:endParaRPr lang="en-US"/>
          </a:p>
        </p:txBody>
      </p:sp>
    </p:spTree>
    <p:extLst>
      <p:ext uri="{BB962C8B-B14F-4D97-AF65-F5344CB8AC3E}">
        <p14:creationId xmlns:p14="http://schemas.microsoft.com/office/powerpoint/2010/main" val="25318650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EF57CA3-5407-5747-8F31-659679555D4D}" type="slidenum">
              <a:rPr lang="en-US"/>
              <a:pPr>
                <a:defRPr/>
              </a:pPr>
              <a:t>‹#›</a:t>
            </a:fld>
            <a:endParaRPr lang="en-US"/>
          </a:p>
        </p:txBody>
      </p:sp>
    </p:spTree>
    <p:extLst>
      <p:ext uri="{BB962C8B-B14F-4D97-AF65-F5344CB8AC3E}">
        <p14:creationId xmlns:p14="http://schemas.microsoft.com/office/powerpoint/2010/main" val="6935402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3F69B2A-F82C-964F-9E89-5E4752D0FDEC}" type="slidenum">
              <a:rPr lang="en-US"/>
              <a:pPr>
                <a:defRPr/>
              </a:pPr>
              <a:t>‹#›</a:t>
            </a:fld>
            <a:endParaRPr lang="en-US"/>
          </a:p>
        </p:txBody>
      </p:sp>
    </p:spTree>
    <p:extLst>
      <p:ext uri="{BB962C8B-B14F-4D97-AF65-F5344CB8AC3E}">
        <p14:creationId xmlns:p14="http://schemas.microsoft.com/office/powerpoint/2010/main" val="31880031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6AC0B9F1-2456-9746-88B0-5DD938EF1FA2}" type="slidenum">
              <a:rPr lang="en-US"/>
              <a:pPr>
                <a:defRPr/>
              </a:pPr>
              <a:t>‹#›</a:t>
            </a:fld>
            <a:endParaRPr lang="en-US"/>
          </a:p>
        </p:txBody>
      </p:sp>
    </p:spTree>
    <p:extLst>
      <p:ext uri="{BB962C8B-B14F-4D97-AF65-F5344CB8AC3E}">
        <p14:creationId xmlns:p14="http://schemas.microsoft.com/office/powerpoint/2010/main" val="37540478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673B040-508D-E444-901A-2BF9636FA0BB}" type="slidenum">
              <a:rPr lang="en-US"/>
              <a:pPr>
                <a:defRPr/>
              </a:pPr>
              <a:t>‹#›</a:t>
            </a:fld>
            <a:endParaRPr lang="en-US"/>
          </a:p>
        </p:txBody>
      </p:sp>
    </p:spTree>
    <p:extLst>
      <p:ext uri="{BB962C8B-B14F-4D97-AF65-F5344CB8AC3E}">
        <p14:creationId xmlns:p14="http://schemas.microsoft.com/office/powerpoint/2010/main" val="2427121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7"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A0A3AC3-9C95-7F47-A601-36111422673D}" type="slidenum">
              <a:rPr lang="en-US"/>
              <a:pPr>
                <a:defRPr/>
              </a:pPr>
              <a:t>‹#›</a:t>
            </a:fld>
            <a:endParaRPr lang="en-US"/>
          </a:p>
        </p:txBody>
      </p:sp>
    </p:spTree>
    <p:extLst>
      <p:ext uri="{BB962C8B-B14F-4D97-AF65-F5344CB8AC3E}">
        <p14:creationId xmlns:p14="http://schemas.microsoft.com/office/powerpoint/2010/main" val="1114288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F8DC8F-99E6-AB4E-ACD1-C0F361FB42A0}" type="slidenum">
              <a:rPr lang="en-US"/>
              <a:pPr>
                <a:defRPr/>
              </a:pPr>
              <a:t>‹#›</a:t>
            </a:fld>
            <a:endParaRPr lang="en-US"/>
          </a:p>
        </p:txBody>
      </p:sp>
    </p:spTree>
    <p:extLst>
      <p:ext uri="{BB962C8B-B14F-4D97-AF65-F5344CB8AC3E}">
        <p14:creationId xmlns:p14="http://schemas.microsoft.com/office/powerpoint/2010/main" val="4242649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D8FD69-DD8A-CB49-AB1A-C1066319EBD2}" type="slidenum">
              <a:rPr lang="en-US"/>
              <a:pPr>
                <a:defRPr/>
              </a:pPr>
              <a:t>‹#›</a:t>
            </a:fld>
            <a:endParaRPr lang="en-US"/>
          </a:p>
        </p:txBody>
      </p:sp>
    </p:spTree>
    <p:extLst>
      <p:ext uri="{BB962C8B-B14F-4D97-AF65-F5344CB8AC3E}">
        <p14:creationId xmlns:p14="http://schemas.microsoft.com/office/powerpoint/2010/main" val="175841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1035A5-18AC-7F40-9FF9-A67AB4A330BD}" type="slidenum">
              <a:rPr lang="en-US"/>
              <a:pPr>
                <a:defRPr/>
              </a:pPr>
              <a:t>‹#›</a:t>
            </a:fld>
            <a:endParaRPr lang="en-US"/>
          </a:p>
        </p:txBody>
      </p:sp>
    </p:spTree>
    <p:extLst>
      <p:ext uri="{BB962C8B-B14F-4D97-AF65-F5344CB8AC3E}">
        <p14:creationId xmlns:p14="http://schemas.microsoft.com/office/powerpoint/2010/main" val="272776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86F964A-88AC-784F-BC63-7ED21BF92E3F}" type="slidenum">
              <a:rPr lang="en-US"/>
              <a:pPr>
                <a:defRPr/>
              </a:pPr>
              <a:t>‹#›</a:t>
            </a:fld>
            <a:endParaRPr lang="en-US"/>
          </a:p>
        </p:txBody>
      </p:sp>
    </p:spTree>
    <p:extLst>
      <p:ext uri="{BB962C8B-B14F-4D97-AF65-F5344CB8AC3E}">
        <p14:creationId xmlns:p14="http://schemas.microsoft.com/office/powerpoint/2010/main" val="25713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0A1F1-12F1-F54E-9144-052EA47F3872}" type="slidenum">
              <a:rPr lang="en-US"/>
              <a:pPr>
                <a:defRPr/>
              </a:pPr>
              <a:t>‹#›</a:t>
            </a:fld>
            <a:endParaRPr lang="en-US"/>
          </a:p>
        </p:txBody>
      </p:sp>
    </p:spTree>
    <p:extLst>
      <p:ext uri="{BB962C8B-B14F-4D97-AF65-F5344CB8AC3E}">
        <p14:creationId xmlns:p14="http://schemas.microsoft.com/office/powerpoint/2010/main" val="1841381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7EC6572-F72E-B048-8A52-C978AF6CE9DF}" type="slidenum">
              <a:rPr lang="en-US"/>
              <a:pPr>
                <a:defRPr/>
              </a:pPr>
              <a:t>‹#›</a:t>
            </a:fld>
            <a:endParaRPr lang="en-US"/>
          </a:p>
        </p:txBody>
      </p:sp>
    </p:spTree>
    <p:extLst>
      <p:ext uri="{BB962C8B-B14F-4D97-AF65-F5344CB8AC3E}">
        <p14:creationId xmlns:p14="http://schemas.microsoft.com/office/powerpoint/2010/main" val="4187290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59AFF-5ACF-AE46-8306-C8E6F9CFA44A}" type="slidenum">
              <a:rPr lang="en-US"/>
              <a:pPr>
                <a:defRPr/>
              </a:pPr>
              <a:t>‹#›</a:t>
            </a:fld>
            <a:endParaRPr lang="en-US"/>
          </a:p>
        </p:txBody>
      </p:sp>
    </p:spTree>
    <p:extLst>
      <p:ext uri="{BB962C8B-B14F-4D97-AF65-F5344CB8AC3E}">
        <p14:creationId xmlns:p14="http://schemas.microsoft.com/office/powerpoint/2010/main" val="3860780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90C11A-ECA9-3448-8921-AD10AA17C788}" type="slidenum">
              <a:rPr lang="en-US"/>
              <a:pPr>
                <a:defRPr/>
              </a:pPr>
              <a:t>‹#›</a:t>
            </a:fld>
            <a:endParaRPr lang="en-US"/>
          </a:p>
        </p:txBody>
      </p:sp>
    </p:spTree>
    <p:extLst>
      <p:ext uri="{BB962C8B-B14F-4D97-AF65-F5344CB8AC3E}">
        <p14:creationId xmlns:p14="http://schemas.microsoft.com/office/powerpoint/2010/main" val="1088796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9AF506D-3817-EA44-A12E-7E7BC8BCC095}" type="slidenum">
              <a:rPr lang="en-US"/>
              <a:pPr>
                <a:defRPr/>
              </a:pPr>
              <a:t>‹#›</a:t>
            </a:fld>
            <a:endParaRPr lang="en-US"/>
          </a:p>
        </p:txBody>
      </p:sp>
    </p:spTree>
    <p:extLst>
      <p:ext uri="{BB962C8B-B14F-4D97-AF65-F5344CB8AC3E}">
        <p14:creationId xmlns:p14="http://schemas.microsoft.com/office/powerpoint/2010/main" val="1635326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4750E2C-C5ED-284E-B424-331E7F21013E}" type="slidenum">
              <a:rPr lang="en-US"/>
              <a:pPr>
                <a:defRPr/>
              </a:pPr>
              <a:t>‹#›</a:t>
            </a:fld>
            <a:endParaRPr lang="en-US"/>
          </a:p>
        </p:txBody>
      </p:sp>
    </p:spTree>
    <p:extLst>
      <p:ext uri="{BB962C8B-B14F-4D97-AF65-F5344CB8AC3E}">
        <p14:creationId xmlns:p14="http://schemas.microsoft.com/office/powerpoint/2010/main" val="951955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B2C57AE-D99A-7541-920F-117092242CAB}" type="slidenum">
              <a:rPr lang="en-US"/>
              <a:pPr>
                <a:defRPr/>
              </a:pPr>
              <a:t>‹#›</a:t>
            </a:fld>
            <a:endParaRPr lang="en-US"/>
          </a:p>
        </p:txBody>
      </p:sp>
    </p:spTree>
    <p:extLst>
      <p:ext uri="{BB962C8B-B14F-4D97-AF65-F5344CB8AC3E}">
        <p14:creationId xmlns:p14="http://schemas.microsoft.com/office/powerpoint/2010/main" val="3465356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331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C104C340-BE93-E94D-B253-577A08FC3FFD}" type="slidenum">
              <a:rPr lang="en-US"/>
              <a:pPr>
                <a:defRPr/>
              </a:pPr>
              <a:t>‹#›</a:t>
            </a:fld>
            <a:endParaRPr lang="en-US"/>
          </a:p>
        </p:txBody>
      </p:sp>
    </p:spTree>
    <p:extLst>
      <p:ext uri="{BB962C8B-B14F-4D97-AF65-F5344CB8AC3E}">
        <p14:creationId xmlns:p14="http://schemas.microsoft.com/office/powerpoint/2010/main" val="301934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891FB55-E186-BE48-A70D-B81F6ABAD710}" type="slidenum">
              <a:rPr lang="en-US"/>
              <a:pPr>
                <a:defRPr/>
              </a:pPr>
              <a:t>‹#›</a:t>
            </a:fld>
            <a:endParaRPr lang="en-US"/>
          </a:p>
        </p:txBody>
      </p:sp>
    </p:spTree>
    <p:extLst>
      <p:ext uri="{BB962C8B-B14F-4D97-AF65-F5344CB8AC3E}">
        <p14:creationId xmlns:p14="http://schemas.microsoft.com/office/powerpoint/2010/main" val="1325420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483A62-A69C-5344-A678-8C17B46850FA}" type="slidenum">
              <a:rPr lang="en-US"/>
              <a:pPr>
                <a:defRPr/>
              </a:pPr>
              <a:t>‹#›</a:t>
            </a:fld>
            <a:endParaRPr lang="en-US"/>
          </a:p>
        </p:txBody>
      </p:sp>
    </p:spTree>
    <p:extLst>
      <p:ext uri="{BB962C8B-B14F-4D97-AF65-F5344CB8AC3E}">
        <p14:creationId xmlns:p14="http://schemas.microsoft.com/office/powerpoint/2010/main" val="2154722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92DC833-4DCA-1747-AF76-E36305681CF4}" type="slidenum">
              <a:rPr lang="en-US"/>
              <a:pPr>
                <a:defRPr/>
              </a:pPr>
              <a:t>‹#›</a:t>
            </a:fld>
            <a:endParaRPr lang="en-US"/>
          </a:p>
        </p:txBody>
      </p:sp>
    </p:spTree>
    <p:extLst>
      <p:ext uri="{BB962C8B-B14F-4D97-AF65-F5344CB8AC3E}">
        <p14:creationId xmlns:p14="http://schemas.microsoft.com/office/powerpoint/2010/main" val="151858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BA9D87-D91F-1947-8627-4B5AA2926B06}" type="slidenum">
              <a:rPr lang="en-US"/>
              <a:pPr>
                <a:defRPr/>
              </a:pPr>
              <a:t>‹#›</a:t>
            </a:fld>
            <a:endParaRPr lang="en-US"/>
          </a:p>
        </p:txBody>
      </p:sp>
    </p:spTree>
    <p:extLst>
      <p:ext uri="{BB962C8B-B14F-4D97-AF65-F5344CB8AC3E}">
        <p14:creationId xmlns:p14="http://schemas.microsoft.com/office/powerpoint/2010/main" val="118465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2EF4A05-2802-554A-8715-A45E2D083738}" type="slidenum">
              <a:rPr lang="en-US"/>
              <a:pPr>
                <a:defRPr/>
              </a:pPr>
              <a:t>‹#›</a:t>
            </a:fld>
            <a:endParaRPr lang="en-US"/>
          </a:p>
        </p:txBody>
      </p:sp>
    </p:spTree>
    <p:extLst>
      <p:ext uri="{BB962C8B-B14F-4D97-AF65-F5344CB8AC3E}">
        <p14:creationId xmlns:p14="http://schemas.microsoft.com/office/powerpoint/2010/main" val="894432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69110E7-1910-F94F-B15A-989C3A95517D}" type="slidenum">
              <a:rPr lang="en-US"/>
              <a:pPr>
                <a:defRPr/>
              </a:pPr>
              <a:t>‹#›</a:t>
            </a:fld>
            <a:endParaRPr lang="en-US"/>
          </a:p>
        </p:txBody>
      </p:sp>
    </p:spTree>
    <p:extLst>
      <p:ext uri="{BB962C8B-B14F-4D97-AF65-F5344CB8AC3E}">
        <p14:creationId xmlns:p14="http://schemas.microsoft.com/office/powerpoint/2010/main" val="3551818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34DD052-834C-774E-8037-194DD72D05D4}" type="slidenum">
              <a:rPr lang="en-US"/>
              <a:pPr>
                <a:defRPr/>
              </a:pPr>
              <a:t>‹#›</a:t>
            </a:fld>
            <a:endParaRPr lang="en-US"/>
          </a:p>
        </p:txBody>
      </p:sp>
    </p:spTree>
    <p:extLst>
      <p:ext uri="{BB962C8B-B14F-4D97-AF65-F5344CB8AC3E}">
        <p14:creationId xmlns:p14="http://schemas.microsoft.com/office/powerpoint/2010/main" val="4046438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0A70C11-7B82-BE42-BC82-89A4A84CD3D8}" type="slidenum">
              <a:rPr lang="en-US"/>
              <a:pPr>
                <a:defRPr/>
              </a:pPr>
              <a:t>‹#›</a:t>
            </a:fld>
            <a:endParaRPr lang="en-US"/>
          </a:p>
        </p:txBody>
      </p:sp>
    </p:spTree>
    <p:extLst>
      <p:ext uri="{BB962C8B-B14F-4D97-AF65-F5344CB8AC3E}">
        <p14:creationId xmlns:p14="http://schemas.microsoft.com/office/powerpoint/2010/main" val="2187363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9911974-FA8C-DA44-ACEA-A71CAB7AC45E}" type="slidenum">
              <a:rPr lang="en-US"/>
              <a:pPr>
                <a:defRPr/>
              </a:pPr>
              <a:t>‹#›</a:t>
            </a:fld>
            <a:endParaRPr lang="en-US"/>
          </a:p>
        </p:txBody>
      </p:sp>
    </p:spTree>
    <p:extLst>
      <p:ext uri="{BB962C8B-B14F-4D97-AF65-F5344CB8AC3E}">
        <p14:creationId xmlns:p14="http://schemas.microsoft.com/office/powerpoint/2010/main" val="2085717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2281654-EB42-6744-8015-93212599848D}" type="slidenum">
              <a:rPr lang="en-US"/>
              <a:pPr>
                <a:defRPr/>
              </a:pPr>
              <a:t>‹#›</a:t>
            </a:fld>
            <a:endParaRPr lang="en-US"/>
          </a:p>
        </p:txBody>
      </p:sp>
    </p:spTree>
    <p:extLst>
      <p:ext uri="{BB962C8B-B14F-4D97-AF65-F5344CB8AC3E}">
        <p14:creationId xmlns:p14="http://schemas.microsoft.com/office/powerpoint/2010/main" val="813424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938E0E-2122-534D-903B-EB2F369AD03A}" type="slidenum">
              <a:rPr lang="en-US"/>
              <a:pPr>
                <a:defRPr/>
              </a:pPr>
              <a:t>‹#›</a:t>
            </a:fld>
            <a:endParaRPr lang="en-US"/>
          </a:p>
        </p:txBody>
      </p:sp>
    </p:spTree>
    <p:extLst>
      <p:ext uri="{BB962C8B-B14F-4D97-AF65-F5344CB8AC3E}">
        <p14:creationId xmlns:p14="http://schemas.microsoft.com/office/powerpoint/2010/main" val="602127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9219" name="Rectangle 1027"/>
          <p:cNvSpPr>
            <a:spLocks noGrp="1" noChangeArrowheads="1"/>
          </p:cNvSpPr>
          <p:nvPr>
            <p:ph type="subTitle" idx="1"/>
          </p:nvPr>
        </p:nvSpPr>
        <p:spPr>
          <a:xfrm>
            <a:off x="2895600" y="4191000"/>
            <a:ext cx="5562600" cy="1600200"/>
          </a:xfrm>
        </p:spPr>
        <p:txBody>
          <a:bodyPr/>
          <a:lstStyle>
            <a:lvl1pPr marL="0" indent="0" algn="r">
              <a:buFont typeface="Tahoma" pitchFamily="-108"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D783D-E655-8849-A95A-09657B4758FF}" type="slidenum">
              <a:rPr lang="en-US"/>
              <a:pPr>
                <a:defRPr/>
              </a:pPr>
              <a:t>‹#›</a:t>
            </a:fld>
            <a:endParaRPr lang="en-US"/>
          </a:p>
        </p:txBody>
      </p:sp>
    </p:spTree>
    <p:extLst>
      <p:ext uri="{BB962C8B-B14F-4D97-AF65-F5344CB8AC3E}">
        <p14:creationId xmlns:p14="http://schemas.microsoft.com/office/powerpoint/2010/main" val="1305616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AD907-63E3-A949-A716-201F4BAF7A5E}" type="slidenum">
              <a:rPr lang="en-US"/>
              <a:pPr>
                <a:defRPr/>
              </a:pPr>
              <a:t>‹#›</a:t>
            </a:fld>
            <a:endParaRPr lang="en-US"/>
          </a:p>
        </p:txBody>
      </p:sp>
    </p:spTree>
    <p:extLst>
      <p:ext uri="{BB962C8B-B14F-4D97-AF65-F5344CB8AC3E}">
        <p14:creationId xmlns:p14="http://schemas.microsoft.com/office/powerpoint/2010/main" val="1475025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83BF7-F9B4-3943-9E59-79DFE073AEA9}" type="slidenum">
              <a:rPr lang="en-US"/>
              <a:pPr>
                <a:defRPr/>
              </a:pPr>
              <a:t>‹#›</a:t>
            </a:fld>
            <a:endParaRPr lang="en-US"/>
          </a:p>
        </p:txBody>
      </p:sp>
    </p:spTree>
    <p:extLst>
      <p:ext uri="{BB962C8B-B14F-4D97-AF65-F5344CB8AC3E}">
        <p14:creationId xmlns:p14="http://schemas.microsoft.com/office/powerpoint/2010/main" val="93386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547C11-D391-9945-BE8E-570E5992168D}" type="slidenum">
              <a:rPr lang="en-US"/>
              <a:pPr>
                <a:defRPr/>
              </a:pPr>
              <a:t>‹#›</a:t>
            </a:fld>
            <a:endParaRPr lang="en-US"/>
          </a:p>
        </p:txBody>
      </p:sp>
    </p:spTree>
    <p:extLst>
      <p:ext uri="{BB962C8B-B14F-4D97-AF65-F5344CB8AC3E}">
        <p14:creationId xmlns:p14="http://schemas.microsoft.com/office/powerpoint/2010/main" val="2973895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F80F0-55DB-7A4E-99E9-F692A7ABF6EA}" type="slidenum">
              <a:rPr lang="en-US"/>
              <a:pPr>
                <a:defRPr/>
              </a:pPr>
              <a:t>‹#›</a:t>
            </a:fld>
            <a:endParaRPr lang="en-US"/>
          </a:p>
        </p:txBody>
      </p:sp>
    </p:spTree>
    <p:extLst>
      <p:ext uri="{BB962C8B-B14F-4D97-AF65-F5344CB8AC3E}">
        <p14:creationId xmlns:p14="http://schemas.microsoft.com/office/powerpoint/2010/main" val="2833853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C046AF-06F2-CF49-A85C-ADECB9567567}" type="slidenum">
              <a:rPr lang="en-US"/>
              <a:pPr>
                <a:defRPr/>
              </a:pPr>
              <a:t>‹#›</a:t>
            </a:fld>
            <a:endParaRPr lang="en-US"/>
          </a:p>
        </p:txBody>
      </p:sp>
    </p:spTree>
    <p:extLst>
      <p:ext uri="{BB962C8B-B14F-4D97-AF65-F5344CB8AC3E}">
        <p14:creationId xmlns:p14="http://schemas.microsoft.com/office/powerpoint/2010/main" val="277532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E0D83D-03B6-B743-A1F9-B8A510C2D309}" type="slidenum">
              <a:rPr lang="en-US"/>
              <a:pPr>
                <a:defRPr/>
              </a:pPr>
              <a:t>‹#›</a:t>
            </a:fld>
            <a:endParaRPr lang="en-US"/>
          </a:p>
        </p:txBody>
      </p:sp>
    </p:spTree>
    <p:extLst>
      <p:ext uri="{BB962C8B-B14F-4D97-AF65-F5344CB8AC3E}">
        <p14:creationId xmlns:p14="http://schemas.microsoft.com/office/powerpoint/2010/main" val="343015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04037C-C662-2444-B17B-76AB08E50542}" type="slidenum">
              <a:rPr lang="en-US"/>
              <a:pPr>
                <a:defRPr/>
              </a:pPr>
              <a:t>‹#›</a:t>
            </a:fld>
            <a:endParaRPr lang="en-US"/>
          </a:p>
        </p:txBody>
      </p:sp>
    </p:spTree>
    <p:extLst>
      <p:ext uri="{BB962C8B-B14F-4D97-AF65-F5344CB8AC3E}">
        <p14:creationId xmlns:p14="http://schemas.microsoft.com/office/powerpoint/2010/main" val="654735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CB382-FB94-5D47-917F-C5F053010EBB}" type="slidenum">
              <a:rPr lang="en-US"/>
              <a:pPr>
                <a:defRPr/>
              </a:pPr>
              <a:t>‹#›</a:t>
            </a:fld>
            <a:endParaRPr lang="en-US"/>
          </a:p>
        </p:txBody>
      </p:sp>
    </p:spTree>
    <p:extLst>
      <p:ext uri="{BB962C8B-B14F-4D97-AF65-F5344CB8AC3E}">
        <p14:creationId xmlns:p14="http://schemas.microsoft.com/office/powerpoint/2010/main" val="36269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3A0E1-EEE0-EA4A-90D9-4ABACFA9D676}" type="slidenum">
              <a:rPr lang="en-US"/>
              <a:pPr>
                <a:defRPr/>
              </a:pPr>
              <a:t>‹#›</a:t>
            </a:fld>
            <a:endParaRPr lang="en-US"/>
          </a:p>
        </p:txBody>
      </p:sp>
    </p:spTree>
    <p:extLst>
      <p:ext uri="{BB962C8B-B14F-4D97-AF65-F5344CB8AC3E}">
        <p14:creationId xmlns:p14="http://schemas.microsoft.com/office/powerpoint/2010/main" val="533263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DDC61-055D-A04F-99B0-8A6D6EC3B6B9}" type="slidenum">
              <a:rPr lang="en-US"/>
              <a:pPr>
                <a:defRPr/>
              </a:pPr>
              <a:t>‹#›</a:t>
            </a:fld>
            <a:endParaRPr lang="en-US"/>
          </a:p>
        </p:txBody>
      </p:sp>
    </p:spTree>
    <p:extLst>
      <p:ext uri="{BB962C8B-B14F-4D97-AF65-F5344CB8AC3E}">
        <p14:creationId xmlns:p14="http://schemas.microsoft.com/office/powerpoint/2010/main" val="1353309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0C06A-0EC7-C349-9BC8-8F66374EAF0F}" type="slidenum">
              <a:rPr lang="en-US"/>
              <a:pPr>
                <a:defRPr/>
              </a:pPr>
              <a:t>‹#›</a:t>
            </a:fld>
            <a:endParaRPr lang="en-US"/>
          </a:p>
        </p:txBody>
      </p:sp>
    </p:spTree>
    <p:extLst>
      <p:ext uri="{BB962C8B-B14F-4D97-AF65-F5344CB8AC3E}">
        <p14:creationId xmlns:p14="http://schemas.microsoft.com/office/powerpoint/2010/main" val="1867440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99"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DE8C416D-66C3-A64C-B576-54F4A95A55D8}" type="slidenum">
              <a:rPr lang="en-US"/>
              <a:pPr>
                <a:defRPr/>
              </a:pPr>
              <a:t>‹#›</a:t>
            </a:fld>
            <a:endParaRPr lang="en-US"/>
          </a:p>
        </p:txBody>
      </p:sp>
    </p:spTree>
    <p:extLst>
      <p:ext uri="{BB962C8B-B14F-4D97-AF65-F5344CB8AC3E}">
        <p14:creationId xmlns:p14="http://schemas.microsoft.com/office/powerpoint/2010/main" val="3262254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3B547-9F98-C541-8CF7-43EEAF342204}" type="slidenum">
              <a:rPr lang="en-US"/>
              <a:pPr>
                <a:defRPr/>
              </a:pPr>
              <a:t>‹#›</a:t>
            </a:fld>
            <a:endParaRPr lang="en-US"/>
          </a:p>
        </p:txBody>
      </p:sp>
    </p:spTree>
    <p:extLst>
      <p:ext uri="{BB962C8B-B14F-4D97-AF65-F5344CB8AC3E}">
        <p14:creationId xmlns:p14="http://schemas.microsoft.com/office/powerpoint/2010/main" val="189798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F5CAA-D347-6A47-B6E2-922AED5381D2}" type="slidenum">
              <a:rPr lang="en-US"/>
              <a:pPr>
                <a:defRPr/>
              </a:pPr>
              <a:t>‹#›</a:t>
            </a:fld>
            <a:endParaRPr lang="en-US"/>
          </a:p>
        </p:txBody>
      </p:sp>
    </p:spTree>
    <p:extLst>
      <p:ext uri="{BB962C8B-B14F-4D97-AF65-F5344CB8AC3E}">
        <p14:creationId xmlns:p14="http://schemas.microsoft.com/office/powerpoint/2010/main" val="3279824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3E580-2251-5941-8403-7EA75BA0E169}" type="slidenum">
              <a:rPr lang="en-US"/>
              <a:pPr>
                <a:defRPr/>
              </a:pPr>
              <a:t>‹#›</a:t>
            </a:fld>
            <a:endParaRPr lang="en-US"/>
          </a:p>
        </p:txBody>
      </p:sp>
    </p:spTree>
    <p:extLst>
      <p:ext uri="{BB962C8B-B14F-4D97-AF65-F5344CB8AC3E}">
        <p14:creationId xmlns:p14="http://schemas.microsoft.com/office/powerpoint/2010/main" val="1104399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0DF777-A4C6-B744-A15C-4E057BA1331F}" type="slidenum">
              <a:rPr lang="en-US"/>
              <a:pPr>
                <a:defRPr/>
              </a:pPr>
              <a:t>‹#›</a:t>
            </a:fld>
            <a:endParaRPr lang="en-US"/>
          </a:p>
        </p:txBody>
      </p:sp>
    </p:spTree>
    <p:extLst>
      <p:ext uri="{BB962C8B-B14F-4D97-AF65-F5344CB8AC3E}">
        <p14:creationId xmlns:p14="http://schemas.microsoft.com/office/powerpoint/2010/main" val="3210874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577AD-6242-7247-99AD-572502EC0BE2}" type="slidenum">
              <a:rPr lang="en-US"/>
              <a:pPr>
                <a:defRPr/>
              </a:pPr>
              <a:t>‹#›</a:t>
            </a:fld>
            <a:endParaRPr lang="en-US"/>
          </a:p>
        </p:txBody>
      </p:sp>
    </p:spTree>
    <p:extLst>
      <p:ext uri="{BB962C8B-B14F-4D97-AF65-F5344CB8AC3E}">
        <p14:creationId xmlns:p14="http://schemas.microsoft.com/office/powerpoint/2010/main" val="3991895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EC2BB-8B46-6742-B60F-53D236E516DF}" type="slidenum">
              <a:rPr lang="en-US"/>
              <a:pPr>
                <a:defRPr/>
              </a:pPr>
              <a:t>‹#›</a:t>
            </a:fld>
            <a:endParaRPr lang="en-US"/>
          </a:p>
        </p:txBody>
      </p:sp>
    </p:spTree>
    <p:extLst>
      <p:ext uri="{BB962C8B-B14F-4D97-AF65-F5344CB8AC3E}">
        <p14:creationId xmlns:p14="http://schemas.microsoft.com/office/powerpoint/2010/main" val="34652530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DD7138-25BF-8C4E-ACD8-030C57E8C950}" type="slidenum">
              <a:rPr lang="en-US"/>
              <a:pPr>
                <a:defRPr/>
              </a:pPr>
              <a:t>‹#›</a:t>
            </a:fld>
            <a:endParaRPr lang="en-US"/>
          </a:p>
        </p:txBody>
      </p:sp>
    </p:spTree>
    <p:extLst>
      <p:ext uri="{BB962C8B-B14F-4D97-AF65-F5344CB8AC3E}">
        <p14:creationId xmlns:p14="http://schemas.microsoft.com/office/powerpoint/2010/main" val="339076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5CD02-30A8-D04E-9F49-0C2373376309}" type="slidenum">
              <a:rPr lang="en-US"/>
              <a:pPr>
                <a:defRPr/>
              </a:pPr>
              <a:t>‹#›</a:t>
            </a:fld>
            <a:endParaRPr lang="en-US"/>
          </a:p>
        </p:txBody>
      </p:sp>
    </p:spTree>
    <p:extLst>
      <p:ext uri="{BB962C8B-B14F-4D97-AF65-F5344CB8AC3E}">
        <p14:creationId xmlns:p14="http://schemas.microsoft.com/office/powerpoint/2010/main" val="1869101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6679F-CA71-7B4B-A290-7A19561221CA}" type="slidenum">
              <a:rPr lang="en-US"/>
              <a:pPr>
                <a:defRPr/>
              </a:pPr>
              <a:t>‹#›</a:t>
            </a:fld>
            <a:endParaRPr lang="en-US"/>
          </a:p>
        </p:txBody>
      </p:sp>
    </p:spTree>
    <p:extLst>
      <p:ext uri="{BB962C8B-B14F-4D97-AF65-F5344CB8AC3E}">
        <p14:creationId xmlns:p14="http://schemas.microsoft.com/office/powerpoint/2010/main" val="3349729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BBA65-89F3-DE49-A303-72D2DA6B8896}" type="slidenum">
              <a:rPr lang="en-US"/>
              <a:pPr>
                <a:defRPr/>
              </a:pPr>
              <a:t>‹#›</a:t>
            </a:fld>
            <a:endParaRPr lang="en-US"/>
          </a:p>
        </p:txBody>
      </p:sp>
    </p:spTree>
    <p:extLst>
      <p:ext uri="{BB962C8B-B14F-4D97-AF65-F5344CB8AC3E}">
        <p14:creationId xmlns:p14="http://schemas.microsoft.com/office/powerpoint/2010/main" val="2314440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4A776-16E8-BE4C-836C-C6ECBBB5CFCA}" type="slidenum">
              <a:rPr lang="en-US"/>
              <a:pPr>
                <a:defRPr/>
              </a:pPr>
              <a:t>‹#›</a:t>
            </a:fld>
            <a:endParaRPr lang="en-US"/>
          </a:p>
        </p:txBody>
      </p:sp>
    </p:spTree>
    <p:extLst>
      <p:ext uri="{BB962C8B-B14F-4D97-AF65-F5344CB8AC3E}">
        <p14:creationId xmlns:p14="http://schemas.microsoft.com/office/powerpoint/2010/main" val="107965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D0B0A87-4A8C-D14A-901E-1B34E0862AEC}" type="slidenum">
              <a:rPr lang="en-US"/>
              <a:pPr>
                <a:defRPr/>
              </a:pPr>
              <a:t>‹#›</a:t>
            </a:fld>
            <a:endParaRPr lang="en-US"/>
          </a:p>
        </p:txBody>
      </p:sp>
    </p:spTree>
    <p:extLst>
      <p:ext uri="{BB962C8B-B14F-4D97-AF65-F5344CB8AC3E}">
        <p14:creationId xmlns:p14="http://schemas.microsoft.com/office/powerpoint/2010/main" val="229986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CDE20-4D7E-CE4A-BDCD-2E8105D7B905}" type="slidenum">
              <a:rPr lang="en-US"/>
              <a:pPr>
                <a:defRPr/>
              </a:pPr>
              <a:t>‹#›</a:t>
            </a:fld>
            <a:endParaRPr lang="en-US"/>
          </a:p>
        </p:txBody>
      </p:sp>
    </p:spTree>
    <p:extLst>
      <p:ext uri="{BB962C8B-B14F-4D97-AF65-F5344CB8AC3E}">
        <p14:creationId xmlns:p14="http://schemas.microsoft.com/office/powerpoint/2010/main" val="2259977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F6CE1-411B-9943-8112-C780164F5E47}" type="slidenum">
              <a:rPr lang="en-US"/>
              <a:pPr>
                <a:defRPr/>
              </a:pPr>
              <a:t>‹#›</a:t>
            </a:fld>
            <a:endParaRPr lang="en-US"/>
          </a:p>
        </p:txBody>
      </p:sp>
    </p:spTree>
    <p:extLst>
      <p:ext uri="{BB962C8B-B14F-4D97-AF65-F5344CB8AC3E}">
        <p14:creationId xmlns:p14="http://schemas.microsoft.com/office/powerpoint/2010/main" val="4263156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738060-2446-0745-8B29-7D2B66D0B99C}" type="slidenum">
              <a:rPr lang="en-US"/>
              <a:pPr>
                <a:defRPr/>
              </a:pPr>
              <a:t>‹#›</a:t>
            </a:fld>
            <a:endParaRPr lang="en-US"/>
          </a:p>
        </p:txBody>
      </p:sp>
    </p:spTree>
    <p:extLst>
      <p:ext uri="{BB962C8B-B14F-4D97-AF65-F5344CB8AC3E}">
        <p14:creationId xmlns:p14="http://schemas.microsoft.com/office/powerpoint/2010/main" val="3755800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593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B6866-50D9-4345-A61A-4CDD3306F061}" type="slidenum">
              <a:rPr lang="en-US"/>
              <a:pPr>
                <a:defRPr/>
              </a:pPr>
              <a:t>‹#›</a:t>
            </a:fld>
            <a:endParaRPr lang="en-US"/>
          </a:p>
        </p:txBody>
      </p:sp>
    </p:spTree>
    <p:extLst>
      <p:ext uri="{BB962C8B-B14F-4D97-AF65-F5344CB8AC3E}">
        <p14:creationId xmlns:p14="http://schemas.microsoft.com/office/powerpoint/2010/main" val="335306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F79456-5B2D-2B4E-97C4-90F3F0F70E8B}" type="slidenum">
              <a:rPr lang="en-US"/>
              <a:pPr>
                <a:defRPr/>
              </a:pPr>
              <a:t>‹#›</a:t>
            </a:fld>
            <a:endParaRPr lang="en-US"/>
          </a:p>
        </p:txBody>
      </p:sp>
    </p:spTree>
    <p:extLst>
      <p:ext uri="{BB962C8B-B14F-4D97-AF65-F5344CB8AC3E}">
        <p14:creationId xmlns:p14="http://schemas.microsoft.com/office/powerpoint/2010/main" val="1635558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4A0F91-9BAE-F24E-A15C-84C4F8A90FFC}" type="slidenum">
              <a:rPr lang="en-US"/>
              <a:pPr>
                <a:defRPr/>
              </a:pPr>
              <a:t>‹#›</a:t>
            </a:fld>
            <a:endParaRPr lang="en-US"/>
          </a:p>
        </p:txBody>
      </p:sp>
    </p:spTree>
    <p:extLst>
      <p:ext uri="{BB962C8B-B14F-4D97-AF65-F5344CB8AC3E}">
        <p14:creationId xmlns:p14="http://schemas.microsoft.com/office/powerpoint/2010/main" val="3710744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3FC788-8C97-1A4D-A4BE-363E6E5B4A37}" type="slidenum">
              <a:rPr lang="en-US"/>
              <a:pPr>
                <a:defRPr/>
              </a:pPr>
              <a:t>‹#›</a:t>
            </a:fld>
            <a:endParaRPr lang="en-US"/>
          </a:p>
        </p:txBody>
      </p:sp>
    </p:spTree>
    <p:extLst>
      <p:ext uri="{BB962C8B-B14F-4D97-AF65-F5344CB8AC3E}">
        <p14:creationId xmlns:p14="http://schemas.microsoft.com/office/powerpoint/2010/main" val="1966237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8D3A76-26A9-D244-903B-37FEB4277590}" type="slidenum">
              <a:rPr lang="en-US"/>
              <a:pPr>
                <a:defRPr/>
              </a:pPr>
              <a:t>‹#›</a:t>
            </a:fld>
            <a:endParaRPr lang="en-US"/>
          </a:p>
        </p:txBody>
      </p:sp>
    </p:spTree>
    <p:extLst>
      <p:ext uri="{BB962C8B-B14F-4D97-AF65-F5344CB8AC3E}">
        <p14:creationId xmlns:p14="http://schemas.microsoft.com/office/powerpoint/2010/main" val="1922569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5F42A0-31C7-7147-AF79-3FC29BBEE6A5}" type="slidenum">
              <a:rPr lang="en-US"/>
              <a:pPr>
                <a:defRPr/>
              </a:pPr>
              <a:t>‹#›</a:t>
            </a:fld>
            <a:endParaRPr lang="en-US"/>
          </a:p>
        </p:txBody>
      </p:sp>
    </p:spTree>
    <p:extLst>
      <p:ext uri="{BB962C8B-B14F-4D97-AF65-F5344CB8AC3E}">
        <p14:creationId xmlns:p14="http://schemas.microsoft.com/office/powerpoint/2010/main" val="60480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9F682D0-C4CB-304B-9D4F-A1580F281DA4}" type="slidenum">
              <a:rPr lang="en-US"/>
              <a:pPr>
                <a:defRPr/>
              </a:pPr>
              <a:t>‹#›</a:t>
            </a:fld>
            <a:endParaRPr lang="en-US"/>
          </a:p>
        </p:txBody>
      </p:sp>
    </p:spTree>
    <p:extLst>
      <p:ext uri="{BB962C8B-B14F-4D97-AF65-F5344CB8AC3E}">
        <p14:creationId xmlns:p14="http://schemas.microsoft.com/office/powerpoint/2010/main" val="2896851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1256F-2F0A-C14E-B131-73B13A1724C0}" type="slidenum">
              <a:rPr lang="en-US"/>
              <a:pPr>
                <a:defRPr/>
              </a:pPr>
              <a:t>‹#›</a:t>
            </a:fld>
            <a:endParaRPr lang="en-US"/>
          </a:p>
        </p:txBody>
      </p:sp>
    </p:spTree>
    <p:extLst>
      <p:ext uri="{BB962C8B-B14F-4D97-AF65-F5344CB8AC3E}">
        <p14:creationId xmlns:p14="http://schemas.microsoft.com/office/powerpoint/2010/main" val="25418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F75F5-AAC3-6F4D-8978-007422922D8D}" type="slidenum">
              <a:rPr lang="en-US"/>
              <a:pPr>
                <a:defRPr/>
              </a:pPr>
              <a:t>‹#›</a:t>
            </a:fld>
            <a:endParaRPr lang="en-US"/>
          </a:p>
        </p:txBody>
      </p:sp>
    </p:spTree>
    <p:extLst>
      <p:ext uri="{BB962C8B-B14F-4D97-AF65-F5344CB8AC3E}">
        <p14:creationId xmlns:p14="http://schemas.microsoft.com/office/powerpoint/2010/main" val="26496336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3153DF5-FFC8-DC4E-A707-C6B0ADD3951A}" type="slidenum">
              <a:rPr lang="en-US"/>
              <a:pPr>
                <a:defRPr/>
              </a:pPr>
              <a:t>‹#›</a:t>
            </a:fld>
            <a:endParaRPr lang="en-US"/>
          </a:p>
        </p:txBody>
      </p:sp>
    </p:spTree>
    <p:extLst>
      <p:ext uri="{BB962C8B-B14F-4D97-AF65-F5344CB8AC3E}">
        <p14:creationId xmlns:p14="http://schemas.microsoft.com/office/powerpoint/2010/main" val="4037206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372080-101C-AA48-8282-F71F95757588}" type="slidenum">
              <a:rPr lang="en-US"/>
              <a:pPr>
                <a:defRPr/>
              </a:pPr>
              <a:t>‹#›</a:t>
            </a:fld>
            <a:endParaRPr lang="en-US"/>
          </a:p>
        </p:txBody>
      </p:sp>
    </p:spTree>
    <p:extLst>
      <p:ext uri="{BB962C8B-B14F-4D97-AF65-F5344CB8AC3E}">
        <p14:creationId xmlns:p14="http://schemas.microsoft.com/office/powerpoint/2010/main" val="1998091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7BD92C-7E27-E54C-B2C5-1C37FDC10ECB}" type="slidenum">
              <a:rPr lang="en-US"/>
              <a:pPr>
                <a:defRPr/>
              </a:pPr>
              <a:t>‹#›</a:t>
            </a:fld>
            <a:endParaRPr lang="en-US"/>
          </a:p>
        </p:txBody>
      </p:sp>
    </p:spTree>
    <p:extLst>
      <p:ext uri="{BB962C8B-B14F-4D97-AF65-F5344CB8AC3E}">
        <p14:creationId xmlns:p14="http://schemas.microsoft.com/office/powerpoint/2010/main" val="1046937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79CF4F-1067-6043-BB74-3D3E4F0964EA}" type="slidenum">
              <a:rPr lang="en-US"/>
              <a:pPr>
                <a:defRPr/>
              </a:pPr>
              <a:t>‹#›</a:t>
            </a:fld>
            <a:endParaRPr lang="en-US"/>
          </a:p>
        </p:txBody>
      </p:sp>
    </p:spTree>
    <p:extLst>
      <p:ext uri="{BB962C8B-B14F-4D97-AF65-F5344CB8AC3E}">
        <p14:creationId xmlns:p14="http://schemas.microsoft.com/office/powerpoint/2010/main" val="2082510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61BA54-F753-C54F-B4F1-3D2BC85264BA}" type="slidenum">
              <a:rPr lang="en-US"/>
              <a:pPr>
                <a:defRPr/>
              </a:pPr>
              <a:t>‹#›</a:t>
            </a:fld>
            <a:endParaRPr lang="en-US"/>
          </a:p>
        </p:txBody>
      </p:sp>
    </p:spTree>
    <p:extLst>
      <p:ext uri="{BB962C8B-B14F-4D97-AF65-F5344CB8AC3E}">
        <p14:creationId xmlns:p14="http://schemas.microsoft.com/office/powerpoint/2010/main" val="885521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99C9CD9-3B7C-2D44-A3BB-5EB0B4F67051}" type="slidenum">
              <a:rPr lang="en-US"/>
              <a:pPr>
                <a:defRPr/>
              </a:pPr>
              <a:t>‹#›</a:t>
            </a:fld>
            <a:endParaRPr lang="en-US"/>
          </a:p>
        </p:txBody>
      </p:sp>
    </p:spTree>
    <p:extLst>
      <p:ext uri="{BB962C8B-B14F-4D97-AF65-F5344CB8AC3E}">
        <p14:creationId xmlns:p14="http://schemas.microsoft.com/office/powerpoint/2010/main" val="1750036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A0CBE2-89F2-FB47-9B2F-2D56A56E9F70}" type="slidenum">
              <a:rPr lang="en-US"/>
              <a:pPr>
                <a:defRPr/>
              </a:pPr>
              <a:t>‹#›</a:t>
            </a:fld>
            <a:endParaRPr lang="en-US"/>
          </a:p>
        </p:txBody>
      </p:sp>
    </p:spTree>
    <p:extLst>
      <p:ext uri="{BB962C8B-B14F-4D97-AF65-F5344CB8AC3E}">
        <p14:creationId xmlns:p14="http://schemas.microsoft.com/office/powerpoint/2010/main" val="1845444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8870C5C-0906-7B4F-B307-8CCF731B89E4}" type="slidenum">
              <a:rPr lang="en-US"/>
              <a:pPr>
                <a:defRPr/>
              </a:pPr>
              <a:t>‹#›</a:t>
            </a:fld>
            <a:endParaRPr lang="en-US"/>
          </a:p>
        </p:txBody>
      </p:sp>
    </p:spTree>
    <p:extLst>
      <p:ext uri="{BB962C8B-B14F-4D97-AF65-F5344CB8AC3E}">
        <p14:creationId xmlns:p14="http://schemas.microsoft.com/office/powerpoint/2010/main" val="36792298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B57053-75FA-ED4C-ABF9-EF5090ACF7AD}" type="slidenum">
              <a:rPr lang="en-US"/>
              <a:pPr>
                <a:defRPr/>
              </a:pPr>
              <a:t>‹#›</a:t>
            </a:fld>
            <a:endParaRPr lang="en-US"/>
          </a:p>
        </p:txBody>
      </p:sp>
    </p:spTree>
    <p:extLst>
      <p:ext uri="{BB962C8B-B14F-4D97-AF65-F5344CB8AC3E}">
        <p14:creationId xmlns:p14="http://schemas.microsoft.com/office/powerpoint/2010/main" val="3423461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B2B4A3-30B8-F748-894A-F8DD9B5A5314}" type="slidenum">
              <a:rPr lang="en-US"/>
              <a:pPr>
                <a:defRPr/>
              </a:pPr>
              <a:t>‹#›</a:t>
            </a:fld>
            <a:endParaRPr lang="en-US"/>
          </a:p>
        </p:txBody>
      </p:sp>
    </p:spTree>
    <p:extLst>
      <p:ext uri="{BB962C8B-B14F-4D97-AF65-F5344CB8AC3E}">
        <p14:creationId xmlns:p14="http://schemas.microsoft.com/office/powerpoint/2010/main" val="85109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9.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4" Type="http://schemas.openxmlformats.org/officeDocument/2006/relationships/image" Target="../media/image20.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2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22.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24.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0.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1.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21.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4" Type="http://schemas.openxmlformats.org/officeDocument/2006/relationships/image" Target="../media/image25.jpe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71.xml"/><Relationship Id="rId7" Type="http://schemas.openxmlformats.org/officeDocument/2006/relationships/theme" Target="../theme/theme29.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5" Type="http://schemas.openxmlformats.org/officeDocument/2006/relationships/slideLayout" Target="../slideLayouts/slideLayout273.xml"/><Relationship Id="rId4"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theme" Target="../theme/theme30.xml"/><Relationship Id="rId1" Type="http://schemas.openxmlformats.org/officeDocument/2006/relationships/slideLayout" Target="../slideLayouts/slideLayout275.xml"/><Relationship Id="rId5" Type="http://schemas.openxmlformats.org/officeDocument/2006/relationships/image" Target="../media/image28.png"/><Relationship Id="rId4" Type="http://schemas.openxmlformats.org/officeDocument/2006/relationships/image" Target="../media/image27.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31.xml"/><Relationship Id="rId1" Type="http://schemas.openxmlformats.org/officeDocument/2006/relationships/slideLayout" Target="../slideLayouts/slideLayout27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theme" Target="../theme/theme33.xml"/><Relationship Id="rId1" Type="http://schemas.openxmlformats.org/officeDocument/2006/relationships/slideLayout" Target="../slideLayouts/slideLayout28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5.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4.xml"/><Relationship Id="rId17" Type="http://schemas.openxmlformats.org/officeDocument/2006/relationships/image" Target="../media/image9.png"/><Relationship Id="rId2" Type="http://schemas.openxmlformats.org/officeDocument/2006/relationships/slideLayout" Target="../slideLayouts/slideLayout291.xml"/><Relationship Id="rId16" Type="http://schemas.openxmlformats.org/officeDocument/2006/relationships/image" Target="../media/image8.png"/><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7.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6.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30.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5.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3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6.xml"/><Relationship Id="rId2" Type="http://schemas.openxmlformats.org/officeDocument/2006/relationships/slideLayout" Target="../slideLayouts/slideLayout313.xml"/><Relationship Id="rId16" Type="http://schemas.openxmlformats.org/officeDocument/2006/relationships/image" Target="../media/image34.png"/><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edia/image33.png"/><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image" Target="../media/image32.pn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theme" Target="../theme/theme37.xml"/><Relationship Id="rId1" Type="http://schemas.openxmlformats.org/officeDocument/2006/relationships/slideLayout" Target="../slideLayouts/slideLayout3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heme" Target="../theme/theme38.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9.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8.jpeg"/><Relationship Id="rId5" Type="http://schemas.openxmlformats.org/officeDocument/2006/relationships/theme" Target="../theme/theme8.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6AC55C1-B05A-7B4B-9DC3-16B8C9DF9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F2A1F3E0-81CB-E74B-A0F9-E7BAAC011B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85F31886-9974-3648-8926-9CE163F34D69}" type="slidenum">
              <a:rPr lang="en-US"/>
              <a:pPr>
                <a:defRPr/>
              </a:pPr>
              <a:t>‹#›</a:t>
            </a:fld>
            <a:endParaRPr lang="en-US"/>
          </a:p>
        </p:txBody>
      </p:sp>
      <p:pic>
        <p:nvPicPr>
          <p:cNvPr id="1433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4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21236D9-C9CF-EA45-BBA9-E7D5BA07D3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0" r:id="rId1"/>
    <p:sldLayoutId id="2147486621"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5DA8FF67-00DA-A844-A714-B8FBD92E32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8"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Century Gothic"/>
                <a:ea typeface="ＭＳ Ｐゴシック"/>
                <a:cs typeface="ＭＳ Ｐゴシック"/>
              </a:defRPr>
            </a:lvl1pPr>
          </a:lstStyle>
          <a:p>
            <a:pPr>
              <a:defRPr/>
            </a:pPr>
            <a:endParaRPr lang="en-US"/>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Century Gothic"/>
                <a:ea typeface="ＭＳ Ｐゴシック"/>
                <a:cs typeface="ＭＳ Ｐゴシック"/>
              </a:defRPr>
            </a:lvl1pPr>
          </a:lstStyle>
          <a:p>
            <a:pPr>
              <a:defRPr/>
            </a:pPr>
            <a:endParaRPr lang="en-US"/>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Century Gothic" charset="0"/>
              </a:defRPr>
            </a:lvl1pPr>
          </a:lstStyle>
          <a:p>
            <a:pPr>
              <a:defRPr/>
            </a:pPr>
            <a:fld id="{BBEC0016-94F6-A649-8630-D3391A405E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S Pゴシック"/>
                <a:cs typeface="MS Pゴシック"/>
              </a:defRPr>
            </a:lvl1pPr>
          </a:lstStyle>
          <a:p>
            <a:pPr>
              <a:defRPr/>
            </a:pPr>
            <a:endParaRPr lang="en-US"/>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S Pゴシック"/>
                <a:cs typeface="MS Pゴシック"/>
              </a:defRPr>
            </a:lvl1pPr>
          </a:lstStyle>
          <a:p>
            <a:pPr>
              <a:defRPr/>
            </a:pPr>
            <a:endParaRPr lang="en-US"/>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ea typeface="MS Pゴシック" charset="0"/>
                <a:cs typeface="MS Pゴシック" charset="0"/>
              </a:defRPr>
            </a:lvl1pPr>
          </a:lstStyle>
          <a:p>
            <a:pPr>
              <a:defRPr/>
            </a:pPr>
            <a:fld id="{3D764C0B-4EFF-204C-A902-1CAE6DD356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2" r:id="rId1"/>
    <p:sldLayoutId id="2147486537" r:id="rId2"/>
    <p:sldLayoutId id="2147486538" r:id="rId3"/>
    <p:sldLayoutId id="2147486539" r:id="rId4"/>
    <p:sldLayoutId id="2147486540" r:id="rId5"/>
    <p:sldLayoutId id="2147486541" r:id="rId6"/>
    <p:sldLayoutId id="2147486542" r:id="rId7"/>
    <p:sldLayoutId id="2147486543" r:id="rId8"/>
    <p:sldLayoutId id="2147486544" r:id="rId9"/>
    <p:sldLayoutId id="2147486545" r:id="rId10"/>
    <p:sldLayoutId id="214748654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9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E02011AF-4184-FB44-BF85-305ED9BEA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atin typeface="Arial" charset="0"/>
              </a:defRPr>
            </a:lvl1pPr>
          </a:lstStyle>
          <a:p>
            <a:pPr defTabSz="914400" eaLnBrk="0" fontAlgn="base" hangingPunct="0">
              <a:spcBef>
                <a:spcPct val="0"/>
              </a:spcBef>
              <a:spcAft>
                <a:spcPct val="0"/>
              </a:spcAft>
              <a:defRPr/>
            </a:pPr>
            <a:fld id="{1444184A-0EB2-774F-BB7A-0C9761B00E8D}"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3474085391"/>
      </p:ext>
    </p:extLst>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5586613B-709C-CF42-B149-117F32CD7C3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76412128"/>
      </p:ext>
    </p:extLst>
  </p:cSld>
  <p:clrMap bg1="dk2" tx1="lt1" bg2="dk1" tx2="lt2" accent1="accent1" accent2="accent2" accent3="accent3" accent4="accent4" accent5="accent5" accent6="accent6" hlink="hlink" folHlink="folHlink"/>
  <p:sldLayoutIdLst>
    <p:sldLayoutId id="2147486765"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E420345-34D7-A847-952A-ABB6FAE79C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1" r:id="rId1"/>
    <p:sldLayoutId id="2147486442" r:id="rId2"/>
    <p:sldLayoutId id="2147486443" r:id="rId3"/>
    <p:sldLayoutId id="2147486444" r:id="rId4"/>
    <p:sldLayoutId id="2147486445" r:id="rId5"/>
    <p:sldLayoutId id="2147486446" r:id="rId6"/>
    <p:sldLayoutId id="2147486447" r:id="rId7"/>
    <p:sldLayoutId id="2147486448" r:id="rId8"/>
    <p:sldLayoutId id="2147486449" r:id="rId9"/>
    <p:sldLayoutId id="2147486450" r:id="rId10"/>
    <p:sldLayoutId id="2147486451" r:id="rId11"/>
    <p:sldLayoutId id="2147486547" r:id="rId12"/>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2pPr>
      <a:lvl3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3pPr>
      <a:lvl4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4pPr>
      <a:lvl5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5pPr>
      <a:lvl6pPr marL="4572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6pPr>
      <a:lvl7pPr marL="9144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7pPr>
      <a:lvl8pPr marL="13716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8pPr>
      <a:lvl9pPr marL="18288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23435691"/>
      </p:ext>
    </p:extLst>
  </p:cSld>
  <p:clrMap bg1="dk2" tx1="lt1" bg2="dk1" tx2="lt2" accent1="accent1" accent2="accent2" accent3="accent3" accent4="accent4" accent5="accent5" accent6="accent6" hlink="hlink" folHlink="folHlink"/>
  <p:sldLayoutIdLst>
    <p:sldLayoutId id="2147486777" r:id="rId1"/>
    <p:sldLayoutId id="2147486778" r:id="rId2"/>
    <p:sldLayoutId id="2147486779" r:id="rId3"/>
    <p:sldLayoutId id="2147486780" r:id="rId4"/>
    <p:sldLayoutId id="2147486781" r:id="rId5"/>
    <p:sldLayoutId id="2147486782" r:id="rId6"/>
    <p:sldLayoutId id="2147486783" r:id="rId7"/>
    <p:sldLayoutId id="2147486784" r:id="rId8"/>
    <p:sldLayoutId id="2147486785" r:id="rId9"/>
    <p:sldLayoutId id="2147486786" r:id="rId10"/>
    <p:sldLayoutId id="214748678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442281"/>
      </p:ext>
    </p:extLst>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268243729"/>
      </p:ext>
    </p:extLst>
  </p:cSld>
  <p:clrMap bg1="dk2" tx1="lt1" bg2="dk1" tx2="lt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2579384615"/>
      </p:ext>
    </p:extLst>
  </p:cSld>
  <p:clrMap bg1="dk2" tx1="lt1" bg2="dk1" tx2="lt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41463586-26F2-604D-A40D-8471C93EA0B5}" type="slidenum">
              <a:rPr lang="en-US" smtClean="0"/>
              <a:pPr>
                <a:defRPr/>
              </a:pPr>
              <a:t>‹#›</a:t>
            </a:fld>
            <a:endParaRPr lang="en-US"/>
          </a:p>
        </p:txBody>
      </p:sp>
    </p:spTree>
    <p:extLst>
      <p:ext uri="{BB962C8B-B14F-4D97-AF65-F5344CB8AC3E}">
        <p14:creationId xmlns:p14="http://schemas.microsoft.com/office/powerpoint/2010/main" val="1876591356"/>
      </p:ext>
    </p:extLst>
  </p:cSld>
  <p:clrMap bg1="lt1" tx1="dk1" bg2="lt2" tx2="dk2" accent1="accent1" accent2="accent2" accent3="accent3" accent4="accent4" accent5="accent5" accent6="accent6" hlink="hlink" folHlink="folHlink"/>
  <p:sldLayoutIdLst>
    <p:sldLayoutId id="2147486826" r:id="rId1"/>
    <p:sldLayoutId id="2147486827" r:id="rId2"/>
    <p:sldLayoutId id="214748682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686" algn="ctr" rtl="0" eaLnBrk="0" fontAlgn="base" hangingPunct="0">
        <a:spcBef>
          <a:spcPct val="0"/>
        </a:spcBef>
        <a:spcAft>
          <a:spcPct val="0"/>
        </a:spcAft>
        <a:defRPr sz="4400">
          <a:solidFill>
            <a:schemeClr val="tx2"/>
          </a:solidFill>
          <a:latin typeface="Times New Roman" pitchFamily="-112" charset="0"/>
        </a:defRPr>
      </a:lvl6pPr>
      <a:lvl7pPr marL="913370" algn="ctr" rtl="0" eaLnBrk="0" fontAlgn="base" hangingPunct="0">
        <a:spcBef>
          <a:spcPct val="0"/>
        </a:spcBef>
        <a:spcAft>
          <a:spcPct val="0"/>
        </a:spcAft>
        <a:defRPr sz="4400">
          <a:solidFill>
            <a:schemeClr val="tx2"/>
          </a:solidFill>
          <a:latin typeface="Times New Roman" pitchFamily="-112" charset="0"/>
        </a:defRPr>
      </a:lvl7pPr>
      <a:lvl8pPr marL="1370051" algn="ctr" rtl="0" eaLnBrk="0" fontAlgn="base" hangingPunct="0">
        <a:spcBef>
          <a:spcPct val="0"/>
        </a:spcBef>
        <a:spcAft>
          <a:spcPct val="0"/>
        </a:spcAft>
        <a:defRPr sz="4400">
          <a:solidFill>
            <a:schemeClr val="tx2"/>
          </a:solidFill>
          <a:latin typeface="Times New Roman" pitchFamily="-112" charset="0"/>
        </a:defRPr>
      </a:lvl8pPr>
      <a:lvl9pPr marL="1826739" algn="ctr" rtl="0" eaLnBrk="0" fontAlgn="base" hangingPunct="0">
        <a:spcBef>
          <a:spcPct val="0"/>
        </a:spcBef>
        <a:spcAft>
          <a:spcPct val="0"/>
        </a:spcAft>
        <a:defRPr sz="4400">
          <a:solidFill>
            <a:schemeClr val="tx2"/>
          </a:solidFill>
          <a:latin typeface="Times New Roman" pitchFamily="-112" charset="0"/>
        </a:defRPr>
      </a:lvl9pPr>
    </p:titleStyle>
    <p:bodyStyle>
      <a:lvl1pPr marL="342512" indent="-342512"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108" indent="-285428"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708" indent="-228341"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393"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075"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1759"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3822633229"/>
      </p:ext>
    </p:extLst>
  </p:cSld>
  <p:clrMap bg1="lt1" tx1="dk1" bg2="lt2" tx2="dk2" accent1="accent1" accent2="accent2" accent3="accent3" accent4="accent4" accent5="accent5" accent6="accent6" hlink="hlink" folHlink="folHlink"/>
  <p:sldLayoutIdLst>
    <p:sldLayoutId id="2147486830" r:id="rId1"/>
    <p:sldLayoutId id="2147486831" r:id="rId2"/>
    <p:sldLayoutId id="2147486832" r:id="rId3"/>
    <p:sldLayoutId id="2147486833" r:id="rId4"/>
    <p:sldLayoutId id="2147486834" r:id="rId5"/>
    <p:sldLayoutId id="2147486835" r:id="rId6"/>
    <p:sldLayoutId id="2147486836" r:id="rId7"/>
    <p:sldLayoutId id="2147486837" r:id="rId8"/>
    <p:sldLayoutId id="2147486838" r:id="rId9"/>
    <p:sldLayoutId id="2147486839" r:id="rId10"/>
    <p:sldLayoutId id="21474868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4220764881"/>
      </p:ext>
    </p:extLst>
  </p:cSld>
  <p:clrMap bg1="dk2" tx1="lt1" bg2="dk1" tx2="lt2" accent1="accent1" accent2="accent2" accent3="accent3" accent4="accent4" accent5="accent5" accent6="accent6" hlink="hlink" folHlink="folHlink"/>
  <p:sldLayoutIdLst>
    <p:sldLayoutId id="2147486842" r:id="rId1"/>
    <p:sldLayoutId id="2147486843" r:id="rId2"/>
    <p:sldLayoutId id="2147486844" r:id="rId3"/>
    <p:sldLayoutId id="2147486845" r:id="rId4"/>
    <p:sldLayoutId id="2147486846" r:id="rId5"/>
    <p:sldLayoutId id="2147486847" r:id="rId6"/>
    <p:sldLayoutId id="2147486848" r:id="rId7"/>
    <p:sldLayoutId id="2147486849" r:id="rId8"/>
    <p:sldLayoutId id="2147486850" r:id="rId9"/>
    <p:sldLayoutId id="2147486851" r:id="rId10"/>
    <p:sldLayoutId id="2147486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extLst>
      <p:ext uri="{BB962C8B-B14F-4D97-AF65-F5344CB8AC3E}">
        <p14:creationId xmlns:p14="http://schemas.microsoft.com/office/powerpoint/2010/main" val="3603243346"/>
      </p:ext>
    </p:extLst>
  </p:cSld>
  <p:clrMap bg1="dk2" tx1="lt1" bg2="dk1" tx2="lt2" accent1="accent1" accent2="accent2" accent3="accent3" accent4="accent4" accent5="accent5" accent6="accent6" hlink="hlink" folHlink="folHlink"/>
  <p:sldLayoutIdLst>
    <p:sldLayoutId id="2147486854" r:id="rId1"/>
    <p:sldLayoutId id="2147486855" r:id="rId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499017186"/>
      </p:ext>
    </p:extLst>
  </p:cSld>
  <p:clrMap bg1="dk2" tx1="lt1" bg2="dk1" tx2="lt2" accent1="accent1" accent2="accent2" accent3="accent3" accent4="accent4" accent5="accent5" accent6="accent6" hlink="hlink" folHlink="folHlink"/>
  <p:sldLayoutIdLst>
    <p:sldLayoutId id="2147486857" r:id="rId1"/>
    <p:sldLayoutId id="2147486858"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extLst>
      <p:ext uri="{BB962C8B-B14F-4D97-AF65-F5344CB8AC3E}">
        <p14:creationId xmlns:p14="http://schemas.microsoft.com/office/powerpoint/2010/main" val="1931121434"/>
      </p:ext>
    </p:extLst>
  </p:cSld>
  <p:clrMap bg1="dk2" tx1="lt1" bg2="dk1" tx2="lt2" accent1="accent1" accent2="accent2" accent3="accent3" accent4="accent4" accent5="accent5" accent6="accent6" hlink="hlink" folHlink="folHlink"/>
  <p:sldLayoutIdLst>
    <p:sldLayoutId id="2147486860" r:id="rId1"/>
    <p:sldLayoutId id="2147486861" r:id="rId2"/>
    <p:sldLayoutId id="2147486862" r:id="rId3"/>
    <p:sldLayoutId id="2147486863" r:id="rId4"/>
    <p:sldLayoutId id="2147486864" r:id="rId5"/>
    <p:sldLayoutId id="2147486865"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S Pゴシック" pitchFamily="-92" charset="-128"/>
                <a:cs typeface="MS Pゴシック" pitchFamily="-92"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S Pゴシック" pitchFamily="-92" charset="-128"/>
                <a:cs typeface="MS Pゴシック" pitchFamily="-92" charset="-128"/>
              </a:defRPr>
            </a:lvl1pPr>
          </a:lstStyle>
          <a:p>
            <a:pPr>
              <a:defRPr/>
            </a:pPr>
            <a:endParaRPr lang="en-US"/>
          </a:p>
        </p:txBody>
      </p:sp>
      <p:sp>
        <p:nvSpPr>
          <p:cNvPr id="245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a:defRPr/>
            </a:pPr>
            <a:fld id="{B2CC72BC-EA4A-8D4C-B10E-9A107E19C9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8"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8"/>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1"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3"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614"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6"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8"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0"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3"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nvGrpSpPr>
            <p:cNvPr id="15364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30710CC8-D994-E74F-B542-63CB9595E1F8}" type="slidenum">
              <a:rPr lang="en-US"/>
              <a:pPr>
                <a:defRPr/>
              </a:pPr>
              <a:t>‹#›</a:t>
            </a:fld>
            <a:endParaRPr lang="en-US"/>
          </a:p>
        </p:txBody>
      </p:sp>
    </p:spTree>
    <p:extLst>
      <p:ext uri="{BB962C8B-B14F-4D97-AF65-F5344CB8AC3E}">
        <p14:creationId xmlns:p14="http://schemas.microsoft.com/office/powerpoint/2010/main" val="1167648604"/>
      </p:ext>
    </p:extLst>
  </p:cSld>
  <p:clrMap bg1="dk2" tx1="lt1" bg2="dk1" tx2="lt2" accent1="accent1" accent2="accent2" accent3="accent3" accent4="accent4" accent5="accent5" accent6="accent6" hlink="hlink" folHlink="folHlink"/>
  <p:sldLayoutIdLst>
    <p:sldLayoutId id="214748686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5075" indent="-228341"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1759"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8447"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5126"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1814"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573258"/>
      </p:ext>
    </p:extLst>
  </p:cSld>
  <p:clrMap bg1="lt1" tx1="dk1" bg2="lt2" tx2="dk2" accent1="accent1" accent2="accent2" accent3="accent3" accent4="accent4" accent5="accent5" accent6="accent6" hlink="hlink" folHlink="folHlink"/>
  <p:sldLayoutIdLst>
    <p:sldLayoutId id="2147486869"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Times" pitchFamily="-112" charset="0"/>
        </a:defRPr>
      </a:lvl6pPr>
      <a:lvl7pPr marL="913370" algn="ctr" rtl="0" fontAlgn="base">
        <a:spcBef>
          <a:spcPct val="0"/>
        </a:spcBef>
        <a:spcAft>
          <a:spcPct val="0"/>
        </a:spcAft>
        <a:defRPr sz="4400">
          <a:solidFill>
            <a:schemeClr val="tx2"/>
          </a:solidFill>
          <a:latin typeface="Times" pitchFamily="-112" charset="0"/>
        </a:defRPr>
      </a:lvl7pPr>
      <a:lvl8pPr marL="1370051" algn="ctr" rtl="0" fontAlgn="base">
        <a:spcBef>
          <a:spcPct val="0"/>
        </a:spcBef>
        <a:spcAft>
          <a:spcPct val="0"/>
        </a:spcAft>
        <a:defRPr sz="4400">
          <a:solidFill>
            <a:schemeClr val="tx2"/>
          </a:solidFill>
          <a:latin typeface="Times" pitchFamily="-112" charset="0"/>
        </a:defRPr>
      </a:lvl8pPr>
      <a:lvl9pPr marL="1826739" algn="ctr" rtl="0" fontAlgn="base">
        <a:spcBef>
          <a:spcPct val="0"/>
        </a:spcBef>
        <a:spcAft>
          <a:spcPct val="0"/>
        </a:spcAft>
        <a:defRPr sz="4400">
          <a:solidFill>
            <a:schemeClr val="tx2"/>
          </a:solidFill>
          <a:latin typeface="Times" pitchFamily="-112" charset="0"/>
        </a:defRPr>
      </a:lvl9pPr>
    </p:titleStyle>
    <p:bodyStyle>
      <a:lvl1pPr marL="342512" indent="-342512"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1759" indent="-228341" algn="l" rtl="0" fontAlgn="base">
        <a:spcBef>
          <a:spcPct val="20000"/>
        </a:spcBef>
        <a:spcAft>
          <a:spcPct val="0"/>
        </a:spcAft>
        <a:buChar char="»"/>
        <a:defRPr sz="2000" b="1">
          <a:solidFill>
            <a:schemeClr val="tx1"/>
          </a:solidFill>
          <a:latin typeface="+mn-lt"/>
          <a:ea typeface="ＭＳ Ｐゴシック" pitchFamily="-112" charset="-128"/>
        </a:defRPr>
      </a:lvl6pPr>
      <a:lvl7pPr marL="2968447" indent="-228341" algn="l" rtl="0" fontAlgn="base">
        <a:spcBef>
          <a:spcPct val="20000"/>
        </a:spcBef>
        <a:spcAft>
          <a:spcPct val="0"/>
        </a:spcAft>
        <a:buChar char="»"/>
        <a:defRPr sz="2000" b="1">
          <a:solidFill>
            <a:schemeClr val="tx1"/>
          </a:solidFill>
          <a:latin typeface="+mn-lt"/>
          <a:ea typeface="ＭＳ Ｐゴシック" pitchFamily="-112" charset="-128"/>
        </a:defRPr>
      </a:lvl7pPr>
      <a:lvl8pPr marL="3425126" indent="-228341" algn="l" rtl="0" fontAlgn="base">
        <a:spcBef>
          <a:spcPct val="20000"/>
        </a:spcBef>
        <a:spcAft>
          <a:spcPct val="0"/>
        </a:spcAft>
        <a:buChar char="»"/>
        <a:defRPr sz="2000" b="1">
          <a:solidFill>
            <a:schemeClr val="tx1"/>
          </a:solidFill>
          <a:latin typeface="+mn-lt"/>
          <a:ea typeface="ＭＳ Ｐゴシック" pitchFamily="-112" charset="-128"/>
        </a:defRPr>
      </a:lvl8pPr>
      <a:lvl9pPr marL="3881814" indent="-228341"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lgn="l">
              <a:defRPr/>
            </a:pPr>
            <a:endParaRPr lang="en-US" b="0"/>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b="0"/>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2A419F11-3D62-C64B-AFE4-6931D49AB351}" type="slidenum">
              <a:rPr lang="en-US" b="0"/>
              <a:pPr>
                <a:defRPr/>
              </a:pPr>
              <a:t>‹#›</a:t>
            </a:fld>
            <a:endParaRPr lang="en-US" b="0"/>
          </a:p>
        </p:txBody>
      </p:sp>
    </p:spTree>
    <p:extLst>
      <p:ext uri="{BB962C8B-B14F-4D97-AF65-F5344CB8AC3E}">
        <p14:creationId xmlns:p14="http://schemas.microsoft.com/office/powerpoint/2010/main" val="2893732240"/>
      </p:ext>
    </p:extLst>
  </p:cSld>
  <p:clrMap bg1="lt1" tx1="dk1" bg2="lt2" tx2="dk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 id="21474868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fld id="{9166F88A-B281-3544-B767-7C8C4CBF3BCB}" type="datetime1">
              <a:rPr lang="en-US"/>
              <a:pPr/>
              <a:t>3/17/26</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FD05BA76-7E38-B84F-BAA9-FB5F6892E703}" type="slidenum">
              <a:rPr lang="en-US"/>
              <a:pPr/>
              <a:t>‹#›</a:t>
            </a:fld>
            <a:endParaRPr lang="en-US"/>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434849"/>
      </p:ext>
    </p:extLst>
  </p:cSld>
  <p:clrMap bg1="lt1" tx1="dk1" bg2="lt2" tx2="dk2" accent1="accent1" accent2="accent2" accent3="accent3" accent4="accent4" accent5="accent5" accent6="accent6" hlink="hlink" folHlink="folHlink"/>
  <p:sldLayoutIdLst>
    <p:sldLayoutId id="2147486884"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706" indent="-228541" algn="l" rtl="0" eaLnBrk="0" fontAlgn="base" hangingPunct="0">
        <a:spcBef>
          <a:spcPct val="20000"/>
        </a:spcBef>
        <a:spcAft>
          <a:spcPct val="0"/>
        </a:spcAft>
        <a:buChar char="•"/>
        <a:defRPr sz="2400">
          <a:solidFill>
            <a:schemeClr val="tx1"/>
          </a:solidFill>
          <a:latin typeface="+mn-lt"/>
          <a:ea typeface="ＭＳ Ｐゴシック" charset="-128"/>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lgn="l">
              <a:defRPr/>
            </a:pPr>
            <a:endParaRPr lang="en-US" b="0"/>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b="0"/>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AFD1A53E-E01C-564C-9072-5808AD2902AD}" type="slidenum">
              <a:rPr lang="en-US" b="0"/>
              <a:pPr>
                <a:defRPr/>
              </a:pPr>
              <a:t>‹#›</a:t>
            </a:fld>
            <a:endParaRPr lang="en-US" b="0"/>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951129"/>
      </p:ext>
    </p:extLst>
  </p:cSld>
  <p:clrMap bg1="lt1" tx1="dk1" bg2="lt2" tx2="dk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lgn="l">
              <a:defRPr/>
            </a:pPr>
            <a:endParaRPr lang="en-US" b="0"/>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b="0"/>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7809A0A-08D4-4A4D-9995-8AC89E4CF2B7}" type="slidenum">
              <a:rPr lang="en-US" b="0"/>
              <a:pPr>
                <a:defRPr/>
              </a:pPr>
              <a:t>‹#›</a:t>
            </a:fld>
            <a:endParaRPr lang="en-US" b="0"/>
          </a:p>
        </p:txBody>
      </p:sp>
    </p:spTree>
    <p:extLst>
      <p:ext uri="{BB962C8B-B14F-4D97-AF65-F5344CB8AC3E}">
        <p14:creationId xmlns:p14="http://schemas.microsoft.com/office/powerpoint/2010/main" val="371575314"/>
      </p:ext>
    </p:extLst>
  </p:cSld>
  <p:clrMap bg1="dk2" tx1="lt1" bg2="dk1" tx2="lt2" accent1="accent1" accent2="accent2" accent3="accent3" accent4="accent4" accent5="accent5" accent6="accent6" hlink="hlink" folHlink="folHlink"/>
  <p:sldLayoutIdLst>
    <p:sldLayoutId id="2147486898" r:id="rId1"/>
    <p:sldLayoutId id="2147486899"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3/17/26</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2540862319"/>
      </p:ext>
    </p:extLst>
  </p:cSld>
  <p:clrMap bg1="lt1" tx1="dk1" bg2="lt2" tx2="dk2" accent1="accent1" accent2="accent2" accent3="accent3" accent4="accent4" accent5="accent5" accent6="accent6" hlink="hlink" folHlink="folHlink"/>
  <p:sldLayoutIdLst>
    <p:sldLayoutId id="2147486910" r:id="rId1"/>
    <p:sldLayoutId id="2147486911" r:id="rId2"/>
    <p:sldLayoutId id="2147486912" r:id="rId3"/>
    <p:sldLayoutId id="2147486913" r:id="rId4"/>
    <p:sldLayoutId id="2147486914" r:id="rId5"/>
    <p:sldLayoutId id="2147486915" r:id="rId6"/>
    <p:sldLayoutId id="2147486916" r:id="rId7"/>
    <p:sldLayoutId id="2147486917" r:id="rId8"/>
    <p:sldLayoutId id="2147486918" r:id="rId9"/>
    <p:sldLayoutId id="2147486919" r:id="rId10"/>
    <p:sldLayoutId id="2147486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92514" name="Picture 2" descr="Expba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pPr>
              <a:defRPr/>
            </a:pPr>
            <a:fld id="{D334E3A7-7198-2343-9A9D-52D1DB7F1F1D}" type="datetime1">
              <a:rPr lang="en-US"/>
              <a:pPr>
                <a:defRPr/>
              </a:pPr>
              <a:t>3/17/26</a:t>
            </a:fld>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a:defRPr sz="1400" b="0">
                <a:solidFill>
                  <a:srgbClr val="482400"/>
                </a:solidFill>
                <a:latin typeface="Arial"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pPr>
              <a:defRPr/>
            </a:pPr>
            <a:fld id="{7B5A7141-3C7B-004B-8427-9C736F39BE9D}" type="slidenum">
              <a:rPr lang="en-US"/>
              <a:pPr>
                <a:defRPr/>
              </a:pPr>
              <a:t>‹#›</a:t>
            </a:fld>
            <a:endParaRPr lang="en-US" dirty="0"/>
          </a:p>
        </p:txBody>
      </p:sp>
      <p:pic>
        <p:nvPicPr>
          <p:cNvPr id="192519" name="Picture 7" descr="EXPHOR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947083"/>
      </p:ext>
    </p:extLst>
  </p:cSld>
  <p:clrMap bg1="lt1" tx1="dk1" bg2="lt2" tx2="dk2" accent1="accent1" accent2="accent2" accent3="accent3" accent4="accent4" accent5="accent5" accent6="accent6" hlink="hlink" folHlink="folHlink"/>
  <p:sldLayoutIdLst>
    <p:sldLayoutId id="214748692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8A92CD4D-7EC0-3F43-A061-9E13A41A011D}" type="slidenum">
              <a:rPr lang="en-US"/>
              <a:pPr>
                <a:defRPr/>
              </a:pPr>
              <a:t>‹#›</a:t>
            </a:fld>
            <a:endParaRPr lang="en-US"/>
          </a:p>
        </p:txBody>
      </p:sp>
    </p:spTree>
    <p:extLst>
      <p:ext uri="{BB962C8B-B14F-4D97-AF65-F5344CB8AC3E}">
        <p14:creationId xmlns:p14="http://schemas.microsoft.com/office/powerpoint/2010/main" val="302354875"/>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8C3825F3-F5B1-0243-91F8-025AA9C08601}" type="slidenum">
              <a:rPr lang="en-US"/>
              <a:pPr>
                <a:defRPr/>
              </a:pPr>
              <a:t>‹#›</a:t>
            </a:fld>
            <a:endParaRPr lang="en-US"/>
          </a:p>
        </p:txBody>
      </p:sp>
    </p:spTree>
    <p:extLst>
      <p:ext uri="{BB962C8B-B14F-4D97-AF65-F5344CB8AC3E}">
        <p14:creationId xmlns:p14="http://schemas.microsoft.com/office/powerpoint/2010/main" val="988329325"/>
      </p:ext>
    </p:extLst>
  </p:cSld>
  <p:clrMap bg1="lt1" tx1="dk1" bg2="lt2" tx2="dk2" accent1="accent1" accent2="accent2" accent3="accent3" accent4="accent4" accent5="accent5" accent6="accent6" hlink="hlink" folHlink="folHlink"/>
  <p:sldLayoutIdLst>
    <p:sldLayoutId id="2147486937" r:id="rId1"/>
    <p:sldLayoutId id="2147486938" r:id="rId2"/>
    <p:sldLayoutId id="2147486939" r:id="rId3"/>
    <p:sldLayoutId id="2147486940" r:id="rId4"/>
    <p:sldLayoutId id="2147486941" r:id="rId5"/>
    <p:sldLayoutId id="2147486942" r:id="rId6"/>
    <p:sldLayoutId id="2147486943" r:id="rId7"/>
    <p:sldLayoutId id="2147486944" r:id="rId8"/>
    <p:sldLayoutId id="2147486945" r:id="rId9"/>
    <p:sldLayoutId id="2147486946" r:id="rId10"/>
    <p:sldLayoutId id="214748694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8914" name="Picture 1026"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484"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5"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6"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68DB5579-F7A8-2E46-BC99-548569CDB787}" type="slidenum">
              <a:rPr lang="en-US"/>
              <a:pPr>
                <a:defRPr/>
              </a:pPr>
              <a:t>‹#›</a:t>
            </a:fld>
            <a:endParaRPr lang="en-US"/>
          </a:p>
        </p:txBody>
      </p:sp>
      <p:pic>
        <p:nvPicPr>
          <p:cNvPr id="38919" name="Picture 1031"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0"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49"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9F4A038A-10FE-3B4E-B8F4-2962FD766B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50"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F551FA1-4921-344A-A4CC-478095B53CC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3C8EA113-6C6C-5D44-B30A-AD88819D71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1"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2pPr>
      <a:lvl3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3pPr>
      <a:lvl4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4pPr>
      <a:lvl5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5pPr>
      <a:lvl6pPr marL="4572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6pPr>
      <a:lvl7pPr marL="9144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7pPr>
      <a:lvl8pPr marL="13716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8pPr>
      <a:lvl9pPr marL="18288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8" descr="subpage"/>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3"/>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65CFC2-2C4E-2F42-AAB0-824D65028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2" r:id="rId1"/>
    <p:sldLayoutId id="2147486503" r:id="rId2"/>
    <p:sldLayoutId id="2147486504" r:id="rId3"/>
    <p:sldLayoutId id="2147486505" r:id="rId4"/>
  </p:sldLayoutIdLst>
  <p:txStyles>
    <p:titleStyle>
      <a:lvl1pPr algn="l" rtl="0" eaLnBrk="0" fontAlgn="base" hangingPunct="0">
        <a:spcBef>
          <a:spcPct val="0"/>
        </a:spcBef>
        <a:spcAft>
          <a:spcPct val="0"/>
        </a:spcAft>
        <a:defRPr sz="3600">
          <a:solidFill>
            <a:srgbClr val="990000"/>
          </a:solidFill>
          <a:latin typeface="+mj-lt"/>
          <a:ea typeface="ＭＳ Ｐゴシック" charset="0"/>
          <a:cs typeface="+mj-cs"/>
        </a:defRPr>
      </a:lvl1pPr>
      <a:lvl2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2pPr>
      <a:lvl3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3pPr>
      <a:lvl4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4pPr>
      <a:lvl5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5pPr>
      <a:lvl6pPr marL="4572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6pPr>
      <a:lvl7pPr marL="9144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7pPr>
      <a:lvl8pPr marL="13716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8pPr>
      <a:lvl9pPr marL="18288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Ø"/>
        <a:defRPr sz="2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b="1">
          <a:solidFill>
            <a:schemeClr val="tx1"/>
          </a:solidFill>
          <a:latin typeface="+mn-lt"/>
          <a:ea typeface="+mn-ea"/>
          <a:cs typeface="+mn-cs"/>
        </a:defRPr>
      </a:lvl4pPr>
      <a:lvl5pPr marL="2057400" indent="-228600" algn="l" rtl="0" eaLnBrk="0" fontAlgn="base" hangingPunct="0">
        <a:spcBef>
          <a:spcPct val="20000"/>
        </a:spcBef>
        <a:spcAft>
          <a:spcPct val="0"/>
        </a:spcAft>
        <a:buChar char="»"/>
        <a:defRPr b="1">
          <a:solidFill>
            <a:schemeClr val="tx1"/>
          </a:solidFill>
          <a:latin typeface="+mn-lt"/>
          <a:ea typeface="+mn-ea"/>
          <a:cs typeface="+mn-cs"/>
        </a:defRPr>
      </a:lvl5pPr>
      <a:lvl6pPr marL="2514600" indent="-228600" algn="l" rtl="0" fontAlgn="base">
        <a:spcBef>
          <a:spcPct val="20000"/>
        </a:spcBef>
        <a:spcAft>
          <a:spcPct val="0"/>
        </a:spcAft>
        <a:buChar char="»"/>
        <a:defRPr b="1">
          <a:solidFill>
            <a:schemeClr val="tx1"/>
          </a:solidFill>
          <a:latin typeface="+mn-lt"/>
          <a:ea typeface="+mn-ea"/>
          <a:cs typeface="+mn-cs"/>
        </a:defRPr>
      </a:lvl6pPr>
      <a:lvl7pPr marL="2971800" indent="-228600" algn="l" rtl="0" fontAlgn="base">
        <a:spcBef>
          <a:spcPct val="20000"/>
        </a:spcBef>
        <a:spcAft>
          <a:spcPct val="0"/>
        </a:spcAft>
        <a:buChar char="»"/>
        <a:defRPr b="1">
          <a:solidFill>
            <a:schemeClr val="tx1"/>
          </a:solidFill>
          <a:latin typeface="+mn-lt"/>
          <a:ea typeface="+mn-ea"/>
          <a:cs typeface="+mn-cs"/>
        </a:defRPr>
      </a:lvl7pPr>
      <a:lvl8pPr marL="3429000" indent="-228600" algn="l" rtl="0" fontAlgn="base">
        <a:spcBef>
          <a:spcPct val="20000"/>
        </a:spcBef>
        <a:spcAft>
          <a:spcPct val="0"/>
        </a:spcAft>
        <a:buChar char="»"/>
        <a:defRPr b="1">
          <a:solidFill>
            <a:schemeClr val="tx1"/>
          </a:solidFill>
          <a:latin typeface="+mn-lt"/>
          <a:ea typeface="+mn-ea"/>
          <a:cs typeface="+mn-cs"/>
        </a:defRPr>
      </a:lvl8pPr>
      <a:lvl9pPr marL="3886200" indent="-228600" algn="l" rtl="0" fontAlgn="base">
        <a:spcBef>
          <a:spcPct val="20000"/>
        </a:spcBef>
        <a:spcAft>
          <a:spcPct val="0"/>
        </a:spcAft>
        <a:buChar char="»"/>
        <a:defRPr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DDC5FE73-7C36-5C4D-BC3E-FB5DEDFCA6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3" r:id="rId1"/>
    <p:sldLayoutId id="2147486554" r:id="rId2"/>
    <p:sldLayoutId id="2147486555" r:id="rId3"/>
    <p:sldLayoutId id="2147486556" r:id="rId4"/>
    <p:sldLayoutId id="2147486557" r:id="rId5"/>
    <p:sldLayoutId id="2147486558" r:id="rId6"/>
    <p:sldLayoutId id="2147486559" r:id="rId7"/>
    <p:sldLayoutId id="2147486560" r:id="rId8"/>
    <p:sldLayoutId id="2147486561" r:id="rId9"/>
    <p:sldLayoutId id="2147486562" r:id="rId10"/>
    <p:sldLayoutId id="2147486563" r:id="rId11"/>
    <p:sldLayoutId id="21474865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5.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7.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84.xml"/><Relationship Id="rId4" Type="http://schemas.openxmlformats.org/officeDocument/2006/relationships/image" Target="../media/image111.emf"/></Relationships>
</file>

<file path=ppt/slides/_rels/slide107.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9.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72.xml"/><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9.xml"/><Relationship Id="rId1" Type="http://schemas.openxmlformats.org/officeDocument/2006/relationships/slideLayout" Target="../slideLayouts/slideLayout84.xml"/><Relationship Id="rId4" Type="http://schemas.openxmlformats.org/officeDocument/2006/relationships/image" Target="../media/image11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83.xml"/><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173.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96.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08.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08.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08.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19.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35.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35.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55.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58.xml"/><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8.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65.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75.xml"/><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76.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268.xml"/><Relationship Id="rId4" Type="http://schemas.openxmlformats.org/officeDocument/2006/relationships/image" Target="../media/image8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42.xml"/><Relationship Id="rId1" Type="http://schemas.openxmlformats.org/officeDocument/2006/relationships/themeOverride" Target="../theme/themeOverride1.xml"/><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83.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3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9.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342.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34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83.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283.xml"/><Relationship Id="rId4" Type="http://schemas.openxmlformats.org/officeDocument/2006/relationships/image" Target="../media/image95.jpeg"/></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83.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34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307.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283.xml"/><Relationship Id="rId5" Type="http://schemas.openxmlformats.org/officeDocument/2006/relationships/image" Target="../media/image101.jpeg"/><Relationship Id="rId4" Type="http://schemas.openxmlformats.org/officeDocument/2006/relationships/image" Target="../media/image100.jpeg"/></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34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330.xml"/><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3282" name="Title 2"/>
          <p:cNvSpPr>
            <a:spLocks noGrp="1"/>
          </p:cNvSpPr>
          <p:nvPr>
            <p:ph type="ctrTitle" idx="4294967295"/>
          </p:nvPr>
        </p:nvSpPr>
        <p:spPr>
          <a:xfrm>
            <a:off x="683568" y="620688"/>
            <a:ext cx="7632848" cy="4320480"/>
          </a:xfrm>
          <a:solidFill>
            <a:srgbClr val="000000"/>
          </a:solidFill>
        </p:spPr>
        <p:txBody>
          <a:bodyPr/>
          <a:lstStyle/>
          <a:p>
            <a:pPr algn="ctr"/>
            <a:r>
              <a:rPr lang="ar-JO" sz="5400" b="1" dirty="0">
                <a:solidFill>
                  <a:srgbClr val="FFFFFF"/>
                </a:solidFill>
                <a:latin typeface="Arial" panose="020B0604020202020204" pitchFamily="34" charset="0"/>
                <a:cs typeface="Arial" panose="020B0604020202020204" pitchFamily="34" charset="0"/>
              </a:rPr>
              <a:t>القوات، الشفاء،             الألسنة والترجمة</a:t>
            </a:r>
            <a:endParaRPr lang="en-US" sz="5400" b="1" dirty="0">
              <a:solidFill>
                <a:srgbClr val="FFFFF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F028843-C08F-8F88-6E95-16BE5A94B50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p:txBody>
          <a:bodyPr/>
          <a:lstStyle/>
          <a:p>
            <a:pPr algn="ctr" eaLnBrk="1" hangingPunct="1"/>
            <a:r>
              <a:rPr lang="ar-JO" b="1" dirty="0">
                <a:latin typeface="Arial Black" charset="0"/>
              </a:rPr>
              <a:t>التعريف</a:t>
            </a:r>
            <a:endParaRPr lang="en-US" b="1" dirty="0">
              <a:latin typeface="Arial Black" charset="0"/>
            </a:endParaRPr>
          </a:p>
        </p:txBody>
      </p:sp>
      <p:sp>
        <p:nvSpPr>
          <p:cNvPr id="214018" name="Rectangle 3"/>
          <p:cNvSpPr>
            <a:spLocks noGrp="1" noChangeArrowheads="1"/>
          </p:cNvSpPr>
          <p:nvPr>
            <p:ph type="body" idx="1"/>
          </p:nvPr>
        </p:nvSpPr>
        <p:spPr>
          <a:xfrm>
            <a:off x="107950" y="1052736"/>
            <a:ext cx="7437438" cy="1872555"/>
          </a:xfrm>
        </p:spPr>
        <p:txBody>
          <a:bodyPr/>
          <a:lstStyle/>
          <a:p>
            <a:pPr marL="0" indent="0" algn="ctr" eaLnBrk="1" hangingPunct="1">
              <a:buFontTx/>
              <a:buNone/>
              <a:defRPr/>
            </a:pPr>
            <a:r>
              <a:rPr lang="ar-JO" dirty="0">
                <a:effectLst>
                  <a:glow rad="101600">
                    <a:schemeClr val="bg1">
                      <a:alpha val="75000"/>
                    </a:schemeClr>
                  </a:glow>
                </a:effectLst>
                <a:latin typeface="Arial" charset="0"/>
              </a:rPr>
              <a:t>المعجزة هي </a:t>
            </a:r>
            <a:r>
              <a:rPr lang="ar-JO" dirty="0">
                <a:solidFill>
                  <a:srgbClr val="00B050"/>
                </a:solidFill>
                <a:effectLst>
                  <a:glow rad="101600">
                    <a:schemeClr val="bg1">
                      <a:alpha val="75000"/>
                    </a:schemeClr>
                  </a:glow>
                </a:effectLst>
                <a:latin typeface="Arial" charset="0"/>
              </a:rPr>
              <a:t>نوع أقل شيوعًا </a:t>
            </a:r>
            <a:r>
              <a:rPr lang="ar-JO" dirty="0">
                <a:effectLst>
                  <a:glow rad="101600">
                    <a:schemeClr val="bg1">
                      <a:alpha val="75000"/>
                    </a:schemeClr>
                  </a:glow>
                </a:effectLst>
                <a:latin typeface="Arial" charset="0"/>
              </a:rPr>
              <a:t>من عمل الله الذي </a:t>
            </a:r>
            <a:r>
              <a:rPr lang="ar-JO" dirty="0">
                <a:solidFill>
                  <a:srgbClr val="C00000"/>
                </a:solidFill>
                <a:effectLst>
                  <a:glow rad="101600">
                    <a:schemeClr val="bg1">
                      <a:alpha val="75000"/>
                    </a:schemeClr>
                  </a:glow>
                </a:effectLst>
                <a:latin typeface="Arial" charset="0"/>
              </a:rPr>
              <a:t>يثير رهبة الناس وتعجبهم</a:t>
            </a:r>
            <a:r>
              <a:rPr lang="ar-JO" dirty="0">
                <a:effectLst>
                  <a:glow rad="101600">
                    <a:schemeClr val="bg1">
                      <a:alpha val="75000"/>
                    </a:schemeClr>
                  </a:glow>
                </a:effectLst>
                <a:latin typeface="Arial" charset="0"/>
              </a:rPr>
              <a:t> </a:t>
            </a:r>
            <a:r>
              <a:rPr lang="ar-JO" dirty="0">
                <a:solidFill>
                  <a:srgbClr val="1102FF"/>
                </a:solidFill>
                <a:effectLst>
                  <a:glow rad="101600">
                    <a:schemeClr val="bg1">
                      <a:alpha val="75000"/>
                    </a:schemeClr>
                  </a:glow>
                </a:effectLst>
                <a:latin typeface="Arial" charset="0"/>
              </a:rPr>
              <a:t>ويشهد بها لنفسه</a:t>
            </a:r>
            <a:r>
              <a:rPr lang="ar-JO" dirty="0">
                <a:effectLst>
                  <a:glow rad="101600">
                    <a:schemeClr val="bg1">
                      <a:alpha val="75000"/>
                    </a:schemeClr>
                  </a:glow>
                </a:effectLst>
                <a:latin typeface="Arial" charset="0"/>
              </a:rPr>
              <a:t>.</a:t>
            </a:r>
            <a:endParaRPr lang="en-US" dirty="0">
              <a:effectLst>
                <a:glow rad="101600">
                  <a:schemeClr val="bg1">
                    <a:alpha val="75000"/>
                  </a:schemeClr>
                </a:glow>
              </a:effectLst>
              <a:latin typeface="Arial" charset="0"/>
            </a:endParaRPr>
          </a:p>
        </p:txBody>
      </p:sp>
      <p:pic>
        <p:nvPicPr>
          <p:cNvPr id="363523" name="Picture 4" descr="grudem_way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3124200"/>
            <a:ext cx="2278063" cy="318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4" name="Picture 5" descr="st b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908300"/>
            <a:ext cx="2460625" cy="391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5" name="Text Box 6"/>
          <p:cNvSpPr txBox="1">
            <a:spLocks noChangeArrowheads="1"/>
          </p:cNvSpPr>
          <p:nvPr/>
        </p:nvSpPr>
        <p:spPr bwMode="auto">
          <a:xfrm>
            <a:off x="3059113" y="6308725"/>
            <a:ext cx="3810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50000"/>
              </a:spcBef>
            </a:pPr>
            <a:r>
              <a:rPr lang="ar-JO" altLang="zh-CN" sz="2800" b="1" dirty="0">
                <a:solidFill>
                  <a:srgbClr val="000000"/>
                </a:solidFill>
                <a:ea typeface="宋体" charset="0"/>
                <a:cs typeface="宋体" charset="0"/>
              </a:rPr>
              <a:t>د. واين أ. جرودم</a:t>
            </a:r>
            <a:endParaRPr lang="en-US" sz="2800" b="1" dirty="0"/>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507906" name="Rectangle 1026"/>
          <p:cNvSpPr>
            <a:spLocks noGrp="1" noChangeArrowheads="1"/>
          </p:cNvSpPr>
          <p:nvPr>
            <p:ph type="title" idx="4294967295"/>
          </p:nvPr>
        </p:nvSpPr>
        <p:spPr>
          <a:xfrm>
            <a:off x="457200" y="274638"/>
            <a:ext cx="8305800" cy="1782762"/>
          </a:xfrm>
          <a:no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يجب أن تحظى كلمة الله ب</a:t>
            </a:r>
            <a:r>
              <a:rPr lang="ar-JO" b="1" dirty="0">
                <a:solidFill>
                  <a:srgbClr val="FFFF00"/>
                </a:solidFill>
                <a:latin typeface="Arial" panose="020B0604020202020204" pitchFamily="34" charset="0"/>
                <a:ea typeface="ＭＳ Ｐゴシック" charset="0"/>
                <a:cs typeface="Arial" panose="020B0604020202020204" pitchFamily="34" charset="0"/>
              </a:rPr>
              <a:t>الأولوية</a:t>
            </a:r>
            <a:r>
              <a:rPr lang="ar-JO" b="1" dirty="0">
                <a:solidFill>
                  <a:schemeClr val="bg1"/>
                </a:solidFill>
                <a:latin typeface="Arial" panose="020B0604020202020204" pitchFamily="34" charset="0"/>
                <a:ea typeface="ＭＳ Ｐゴシック" charset="0"/>
                <a:cs typeface="Arial" panose="020B0604020202020204" pitchFamily="34" charset="0"/>
              </a:rPr>
              <a:t> القصوى في العبادة العامة (الفكرة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07907"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667000"/>
            <a:ext cx="2913063"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0" name="Rectangle 1028"/>
          <p:cNvSpPr>
            <a:spLocks noChangeArrowheads="1"/>
          </p:cNvSpPr>
          <p:nvPr/>
        </p:nvSpPr>
        <p:spPr bwMode="auto">
          <a:xfrm>
            <a:off x="4267200" y="2743200"/>
            <a:ext cx="4572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المجموعة البيتية</a:t>
            </a:r>
            <a:endParaRPr lang="en-US" sz="3600" b="1" dirty="0">
              <a:solidFill>
                <a:srgbClr val="FFFFFF"/>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أخذ الملاحظات</a:t>
            </a:r>
            <a:endParaRPr lang="en-US" sz="3600" b="1" dirty="0">
              <a:solidFill>
                <a:srgbClr val="FFFFFF"/>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إحضار الكتاب المقدس</a:t>
            </a:r>
            <a:endParaRPr lang="en-US" sz="3600" b="1" dirty="0">
              <a:solidFill>
                <a:srgbClr val="FFFFFF"/>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لا كتاب مقدس، لا فطور</a:t>
            </a:r>
            <a:endParaRPr 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Effect transition="in" filter="fade">
                                      <p:cBhvr>
                                        <p:cTn id="7" dur="800" decel="100000"/>
                                        <p:tgtEl>
                                          <p:spTgt spid="208900">
                                            <p:txEl>
                                              <p:pRg st="0" end="0"/>
                                            </p:txEl>
                                          </p:spTgt>
                                        </p:tgtEl>
                                      </p:cBhvr>
                                    </p:animEffect>
                                    <p:anim calcmode="lin" valueType="num">
                                      <p:cBhvr>
                                        <p:cTn id="8" dur="800" decel="100000" fill="hold"/>
                                        <p:tgtEl>
                                          <p:spTgt spid="20890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890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890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890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890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8900">
                                            <p:txEl>
                                              <p:pRg st="1" end="1"/>
                                            </p:txEl>
                                          </p:spTgt>
                                        </p:tgtEl>
                                        <p:attrNameLst>
                                          <p:attrName>style.visibility</p:attrName>
                                        </p:attrNameLst>
                                      </p:cBhvr>
                                      <p:to>
                                        <p:strVal val="visible"/>
                                      </p:to>
                                    </p:set>
                                    <p:animEffect transition="in" filter="fade">
                                      <p:cBhvr>
                                        <p:cTn id="17" dur="800" decel="100000"/>
                                        <p:tgtEl>
                                          <p:spTgt spid="208900">
                                            <p:txEl>
                                              <p:pRg st="1" end="1"/>
                                            </p:txEl>
                                          </p:spTgt>
                                        </p:tgtEl>
                                      </p:cBhvr>
                                    </p:animEffect>
                                    <p:anim calcmode="lin" valueType="num">
                                      <p:cBhvr>
                                        <p:cTn id="18" dur="800" decel="100000" fill="hold"/>
                                        <p:tgtEl>
                                          <p:spTgt spid="20890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0890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0890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890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890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8900">
                                            <p:txEl>
                                              <p:pRg st="2" end="2"/>
                                            </p:txEl>
                                          </p:spTgt>
                                        </p:tgtEl>
                                        <p:attrNameLst>
                                          <p:attrName>style.visibility</p:attrName>
                                        </p:attrNameLst>
                                      </p:cBhvr>
                                      <p:to>
                                        <p:strVal val="visible"/>
                                      </p:to>
                                    </p:set>
                                    <p:animEffect transition="in" filter="fade">
                                      <p:cBhvr>
                                        <p:cTn id="27" dur="800" decel="100000"/>
                                        <p:tgtEl>
                                          <p:spTgt spid="208900">
                                            <p:txEl>
                                              <p:pRg st="2" end="2"/>
                                            </p:txEl>
                                          </p:spTgt>
                                        </p:tgtEl>
                                      </p:cBhvr>
                                    </p:animEffect>
                                    <p:anim calcmode="lin" valueType="num">
                                      <p:cBhvr>
                                        <p:cTn id="28" dur="800" decel="100000" fill="hold"/>
                                        <p:tgtEl>
                                          <p:spTgt spid="20890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0890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0890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890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890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08900">
                                            <p:txEl>
                                              <p:pRg st="3" end="3"/>
                                            </p:txEl>
                                          </p:spTgt>
                                        </p:tgtEl>
                                        <p:attrNameLst>
                                          <p:attrName>style.visibility</p:attrName>
                                        </p:attrNameLst>
                                      </p:cBhvr>
                                      <p:to>
                                        <p:strVal val="visible"/>
                                      </p:to>
                                    </p:set>
                                    <p:animEffect transition="in" filter="fade">
                                      <p:cBhvr>
                                        <p:cTn id="37" dur="800" decel="100000"/>
                                        <p:tgtEl>
                                          <p:spTgt spid="208900">
                                            <p:txEl>
                                              <p:pRg st="3" end="3"/>
                                            </p:txEl>
                                          </p:spTgt>
                                        </p:tgtEl>
                                      </p:cBhvr>
                                    </p:animEffect>
                                    <p:anim calcmode="lin" valueType="num">
                                      <p:cBhvr>
                                        <p:cTn id="38" dur="800" decel="100000" fill="hold"/>
                                        <p:tgtEl>
                                          <p:spTgt spid="208900">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08900">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08900">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08900">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08900">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xfrm>
            <a:off x="685800" y="838200"/>
            <a:ext cx="7086600" cy="1066800"/>
          </a:xfrm>
        </p:spPr>
        <p:txBody>
          <a:bodyPr/>
          <a:lstStyle/>
          <a:p>
            <a:pPr eaLnBrk="1" hangingPunct="1"/>
            <a:r>
              <a:rPr lang="ar-JO" sz="4000" b="1" u="sng" dirty="0">
                <a:solidFill>
                  <a:srgbClr val="0000FF"/>
                </a:solidFill>
                <a:latin typeface="Arial" panose="020B0604020202020204" pitchFamily="34" charset="0"/>
                <a:ea typeface="Osaka" charset="0"/>
                <a:cs typeface="Arial" panose="020B0604020202020204" pitchFamily="34" charset="0"/>
              </a:rPr>
              <a:t>مراجع كتابية عن الألسنة</a:t>
            </a:r>
            <a:endParaRPr lang="en-AU" sz="3600" u="sng" dirty="0">
              <a:solidFill>
                <a:srgbClr val="0000FF"/>
              </a:solidFill>
              <a:latin typeface="Arial" panose="020B0604020202020204" pitchFamily="34" charset="0"/>
              <a:ea typeface="Osaka" charset="0"/>
              <a:cs typeface="Arial" panose="020B0604020202020204" pitchFamily="34" charset="0"/>
            </a:endParaRPr>
          </a:p>
        </p:txBody>
      </p:sp>
      <p:sp>
        <p:nvSpPr>
          <p:cNvPr id="593923" name="Rectangle 3"/>
          <p:cNvSpPr>
            <a:spLocks noGrp="1" noChangeArrowheads="1"/>
          </p:cNvSpPr>
          <p:nvPr>
            <p:ph type="body" idx="1"/>
          </p:nvPr>
        </p:nvSpPr>
        <p:spPr>
          <a:xfrm>
            <a:off x="2209800" y="2057400"/>
            <a:ext cx="6934200" cy="3200400"/>
          </a:xfrm>
        </p:spPr>
        <p:txBody>
          <a:bodyPr/>
          <a:lstStyle/>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أع 2: 1-13 يهود يوم الخمسين</a:t>
            </a:r>
          </a:p>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أع 10: 44-47، 11: 15-18 كرنيليوس</a:t>
            </a:r>
          </a:p>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أع 19: 1-7 تلاميذ يوحنا</a:t>
            </a:r>
          </a:p>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1 كو 12-14 سوء استخدام الألسنة</a:t>
            </a:r>
            <a:endParaRPr lang="en-AU" dirty="0">
              <a:solidFill>
                <a:srgbClr val="FF0000"/>
              </a:solidFill>
              <a:latin typeface="Arial" panose="020B0604020202020204" pitchFamily="34" charset="0"/>
              <a:ea typeface="Osaka" charset="0"/>
              <a:cs typeface="Arial" panose="020B0604020202020204" pitchFamily="34" charset="0"/>
            </a:endParaRPr>
          </a:p>
        </p:txBody>
      </p:sp>
      <p:pic>
        <p:nvPicPr>
          <p:cNvPr id="509955" name="Picture 5" descr="dov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981200"/>
            <a:ext cx="17097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anim calcmode="lin" valueType="num">
                                      <p:cBhvr additive="base">
                                        <p:cTn id="7" dur="500" fill="hold"/>
                                        <p:tgtEl>
                                          <p:spTgt spid="593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23">
                                            <p:txEl>
                                              <p:pRg st="1" end="1"/>
                                            </p:txEl>
                                          </p:spTgt>
                                        </p:tgtEl>
                                        <p:attrNameLst>
                                          <p:attrName>style.visibility</p:attrName>
                                        </p:attrNameLst>
                                      </p:cBhvr>
                                      <p:to>
                                        <p:strVal val="visible"/>
                                      </p:to>
                                    </p:set>
                                    <p:anim calcmode="lin" valueType="num">
                                      <p:cBhvr additive="base">
                                        <p:cTn id="13" dur="500" fill="hold"/>
                                        <p:tgtEl>
                                          <p:spTgt spid="593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23">
                                            <p:txEl>
                                              <p:pRg st="2" end="2"/>
                                            </p:txEl>
                                          </p:spTgt>
                                        </p:tgtEl>
                                        <p:attrNameLst>
                                          <p:attrName>style.visibility</p:attrName>
                                        </p:attrNameLst>
                                      </p:cBhvr>
                                      <p:to>
                                        <p:strVal val="visible"/>
                                      </p:to>
                                    </p:set>
                                    <p:anim calcmode="lin" valueType="num">
                                      <p:cBhvr additive="base">
                                        <p:cTn id="19" dur="500" fill="hold"/>
                                        <p:tgtEl>
                                          <p:spTgt spid="593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23">
                                            <p:txEl>
                                              <p:pRg st="3" end="3"/>
                                            </p:txEl>
                                          </p:spTgt>
                                        </p:tgtEl>
                                        <p:attrNameLst>
                                          <p:attrName>style.visibility</p:attrName>
                                        </p:attrNameLst>
                                      </p:cBhvr>
                                      <p:to>
                                        <p:strVal val="visible"/>
                                      </p:to>
                                    </p:set>
                                    <p:anim calcmode="lin" valueType="num">
                                      <p:cBhvr additive="base">
                                        <p:cTn id="25" dur="500" fill="hold"/>
                                        <p:tgtEl>
                                          <p:spTgt spid="593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457200" y="457200"/>
            <a:ext cx="8229600" cy="762000"/>
          </a:xfrm>
        </p:spPr>
        <p:txBody>
          <a:bodyPr/>
          <a:lstStyle/>
          <a:p>
            <a:pPr eaLnBrk="1" hangingPunct="1"/>
            <a:r>
              <a:rPr lang="ar-JO" sz="4800" b="1" u="sng" dirty="0">
                <a:solidFill>
                  <a:srgbClr val="0000FF"/>
                </a:solidFill>
                <a:latin typeface="Arial" panose="020B0604020202020204" pitchFamily="34" charset="0"/>
                <a:ea typeface="Osaka" charset="0"/>
                <a:cs typeface="Arial" panose="020B0604020202020204" pitchFamily="34" charset="0"/>
              </a:rPr>
              <a:t>ست ملاحظات عامة</a:t>
            </a:r>
            <a:endParaRPr lang="en-AU" sz="4800" b="1" dirty="0">
              <a:latin typeface="Arial" panose="020B0604020202020204" pitchFamily="34" charset="0"/>
              <a:ea typeface="Osaka" charset="0"/>
              <a:cs typeface="Arial" panose="020B0604020202020204" pitchFamily="34" charset="0"/>
            </a:endParaRPr>
          </a:p>
        </p:txBody>
      </p:sp>
      <p:sp>
        <p:nvSpPr>
          <p:cNvPr id="571395" name="Rectangle 3"/>
          <p:cNvSpPr>
            <a:spLocks noGrp="1" noChangeArrowheads="1"/>
          </p:cNvSpPr>
          <p:nvPr>
            <p:ph type="body" idx="1"/>
          </p:nvPr>
        </p:nvSpPr>
        <p:spPr>
          <a:xfrm>
            <a:off x="762000" y="1676400"/>
            <a:ext cx="7772400" cy="1143000"/>
          </a:xfrm>
        </p:spPr>
        <p:txBody>
          <a:bodyPr/>
          <a:lstStyle/>
          <a:p>
            <a:pPr marL="457200" indent="-457200" algn="r" rtl="1" eaLnBrk="1" hangingPunct="1">
              <a:lnSpc>
                <a:spcPct val="90000"/>
              </a:lnSpc>
              <a:buFontTx/>
              <a:buAutoNum type="arabicPeriod"/>
            </a:pPr>
            <a:r>
              <a:rPr lang="ar-JO" dirty="0">
                <a:solidFill>
                  <a:srgbClr val="0000FF"/>
                </a:solidFill>
                <a:latin typeface="Arial" panose="020B0604020202020204" pitchFamily="34" charset="0"/>
                <a:ea typeface="Osaka" charset="0"/>
                <a:cs typeface="Arial" panose="020B0604020202020204" pitchFamily="34" charset="0"/>
              </a:rPr>
              <a:t>التكلم بألسنة </a:t>
            </a:r>
            <a:r>
              <a:rPr lang="ar-JO" u="sng" dirty="0">
                <a:solidFill>
                  <a:srgbClr val="0000FF"/>
                </a:solidFill>
                <a:latin typeface="Arial" panose="020B0604020202020204" pitchFamily="34" charset="0"/>
                <a:ea typeface="Osaka" charset="0"/>
                <a:cs typeface="Arial" panose="020B0604020202020204" pitchFamily="34" charset="0"/>
              </a:rPr>
              <a:t>علامة الخلاص </a:t>
            </a:r>
            <a:r>
              <a:rPr lang="ar-JO" dirty="0">
                <a:solidFill>
                  <a:srgbClr val="0000FF"/>
                </a:solidFill>
                <a:latin typeface="Arial" panose="020B0604020202020204" pitchFamily="34" charset="0"/>
                <a:ea typeface="Osaka" charset="0"/>
                <a:cs typeface="Arial" panose="020B0604020202020204" pitchFamily="34" charset="0"/>
              </a:rPr>
              <a:t>(لا يوجد شخص غير مؤمن يستطيع التكلم بألسنة صحيحة)</a:t>
            </a:r>
            <a:endParaRPr lang="en-AU" dirty="0">
              <a:solidFill>
                <a:srgbClr val="0000FF"/>
              </a:solidFill>
              <a:latin typeface="Arial" panose="020B0604020202020204" pitchFamily="34" charset="0"/>
              <a:ea typeface="Osaka" charset="0"/>
              <a:cs typeface="Arial" panose="020B0604020202020204" pitchFamily="34" charset="0"/>
            </a:endParaRPr>
          </a:p>
        </p:txBody>
      </p:sp>
      <p:sp>
        <p:nvSpPr>
          <p:cNvPr id="571397" name="Text Box 5"/>
          <p:cNvSpPr txBox="1">
            <a:spLocks noChangeArrowheads="1"/>
          </p:cNvSpPr>
          <p:nvPr/>
        </p:nvSpPr>
        <p:spPr bwMode="auto">
          <a:xfrm>
            <a:off x="838200" y="3276600"/>
            <a:ext cx="7696200" cy="1495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7825" indent="-3778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ar-JO" b="1" dirty="0">
                <a:solidFill>
                  <a:srgbClr val="FF0000"/>
                </a:solidFill>
                <a:latin typeface="Arial" panose="020B0604020202020204" pitchFamily="34" charset="0"/>
                <a:ea typeface="Osaka" charset="0"/>
                <a:cs typeface="Arial" panose="020B0604020202020204" pitchFamily="34" charset="0"/>
              </a:rPr>
              <a:t>مرقس 16: 17</a:t>
            </a:r>
            <a:endParaRPr lang="en-US" dirty="0">
              <a:solidFill>
                <a:srgbClr val="FF0000"/>
              </a:solidFill>
              <a:latin typeface="Arial" panose="020B0604020202020204" pitchFamily="34" charset="0"/>
              <a:ea typeface="Osaka" charset="0"/>
              <a:cs typeface="Arial" panose="020B0604020202020204" pitchFamily="34" charset="0"/>
            </a:endParaRPr>
          </a:p>
          <a:p>
            <a:pPr marL="0" indent="0" algn="r" eaLnBrk="1" hangingPunct="1">
              <a:lnSpc>
                <a:spcPct val="90000"/>
              </a:lnSpc>
              <a:spcBef>
                <a:spcPct val="20000"/>
              </a:spcBef>
              <a:buClr>
                <a:srgbClr val="0000FF"/>
              </a:buClr>
              <a:buSzPct val="75000"/>
            </a:pPr>
            <a:r>
              <a:rPr lang="ar-JO" dirty="0">
                <a:solidFill>
                  <a:srgbClr val="FF0000"/>
                </a:solidFill>
                <a:latin typeface="Arial" panose="020B0604020202020204" pitchFamily="34" charset="0"/>
                <a:ea typeface="Osaka" charset="0"/>
                <a:cs typeface="Arial" panose="020B0604020202020204" pitchFamily="34" charset="0"/>
              </a:rPr>
              <a:t>17و</a:t>
            </a:r>
            <a:r>
              <a:rPr lang="ar-JO" b="1" dirty="0">
                <a:solidFill>
                  <a:srgbClr val="FF0000"/>
                </a:solidFill>
                <a:latin typeface="Arial" panose="020B0604020202020204" pitchFamily="34" charset="0"/>
                <a:ea typeface="Osaka" charset="0"/>
                <a:cs typeface="Arial" panose="020B0604020202020204" pitchFamily="34" charset="0"/>
              </a:rPr>
              <a:t>هذِهِ الآيَاتُ تَتْبَعُ الْمُؤْمِنِينَ</a:t>
            </a:r>
            <a:r>
              <a:rPr lang="ar-JO" dirty="0">
                <a:solidFill>
                  <a:srgbClr val="FF0000"/>
                </a:solidFill>
                <a:latin typeface="Arial" panose="020B0604020202020204" pitchFamily="34" charset="0"/>
                <a:ea typeface="Osaka" charset="0"/>
                <a:cs typeface="Arial" panose="020B0604020202020204" pitchFamily="34" charset="0"/>
              </a:rPr>
              <a:t>: يُخْرِجُونَ الشَّيَاطِينَ بِاسْمِي، </a:t>
            </a:r>
            <a:r>
              <a:rPr lang="ar-JO" b="1" dirty="0">
                <a:solidFill>
                  <a:srgbClr val="FF0000"/>
                </a:solidFill>
                <a:latin typeface="Arial" panose="020B0604020202020204" pitchFamily="34" charset="0"/>
                <a:ea typeface="Osaka" charset="0"/>
                <a:cs typeface="Arial" panose="020B0604020202020204" pitchFamily="34" charset="0"/>
              </a:rPr>
              <a:t>وَيَتَكَلَّمُونَ بِأَلْسِنَةٍ جَدِيدَةٍ.</a:t>
            </a:r>
            <a:r>
              <a:rPr lang="ar-JO" dirty="0">
                <a:solidFill>
                  <a:srgbClr val="FF0000"/>
                </a:solidFill>
                <a:latin typeface="Arial" panose="020B0604020202020204" pitchFamily="34" charset="0"/>
                <a:ea typeface="Osaka" charset="0"/>
                <a:cs typeface="Arial" panose="020B0604020202020204" pitchFamily="34" charset="0"/>
              </a:rPr>
              <a:t> 18يَحْمِلُونَ حَيَّاتٍ، وَإِنْ شَرِبُوا شَيْئًا مُمِيتًا لاَ يَضُرُّهُمْ، وَيَضَعُونَ أَيْدِيَهُمْ عَلَى الْمَرْضَى فَيَبْرَأُونَ».</a:t>
            </a:r>
            <a:endParaRPr lang="en-AU" dirty="0">
              <a:solidFill>
                <a:srgbClr val="FF0000"/>
              </a:solidFill>
              <a:latin typeface="Arial" panose="020B0604020202020204" pitchFamily="34" charset="0"/>
              <a:ea typeface="Osaka" charset="0"/>
              <a:cs typeface="Arial" panose="020B0604020202020204" pitchFamily="34" charset="0"/>
            </a:endParaRPr>
          </a:p>
        </p:txBody>
      </p:sp>
      <p:pic>
        <p:nvPicPr>
          <p:cNvPr id="512004" name="Picture 8"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038600" y="54102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additive="base">
                                        <p:cTn id="7" dur="500" fill="hold"/>
                                        <p:tgtEl>
                                          <p:spTgt spid="571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1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1397"/>
                                        </p:tgtEl>
                                        <p:attrNameLst>
                                          <p:attrName>style.visibility</p:attrName>
                                        </p:attrNameLst>
                                      </p:cBhvr>
                                      <p:to>
                                        <p:strVal val="visible"/>
                                      </p:to>
                                    </p:set>
                                    <p:anim calcmode="lin" valueType="num">
                                      <p:cBhvr additive="base">
                                        <p:cTn id="13" dur="500" fill="hold"/>
                                        <p:tgtEl>
                                          <p:spTgt spid="571397"/>
                                        </p:tgtEl>
                                        <p:attrNameLst>
                                          <p:attrName>ppt_x</p:attrName>
                                        </p:attrNameLst>
                                      </p:cBhvr>
                                      <p:tavLst>
                                        <p:tav tm="0">
                                          <p:val>
                                            <p:strVal val="0-#ppt_w/2"/>
                                          </p:val>
                                        </p:tav>
                                        <p:tav tm="100000">
                                          <p:val>
                                            <p:strVal val="#ppt_x"/>
                                          </p:val>
                                        </p:tav>
                                      </p:tavLst>
                                    </p:anim>
                                    <p:anim calcmode="lin" valueType="num">
                                      <p:cBhvr additive="base">
                                        <p:cTn id="14" dur="500" fill="hold"/>
                                        <p:tgtEl>
                                          <p:spTgt spid="571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P spid="57139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49" name="Rectangle 3"/>
          <p:cNvSpPr>
            <a:spLocks noGrp="1" noChangeArrowheads="1"/>
          </p:cNvSpPr>
          <p:nvPr>
            <p:ph type="body" idx="1"/>
          </p:nvPr>
        </p:nvSpPr>
        <p:spPr>
          <a:xfrm>
            <a:off x="685800" y="990600"/>
            <a:ext cx="7772400" cy="3276600"/>
          </a:xfrm>
        </p:spPr>
        <p:txBody>
          <a:bodyPr/>
          <a:lstStyle/>
          <a:p>
            <a:pPr algn="r" rtl="1" eaLnBrk="1" hangingPunct="1">
              <a:lnSpc>
                <a:spcPct val="90000"/>
              </a:lnSpc>
              <a:buClr>
                <a:srgbClr val="0000FF"/>
              </a:buClr>
              <a:buFont typeface="Wingdings" charset="0"/>
              <a:buChar char="v"/>
            </a:pPr>
            <a:r>
              <a:rPr lang="ar-JO" sz="2400" b="1" dirty="0">
                <a:solidFill>
                  <a:srgbClr val="FF0000"/>
                </a:solidFill>
                <a:latin typeface="Arial" panose="020B0604020202020204" pitchFamily="34" charset="0"/>
                <a:ea typeface="Osaka" charset="0"/>
                <a:cs typeface="Arial" panose="020B0604020202020204" pitchFamily="34" charset="0"/>
              </a:rPr>
              <a:t>أعمال 10: 44</a:t>
            </a:r>
            <a:r>
              <a:rPr lang="en-US" sz="2400" dirty="0">
                <a:solidFill>
                  <a:srgbClr val="FF0000"/>
                </a:solidFill>
                <a:latin typeface="Arial" panose="020B0604020202020204" pitchFamily="34" charset="0"/>
                <a:ea typeface="Osaka" charset="0"/>
                <a:cs typeface="Arial" panose="020B0604020202020204" pitchFamily="34" charset="0"/>
              </a:rPr>
              <a:t>   </a:t>
            </a:r>
          </a:p>
          <a:p>
            <a:pPr marL="0" indent="0" algn="r" rtl="1" eaLnBrk="1" hangingPunct="1">
              <a:lnSpc>
                <a:spcPct val="90000"/>
              </a:lnSpc>
              <a:buClr>
                <a:srgbClr val="0000FF"/>
              </a:buClr>
              <a:buNone/>
            </a:pPr>
            <a:r>
              <a:rPr lang="ar-JO" sz="2400" dirty="0">
                <a:solidFill>
                  <a:srgbClr val="FF0000"/>
                </a:solidFill>
                <a:latin typeface="Arial" panose="020B0604020202020204" pitchFamily="34" charset="0"/>
                <a:ea typeface="Osaka" charset="0"/>
                <a:cs typeface="Arial" panose="020B0604020202020204" pitchFamily="34" charset="0"/>
              </a:rPr>
              <a:t>فَبَيْنَمَا بُطْرُسُ يَتَكَلَّمُ بِهذِهِ الأُمُورِ حَلَّ الرُّوحُ الْقُدُسُ عَلَى جَمِيعِ الَّذِينَ كَانُوا يَسْمَعُونَ الْكَلِمَةَ. 45فَانْدَهَشَ الْمُؤْمِنُونَ الَّذِينَ مِنْ أَهْلِ الْخِتَانِ، كُلُّ مَنْ جَاءَ مَعَ بُطْرُسَ، لأَنَّ مَوْهِبَةَ الرُّوحِ الْقُدُسِ قَدِ انْسَكَبَتْ عَلَى الأُمَمِ أَيْضًا. 46لأَنَّهُمْ كَانُوا يَسْمَعُونَهُمْ </a:t>
            </a:r>
            <a:r>
              <a:rPr lang="ar-JO" sz="2400" b="1" dirty="0">
                <a:solidFill>
                  <a:srgbClr val="FF0000"/>
                </a:solidFill>
                <a:latin typeface="Arial" panose="020B0604020202020204" pitchFamily="34" charset="0"/>
                <a:ea typeface="Osaka" charset="0"/>
                <a:cs typeface="Arial" panose="020B0604020202020204" pitchFamily="34" charset="0"/>
              </a:rPr>
              <a:t>يَتَكَلَّمُونَ بِأَلْسِنَةٍ </a:t>
            </a:r>
            <a:r>
              <a:rPr lang="ar-JO" sz="2400" dirty="0">
                <a:solidFill>
                  <a:srgbClr val="FF0000"/>
                </a:solidFill>
                <a:latin typeface="Arial" panose="020B0604020202020204" pitchFamily="34" charset="0"/>
                <a:ea typeface="Osaka" charset="0"/>
                <a:cs typeface="Arial" panose="020B0604020202020204" pitchFamily="34" charset="0"/>
              </a:rPr>
              <a:t>وَيُعَظِّمُونَ اللهَ. ( بداية أع 10 يذكر أن كرنيليوس كان في الأصل يخاف الله ويصلي غليه دائماً)</a:t>
            </a:r>
            <a:endParaRPr lang="en-AU" sz="2400" dirty="0">
              <a:solidFill>
                <a:srgbClr val="FF0000"/>
              </a:solidFill>
              <a:latin typeface="Arial" panose="020B0604020202020204" pitchFamily="34" charset="0"/>
              <a:ea typeface="Osaka" charset="0"/>
              <a:cs typeface="Arial" panose="020B0604020202020204" pitchFamily="34" charset="0"/>
            </a:endParaRPr>
          </a:p>
        </p:txBody>
      </p:sp>
      <p:sp>
        <p:nvSpPr>
          <p:cNvPr id="572422" name="Text Box 6"/>
          <p:cNvSpPr txBox="1">
            <a:spLocks noChangeArrowheads="1"/>
          </p:cNvSpPr>
          <p:nvPr/>
        </p:nvSpPr>
        <p:spPr bwMode="auto">
          <a:xfrm>
            <a:off x="685800" y="4276725"/>
            <a:ext cx="6248400" cy="1865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spcBef>
                <a:spcPct val="20000"/>
              </a:spcBef>
              <a:buClr>
                <a:srgbClr val="0000FF"/>
              </a:buClr>
              <a:buSzPct val="75000"/>
              <a:buFont typeface="Wingdings" charset="0"/>
              <a:buChar char="v"/>
            </a:pPr>
            <a:r>
              <a:rPr lang="ar-JO" b="1" dirty="0">
                <a:solidFill>
                  <a:srgbClr val="FF0000"/>
                </a:solidFill>
                <a:latin typeface="Arial" panose="020B0604020202020204" pitchFamily="34" charset="0"/>
                <a:ea typeface="Osaka" charset="0"/>
                <a:cs typeface="Arial" panose="020B0604020202020204" pitchFamily="34" charset="0"/>
              </a:rPr>
              <a:t>أعمال 19: 5</a:t>
            </a:r>
          </a:p>
          <a:p>
            <a:pPr marL="0" indent="0" algn="r" eaLnBrk="1" hangingPunct="1">
              <a:lnSpc>
                <a:spcPct val="90000"/>
              </a:lnSpc>
              <a:spcBef>
                <a:spcPct val="20000"/>
              </a:spcBef>
              <a:buClr>
                <a:srgbClr val="0000FF"/>
              </a:buClr>
              <a:buSzPct val="75000"/>
            </a:pPr>
            <a:r>
              <a:rPr lang="ar-JO" dirty="0">
                <a:solidFill>
                  <a:srgbClr val="FF0000"/>
                </a:solidFill>
                <a:latin typeface="Arial" panose="020B0604020202020204" pitchFamily="34" charset="0"/>
                <a:ea typeface="Osaka" charset="0"/>
                <a:cs typeface="Arial" panose="020B0604020202020204" pitchFamily="34" charset="0"/>
              </a:rPr>
              <a:t>فَلَمَّا سَمِعُوا اعْتَمَدُوا بِاسْمِ الرَّبِّ يَسُوعَ. 6وَلَمَّا وَضَعَ بُولُسُ يَدَيْهِ عَلَيْهِمْ حَلَّ الرُّوحُ الْقُدُسُ عَلَيْهِمْ، </a:t>
            </a:r>
            <a:r>
              <a:rPr lang="ar-JO" b="1" dirty="0">
                <a:solidFill>
                  <a:srgbClr val="FF0000"/>
                </a:solidFill>
                <a:latin typeface="Arial" panose="020B0604020202020204" pitchFamily="34" charset="0"/>
                <a:ea typeface="Osaka" charset="0"/>
                <a:cs typeface="Arial" panose="020B0604020202020204" pitchFamily="34" charset="0"/>
              </a:rPr>
              <a:t>فَطَفِقُوا يَتَكَلَّمُونَ بِلُغَاتٍ </a:t>
            </a:r>
            <a:r>
              <a:rPr lang="ar-JO" dirty="0">
                <a:solidFill>
                  <a:srgbClr val="FF0000"/>
                </a:solidFill>
                <a:latin typeface="Arial" panose="020B0604020202020204" pitchFamily="34" charset="0"/>
                <a:ea typeface="Osaka" charset="0"/>
                <a:cs typeface="Arial" panose="020B0604020202020204" pitchFamily="34" charset="0"/>
              </a:rPr>
              <a:t>وَيَتَنَبَّأُونَ. 7وَكَانَ جَمِيعُ الرِّجَالِ نَحْوَ اثْنَيْ عَشَرَ.</a:t>
            </a:r>
            <a:endParaRPr lang="en-US" dirty="0">
              <a:solidFill>
                <a:srgbClr val="FF0000"/>
              </a:solidFill>
              <a:latin typeface="Arial" panose="020B0604020202020204" pitchFamily="34" charset="0"/>
              <a:ea typeface="Osaka" charset="0"/>
              <a:cs typeface="Arial" panose="020B0604020202020204" pitchFamily="34" charset="0"/>
            </a:endParaRPr>
          </a:p>
          <a:p>
            <a:pPr algn="r" eaLnBrk="1" hangingPunct="1"/>
            <a:endParaRPr lang="en-AU" dirty="0">
              <a:solidFill>
                <a:srgbClr val="000000"/>
              </a:solidFill>
              <a:latin typeface="Arial" panose="020B0604020202020204" pitchFamily="34" charset="0"/>
              <a:ea typeface="Osaka" charset="0"/>
              <a:cs typeface="Arial" panose="020B0604020202020204" pitchFamily="34" charset="0"/>
            </a:endParaRPr>
          </a:p>
        </p:txBody>
      </p:sp>
      <p:pic>
        <p:nvPicPr>
          <p:cNvPr id="514051" name="Picture 7"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47244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2" name="Rectangle 9"/>
          <p:cNvSpPr>
            <a:spLocks noGrp="1" noChangeArrowheads="1"/>
          </p:cNvSpPr>
          <p:nvPr>
            <p:ph type="title"/>
          </p:nvPr>
        </p:nvSpPr>
        <p:spPr>
          <a:xfrm>
            <a:off x="685800" y="0"/>
            <a:ext cx="7772400" cy="762000"/>
          </a:xfrm>
        </p:spPr>
        <p:txBody>
          <a:bodyPr/>
          <a:lstStyle/>
          <a:p>
            <a:pPr eaLnBrk="1" hangingPunct="1"/>
            <a:r>
              <a:rPr lang="ar-JO" sz="3200" u="sng" dirty="0">
                <a:solidFill>
                  <a:srgbClr val="0000FF"/>
                </a:solidFill>
                <a:latin typeface="Arial" panose="020B0604020202020204" pitchFamily="34" charset="0"/>
                <a:ea typeface="Osaka" charset="0"/>
                <a:cs typeface="Arial" panose="020B0604020202020204" pitchFamily="34" charset="0"/>
              </a:rPr>
              <a:t>علامة الخلاص (تكملة)</a:t>
            </a:r>
            <a:endParaRPr lang="en-US" sz="3200" dirty="0">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 calcmode="lin" valueType="num">
                                      <p:cBhvr additive="base">
                                        <p:cTn id="7" dur="500" fill="hold"/>
                                        <p:tgtEl>
                                          <p:spTgt spid="572422"/>
                                        </p:tgtEl>
                                        <p:attrNameLst>
                                          <p:attrName>ppt_x</p:attrName>
                                        </p:attrNameLst>
                                      </p:cBhvr>
                                      <p:tavLst>
                                        <p:tav tm="0">
                                          <p:val>
                                            <p:strVal val="1+#ppt_w/2"/>
                                          </p:val>
                                        </p:tav>
                                        <p:tav tm="100000">
                                          <p:val>
                                            <p:strVal val="#ppt_x"/>
                                          </p:val>
                                        </p:tav>
                                      </p:tavLst>
                                    </p:anim>
                                    <p:anim calcmode="lin" valueType="num">
                                      <p:cBhvr additive="base">
                                        <p:cTn id="8" dur="500" fill="hold"/>
                                        <p:tgtEl>
                                          <p:spTgt spid="572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7" name="Rectangle 2"/>
          <p:cNvSpPr>
            <a:spLocks noGrp="1" noChangeArrowheads="1"/>
          </p:cNvSpPr>
          <p:nvPr>
            <p:ph type="title"/>
          </p:nvPr>
        </p:nvSpPr>
        <p:spPr>
          <a:xfrm>
            <a:off x="533400" y="762000"/>
            <a:ext cx="8229600" cy="1143000"/>
          </a:xfrm>
        </p:spPr>
        <p:txBody>
          <a:bodyPr/>
          <a:lstStyle/>
          <a:p>
            <a:pPr algn="r" eaLnBrk="1" hangingPunct="1"/>
            <a:r>
              <a:rPr lang="ar-JO" sz="3600" dirty="0">
                <a:solidFill>
                  <a:srgbClr val="0000FF"/>
                </a:solidFill>
                <a:latin typeface="Arial" charset="0"/>
                <a:ea typeface="Osaka" charset="0"/>
                <a:cs typeface="Times New Roman" charset="0"/>
              </a:rPr>
              <a:t>2. الألسنة هي إظهار وتمكين من الروح القدس.</a:t>
            </a:r>
            <a:endParaRPr lang="en-AU" sz="3600" b="1" dirty="0">
              <a:solidFill>
                <a:srgbClr val="0000FF"/>
              </a:solidFill>
              <a:latin typeface="Arial" charset="0"/>
              <a:ea typeface="Osaka" charset="0"/>
              <a:cs typeface="Times New Roman" charset="0"/>
            </a:endParaRPr>
          </a:p>
        </p:txBody>
      </p:sp>
      <p:sp>
        <p:nvSpPr>
          <p:cNvPr id="573443" name="Rectangle 3"/>
          <p:cNvSpPr>
            <a:spLocks noGrp="1" noChangeArrowheads="1"/>
          </p:cNvSpPr>
          <p:nvPr>
            <p:ph type="body" idx="1"/>
          </p:nvPr>
        </p:nvSpPr>
        <p:spPr>
          <a:xfrm>
            <a:off x="838200" y="2286000"/>
            <a:ext cx="7467600" cy="1371600"/>
          </a:xfrm>
        </p:spPr>
        <p:txBody>
          <a:bodyPr/>
          <a:lstStyle/>
          <a:p>
            <a:pPr algn="r" rtl="1" eaLnBrk="1" hangingPunct="1">
              <a:buClr>
                <a:srgbClr val="0000FF"/>
              </a:buClr>
              <a:buFont typeface="Wingdings" charset="0"/>
              <a:buChar char="v"/>
            </a:pPr>
            <a:r>
              <a:rPr lang="ar-JO" sz="2400" b="1" dirty="0">
                <a:solidFill>
                  <a:srgbClr val="FF0000"/>
                </a:solidFill>
                <a:latin typeface="Arial" charset="0"/>
                <a:ea typeface="Osaka" charset="0"/>
                <a:cs typeface="Osaka" charset="0"/>
              </a:rPr>
              <a:t>أعمال 2: 4</a:t>
            </a:r>
            <a:r>
              <a:rPr lang="ar-JO" sz="2400" dirty="0">
                <a:solidFill>
                  <a:srgbClr val="FF0000"/>
                </a:solidFill>
                <a:latin typeface="Arial" charset="0"/>
                <a:ea typeface="Osaka" charset="0"/>
                <a:cs typeface="Osaka" charset="0"/>
              </a:rPr>
              <a:t> وَامْتَلأَ الْجَمِيعُ مِنَ الرُّوحِ الْقُدُسِ، وَابْتَدَأُوا يَتَكَلَّمُونَ </a:t>
            </a:r>
            <a:r>
              <a:rPr lang="ar-JO" sz="2400" b="1" dirty="0">
                <a:solidFill>
                  <a:srgbClr val="FF0000"/>
                </a:solidFill>
                <a:latin typeface="Arial" charset="0"/>
                <a:ea typeface="Osaka" charset="0"/>
                <a:cs typeface="Osaka" charset="0"/>
              </a:rPr>
              <a:t>بِأَلْسِنَةٍ</a:t>
            </a:r>
            <a:r>
              <a:rPr lang="ar-JO" sz="2400" dirty="0">
                <a:solidFill>
                  <a:srgbClr val="FF0000"/>
                </a:solidFill>
                <a:latin typeface="Arial" charset="0"/>
                <a:ea typeface="Osaka" charset="0"/>
                <a:cs typeface="Osaka" charset="0"/>
              </a:rPr>
              <a:t> أُخْرَى كَمَا أَعْطَاهُمُ الرُّوحُ أَنْ يَنْطِقُوا.</a:t>
            </a:r>
            <a:endParaRPr lang="en-AU" sz="2400" dirty="0">
              <a:solidFill>
                <a:srgbClr val="FF0000"/>
              </a:solidFill>
              <a:latin typeface="Arial" charset="0"/>
              <a:ea typeface="Osaka" charset="0"/>
              <a:cs typeface="Osaka" charset="0"/>
            </a:endParaRPr>
          </a:p>
        </p:txBody>
      </p:sp>
      <p:sp>
        <p:nvSpPr>
          <p:cNvPr id="573444" name="Text Box 4"/>
          <p:cNvSpPr txBox="1">
            <a:spLocks noChangeArrowheads="1"/>
          </p:cNvSpPr>
          <p:nvPr/>
        </p:nvSpPr>
        <p:spPr bwMode="auto">
          <a:xfrm>
            <a:off x="838200" y="3733800"/>
            <a:ext cx="4267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b="1" dirty="0">
                <a:solidFill>
                  <a:srgbClr val="FF0000"/>
                </a:solidFill>
                <a:ea typeface="Osaka" charset="0"/>
                <a:cs typeface="Osaka" charset="0"/>
              </a:rPr>
              <a:t>أعمال 19: 6</a:t>
            </a:r>
            <a:r>
              <a:rPr lang="ar-JO" dirty="0">
                <a:solidFill>
                  <a:srgbClr val="FF0000"/>
                </a:solidFill>
                <a:ea typeface="Osaka" charset="0"/>
                <a:cs typeface="Osaka" charset="0"/>
              </a:rPr>
              <a:t> وَلَمَّا وَضَعَ بُولُسُ يَدَيْهِ عَلَيْهِمْ حَلَّ الرُّوحُ الْقُدُسُ عَلَيْهِمْ، فَطَفِقُوا </a:t>
            </a:r>
            <a:r>
              <a:rPr lang="ar-JO" b="1" dirty="0">
                <a:solidFill>
                  <a:srgbClr val="FF0000"/>
                </a:solidFill>
                <a:ea typeface="Osaka" charset="0"/>
                <a:cs typeface="Osaka" charset="0"/>
              </a:rPr>
              <a:t>يَتَكَلَّمُونَ بِلُغَاتٍ وَيَتَنَبَّأُونَ. </a:t>
            </a:r>
            <a:endParaRPr lang="en-AU" b="1" dirty="0">
              <a:solidFill>
                <a:srgbClr val="FF0000"/>
              </a:solidFill>
              <a:ea typeface="Osaka" charset="0"/>
              <a:cs typeface="Osaka" charset="0"/>
            </a:endParaRPr>
          </a:p>
        </p:txBody>
      </p:sp>
      <p:pic>
        <p:nvPicPr>
          <p:cNvPr id="516100" name="Picture 7" descr="outpouring of the HS on Pentec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962400"/>
            <a:ext cx="2895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 calcmode="lin" valueType="num">
                                      <p:cBhvr additive="base">
                                        <p:cTn id="7" dur="500" fill="hold"/>
                                        <p:tgtEl>
                                          <p:spTgt spid="5734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3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73444"/>
                                        </p:tgtEl>
                                        <p:attrNameLst>
                                          <p:attrName>style.visibility</p:attrName>
                                        </p:attrNameLst>
                                      </p:cBhvr>
                                      <p:to>
                                        <p:strVal val="visible"/>
                                      </p:to>
                                    </p:set>
                                    <p:anim calcmode="lin" valueType="num">
                                      <p:cBhvr additive="base">
                                        <p:cTn id="13" dur="500" fill="hold"/>
                                        <p:tgtEl>
                                          <p:spTgt spid="573444"/>
                                        </p:tgtEl>
                                        <p:attrNameLst>
                                          <p:attrName>ppt_x</p:attrName>
                                        </p:attrNameLst>
                                      </p:cBhvr>
                                      <p:tavLst>
                                        <p:tav tm="0">
                                          <p:val>
                                            <p:strVal val="0-#ppt_w/2"/>
                                          </p:val>
                                        </p:tav>
                                        <p:tav tm="100000">
                                          <p:val>
                                            <p:strVal val="#ppt_x"/>
                                          </p:val>
                                        </p:tav>
                                      </p:tavLst>
                                    </p:anim>
                                    <p:anim calcmode="lin" valueType="num">
                                      <p:cBhvr additive="base">
                                        <p:cTn id="14" dur="500" fill="hold"/>
                                        <p:tgtEl>
                                          <p:spTgt spid="573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autoUpdateAnimBg="0"/>
      <p:bldP spid="573444"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5" name="Rectangle 2"/>
          <p:cNvSpPr>
            <a:spLocks noGrp="1" noChangeArrowheads="1"/>
          </p:cNvSpPr>
          <p:nvPr>
            <p:ph type="title"/>
          </p:nvPr>
        </p:nvSpPr>
        <p:spPr>
          <a:xfrm>
            <a:off x="228600" y="381000"/>
            <a:ext cx="8610600" cy="1143000"/>
          </a:xfrm>
        </p:spPr>
        <p:txBody>
          <a:bodyPr/>
          <a:lstStyle/>
          <a:p>
            <a:pPr eaLnBrk="1" hangingPunct="1"/>
            <a:r>
              <a:rPr lang="ar-JO" sz="3600" dirty="0">
                <a:solidFill>
                  <a:srgbClr val="0000FF"/>
                </a:solidFill>
                <a:latin typeface="Arial" charset="0"/>
                <a:ea typeface="Osaka" charset="0"/>
                <a:cs typeface="Times New Roman" charset="0"/>
              </a:rPr>
              <a:t>3. الألسنة </a:t>
            </a:r>
            <a:r>
              <a:rPr lang="ar-JO" sz="3600" u="sng" dirty="0">
                <a:solidFill>
                  <a:srgbClr val="0000FF"/>
                </a:solidFill>
                <a:latin typeface="Arial" charset="0"/>
                <a:ea typeface="Osaka" charset="0"/>
                <a:cs typeface="Times New Roman" charset="0"/>
              </a:rPr>
              <a:t>تعظم</a:t>
            </a:r>
            <a:r>
              <a:rPr lang="ar-JO" sz="3600" dirty="0">
                <a:solidFill>
                  <a:srgbClr val="0000FF"/>
                </a:solidFill>
                <a:latin typeface="Arial" charset="0"/>
                <a:ea typeface="Osaka" charset="0"/>
                <a:cs typeface="Times New Roman" charset="0"/>
              </a:rPr>
              <a:t> الله و</a:t>
            </a:r>
            <a:r>
              <a:rPr lang="ar-JO" sz="3600" u="sng" dirty="0">
                <a:solidFill>
                  <a:srgbClr val="0000FF"/>
                </a:solidFill>
                <a:latin typeface="Arial" charset="0"/>
                <a:ea typeface="Osaka" charset="0"/>
                <a:cs typeface="Times New Roman" charset="0"/>
              </a:rPr>
              <a:t>تصلي</a:t>
            </a:r>
            <a:r>
              <a:rPr lang="ar-JO" sz="3600" dirty="0">
                <a:solidFill>
                  <a:srgbClr val="0000FF"/>
                </a:solidFill>
                <a:latin typeface="Arial" charset="0"/>
                <a:ea typeface="Osaka" charset="0"/>
                <a:cs typeface="Times New Roman" charset="0"/>
              </a:rPr>
              <a:t> له</a:t>
            </a:r>
            <a:r>
              <a:rPr lang="en-US" sz="3600" dirty="0">
                <a:latin typeface="Arial" charset="0"/>
                <a:ea typeface="Osaka" charset="0"/>
                <a:cs typeface="Times New Roman" charset="0"/>
              </a:rPr>
              <a:t> </a:t>
            </a:r>
            <a:endParaRPr lang="en-AU" sz="3600" dirty="0">
              <a:latin typeface="Arial" charset="0"/>
              <a:ea typeface="Osaka" charset="0"/>
              <a:cs typeface="Times New Roman" charset="0"/>
            </a:endParaRPr>
          </a:p>
        </p:txBody>
      </p:sp>
      <p:sp>
        <p:nvSpPr>
          <p:cNvPr id="574467" name="Rectangle 3"/>
          <p:cNvSpPr>
            <a:spLocks noGrp="1" noChangeArrowheads="1"/>
          </p:cNvSpPr>
          <p:nvPr>
            <p:ph type="body" idx="1"/>
          </p:nvPr>
        </p:nvSpPr>
        <p:spPr>
          <a:xfrm>
            <a:off x="762000" y="1676400"/>
            <a:ext cx="8153400" cy="1143000"/>
          </a:xfrm>
        </p:spPr>
        <p:txBody>
          <a:bodyPr/>
          <a:lstStyle/>
          <a:p>
            <a:pPr algn="r" rtl="1" eaLnBrk="1" hangingPunct="1">
              <a:lnSpc>
                <a:spcPct val="90000"/>
              </a:lnSpc>
              <a:buClr>
                <a:srgbClr val="0000FF"/>
              </a:buClr>
              <a:buFont typeface="Wingdings" charset="0"/>
              <a:buChar char="v"/>
            </a:pPr>
            <a:r>
              <a:rPr lang="ar-JO" sz="2400" dirty="0">
                <a:solidFill>
                  <a:srgbClr val="FF0000"/>
                </a:solidFill>
                <a:latin typeface="Arial" charset="0"/>
                <a:ea typeface="Osaka" charset="0"/>
                <a:cs typeface="Times New Roman" charset="0"/>
              </a:rPr>
              <a:t>أعمال 2: 11كِرِيتِيُّونَ وَعَرَبٌ، نَسْمَعُهُمْ </a:t>
            </a:r>
            <a:r>
              <a:rPr lang="ar-JO" sz="2400" b="1" dirty="0">
                <a:solidFill>
                  <a:srgbClr val="FF0000"/>
                </a:solidFill>
                <a:latin typeface="Arial" charset="0"/>
                <a:ea typeface="Osaka" charset="0"/>
                <a:cs typeface="Times New Roman" charset="0"/>
              </a:rPr>
              <a:t>يَتَكَلَّمُونَ بِأَلْسِنَتِنَا بِعَظَائِمِ اللهِ</a:t>
            </a:r>
            <a:r>
              <a:rPr lang="ar-JO" sz="2400" dirty="0">
                <a:solidFill>
                  <a:srgbClr val="FF0000"/>
                </a:solidFill>
                <a:latin typeface="Arial" charset="0"/>
                <a:ea typeface="Osaka" charset="0"/>
                <a:cs typeface="Times New Roman" charset="0"/>
              </a:rPr>
              <a:t>!». </a:t>
            </a:r>
            <a:endParaRPr lang="en-GB" sz="2400" dirty="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endParaRPr lang="en-AU" sz="2400" dirty="0">
              <a:solidFill>
                <a:srgbClr val="FF0000"/>
              </a:solidFill>
              <a:latin typeface="Arial" charset="0"/>
              <a:ea typeface="Osaka" charset="0"/>
              <a:cs typeface="Osaka" charset="0"/>
            </a:endParaRPr>
          </a:p>
        </p:txBody>
      </p:sp>
      <p:sp>
        <p:nvSpPr>
          <p:cNvPr id="574468" name="Text Box 4"/>
          <p:cNvSpPr txBox="1">
            <a:spLocks noChangeArrowheads="1"/>
          </p:cNvSpPr>
          <p:nvPr/>
        </p:nvSpPr>
        <p:spPr bwMode="auto">
          <a:xfrm>
            <a:off x="762000" y="2667000"/>
            <a:ext cx="8074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dirty="0">
                <a:solidFill>
                  <a:srgbClr val="FF0000"/>
                </a:solidFill>
                <a:ea typeface="Osaka" charset="0"/>
                <a:cs typeface="Osaka" charset="0"/>
              </a:rPr>
              <a:t>أعمال 10: 46 لأَنَّهُمْ كَانُوا يَسْمَعُونَهُمْ يَتَكَلَّمُونَ </a:t>
            </a:r>
            <a:r>
              <a:rPr lang="ar-JO" b="1" dirty="0">
                <a:solidFill>
                  <a:srgbClr val="FF0000"/>
                </a:solidFill>
                <a:ea typeface="Osaka" charset="0"/>
                <a:cs typeface="Osaka" charset="0"/>
              </a:rPr>
              <a:t>بِأَلْسِنَةٍ وَيُعَظِّمُونَ اللهَ</a:t>
            </a:r>
            <a:r>
              <a:rPr lang="ar-JO" dirty="0">
                <a:solidFill>
                  <a:srgbClr val="FF0000"/>
                </a:solidFill>
                <a:ea typeface="Osaka" charset="0"/>
                <a:cs typeface="Osaka" charset="0"/>
              </a:rPr>
              <a:t>. </a:t>
            </a:r>
            <a:endParaRPr lang="en-AU" dirty="0">
              <a:solidFill>
                <a:srgbClr val="FF0000"/>
              </a:solidFill>
              <a:ea typeface="Osaka" charset="0"/>
              <a:cs typeface="Osaka" charset="0"/>
            </a:endParaRPr>
          </a:p>
        </p:txBody>
      </p:sp>
      <p:pic>
        <p:nvPicPr>
          <p:cNvPr id="574471" name="Picture 7" descr="worsh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810000"/>
            <a:ext cx="29718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8"/>
          <p:cNvSpPr txBox="1">
            <a:spLocks noChangeArrowheads="1"/>
          </p:cNvSpPr>
          <p:nvPr/>
        </p:nvSpPr>
        <p:spPr bwMode="auto">
          <a:xfrm>
            <a:off x="3429000" y="3540125"/>
            <a:ext cx="57150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dirty="0">
                <a:solidFill>
                  <a:srgbClr val="FF0000"/>
                </a:solidFill>
                <a:ea typeface="Osaka" charset="0"/>
                <a:cs typeface="Osaka" charset="0"/>
              </a:rPr>
              <a:t>1 كورنثوس 14: 27 إِنْ كَانَ أَحَدٌ يَتَكَلَّمُ بِلِسَانٍ، فَاثْنَيْنِ اثْنَيْنِ، أَوْ عَلَى الأَكْثَرِ ثَلاَثَةً ثَلاَثَةً، وَبِتَرْتِيبٍ،وَلْيُتَرْجِمْ وَاحِدٌ. 28وَلكِنْ إِنْ لَمْ يَكُنْ مُتَرْجِمٌ فَلْيَصْمُتْ فِي الْكَنِيسَةِ، </a:t>
            </a:r>
            <a:r>
              <a:rPr lang="ar-JO" b="1" dirty="0">
                <a:solidFill>
                  <a:srgbClr val="FF0000"/>
                </a:solidFill>
                <a:ea typeface="Osaka" charset="0"/>
                <a:cs typeface="Osaka" charset="0"/>
              </a:rPr>
              <a:t>وَلْيُكَلِّمْ نَفْسَهُ وَاللهَ</a:t>
            </a:r>
            <a:r>
              <a:rPr lang="ar-JO" dirty="0">
                <a:solidFill>
                  <a:srgbClr val="FF0000"/>
                </a:solidFill>
                <a:ea typeface="Osaka" charset="0"/>
                <a:cs typeface="Osaka" charset="0"/>
              </a:rPr>
              <a:t>.</a:t>
            </a:r>
            <a:endParaRPr lang="en-AU" dirty="0">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4471"/>
                                        </p:tgtEl>
                                        <p:attrNameLst>
                                          <p:attrName>style.visibility</p:attrName>
                                        </p:attrNameLst>
                                      </p:cBhvr>
                                      <p:to>
                                        <p:strVal val="visible"/>
                                      </p:to>
                                    </p:set>
                                    <p:animEffect transition="in" filter="checkerboard(across)">
                                      <p:cBhvr>
                                        <p:cTn id="7" dur="500"/>
                                        <p:tgtEl>
                                          <p:spTgt spid="5744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4467">
                                            <p:txEl>
                                              <p:pRg st="0" end="0"/>
                                            </p:txEl>
                                          </p:spTgt>
                                        </p:tgtEl>
                                        <p:attrNameLst>
                                          <p:attrName>style.visibility</p:attrName>
                                        </p:attrNameLst>
                                      </p:cBhvr>
                                      <p:to>
                                        <p:strVal val="visible"/>
                                      </p:to>
                                    </p:set>
                                    <p:anim calcmode="lin" valueType="num">
                                      <p:cBhvr additive="base">
                                        <p:cTn id="12" dur="500" fill="hold"/>
                                        <p:tgtEl>
                                          <p:spTgt spid="5744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74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574468"/>
                                        </p:tgtEl>
                                        <p:attrNameLst>
                                          <p:attrName>style.visibility</p:attrName>
                                        </p:attrNameLst>
                                      </p:cBhvr>
                                      <p:to>
                                        <p:strVal val="visible"/>
                                      </p:to>
                                    </p:set>
                                    <p:anim calcmode="lin" valueType="num">
                                      <p:cBhvr additive="base">
                                        <p:cTn id="18" dur="500" fill="hold"/>
                                        <p:tgtEl>
                                          <p:spTgt spid="574468"/>
                                        </p:tgtEl>
                                        <p:attrNameLst>
                                          <p:attrName>ppt_x</p:attrName>
                                        </p:attrNameLst>
                                      </p:cBhvr>
                                      <p:tavLst>
                                        <p:tav tm="0">
                                          <p:val>
                                            <p:strVal val="1+#ppt_w/2"/>
                                          </p:val>
                                        </p:tav>
                                        <p:tav tm="100000">
                                          <p:val>
                                            <p:strVal val="#ppt_x"/>
                                          </p:val>
                                        </p:tav>
                                      </p:tavLst>
                                    </p:anim>
                                    <p:anim calcmode="lin" valueType="num">
                                      <p:cBhvr additive="base">
                                        <p:cTn id="19" dur="500" fill="hold"/>
                                        <p:tgtEl>
                                          <p:spTgt spid="57446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4472"/>
                                        </p:tgtEl>
                                        <p:attrNameLst>
                                          <p:attrName>style.visibility</p:attrName>
                                        </p:attrNameLst>
                                      </p:cBhvr>
                                      <p:to>
                                        <p:strVal val="visible"/>
                                      </p:to>
                                    </p:set>
                                    <p:anim calcmode="lin" valueType="num">
                                      <p:cBhvr additive="base">
                                        <p:cTn id="24" dur="500" fill="hold"/>
                                        <p:tgtEl>
                                          <p:spTgt spid="574472"/>
                                        </p:tgtEl>
                                        <p:attrNameLst>
                                          <p:attrName>ppt_x</p:attrName>
                                        </p:attrNameLst>
                                      </p:cBhvr>
                                      <p:tavLst>
                                        <p:tav tm="0">
                                          <p:val>
                                            <p:strVal val="#ppt_x"/>
                                          </p:val>
                                        </p:tav>
                                        <p:tav tm="100000">
                                          <p:val>
                                            <p:strVal val="#ppt_x"/>
                                          </p:val>
                                        </p:tav>
                                      </p:tavLst>
                                    </p:anim>
                                    <p:anim calcmode="lin" valueType="num">
                                      <p:cBhvr additive="base">
                                        <p:cTn id="25" dur="500" fill="hold"/>
                                        <p:tgtEl>
                                          <p:spTgt spid="574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autoUpdateAnimBg="0"/>
      <p:bldP spid="574468" grpId="0" autoUpdateAnimBg="0"/>
      <p:bldP spid="57447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3" name="Rectangle 2"/>
          <p:cNvSpPr>
            <a:spLocks noGrp="1" noChangeArrowheads="1"/>
          </p:cNvSpPr>
          <p:nvPr>
            <p:ph type="title"/>
          </p:nvPr>
        </p:nvSpPr>
        <p:spPr>
          <a:xfrm>
            <a:off x="685800" y="692150"/>
            <a:ext cx="7772400" cy="990600"/>
          </a:xfrm>
        </p:spPr>
        <p:txBody>
          <a:bodyPr/>
          <a:lstStyle/>
          <a:p>
            <a:pPr eaLnBrk="1" hangingPunct="1"/>
            <a:r>
              <a:rPr lang="ar-JO" sz="3600" dirty="0">
                <a:solidFill>
                  <a:srgbClr val="0000FF"/>
                </a:solidFill>
                <a:latin typeface="Arial" charset="0"/>
                <a:ea typeface="Osaka" charset="0"/>
                <a:cs typeface="Times New Roman" charset="0"/>
              </a:rPr>
              <a:t>4. أعطيت </a:t>
            </a:r>
            <a:r>
              <a:rPr lang="ar-JO" sz="3600" u="sng" dirty="0">
                <a:solidFill>
                  <a:srgbClr val="0000FF"/>
                </a:solidFill>
                <a:latin typeface="Arial" charset="0"/>
                <a:ea typeface="Osaka" charset="0"/>
                <a:cs typeface="Times New Roman" charset="0"/>
              </a:rPr>
              <a:t>للمنفعة العامة </a:t>
            </a:r>
            <a:r>
              <a:rPr lang="ar-JO" sz="3600" dirty="0">
                <a:solidFill>
                  <a:srgbClr val="0000FF"/>
                </a:solidFill>
                <a:latin typeface="Arial" charset="0"/>
                <a:ea typeface="Osaka" charset="0"/>
                <a:cs typeface="Times New Roman" charset="0"/>
              </a:rPr>
              <a:t>للكنيسة/المؤمنين</a:t>
            </a:r>
            <a:endParaRPr lang="en-AU" sz="3600" dirty="0">
              <a:solidFill>
                <a:srgbClr val="0000FF"/>
              </a:solidFill>
              <a:latin typeface="Arial" charset="0"/>
              <a:ea typeface="Osaka" charset="0"/>
              <a:cs typeface="Times New Roman" charset="0"/>
            </a:endParaRPr>
          </a:p>
        </p:txBody>
      </p:sp>
      <p:sp>
        <p:nvSpPr>
          <p:cNvPr id="575491" name="Rectangle 3"/>
          <p:cNvSpPr>
            <a:spLocks noGrp="1" noChangeArrowheads="1"/>
          </p:cNvSpPr>
          <p:nvPr>
            <p:ph type="body" idx="1"/>
          </p:nvPr>
        </p:nvSpPr>
        <p:spPr>
          <a:xfrm>
            <a:off x="1343025" y="1987550"/>
            <a:ext cx="6900863" cy="1503363"/>
          </a:xfrm>
        </p:spPr>
        <p:txBody>
          <a:bodyPr/>
          <a:lstStyle/>
          <a:p>
            <a:pPr algn="r" rtl="1" eaLnBrk="1" hangingPunct="1">
              <a:buClr>
                <a:srgbClr val="0000FF"/>
              </a:buClr>
              <a:buFont typeface="Wingdings" charset="0"/>
              <a:buChar char="v"/>
            </a:pPr>
            <a:r>
              <a:rPr lang="ar-JO" sz="2800" b="1" dirty="0">
                <a:solidFill>
                  <a:srgbClr val="FF0000"/>
                </a:solidFill>
                <a:latin typeface="Arial" charset="0"/>
                <a:ea typeface="Osaka" charset="0"/>
                <a:cs typeface="Times New Roman" charset="0"/>
              </a:rPr>
              <a:t>1 كو 12:  </a:t>
            </a:r>
            <a:r>
              <a:rPr lang="ar-JO" sz="2800" dirty="0">
                <a:solidFill>
                  <a:srgbClr val="FF0000"/>
                </a:solidFill>
                <a:latin typeface="Arial" charset="0"/>
                <a:ea typeface="Osaka" charset="0"/>
                <a:cs typeface="Times New Roman" charset="0"/>
              </a:rPr>
              <a:t>7وَلكِنَّهُ لِكُلِّ وَاحِدٍ يُعْطَى إِظْهَارُ الرُّوحِ لِلْمَنْفَعَةِ. </a:t>
            </a:r>
            <a:endParaRPr lang="en-AU" sz="2800" dirty="0">
              <a:solidFill>
                <a:srgbClr val="FF0000"/>
              </a:solidFill>
              <a:latin typeface="Arial" charset="0"/>
              <a:ea typeface="Osaka" charset="0"/>
              <a:cs typeface="Osaka" charset="0"/>
            </a:endParaRPr>
          </a:p>
        </p:txBody>
      </p:sp>
      <p:pic>
        <p:nvPicPr>
          <p:cNvPr id="520195" name="Picture 6" descr="chu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3429000"/>
            <a:ext cx="257175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6" name="Picture 7"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49530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7" name="Picture 8"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7244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8" name="Picture 9"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43434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9" name="Picture 10"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38600"/>
            <a:ext cx="10668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 calcmode="lin" valueType="num">
                                      <p:cBhvr additive="base">
                                        <p:cTn id="7" dur="500" fill="hold"/>
                                        <p:tgtEl>
                                          <p:spTgt spid="5754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54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1" name="Rectangle 2"/>
          <p:cNvSpPr>
            <a:spLocks noGrp="1" noChangeArrowheads="1"/>
          </p:cNvSpPr>
          <p:nvPr>
            <p:ph type="title"/>
          </p:nvPr>
        </p:nvSpPr>
        <p:spPr>
          <a:xfrm>
            <a:off x="685800" y="609600"/>
            <a:ext cx="7772400" cy="990600"/>
          </a:xfrm>
        </p:spPr>
        <p:txBody>
          <a:bodyPr/>
          <a:lstStyle/>
          <a:p>
            <a:pPr algn="r" eaLnBrk="1" hangingPunct="1"/>
            <a:r>
              <a:rPr lang="ar-JO" sz="3600" dirty="0">
                <a:solidFill>
                  <a:srgbClr val="0000FF"/>
                </a:solidFill>
                <a:latin typeface="Arial" charset="0"/>
                <a:ea typeface="Osaka" charset="0"/>
                <a:cs typeface="Times New Roman" charset="0"/>
              </a:rPr>
              <a:t>5. تدعم </a:t>
            </a:r>
            <a:r>
              <a:rPr lang="ar-JO" sz="3600" u="sng" dirty="0">
                <a:solidFill>
                  <a:srgbClr val="0000FF"/>
                </a:solidFill>
                <a:latin typeface="Arial" charset="0"/>
                <a:ea typeface="Osaka" charset="0"/>
                <a:cs typeface="Times New Roman" charset="0"/>
              </a:rPr>
              <a:t>الكرازة</a:t>
            </a:r>
            <a:r>
              <a:rPr lang="ar-JO" sz="3600" dirty="0">
                <a:solidFill>
                  <a:srgbClr val="0000FF"/>
                </a:solidFill>
                <a:latin typeface="Arial" charset="0"/>
                <a:ea typeface="Osaka" charset="0"/>
                <a:cs typeface="Times New Roman" charset="0"/>
              </a:rPr>
              <a:t> كأداة توجيه الآخرين للمسيح</a:t>
            </a:r>
            <a:endParaRPr lang="en-AU" b="1" dirty="0">
              <a:latin typeface="Arial" charset="0"/>
              <a:ea typeface="Osaka" charset="0"/>
              <a:cs typeface="Times New Roman" charset="0"/>
            </a:endParaRPr>
          </a:p>
        </p:txBody>
      </p:sp>
      <p:sp>
        <p:nvSpPr>
          <p:cNvPr id="576515" name="Rectangle 3"/>
          <p:cNvSpPr>
            <a:spLocks noGrp="1" noChangeArrowheads="1"/>
          </p:cNvSpPr>
          <p:nvPr>
            <p:ph type="body" idx="1"/>
          </p:nvPr>
        </p:nvSpPr>
        <p:spPr>
          <a:xfrm>
            <a:off x="457200" y="2057400"/>
            <a:ext cx="8382000" cy="4343400"/>
          </a:xfrm>
        </p:spPr>
        <p:txBody>
          <a:bodyPr/>
          <a:lstStyle/>
          <a:p>
            <a:pPr algn="r" rtl="1" eaLnBrk="1" hangingPunct="1">
              <a:lnSpc>
                <a:spcPct val="90000"/>
              </a:lnSpc>
              <a:buClr>
                <a:srgbClr val="0000FF"/>
              </a:buClr>
              <a:buFont typeface="Wingdings" charset="0"/>
              <a:buChar char="v"/>
            </a:pPr>
            <a:r>
              <a:rPr lang="ar-JO" sz="2800" b="1" dirty="0">
                <a:solidFill>
                  <a:srgbClr val="FF0000"/>
                </a:solidFill>
                <a:latin typeface="Arial" charset="0"/>
                <a:ea typeface="Osaka" charset="0"/>
                <a:cs typeface="Times New Roman" charset="0"/>
              </a:rPr>
              <a:t>أعمال 2: 14</a:t>
            </a:r>
            <a:r>
              <a:rPr lang="ar-JO" sz="2800" dirty="0">
                <a:solidFill>
                  <a:srgbClr val="FF0000"/>
                </a:solidFill>
                <a:latin typeface="Arial" charset="0"/>
                <a:ea typeface="Osaka" charset="0"/>
                <a:cs typeface="Times New Roman" charset="0"/>
              </a:rPr>
              <a:t> فَوَقَفَ بُطْرُسُ مَعَ الأَحَدَ عَشَرَ وَرَفَعَ صَوْتَهُ وَقَالَ لَهُمْ:«أَيُّهَا الرِّجَالُ الْيَهُودُ وَالسَّاكِنُونَ فِي أُورُشَلِيمَ أَجْمَعُونَ، لِيَكُنْ هذَا مَعْلُومًا عِنْدَكُمْ وَأَصْغُوا إِلَى كَلاَمِي، 15لأَنَّ هؤُلاَءِ لَيْسُوا سُكَارَى كَمَا أَنْتُمْ تَظُنُّونَ، لأَنَّهَا السَّاعَةُ الثَّالِثَةُ مِنَ النَّهَارِ. 16بَلْ هذَا مَا قِيلَ بِيُوئِيلَ النَّبِيِّ. ( ثم آمن 3000 نفس من عظة بطرس) </a:t>
            </a:r>
            <a:endParaRPr lang="en-US" sz="2800" dirty="0">
              <a:solidFill>
                <a:srgbClr val="FF0000"/>
              </a:solidFill>
              <a:latin typeface="Arial" charset="0"/>
              <a:ea typeface="Osaka" charset="0"/>
              <a:cs typeface="Times New Roman" charset="0"/>
            </a:endParaRPr>
          </a:p>
          <a:p>
            <a:pPr algn="r" eaLnBrk="1" hangingPunct="1">
              <a:lnSpc>
                <a:spcPct val="90000"/>
              </a:lnSpc>
              <a:buClr>
                <a:srgbClr val="0000FF"/>
              </a:buClr>
              <a:buFont typeface="Wingdings" charset="0"/>
              <a:buNone/>
            </a:pPr>
            <a:r>
              <a:rPr lang="en-US" sz="2800" dirty="0">
                <a:solidFill>
                  <a:srgbClr val="FF0000"/>
                </a:solidFill>
                <a:latin typeface="Arial" charset="0"/>
                <a:ea typeface="Osaka" charset="0"/>
                <a:cs typeface="Times New Roman" charset="0"/>
              </a:rPr>
              <a:t> </a:t>
            </a:r>
            <a:r>
              <a:rPr lang="en-US" sz="2400" dirty="0">
                <a:solidFill>
                  <a:srgbClr val="FF0000"/>
                </a:solidFill>
                <a:latin typeface="Arial" charset="0"/>
                <a:ea typeface="Osaka" charset="0"/>
                <a:cs typeface="Times New Roman" charset="0"/>
              </a:rPr>
              <a:t>(</a:t>
            </a:r>
            <a:r>
              <a:rPr lang="ar-JO" sz="2400" dirty="0">
                <a:solidFill>
                  <a:srgbClr val="FF0000"/>
                </a:solidFill>
                <a:latin typeface="Arial" charset="0"/>
                <a:ea typeface="Osaka" charset="0"/>
                <a:cs typeface="Times New Roman" charset="0"/>
              </a:rPr>
              <a:t>أعمال 2: 14-41</a:t>
            </a:r>
            <a:r>
              <a:rPr lang="en-US" sz="2400" dirty="0">
                <a:solidFill>
                  <a:srgbClr val="FF0000"/>
                </a:solidFill>
                <a:latin typeface="Arial" charset="0"/>
                <a:ea typeface="Osaka" charset="0"/>
                <a:cs typeface="Times New Roman" charset="0"/>
              </a:rPr>
              <a:t>)</a:t>
            </a:r>
            <a:r>
              <a:rPr lang="en-US" sz="3600" dirty="0">
                <a:latin typeface="Arial" charset="0"/>
                <a:ea typeface="Osaka" charset="0"/>
                <a:cs typeface="Times New Roman" charset="0"/>
              </a:rPr>
              <a:t> </a:t>
            </a:r>
            <a:endParaRPr lang="en-AU" sz="2800" dirty="0">
              <a:solidFill>
                <a:srgbClr val="FF0000"/>
              </a:solidFill>
              <a:latin typeface="Arial" charset="0"/>
              <a:ea typeface="Osaka" charset="0"/>
              <a:cs typeface="Osaka" charset="0"/>
            </a:endParaRPr>
          </a:p>
        </p:txBody>
      </p:sp>
      <p:pic>
        <p:nvPicPr>
          <p:cNvPr id="522243"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191000" y="51816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Effect transition="in" filter="blinds(horizontal)">
                                      <p:cBhvr>
                                        <p:cTn id="7" dur="500"/>
                                        <p:tgtEl>
                                          <p:spTgt spid="576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6515">
                                            <p:txEl>
                                              <p:pRg st="1" end="1"/>
                                            </p:txEl>
                                          </p:spTgt>
                                        </p:tgtEl>
                                        <p:attrNameLst>
                                          <p:attrName>style.visibility</p:attrName>
                                        </p:attrNameLst>
                                      </p:cBhvr>
                                      <p:to>
                                        <p:strVal val="visible"/>
                                      </p:to>
                                    </p:set>
                                    <p:animEffect transition="in" filter="blinds(horizontal)">
                                      <p:cBhvr>
                                        <p:cTn id="12" dur="500"/>
                                        <p:tgtEl>
                                          <p:spTgt spid="576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89" name="Rectangle 2"/>
          <p:cNvSpPr>
            <a:spLocks noGrp="1" noChangeArrowheads="1"/>
          </p:cNvSpPr>
          <p:nvPr>
            <p:ph type="title"/>
          </p:nvPr>
        </p:nvSpPr>
        <p:spPr>
          <a:xfrm>
            <a:off x="838200" y="914400"/>
            <a:ext cx="7772400" cy="838200"/>
          </a:xfrm>
        </p:spPr>
        <p:txBody>
          <a:bodyPr/>
          <a:lstStyle/>
          <a:p>
            <a:pPr algn="r" eaLnBrk="1" hangingPunct="1"/>
            <a:r>
              <a:rPr lang="ar-JO" sz="3600" dirty="0">
                <a:solidFill>
                  <a:srgbClr val="0000FF"/>
                </a:solidFill>
                <a:latin typeface="Arial" charset="0"/>
                <a:ea typeface="Osaka" charset="0"/>
                <a:cs typeface="Times New Roman" charset="0"/>
              </a:rPr>
              <a:t>6. إنها </a:t>
            </a:r>
            <a:r>
              <a:rPr lang="ar-JO" sz="3600" u="sng" dirty="0">
                <a:solidFill>
                  <a:srgbClr val="0000FF"/>
                </a:solidFill>
                <a:latin typeface="Arial" charset="0"/>
                <a:ea typeface="Osaka" charset="0"/>
                <a:cs typeface="Times New Roman" charset="0"/>
              </a:rPr>
              <a:t>ليست</a:t>
            </a:r>
            <a:r>
              <a:rPr lang="ar-JO" sz="3600" dirty="0">
                <a:solidFill>
                  <a:srgbClr val="0000FF"/>
                </a:solidFill>
                <a:latin typeface="Arial" charset="0"/>
                <a:ea typeface="Osaka" charset="0"/>
                <a:cs typeface="Times New Roman" charset="0"/>
              </a:rPr>
              <a:t> موهبة لكل مؤمن</a:t>
            </a:r>
            <a:r>
              <a:rPr lang="en-US" sz="3600" dirty="0">
                <a:solidFill>
                  <a:srgbClr val="0000FF"/>
                </a:solidFill>
                <a:latin typeface="Arial" charset="0"/>
                <a:ea typeface="Osaka" charset="0"/>
                <a:cs typeface="Times New Roman" charset="0"/>
              </a:rPr>
              <a:t> </a:t>
            </a:r>
            <a:endParaRPr lang="en-AU" sz="3600" dirty="0">
              <a:solidFill>
                <a:srgbClr val="0000FF"/>
              </a:solidFill>
              <a:latin typeface="Arial" charset="0"/>
              <a:ea typeface="Osaka" charset="0"/>
              <a:cs typeface="Times New Roman" charset="0"/>
            </a:endParaRPr>
          </a:p>
        </p:txBody>
      </p:sp>
      <p:sp>
        <p:nvSpPr>
          <p:cNvPr id="577539" name="Rectangle 3"/>
          <p:cNvSpPr>
            <a:spLocks noGrp="1" noChangeArrowheads="1"/>
          </p:cNvSpPr>
          <p:nvPr>
            <p:ph type="body" idx="1"/>
          </p:nvPr>
        </p:nvSpPr>
        <p:spPr>
          <a:xfrm>
            <a:off x="228600" y="2133600"/>
            <a:ext cx="4267200" cy="3657600"/>
          </a:xfrm>
        </p:spPr>
        <p:txBody>
          <a:bodyPr/>
          <a:lstStyle/>
          <a:p>
            <a:pPr algn="r" rtl="1" eaLnBrk="1" hangingPunct="1">
              <a:buClr>
                <a:srgbClr val="0000FF"/>
              </a:buClr>
              <a:buFont typeface="Wingdings" charset="0"/>
              <a:buChar char="v"/>
            </a:pPr>
            <a:r>
              <a:rPr lang="ar-JO" sz="2800" b="1" dirty="0">
                <a:solidFill>
                  <a:srgbClr val="FF0000"/>
                </a:solidFill>
                <a:latin typeface="Arial" charset="0"/>
                <a:ea typeface="Osaka" charset="0"/>
                <a:cs typeface="Times New Roman" charset="0"/>
              </a:rPr>
              <a:t>1 كو 12: 30</a:t>
            </a:r>
            <a:endParaRPr lang="ar-JO" sz="2800" dirty="0">
              <a:solidFill>
                <a:srgbClr val="FF0000"/>
              </a:solidFill>
              <a:latin typeface="Arial" charset="0"/>
              <a:ea typeface="Osaka" charset="0"/>
              <a:cs typeface="Times New Roman" charset="0"/>
            </a:endParaRPr>
          </a:p>
          <a:p>
            <a:pPr marL="0" indent="0" algn="r" rtl="1" eaLnBrk="1" hangingPunct="1">
              <a:buClr>
                <a:srgbClr val="0000FF"/>
              </a:buClr>
              <a:buNone/>
            </a:pPr>
            <a:r>
              <a:rPr lang="ar-JO" sz="2800" dirty="0">
                <a:solidFill>
                  <a:srgbClr val="FF0000"/>
                </a:solidFill>
                <a:latin typeface="Arial" charset="0"/>
                <a:ea typeface="Osaka" charset="0"/>
                <a:cs typeface="Times New Roman" charset="0"/>
              </a:rPr>
              <a:t>     أَلَعَلَّ لِلْجَمِيعِ مَوَاهِبَ </a:t>
            </a:r>
            <a:r>
              <a:rPr lang="ar-JO" sz="2800" u="sng" dirty="0">
                <a:solidFill>
                  <a:srgbClr val="FF0000"/>
                </a:solidFill>
                <a:latin typeface="Arial" charset="0"/>
                <a:ea typeface="Osaka" charset="0"/>
                <a:cs typeface="Times New Roman" charset="0"/>
              </a:rPr>
              <a:t>شِفَاء</a:t>
            </a:r>
            <a:r>
              <a:rPr lang="ar-JO" sz="2800" dirty="0">
                <a:solidFill>
                  <a:srgbClr val="FF0000"/>
                </a:solidFill>
                <a:latin typeface="Arial" charset="0"/>
                <a:ea typeface="Osaka" charset="0"/>
                <a:cs typeface="Times New Roman" charset="0"/>
              </a:rPr>
              <a:t>ٍ؟</a:t>
            </a:r>
          </a:p>
          <a:p>
            <a:pPr marL="0" indent="0" algn="r" rtl="1" eaLnBrk="1" hangingPunct="1">
              <a:buClr>
                <a:srgbClr val="0000FF"/>
              </a:buClr>
              <a:buNone/>
            </a:pPr>
            <a:r>
              <a:rPr lang="ar-JO" sz="2800" dirty="0">
                <a:solidFill>
                  <a:srgbClr val="FF0000"/>
                </a:solidFill>
                <a:latin typeface="Arial" charset="0"/>
                <a:ea typeface="Osaka" charset="0"/>
                <a:cs typeface="Times New Roman" charset="0"/>
              </a:rPr>
              <a:t>     أَلَعَلَّ الْجَمِيعَ يَتَكَلَّمُونَ </a:t>
            </a:r>
            <a:r>
              <a:rPr lang="ar-JO" sz="2800" u="sng" dirty="0">
                <a:solidFill>
                  <a:srgbClr val="FF0000"/>
                </a:solidFill>
                <a:latin typeface="Arial" charset="0"/>
                <a:ea typeface="Osaka" charset="0"/>
                <a:cs typeface="Times New Roman" charset="0"/>
              </a:rPr>
              <a:t>بِأَلْسِنَة</a:t>
            </a:r>
            <a:r>
              <a:rPr lang="ar-JO" sz="2800" dirty="0">
                <a:solidFill>
                  <a:srgbClr val="FF0000"/>
                </a:solidFill>
                <a:latin typeface="Arial" charset="0"/>
                <a:ea typeface="Osaka" charset="0"/>
                <a:cs typeface="Times New Roman" charset="0"/>
              </a:rPr>
              <a:t>ٍ؟ </a:t>
            </a:r>
          </a:p>
          <a:p>
            <a:pPr marL="0" indent="0" algn="r" rtl="1" eaLnBrk="1" hangingPunct="1">
              <a:buClr>
                <a:srgbClr val="0000FF"/>
              </a:buClr>
              <a:buNone/>
            </a:pPr>
            <a:r>
              <a:rPr lang="ar-JO" sz="2800" dirty="0">
                <a:solidFill>
                  <a:srgbClr val="FF0000"/>
                </a:solidFill>
                <a:latin typeface="Arial" charset="0"/>
                <a:ea typeface="Osaka" charset="0"/>
                <a:cs typeface="Times New Roman" charset="0"/>
              </a:rPr>
              <a:t>     ألَعَلَّ الْجَمِيعَ </a:t>
            </a:r>
            <a:r>
              <a:rPr lang="ar-JO" sz="2800" u="sng" dirty="0">
                <a:solidFill>
                  <a:srgbClr val="FF0000"/>
                </a:solidFill>
                <a:latin typeface="Arial" charset="0"/>
                <a:ea typeface="Osaka" charset="0"/>
                <a:cs typeface="Times New Roman" charset="0"/>
              </a:rPr>
              <a:t>يُتَرْجِمُونَ</a:t>
            </a:r>
            <a:r>
              <a:rPr lang="ar-JO" sz="2800" dirty="0">
                <a:solidFill>
                  <a:srgbClr val="FF0000"/>
                </a:solidFill>
                <a:latin typeface="Arial" charset="0"/>
                <a:ea typeface="Osaka" charset="0"/>
                <a:cs typeface="Times New Roman" charset="0"/>
              </a:rPr>
              <a:t>؟ </a:t>
            </a:r>
            <a:endParaRPr lang="en-AU" sz="2800" dirty="0">
              <a:solidFill>
                <a:srgbClr val="FF0000"/>
              </a:solidFill>
              <a:latin typeface="Arial" charset="0"/>
              <a:ea typeface="Osaka" charset="0"/>
              <a:cs typeface="Osaka" charset="0"/>
            </a:endParaRPr>
          </a:p>
        </p:txBody>
      </p:sp>
      <p:pic>
        <p:nvPicPr>
          <p:cNvPr id="577541" name="Picture 5" descr="untitl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4538" y="1676400"/>
            <a:ext cx="4589462"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7539">
                                            <p:txEl>
                                              <p:pRg st="0" end="0"/>
                                            </p:txEl>
                                          </p:spTgt>
                                        </p:tgtEl>
                                        <p:attrNameLst>
                                          <p:attrName>style.visibility</p:attrName>
                                        </p:attrNameLst>
                                      </p:cBhvr>
                                      <p:to>
                                        <p:strVal val="visible"/>
                                      </p:to>
                                    </p:set>
                                    <p:anim calcmode="lin" valueType="num">
                                      <p:cBhvr additive="base">
                                        <p:cTn id="7" dur="500" fill="hold"/>
                                        <p:tgtEl>
                                          <p:spTgt spid="577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75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7539">
                                            <p:txEl>
                                              <p:pRg st="1" end="1"/>
                                            </p:txEl>
                                          </p:spTgt>
                                        </p:tgtEl>
                                        <p:attrNameLst>
                                          <p:attrName>style.visibility</p:attrName>
                                        </p:attrNameLst>
                                      </p:cBhvr>
                                      <p:to>
                                        <p:strVal val="visible"/>
                                      </p:to>
                                    </p:set>
                                    <p:anim calcmode="lin" valueType="num">
                                      <p:cBhvr additive="base">
                                        <p:cTn id="13" dur="500" fill="hold"/>
                                        <p:tgtEl>
                                          <p:spTgt spid="577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75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77539">
                                            <p:txEl>
                                              <p:pRg st="2" end="2"/>
                                            </p:txEl>
                                          </p:spTgt>
                                        </p:tgtEl>
                                        <p:attrNameLst>
                                          <p:attrName>style.visibility</p:attrName>
                                        </p:attrNameLst>
                                      </p:cBhvr>
                                      <p:to>
                                        <p:strVal val="visible"/>
                                      </p:to>
                                    </p:set>
                                    <p:anim calcmode="lin" valueType="num">
                                      <p:cBhvr additive="base">
                                        <p:cTn id="19" dur="500" fill="hold"/>
                                        <p:tgtEl>
                                          <p:spTgt spid="577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75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77539">
                                            <p:txEl>
                                              <p:pRg st="3" end="3"/>
                                            </p:txEl>
                                          </p:spTgt>
                                        </p:tgtEl>
                                        <p:attrNameLst>
                                          <p:attrName>style.visibility</p:attrName>
                                        </p:attrNameLst>
                                      </p:cBhvr>
                                      <p:to>
                                        <p:strVal val="visible"/>
                                      </p:to>
                                    </p:set>
                                    <p:anim calcmode="lin" valueType="num">
                                      <p:cBhvr additive="base">
                                        <p:cTn id="25" dur="500" fill="hold"/>
                                        <p:tgtEl>
                                          <p:spTgt spid="577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75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77541"/>
                                        </p:tgtEl>
                                        <p:attrNameLst>
                                          <p:attrName>style.visibility</p:attrName>
                                        </p:attrNameLst>
                                      </p:cBhvr>
                                      <p:to>
                                        <p:strVal val="visible"/>
                                      </p:to>
                                    </p:set>
                                    <p:anim calcmode="lin" valueType="num">
                                      <p:cBhvr additive="base">
                                        <p:cTn id="31" dur="500" fill="hold"/>
                                        <p:tgtEl>
                                          <p:spTgt spid="577541"/>
                                        </p:tgtEl>
                                        <p:attrNameLst>
                                          <p:attrName>ppt_x</p:attrName>
                                        </p:attrNameLst>
                                      </p:cBhvr>
                                      <p:tavLst>
                                        <p:tav tm="0">
                                          <p:val>
                                            <p:strVal val="0-#ppt_w/2"/>
                                          </p:val>
                                        </p:tav>
                                        <p:tav tm="100000">
                                          <p:val>
                                            <p:strVal val="#ppt_x"/>
                                          </p:val>
                                        </p:tav>
                                      </p:tavLst>
                                    </p:anim>
                                    <p:anim calcmode="lin" valueType="num">
                                      <p:cBhvr additive="base">
                                        <p:cTn id="32" dur="500" fill="hold"/>
                                        <p:tgtEl>
                                          <p:spTgt spid="577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37" name="Rectangle 2"/>
          <p:cNvSpPr>
            <a:spLocks noGrp="1" noChangeArrowheads="1"/>
          </p:cNvSpPr>
          <p:nvPr>
            <p:ph type="title"/>
          </p:nvPr>
        </p:nvSpPr>
        <p:spPr>
          <a:xfrm>
            <a:off x="250825" y="188913"/>
            <a:ext cx="7772400" cy="609600"/>
          </a:xfrm>
        </p:spPr>
        <p:txBody>
          <a:bodyPr/>
          <a:lstStyle/>
          <a:p>
            <a:pPr eaLnBrk="1" hangingPunct="1"/>
            <a:r>
              <a:rPr lang="ar-JO" sz="3600" dirty="0">
                <a:solidFill>
                  <a:srgbClr val="0000FF"/>
                </a:solidFill>
                <a:latin typeface="Arial" charset="0"/>
                <a:ea typeface="Osaka" charset="0"/>
                <a:cs typeface="Arial" charset="0"/>
              </a:rPr>
              <a:t>7. إنها علامة ل</a:t>
            </a:r>
            <a:r>
              <a:rPr lang="ar-JO" sz="3600" u="sng" dirty="0">
                <a:solidFill>
                  <a:srgbClr val="0000FF"/>
                </a:solidFill>
                <a:latin typeface="Arial" charset="0"/>
                <a:ea typeface="Osaka" charset="0"/>
                <a:cs typeface="Arial" charset="0"/>
              </a:rPr>
              <a:t>غير المؤمنين</a:t>
            </a:r>
            <a:endParaRPr lang="en-AU" b="1" u="sng" dirty="0">
              <a:solidFill>
                <a:srgbClr val="000000"/>
              </a:solidFill>
              <a:latin typeface="Arial" charset="0"/>
              <a:ea typeface="Osaka" charset="0"/>
              <a:cs typeface="Times New Roman" charset="0"/>
            </a:endParaRPr>
          </a:p>
        </p:txBody>
      </p:sp>
      <p:sp>
        <p:nvSpPr>
          <p:cNvPr id="579587" name="Rectangle 3"/>
          <p:cNvSpPr>
            <a:spLocks noGrp="1" noChangeArrowheads="1"/>
          </p:cNvSpPr>
          <p:nvPr>
            <p:ph type="body" idx="1"/>
          </p:nvPr>
        </p:nvSpPr>
        <p:spPr>
          <a:xfrm>
            <a:off x="525463" y="908050"/>
            <a:ext cx="8367712" cy="3457575"/>
          </a:xfrm>
        </p:spPr>
        <p:txBody>
          <a:bodyPr/>
          <a:lstStyle/>
          <a:p>
            <a:pPr algn="r" rtl="1" eaLnBrk="1" hangingPunct="1">
              <a:buClr>
                <a:srgbClr val="0000FF"/>
              </a:buClr>
              <a:buFont typeface="Wingdings" charset="0"/>
              <a:buChar char="v"/>
            </a:pPr>
            <a:r>
              <a:rPr lang="ar-JO" sz="2800" dirty="0">
                <a:solidFill>
                  <a:srgbClr val="FF0000"/>
                </a:solidFill>
                <a:latin typeface="Arial" charset="0"/>
                <a:ea typeface="Osaka" charset="0"/>
                <a:cs typeface="Times New Roman" charset="0"/>
              </a:rPr>
              <a:t>أعمال 2: 6 فَلَمَّا صَارَ هذَا الصَّوْتُ، اجْتَمَعَ الْجُمْهُورُ وَتَحَيَّرُوا، لأَنَّ كُلَّ وَاحِدٍ كَانَ يَسْمَعُهُمْ يَتَكَلَّمُونَ بِلُغَتِهِ. 7فَبُهِتَ الْجَمِيعُ وَتَعَجَّبُوا قَائِلِينَ بَعْضُهُمْ لِبَعْضٍ:«أَتُرَى لَيْسَ جَمِيعُ هؤُلاَءِ الْمُتَكَلِّمِينَ جَلِيلِيِّينَ؟ 8فَكَيْفَ نَسْمَعُ نَحْنُ كُلُّ وَاحِدٍ مِنَّا لُغَتَهُ الَّتِي وُلِدَ فِيهَا؟</a:t>
            </a:r>
            <a:endParaRPr lang="en-GB" sz="2800" dirty="0">
              <a:solidFill>
                <a:srgbClr val="FF0000"/>
              </a:solidFill>
              <a:latin typeface="Arial" charset="0"/>
              <a:ea typeface="Osaka" charset="0"/>
              <a:cs typeface="Times New Roman" charset="0"/>
            </a:endParaRPr>
          </a:p>
        </p:txBody>
      </p:sp>
      <p:sp>
        <p:nvSpPr>
          <p:cNvPr id="579588" name="Text Box 4"/>
          <p:cNvSpPr txBox="1">
            <a:spLocks noChangeArrowheads="1"/>
          </p:cNvSpPr>
          <p:nvPr/>
        </p:nvSpPr>
        <p:spPr bwMode="auto">
          <a:xfrm>
            <a:off x="525463" y="4598988"/>
            <a:ext cx="650716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sz="2800" dirty="0">
                <a:solidFill>
                  <a:srgbClr val="FF0000"/>
                </a:solidFill>
                <a:ea typeface="Osaka" charset="0"/>
                <a:cs typeface="Osaka" charset="0"/>
              </a:rPr>
              <a:t>1 كورنثوس 14: 22 إِذًا </a:t>
            </a:r>
            <a:r>
              <a:rPr lang="ar-JO" sz="2800" b="1" dirty="0">
                <a:solidFill>
                  <a:srgbClr val="FF0000"/>
                </a:solidFill>
                <a:ea typeface="Osaka" charset="0"/>
                <a:cs typeface="Osaka" charset="0"/>
              </a:rPr>
              <a:t>الأَلْسِنَةُ آيَةٌ</a:t>
            </a:r>
            <a:r>
              <a:rPr lang="ar-JO" sz="2800" dirty="0">
                <a:solidFill>
                  <a:srgbClr val="FF0000"/>
                </a:solidFill>
                <a:ea typeface="Osaka" charset="0"/>
                <a:cs typeface="Osaka" charset="0"/>
              </a:rPr>
              <a:t>، لاَ لِلْمُؤْمِنِينَ، بَلْ </a:t>
            </a:r>
            <a:r>
              <a:rPr lang="ar-JO" sz="2800" b="1" dirty="0">
                <a:solidFill>
                  <a:srgbClr val="FF0000"/>
                </a:solidFill>
                <a:ea typeface="Osaka" charset="0"/>
                <a:cs typeface="Osaka" charset="0"/>
              </a:rPr>
              <a:t>لِغَيْرِ الْمُؤْمِنِينَ</a:t>
            </a:r>
            <a:r>
              <a:rPr lang="ar-JO" sz="2800" dirty="0">
                <a:solidFill>
                  <a:srgbClr val="FF0000"/>
                </a:solidFill>
                <a:ea typeface="Osaka" charset="0"/>
                <a:cs typeface="Osaka" charset="0"/>
              </a:rPr>
              <a:t>. أَمَّا النُّبُوَّةُ فَلَيْسَتْ لِغَيْرِ الْمُؤْمِنِينَ، بَلْ لِلْمُؤْمِنِينَ. </a:t>
            </a:r>
            <a:endParaRPr lang="en-AU" sz="2800" dirty="0">
              <a:solidFill>
                <a:srgbClr val="FF0000"/>
              </a:solidFill>
              <a:ea typeface="Osaka" charset="0"/>
              <a:cs typeface="Osaka" charset="0"/>
            </a:endParaRPr>
          </a:p>
        </p:txBody>
      </p:sp>
      <p:pic>
        <p:nvPicPr>
          <p:cNvPr id="526340"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315200" y="50292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 calcmode="lin" valueType="num">
                                      <p:cBhvr additive="base">
                                        <p:cTn id="7" dur="500" fill="hold"/>
                                        <p:tgtEl>
                                          <p:spTgt spid="579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95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9588"/>
                                        </p:tgtEl>
                                        <p:attrNameLst>
                                          <p:attrName>style.visibility</p:attrName>
                                        </p:attrNameLst>
                                      </p:cBhvr>
                                      <p:to>
                                        <p:strVal val="visible"/>
                                      </p:to>
                                    </p:set>
                                    <p:anim calcmode="lin" valueType="num">
                                      <p:cBhvr additive="base">
                                        <p:cTn id="13" dur="500" fill="hold"/>
                                        <p:tgtEl>
                                          <p:spTgt spid="579588"/>
                                        </p:tgtEl>
                                        <p:attrNameLst>
                                          <p:attrName>ppt_x</p:attrName>
                                        </p:attrNameLst>
                                      </p:cBhvr>
                                      <p:tavLst>
                                        <p:tav tm="0">
                                          <p:val>
                                            <p:strVal val="#ppt_x"/>
                                          </p:val>
                                        </p:tav>
                                        <p:tav tm="100000">
                                          <p:val>
                                            <p:strVal val="#ppt_x"/>
                                          </p:val>
                                        </p:tav>
                                      </p:tavLst>
                                    </p:anim>
                                    <p:anim calcmode="lin" valueType="num">
                                      <p:cBhvr additive="base">
                                        <p:cTn id="14" dur="500" fill="hold"/>
                                        <p:tgtEl>
                                          <p:spTgt spid="579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autoUpdateAnimBg="0"/>
      <p:bldP spid="57958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title"/>
          </p:nvPr>
        </p:nvSpPr>
        <p:spPr/>
        <p:txBody>
          <a:bodyPr/>
          <a:lstStyle/>
          <a:p>
            <a:pPr algn="ctr" eaLnBrk="1" hangingPunct="1"/>
            <a:r>
              <a:rPr lang="ar-JO" dirty="0">
                <a:latin typeface="Arial" panose="020B0604020202020204" pitchFamily="34" charset="0"/>
                <a:cs typeface="Arial" panose="020B0604020202020204" pitchFamily="34" charset="0"/>
              </a:rPr>
              <a:t>التعريف</a:t>
            </a:r>
            <a:endParaRPr lang="en-US" dirty="0">
              <a:latin typeface="Arial" panose="020B0604020202020204" pitchFamily="34" charset="0"/>
              <a:cs typeface="Arial" panose="020B0604020202020204" pitchFamily="34" charset="0"/>
            </a:endParaRPr>
          </a:p>
        </p:txBody>
      </p:sp>
      <p:sp>
        <p:nvSpPr>
          <p:cNvPr id="215042" name="Rectangle 3"/>
          <p:cNvSpPr>
            <a:spLocks noGrp="1" noChangeArrowheads="1"/>
          </p:cNvSpPr>
          <p:nvPr>
            <p:ph type="body" idx="1"/>
          </p:nvPr>
        </p:nvSpPr>
        <p:spPr>
          <a:xfrm>
            <a:off x="3779912" y="2348880"/>
            <a:ext cx="5256584" cy="2880320"/>
          </a:xfrm>
        </p:spPr>
        <p:txBody>
          <a:bodyPr/>
          <a:lstStyle/>
          <a:p>
            <a:pPr marL="0" indent="0" algn="r" rtl="1" eaLnBrk="1" hangingPunct="1">
              <a:buFontTx/>
              <a:buNone/>
              <a:defRPr/>
            </a:pPr>
            <a:endPar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marL="0" indent="0" algn="r" rtl="1" eaLnBrk="1" hangingPunct="1">
              <a:buFontTx/>
              <a:buNone/>
              <a:defRPr/>
            </a:pPr>
            <a:r>
              <a:rPr lang="ar-JO" dirty="0">
                <a:effectLst>
                  <a:glow rad="101600">
                    <a:schemeClr val="bg1">
                      <a:alpha val="75000"/>
                    </a:schemeClr>
                  </a:glow>
                </a:effectLst>
                <a:latin typeface="Arial" panose="020B0604020202020204" pitchFamily="34" charset="0"/>
                <a:cs typeface="Arial" panose="020B0604020202020204" pitchFamily="34" charset="0"/>
              </a:rPr>
              <a:t>تنتج </a:t>
            </a:r>
            <a:r>
              <a:rPr lang="ar-JO"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المعجزة</a:t>
            </a:r>
            <a:r>
              <a:rPr lang="en-US"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a:t>
            </a:r>
            <a:r>
              <a:rPr lang="en-US" dirty="0" err="1">
                <a:solidFill>
                  <a:srgbClr val="00B050"/>
                </a:solidFill>
                <a:effectLst>
                  <a:glow rad="101600">
                    <a:schemeClr val="bg1">
                      <a:alpha val="75000"/>
                    </a:schemeClr>
                  </a:glow>
                </a:effectLst>
                <a:latin typeface="Arial" panose="020B0604020202020204" pitchFamily="34" charset="0"/>
                <a:cs typeface="Arial" panose="020B0604020202020204" pitchFamily="34" charset="0"/>
              </a:rPr>
              <a:t>dunamis</a:t>
            </a:r>
            <a:r>
              <a:rPr lang="en-US"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 </a:t>
            </a:r>
            <a:r>
              <a:rPr lang="ar-JO" dirty="0">
                <a:effectLst>
                  <a:glow rad="101600">
                    <a:schemeClr val="bg1">
                      <a:alpha val="75000"/>
                    </a:schemeClr>
                  </a:glow>
                </a:effectLst>
                <a:latin typeface="Arial" panose="020B0604020202020204" pitchFamily="34" charset="0"/>
                <a:cs typeface="Arial" panose="020B0604020202020204" pitchFamily="34" charset="0"/>
              </a:rPr>
              <a:t>عن </a:t>
            </a:r>
            <a:r>
              <a:rPr lang="ar-JO"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الحدث حيث يتعجب الناس</a:t>
            </a:r>
            <a:r>
              <a:rPr lang="en-US"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teras) </a:t>
            </a:r>
            <a:r>
              <a:rPr lang="ar-JO"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 </a:t>
            </a:r>
            <a:r>
              <a:rPr lang="ar-JO" dirty="0">
                <a:effectLst>
                  <a:glow rad="101600">
                    <a:schemeClr val="bg1">
                      <a:alpha val="75000"/>
                    </a:schemeClr>
                  </a:glow>
                </a:effectLst>
                <a:latin typeface="Arial" panose="020B0604020202020204" pitchFamily="34" charset="0"/>
                <a:cs typeface="Arial" panose="020B0604020202020204" pitchFamily="34" charset="0"/>
              </a:rPr>
              <a:t>لغرض </a:t>
            </a:r>
            <a:r>
              <a:rPr lang="ar-JO"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المصادقة على المعجزة </a:t>
            </a:r>
            <a:r>
              <a:rPr lang="en-US"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a:t>
            </a:r>
            <a:r>
              <a:rPr lang="en-US" dirty="0" err="1">
                <a:solidFill>
                  <a:srgbClr val="1102FF"/>
                </a:solidFill>
                <a:effectLst>
                  <a:glow rad="101600">
                    <a:schemeClr val="bg1">
                      <a:alpha val="75000"/>
                    </a:schemeClr>
                  </a:glow>
                </a:effectLst>
                <a:latin typeface="Arial" panose="020B0604020202020204" pitchFamily="34" charset="0"/>
                <a:cs typeface="Arial" panose="020B0604020202020204" pitchFamily="34" charset="0"/>
              </a:rPr>
              <a:t>semion</a:t>
            </a:r>
            <a:r>
              <a:rPr lang="en-US"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a:t>
            </a:r>
          </a:p>
        </p:txBody>
      </p:sp>
      <p:sp>
        <p:nvSpPr>
          <p:cNvPr id="215043" name="Text Box 5"/>
          <p:cNvSpPr txBox="1">
            <a:spLocks noChangeArrowheads="1"/>
          </p:cNvSpPr>
          <p:nvPr/>
        </p:nvSpPr>
        <p:spPr bwMode="auto">
          <a:xfrm>
            <a:off x="3856112" y="5415607"/>
            <a:ext cx="45315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altLang="zh-CN" b="1" dirty="0">
                <a:solidFill>
                  <a:srgbClr val="000000"/>
                </a:solidFill>
                <a:effectLst>
                  <a:glow rad="101600">
                    <a:schemeClr val="bg1">
                      <a:alpha val="75000"/>
                    </a:schemeClr>
                  </a:glow>
                </a:effectLst>
                <a:latin typeface="Arial" panose="020B0604020202020204" pitchFamily="34" charset="0"/>
                <a:ea typeface="宋体" charset="0"/>
                <a:cs typeface="Arial" panose="020B0604020202020204" pitchFamily="34" charset="0"/>
              </a:rPr>
              <a:t>د. ريك جريفيث</a:t>
            </a:r>
            <a:endParaRPr lang="en-US" b="1" dirty="0">
              <a:effectLst>
                <a:glow rad="101600">
                  <a:schemeClr val="bg1">
                    <a:alpha val="75000"/>
                  </a:schemeClr>
                </a:glow>
              </a:effectLst>
              <a:latin typeface="Arial" panose="020B0604020202020204" pitchFamily="34" charset="0"/>
              <a:cs typeface="Arial" panose="020B0604020202020204" pitchFamily="34" charset="0"/>
            </a:endParaRPr>
          </a:p>
        </p:txBody>
      </p:sp>
      <p:pic>
        <p:nvPicPr>
          <p:cNvPr id="364548" name="Picture 6" descr="Rick Griffith (colou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268413"/>
            <a:ext cx="3386138" cy="497522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64549"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107950" y="765175"/>
            <a:ext cx="8578850" cy="1184275"/>
          </a:xfrm>
        </p:spPr>
        <p:txBody>
          <a:bodyPr/>
          <a:lstStyle/>
          <a:p>
            <a:pPr eaLnBrk="1" hangingPunct="1"/>
            <a:r>
              <a:rPr lang="ar-JO" sz="3600" dirty="0">
                <a:solidFill>
                  <a:srgbClr val="0000FF"/>
                </a:solidFill>
                <a:latin typeface="Arial" charset="0"/>
                <a:ea typeface="Osaka" charset="0"/>
                <a:cs typeface="Arial" charset="0"/>
              </a:rPr>
              <a:t>8. إنها إحدى المواهب القليلة مع وجود </a:t>
            </a:r>
            <a:r>
              <a:rPr lang="ar-JO" sz="3600" u="sng" dirty="0">
                <a:solidFill>
                  <a:srgbClr val="0000FF"/>
                </a:solidFill>
                <a:latin typeface="Arial" charset="0"/>
                <a:ea typeface="Osaka" charset="0"/>
                <a:cs typeface="Arial" charset="0"/>
              </a:rPr>
              <a:t>محددات</a:t>
            </a:r>
            <a:r>
              <a:rPr lang="ar-JO" sz="3600" dirty="0">
                <a:solidFill>
                  <a:srgbClr val="0000FF"/>
                </a:solidFill>
                <a:latin typeface="Arial" charset="0"/>
                <a:ea typeface="Osaka" charset="0"/>
                <a:cs typeface="Arial" charset="0"/>
              </a:rPr>
              <a:t> عليها    (1 كو 14)</a:t>
            </a:r>
            <a:endParaRPr lang="en-AU" sz="3600" dirty="0">
              <a:solidFill>
                <a:srgbClr val="0000FF"/>
              </a:solidFill>
              <a:latin typeface="Arial" charset="0"/>
              <a:ea typeface="Osaka" charset="0"/>
              <a:cs typeface="Times New Roman" charset="0"/>
            </a:endParaRPr>
          </a:p>
        </p:txBody>
      </p:sp>
      <p:sp>
        <p:nvSpPr>
          <p:cNvPr id="580611" name="Rectangle 3"/>
          <p:cNvSpPr>
            <a:spLocks noGrp="1" noChangeArrowheads="1"/>
          </p:cNvSpPr>
          <p:nvPr>
            <p:ph type="body" idx="1"/>
          </p:nvPr>
        </p:nvSpPr>
        <p:spPr>
          <a:xfrm>
            <a:off x="457200" y="2406650"/>
            <a:ext cx="8305800" cy="3232150"/>
          </a:xfrm>
        </p:spPr>
        <p:txBody>
          <a:bodyPr/>
          <a:lstStyle/>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غير مسموح لأكثر من 3 بالتكلم خلال الخدمة (14: 27أ)</a:t>
            </a:r>
          </a:p>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يجب التكلم بترتيب – وليس في نفس الوقت (14: 27ب)</a:t>
            </a:r>
          </a:p>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إذا لم يكن هناك مترجم فلا يجب أن يتكلم أحد بألسنة (14: 28)</a:t>
            </a:r>
          </a:p>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يسمح بالتكلم بألسنة للرجال فقط (14: 34-35)</a:t>
            </a:r>
            <a:endParaRPr lang="en-AU" sz="2800" dirty="0">
              <a:solidFill>
                <a:srgbClr val="FF0000"/>
              </a:solidFill>
              <a:latin typeface="Arial" charset="0"/>
              <a:ea typeface="Osaka" charset="0"/>
              <a:cs typeface="Arial" charset="0"/>
            </a:endParaRPr>
          </a:p>
        </p:txBody>
      </p:sp>
      <p:pic>
        <p:nvPicPr>
          <p:cNvPr id="528387"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53340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 calcmode="lin" valueType="num">
                                      <p:cBhvr>
                                        <p:cTn id="7" dur="500" fill="hold"/>
                                        <p:tgtEl>
                                          <p:spTgt spid="580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06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80611">
                                            <p:txEl>
                                              <p:pRg st="1" end="1"/>
                                            </p:txEl>
                                          </p:spTgt>
                                        </p:tgtEl>
                                        <p:attrNameLst>
                                          <p:attrName>style.visibility</p:attrName>
                                        </p:attrNameLst>
                                      </p:cBhvr>
                                      <p:to>
                                        <p:strVal val="visible"/>
                                      </p:to>
                                    </p:set>
                                    <p:anim calcmode="lin" valueType="num">
                                      <p:cBhvr>
                                        <p:cTn id="13" dur="500" fill="hold"/>
                                        <p:tgtEl>
                                          <p:spTgt spid="5806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806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80611">
                                            <p:txEl>
                                              <p:pRg st="2" end="2"/>
                                            </p:txEl>
                                          </p:spTgt>
                                        </p:tgtEl>
                                        <p:attrNameLst>
                                          <p:attrName>style.visibility</p:attrName>
                                        </p:attrNameLst>
                                      </p:cBhvr>
                                      <p:to>
                                        <p:strVal val="visible"/>
                                      </p:to>
                                    </p:set>
                                    <p:anim calcmode="lin" valueType="num">
                                      <p:cBhvr>
                                        <p:cTn id="19" dur="500" fill="hold"/>
                                        <p:tgtEl>
                                          <p:spTgt spid="5806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8061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80611">
                                            <p:txEl>
                                              <p:pRg st="3" end="3"/>
                                            </p:txEl>
                                          </p:spTgt>
                                        </p:tgtEl>
                                        <p:attrNameLst>
                                          <p:attrName>style.visibility</p:attrName>
                                        </p:attrNameLst>
                                      </p:cBhvr>
                                      <p:to>
                                        <p:strVal val="visible"/>
                                      </p:to>
                                    </p:set>
                                    <p:anim calcmode="lin" valueType="num">
                                      <p:cBhvr>
                                        <p:cTn id="25" dur="500" fill="hold"/>
                                        <p:tgtEl>
                                          <p:spTgt spid="5806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8061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464185394"/>
              </p:ext>
            </p:extLst>
          </p:nvPr>
        </p:nvGraphicFramePr>
        <p:xfrm>
          <a:off x="-1" y="525463"/>
          <a:ext cx="9114657" cy="6278846"/>
        </p:xfrm>
        <a:graphic>
          <a:graphicData uri="http://schemas.openxmlformats.org/drawingml/2006/table">
            <a:tbl>
              <a:tblPr/>
              <a:tblGrid>
                <a:gridCol w="3995937">
                  <a:extLst>
                    <a:ext uri="{9D8B030D-6E8A-4147-A177-3AD203B41FA5}">
                      <a16:colId xmlns:a16="http://schemas.microsoft.com/office/drawing/2014/main" val="20001"/>
                    </a:ext>
                  </a:extLst>
                </a:gridCol>
                <a:gridCol w="3346089">
                  <a:extLst>
                    <a:ext uri="{9D8B030D-6E8A-4147-A177-3AD203B41FA5}">
                      <a16:colId xmlns:a16="http://schemas.microsoft.com/office/drawing/2014/main" val="20002"/>
                    </a:ext>
                  </a:extLst>
                </a:gridCol>
                <a:gridCol w="1772631">
                  <a:extLst>
                    <a:ext uri="{9D8B030D-6E8A-4147-A177-3AD203B41FA5}">
                      <a16:colId xmlns:a16="http://schemas.microsoft.com/office/drawing/2014/main" val="1846370236"/>
                    </a:ext>
                  </a:extLst>
                </a:gridCol>
              </a:tblGrid>
              <a:tr h="457196">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9">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أدنى منزلة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a:t>
                      </a:r>
                      <a:r>
                        <a:rPr lang="en-US" altLang="zh-CN" sz="2800" b="1" dirty="0">
                          <a:latin typeface="Arial" panose="020B0604020202020204" pitchFamily="34" charset="0"/>
                          <a:ea typeface="SimSun" charset="0"/>
                          <a:cs typeface="Arial" panose="020B0604020202020204" pitchFamily="34" charset="0"/>
                        </a:rPr>
                        <a:t> </a:t>
                      </a:r>
                      <a:r>
                        <a:rPr lang="ar-JO" altLang="zh-CN" sz="2800" b="1" dirty="0">
                          <a:latin typeface="Arial" panose="020B0604020202020204" pitchFamily="34" charset="0"/>
                          <a:ea typeface="SimSun" charset="0"/>
                          <a:cs typeface="Arial" panose="020B0604020202020204" pitchFamily="34" charset="0"/>
                        </a:rPr>
                        <a:t>14:</a:t>
                      </a:r>
                      <a:r>
                        <a:rPr lang="ar-JO" altLang="zh-CN" sz="2800" b="1" baseline="0" dirty="0">
                          <a:latin typeface="Arial" panose="020B0604020202020204" pitchFamily="34" charset="0"/>
                          <a:ea typeface="SimSun" charset="0"/>
                          <a:cs typeface="Arial" panose="020B0604020202020204" pitchFamily="34" charset="0"/>
                        </a:rPr>
                        <a:t> 5أ)</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أعلى مقاماً</a:t>
                      </a:r>
                      <a:r>
                        <a:rPr lang="ar-JO" altLang="zh-CN" sz="2800" b="1" baseline="0" dirty="0">
                          <a:latin typeface="Arial" panose="020B0604020202020204" pitchFamily="34" charset="0"/>
                          <a:ea typeface="SimSun" charset="0"/>
                          <a:cs typeface="Arial" panose="020B0604020202020204" pitchFamily="34" charset="0"/>
                        </a:rPr>
                        <a:t> </a:t>
                      </a:r>
                      <a:r>
                        <a:rPr lang="en-US" altLang="zh-CN" sz="2800" b="1" dirty="0">
                          <a:latin typeface="Arial" panose="020B0604020202020204" pitchFamily="34" charset="0"/>
                          <a:ea typeface="SimSun" charset="0"/>
                          <a:cs typeface="Arial" panose="020B0604020202020204" pitchFamily="34" charset="0"/>
                        </a:rPr>
                        <a:t> </a:t>
                      </a:r>
                      <a:endParaRPr lang="ar-JO" altLang="zh-CN" sz="2800" b="1" dirty="0">
                        <a:latin typeface="Arial" panose="020B0604020202020204" pitchFamily="34" charset="0"/>
                        <a:ea typeface="SimSun"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(14: 1 )</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1"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المتحدث</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640076">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الموهبة الأقل أهمية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(١٢ :٢٨)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ثاني أهم موهبة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(١٢ :٢٨)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العلاقة مع المواهب الأخرى</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673975">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أجنبية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10)</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اللغة الدارجة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a:t>
                      </a:r>
                      <a:r>
                        <a:rPr lang="en-US" altLang="zh-CN" sz="2800" b="1" dirty="0">
                          <a:latin typeface="Arial" panose="020B0604020202020204" pitchFamily="34" charset="0"/>
                          <a:ea typeface="SimSun" charset="0"/>
                          <a:cs typeface="Arial" panose="020B0604020202020204" pitchFamily="34" charset="0"/>
                        </a:rPr>
                        <a:t> </a:t>
                      </a:r>
                      <a:r>
                        <a:rPr lang="ar-JO" altLang="zh-CN" sz="2800" b="1" dirty="0">
                          <a:latin typeface="Arial" panose="020B0604020202020204" pitchFamily="34" charset="0"/>
                          <a:ea typeface="SimSun" charset="0"/>
                          <a:cs typeface="Arial" panose="020B0604020202020204" pitchFamily="34" charset="0"/>
                        </a:rPr>
                        <a:t>14:</a:t>
                      </a:r>
                      <a:r>
                        <a:rPr lang="ar-JO" altLang="zh-CN" sz="2800" b="1" baseline="0" dirty="0">
                          <a:latin typeface="Arial" panose="020B0604020202020204" pitchFamily="34" charset="0"/>
                          <a:ea typeface="SimSun" charset="0"/>
                          <a:cs typeface="Arial" panose="020B0604020202020204" pitchFamily="34" charset="0"/>
                        </a:rPr>
                        <a:t> 19)</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اللغة المستخدمة</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555649">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ترجمة </a:t>
                      </a:r>
                      <a:r>
                        <a:rPr lang="ar-JO" altLang="zh-CN" sz="2800" b="1" kern="1200" dirty="0">
                          <a:solidFill>
                            <a:schemeClr val="tx1"/>
                          </a:solidFill>
                          <a:latin typeface="Arial" panose="020B0604020202020204" pitchFamily="34" charset="0"/>
                          <a:ea typeface="SimSun" charset="0"/>
                          <a:cs typeface="Arial" panose="020B0604020202020204" pitchFamily="34" charset="0"/>
                        </a:rPr>
                        <a:t>الألسنة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kern="1200" dirty="0">
                          <a:solidFill>
                            <a:schemeClr val="tx1"/>
                          </a:solidFill>
                          <a:latin typeface="Arial" panose="020B0604020202020204" pitchFamily="34" charset="0"/>
                          <a:ea typeface="SimSun" charset="0"/>
                          <a:cs typeface="Arial" panose="020B0604020202020204" pitchFamily="34" charset="0"/>
                        </a:rPr>
                        <a:t>(14: 27-28, 12: 30)</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تمييز أرواح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29, 12: 10)</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الموهبة</a:t>
                      </a:r>
                      <a:r>
                        <a:rPr lang="ar-JO" altLang="zh-CN" sz="2400" b="1" i="1" baseline="0" dirty="0">
                          <a:latin typeface="Arial" panose="020B0604020202020204" pitchFamily="34" charset="0"/>
                          <a:ea typeface="SimSun" charset="0"/>
                          <a:cs typeface="Arial" panose="020B0604020202020204" pitchFamily="34" charset="0"/>
                        </a:rPr>
                        <a:t> الملازمة لها</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221620">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غير معروف: ينطق بالأسرار بروحه ... روحي تصلي ولكن عقلي بلا ثمر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(١٤ : ٢ ب ، ١٤)</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معروف: أصلي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بروحي وبذهني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(١٤: ١٥ ، ١٩)</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معرفة المتحدث باللغة التي يتم التحدث بها</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194599"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351323134"/>
              </p:ext>
            </p:extLst>
          </p:nvPr>
        </p:nvGraphicFramePr>
        <p:xfrm>
          <a:off x="-1" y="525463"/>
          <a:ext cx="9114657" cy="6573955"/>
        </p:xfrm>
        <a:graphic>
          <a:graphicData uri="http://schemas.openxmlformats.org/drawingml/2006/table">
            <a:tbl>
              <a:tblPr/>
              <a:tblGrid>
                <a:gridCol w="3995937">
                  <a:extLst>
                    <a:ext uri="{9D8B030D-6E8A-4147-A177-3AD203B41FA5}">
                      <a16:colId xmlns:a16="http://schemas.microsoft.com/office/drawing/2014/main" val="20001"/>
                    </a:ext>
                  </a:extLst>
                </a:gridCol>
                <a:gridCol w="3346089">
                  <a:extLst>
                    <a:ext uri="{9D8B030D-6E8A-4147-A177-3AD203B41FA5}">
                      <a16:colId xmlns:a16="http://schemas.microsoft.com/office/drawing/2014/main" val="20002"/>
                    </a:ext>
                  </a:extLst>
                </a:gridCol>
                <a:gridCol w="1772631">
                  <a:extLst>
                    <a:ext uri="{9D8B030D-6E8A-4147-A177-3AD203B41FA5}">
                      <a16:colId xmlns:a16="http://schemas.microsoft.com/office/drawing/2014/main" val="1846370236"/>
                    </a:ext>
                  </a:extLst>
                </a:gridCol>
              </a:tblGrid>
              <a:tr h="53524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الالسنة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0573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ضار: لا يستطيع الناس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أن يفهموا وبالتالي لا يبنون      (١٤: ١٦-١٧، ٢٣، ٢٨)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عظيم: يمكن للناس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أن يفهموا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وبالتالي يبنون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(١٤: ٥ ب ، ٢٤-٢٥)</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القيمة (بدون تفسير)</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1106173">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ذاتي فقط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(١٤: ٤ أ ؛ قارن ١٠: ٢٤ ؛ ١٢ : ٧ ، ١١)</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الكنيسة بأكملها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 4 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التنوير (بدون تفسير)</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1070493">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الله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2)</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الإنسان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3)</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اتجاه الكلام هو لِ .</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126908466"/>
                  </a:ext>
                </a:extLst>
              </a:tr>
              <a:tr h="110616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اعلان ، المعرفة ، النبوة ، كلمة الإرشاد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(١٤: ٦)</a:t>
                      </a:r>
                    </a:p>
                    <a:p>
                      <a:pPr algn="ctr" rtl="1">
                        <a:tabLst>
                          <a:tab pos="342813" algn="l"/>
                          <a:tab pos="571355" algn="l"/>
                          <a:tab pos="799895" algn="l"/>
                          <a:tab pos="1028436" algn="l"/>
                          <a:tab pos="1256980" algn="l"/>
                          <a:tab pos="1485520" algn="l"/>
                          <a:tab pos="1714061" algn="l"/>
                          <a:tab pos="4113747" algn="l"/>
                          <a:tab pos="4856506" algn="l"/>
                        </a:tabLst>
                      </a:pP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التقوية والتشجيع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والراحة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3 ب)</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النتيجة في الاخرين</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620748495"/>
                  </a:ext>
                </a:extLst>
              </a:tr>
            </a:tbl>
          </a:graphicData>
        </a:graphic>
      </p:graphicFrame>
      <p:sp>
        <p:nvSpPr>
          <p:cNvPr id="194599"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9231999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228896891"/>
              </p:ext>
            </p:extLst>
          </p:nvPr>
        </p:nvGraphicFramePr>
        <p:xfrm>
          <a:off x="18206" y="525462"/>
          <a:ext cx="9125795" cy="4559721"/>
        </p:xfrm>
        <a:graphic>
          <a:graphicData uri="http://schemas.openxmlformats.org/drawingml/2006/table">
            <a:tbl>
              <a:tblPr/>
              <a:tblGrid>
                <a:gridCol w="3977730">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1619673">
                  <a:extLst>
                    <a:ext uri="{9D8B030D-6E8A-4147-A177-3AD203B41FA5}">
                      <a16:colId xmlns:a16="http://schemas.microsoft.com/office/drawing/2014/main" val="1046761205"/>
                    </a:ext>
                  </a:extLst>
                </a:gridCol>
              </a:tblGrid>
              <a:tr h="88824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الالسنة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835736">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سلبي: لا تمنع الألسنة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39ب)</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إيجابي: احرص على التنبؤ (١٤: ٣٩أ)</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النصيحة</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1835736">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ذاتي: صوت متوسط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( 13: 8 ب)</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شخص آخر غير الذات: المبني للمجهول           ( 13: 8 أ)</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التوقف المستقبلي</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sp>
        <p:nvSpPr>
          <p:cNvPr id="195623"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7557539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4015955995"/>
              </p:ext>
            </p:extLst>
          </p:nvPr>
        </p:nvGraphicFramePr>
        <p:xfrm>
          <a:off x="18206" y="525463"/>
          <a:ext cx="9125795" cy="4662822"/>
        </p:xfrm>
        <a:graphic>
          <a:graphicData uri="http://schemas.openxmlformats.org/drawingml/2006/table">
            <a:tbl>
              <a:tblPr/>
              <a:tblGrid>
                <a:gridCol w="3977730">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1619673">
                  <a:extLst>
                    <a:ext uri="{9D8B030D-6E8A-4147-A177-3AD203B41FA5}">
                      <a16:colId xmlns:a16="http://schemas.microsoft.com/office/drawing/2014/main" val="1046761205"/>
                    </a:ext>
                  </a:extLst>
                </a:gridCol>
              </a:tblGrid>
              <a:tr h="45717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الالسنة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79193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الكلام (14: 6) ، الصلاة (14:14) ، التسبيح (14: 16) ، الغناء؟ (14 :15 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التنبؤ بالمستقبل ، "كلام علم" أو إعلان الحقيقة العقائدية (١٤: ١٩)</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1" dirty="0">
                          <a:latin typeface="Arial" panose="020B0604020202020204" pitchFamily="34" charset="0"/>
                          <a:ea typeface="SimSun" charset="0"/>
                          <a:cs typeface="Arial" panose="020B0604020202020204" pitchFamily="34" charset="0"/>
                        </a:rPr>
                        <a:t>نوع الاتصال</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علامة لليهود غير المؤمنين (١٤: ٢١-٢٢ أ)</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رسالة للمؤمنين (١٤ :٢٢ 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1" dirty="0">
                          <a:latin typeface="Arial" panose="020B0604020202020204" pitchFamily="34" charset="0"/>
                          <a:ea typeface="SimSun" charset="0"/>
                          <a:cs typeface="Arial" panose="020B0604020202020204" pitchFamily="34" charset="0"/>
                        </a:rPr>
                        <a:t>الهدف</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118070">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اثنين أو ثلاثة رسائل من الألسنة في كل خدمة (14: 27 أ)، والتحدث بترتيب (14: 27 ب) . شخص ما يجب أن يفسر (14: 27 ج - 28)</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رسالتان أو ثلاث رسائل نبوية في كل خدمة (14: 29أ)</a:t>
                      </a:r>
                      <a:r>
                        <a:rPr lang="en-US" altLang="zh-CN" sz="2000" b="1" dirty="0">
                          <a:latin typeface="Arial" panose="020B0604020202020204" pitchFamily="34" charset="0"/>
                          <a:ea typeface="SimSun" charset="0"/>
                          <a:cs typeface="Arial" panose="020B0604020202020204" pitchFamily="34" charset="0"/>
                        </a:rPr>
                        <a:t> ، </a:t>
                      </a:r>
                      <a:r>
                        <a:rPr lang="ar-JO" altLang="zh-CN" sz="2000" b="1" dirty="0">
                          <a:latin typeface="Arial" panose="020B0604020202020204" pitchFamily="34" charset="0"/>
                          <a:ea typeface="SimSun" charset="0"/>
                          <a:cs typeface="Arial" panose="020B0604020202020204" pitchFamily="34" charset="0"/>
                        </a:rPr>
                        <a:t>والتحدث بترتيب (14: 30-31) ، فحص ما يقال (14: 29ب</a:t>
                      </a:r>
                      <a:r>
                        <a:rPr lang="en-US" altLang="zh-CN" sz="2000" b="1" dirty="0">
                          <a:latin typeface="Arial" panose="020B0604020202020204" pitchFamily="34" charset="0"/>
                          <a:ea typeface="SimSun" charset="0"/>
                          <a:cs typeface="Arial" panose="020B0604020202020204" pitchFamily="34" charset="0"/>
                        </a:rPr>
                        <a:t> ، 32</a:t>
                      </a:r>
                      <a:r>
                        <a:rPr lang="ar-JO" altLang="zh-CN" sz="2000" b="1" dirty="0">
                          <a:latin typeface="Arial" panose="020B0604020202020204" pitchFamily="34" charset="0"/>
                          <a:ea typeface="SimSun" charset="0"/>
                          <a:cs typeface="Arial" panose="020B0604020202020204" pitchFamily="34" charset="0"/>
                        </a:rPr>
                        <a:t>)</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1" dirty="0">
                          <a:latin typeface="Arial" panose="020B0604020202020204" pitchFamily="34" charset="0"/>
                          <a:ea typeface="SimSun" charset="0"/>
                          <a:cs typeface="Arial" panose="020B0604020202020204" pitchFamily="34" charset="0"/>
                        </a:rPr>
                        <a:t>الحدود</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سلبي: لا تمنع الألسنة (14: 39ب)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إيجابي: كن حريصًا على التنبؤ (١٤: ٣٩أ)</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1" dirty="0">
                          <a:latin typeface="Arial" panose="020B0604020202020204" pitchFamily="34" charset="0"/>
                          <a:ea typeface="SimSun" charset="0"/>
                          <a:cs typeface="Arial" panose="020B0604020202020204" pitchFamily="34" charset="0"/>
                        </a:rPr>
                        <a:t>النصيحة</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ذاتي: صوت متوسط ( 13: 8 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شخص آخر غير الذات: المبني للمجهول ( 13: 8 أ)</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1" dirty="0">
                          <a:latin typeface="Arial" panose="020B0604020202020204" pitchFamily="34" charset="0"/>
                          <a:ea typeface="SimSun" charset="0"/>
                          <a:cs typeface="Arial" panose="020B0604020202020204" pitchFamily="34" charset="0"/>
                        </a:rPr>
                        <a:t>التوقف المستقبلي</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sp>
        <p:nvSpPr>
          <p:cNvPr id="195623"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5" name="Rectangle 2"/>
          <p:cNvSpPr>
            <a:spLocks noGrp="1" noChangeArrowheads="1"/>
          </p:cNvSpPr>
          <p:nvPr>
            <p:ph type="title"/>
          </p:nvPr>
        </p:nvSpPr>
        <p:spPr>
          <a:xfrm>
            <a:off x="0" y="762000"/>
            <a:ext cx="9144000" cy="838200"/>
          </a:xfrm>
        </p:spPr>
        <p:txBody>
          <a:bodyPr/>
          <a:lstStyle/>
          <a:p>
            <a:pPr eaLnBrk="1" hangingPunct="1"/>
            <a:r>
              <a:rPr lang="ar-JO" sz="3600" u="sng" dirty="0">
                <a:solidFill>
                  <a:srgbClr val="0000FF"/>
                </a:solidFill>
                <a:latin typeface="Arial" panose="020B0604020202020204" pitchFamily="34" charset="0"/>
                <a:ea typeface="Osaka" charset="0"/>
                <a:cs typeface="Arial" panose="020B0604020202020204" pitchFamily="34" charset="0"/>
              </a:rPr>
              <a:t>مصطلحات تستخدم للألسنة</a:t>
            </a:r>
            <a:endParaRPr lang="en-AU" dirty="0">
              <a:latin typeface="Arial" panose="020B0604020202020204" pitchFamily="34" charset="0"/>
              <a:ea typeface="Osaka" charset="0"/>
              <a:cs typeface="Arial" panose="020B0604020202020204" pitchFamily="34" charset="0"/>
            </a:endParaRPr>
          </a:p>
        </p:txBody>
      </p:sp>
      <p:sp>
        <p:nvSpPr>
          <p:cNvPr id="584707" name="Rectangle 3"/>
          <p:cNvSpPr>
            <a:spLocks noGrp="1" noChangeArrowheads="1"/>
          </p:cNvSpPr>
          <p:nvPr>
            <p:ph type="body" idx="1"/>
          </p:nvPr>
        </p:nvSpPr>
        <p:spPr>
          <a:xfrm>
            <a:off x="914400" y="1828800"/>
            <a:ext cx="7978775" cy="1528763"/>
          </a:xfrm>
        </p:spPr>
        <p:txBody>
          <a:bodyPr/>
          <a:lstStyle/>
          <a:p>
            <a:pPr marL="609600" indent="-609600" algn="r" rtl="1" eaLnBrk="1" hangingPunct="1">
              <a:buClr>
                <a:srgbClr val="0000FF"/>
              </a:buClr>
              <a:buFont typeface="Wingdings" charset="0"/>
              <a:buChar char="v"/>
            </a:pPr>
            <a:r>
              <a:rPr lang="el-GR">
                <a:solidFill>
                  <a:srgbClr val="FF0000"/>
                </a:solidFill>
                <a:latin typeface="Arial" panose="020B0604020202020204" pitchFamily="34" charset="0"/>
                <a:ea typeface="Osaka" charset="0"/>
                <a:cs typeface="Arial" panose="020B0604020202020204" pitchFamily="34" charset="0"/>
              </a:rPr>
              <a:t>Γλώσσαις καιναῖς</a:t>
            </a:r>
            <a:r>
              <a:rPr lang="en-US" b="1" dirty="0">
                <a:solidFill>
                  <a:srgbClr val="FF0000"/>
                </a:solidFill>
                <a:latin typeface="Arial" panose="020B0604020202020204" pitchFamily="34" charset="0"/>
                <a:ea typeface="Osaka" charset="0"/>
                <a:cs typeface="Arial" panose="020B0604020202020204" pitchFamily="34" charset="0"/>
              </a:rPr>
              <a:t> </a:t>
            </a:r>
            <a:endParaRPr lang="en-US" sz="2800" b="1" dirty="0">
              <a:solidFill>
                <a:srgbClr val="FF0000"/>
              </a:solidFill>
              <a:latin typeface="Arial" panose="020B0604020202020204" pitchFamily="34" charset="0"/>
              <a:ea typeface="Osaka" charset="0"/>
              <a:cs typeface="Arial" panose="020B0604020202020204" pitchFamily="34" charset="0"/>
            </a:endParaRPr>
          </a:p>
          <a:p>
            <a:pPr marL="609600" indent="-609600" algn="r" eaLnBrk="1" hangingPunct="1">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(مرقس 16: 17، حيث تترجم ألسنة جديدة)</a:t>
            </a:r>
            <a:endParaRPr lang="en-US" sz="2800" b="1" dirty="0">
              <a:solidFill>
                <a:srgbClr val="FF0000"/>
              </a:solidFill>
              <a:latin typeface="Arial" panose="020B0604020202020204" pitchFamily="34" charset="0"/>
              <a:ea typeface="Osaka" charset="0"/>
              <a:cs typeface="Arial" panose="020B0604020202020204" pitchFamily="34" charset="0"/>
            </a:endParaRPr>
          </a:p>
          <a:p>
            <a:pPr marL="609600" indent="-609600" eaLnBrk="1" hangingPunct="1">
              <a:buClr>
                <a:srgbClr val="0000FF"/>
              </a:buClr>
              <a:buFont typeface="Wingdings" charset="0"/>
              <a:buNone/>
            </a:pPr>
            <a:endParaRPr lang="en-AU" sz="2800" b="1" dirty="0">
              <a:solidFill>
                <a:srgbClr val="FF0000"/>
              </a:solidFill>
              <a:latin typeface="Arial" panose="020B0604020202020204" pitchFamily="34" charset="0"/>
              <a:ea typeface="Osaka" charset="0"/>
              <a:cs typeface="Arial" panose="020B0604020202020204" pitchFamily="34" charset="0"/>
            </a:endParaRPr>
          </a:p>
        </p:txBody>
      </p:sp>
      <p:sp>
        <p:nvSpPr>
          <p:cNvPr id="584708" name="Text Box 4"/>
          <p:cNvSpPr txBox="1">
            <a:spLocks noChangeArrowheads="1"/>
          </p:cNvSpPr>
          <p:nvPr/>
        </p:nvSpPr>
        <p:spPr bwMode="auto">
          <a:xfrm>
            <a:off x="914400" y="3805853"/>
            <a:ext cx="7834064" cy="2431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el-GR" sz="3200">
                <a:solidFill>
                  <a:srgbClr val="FF0000"/>
                </a:solidFill>
                <a:latin typeface="Arial" panose="020B0604020202020204" pitchFamily="34" charset="0"/>
                <a:ea typeface="Osaka" charset="0"/>
                <a:cs typeface="Arial" panose="020B0604020202020204" pitchFamily="34" charset="0"/>
              </a:rPr>
              <a:t>ἑτέραις γλώσσαις</a:t>
            </a:r>
            <a:r>
              <a:rPr lang="en-US" sz="3200" b="1" dirty="0">
                <a:solidFill>
                  <a:srgbClr val="FF0000"/>
                </a:solidFill>
                <a:latin typeface="Arial" panose="020B0604020202020204" pitchFamily="34" charset="0"/>
                <a:ea typeface="Osaka" charset="0"/>
                <a:cs typeface="Arial" panose="020B0604020202020204" pitchFamily="34" charset="0"/>
              </a:rPr>
              <a:t> </a:t>
            </a:r>
          </a:p>
          <a:p>
            <a:pPr algn="r" eaLnBrk="1" hangingPunct="1">
              <a:lnSpc>
                <a:spcPct val="90000"/>
              </a:lnSpc>
              <a:spcBef>
                <a:spcPct val="20000"/>
              </a:spcBef>
              <a:buClr>
                <a:srgbClr val="0000FF"/>
              </a:buClr>
              <a:buFont typeface="Wingdings" charset="0"/>
              <a:buNone/>
            </a:pPr>
            <a:r>
              <a:rPr lang="en-US" sz="2800" b="1" dirty="0">
                <a:solidFill>
                  <a:srgbClr val="FF0000"/>
                </a:solidFill>
                <a:latin typeface="Arial" panose="020B0604020202020204" pitchFamily="34" charset="0"/>
                <a:ea typeface="Osaka" charset="0"/>
                <a:cs typeface="Arial" panose="020B0604020202020204" pitchFamily="34" charset="0"/>
              </a:rPr>
              <a:t>       </a:t>
            </a:r>
            <a:r>
              <a:rPr lang="ar-JO" sz="2800" b="1" dirty="0">
                <a:solidFill>
                  <a:srgbClr val="FF0000"/>
                </a:solidFill>
                <a:latin typeface="Arial" panose="020B0604020202020204" pitchFamily="34" charset="0"/>
                <a:ea typeface="Osaka" charset="0"/>
                <a:cs typeface="Arial" panose="020B0604020202020204" pitchFamily="34" charset="0"/>
              </a:rPr>
              <a:t>      (أعمال الرسل 4:2، ترجمت ألسنة أخرى) في  </a:t>
            </a:r>
          </a:p>
          <a:p>
            <a:pPr algn="r" eaLnBrk="1" hangingPunct="1">
              <a:lnSpc>
                <a:spcPct val="90000"/>
              </a:lnSpc>
              <a:spcBef>
                <a:spcPct val="20000"/>
              </a:spcBef>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الجزء الأخير من المقطع، نرى أن هذه الألسنة الأخرى </a:t>
            </a:r>
          </a:p>
          <a:p>
            <a:pPr algn="r" eaLnBrk="1" hangingPunct="1">
              <a:lnSpc>
                <a:spcPct val="90000"/>
              </a:lnSpc>
              <a:spcBef>
                <a:spcPct val="20000"/>
              </a:spcBef>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كانت لغات معروفة (8:2-11)، لكنها لم تكن معروفة لدى </a:t>
            </a:r>
          </a:p>
          <a:p>
            <a:pPr algn="r" eaLnBrk="1" hangingPunct="1">
              <a:lnSpc>
                <a:spcPct val="90000"/>
              </a:lnSpc>
              <a:spcBef>
                <a:spcPct val="20000"/>
              </a:spcBef>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الذين نطقوا بها.</a:t>
            </a:r>
            <a:endParaRPr lang="en-AU" sz="4800" b="1" dirty="0">
              <a:solidFill>
                <a:srgbClr val="000000"/>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anim calcmode="lin" valueType="num">
                                      <p:cBhvr additive="base">
                                        <p:cTn id="7" dur="500" fill="hold"/>
                                        <p:tgtEl>
                                          <p:spTgt spid="584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4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4707">
                                            <p:txEl>
                                              <p:pRg st="1" end="1"/>
                                            </p:txEl>
                                          </p:spTgt>
                                        </p:tgtEl>
                                        <p:attrNameLst>
                                          <p:attrName>style.visibility</p:attrName>
                                        </p:attrNameLst>
                                      </p:cBhvr>
                                      <p:to>
                                        <p:strVal val="visible"/>
                                      </p:to>
                                    </p:set>
                                    <p:anim calcmode="lin" valueType="num">
                                      <p:cBhvr additive="base">
                                        <p:cTn id="13" dur="500" fill="hold"/>
                                        <p:tgtEl>
                                          <p:spTgt spid="584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4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4708"/>
                                        </p:tgtEl>
                                        <p:attrNameLst>
                                          <p:attrName>style.visibility</p:attrName>
                                        </p:attrNameLst>
                                      </p:cBhvr>
                                      <p:to>
                                        <p:strVal val="visible"/>
                                      </p:to>
                                    </p:set>
                                    <p:anim calcmode="lin" valueType="num">
                                      <p:cBhvr additive="base">
                                        <p:cTn id="19" dur="500" fill="hold"/>
                                        <p:tgtEl>
                                          <p:spTgt spid="584708"/>
                                        </p:tgtEl>
                                        <p:attrNameLst>
                                          <p:attrName>ppt_x</p:attrName>
                                        </p:attrNameLst>
                                      </p:cBhvr>
                                      <p:tavLst>
                                        <p:tav tm="0">
                                          <p:val>
                                            <p:strVal val="1+#ppt_w/2"/>
                                          </p:val>
                                        </p:tav>
                                        <p:tav tm="100000">
                                          <p:val>
                                            <p:strVal val="#ppt_x"/>
                                          </p:val>
                                        </p:tav>
                                      </p:tavLst>
                                    </p:anim>
                                    <p:anim calcmode="lin" valueType="num">
                                      <p:cBhvr additive="base">
                                        <p:cTn id="20" dur="500" fill="hold"/>
                                        <p:tgtEl>
                                          <p:spTgt spid="584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build="p" autoUpdateAnimBg="0"/>
      <p:bldP spid="58470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2627784" y="1919702"/>
            <a:ext cx="6516216" cy="182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el-GR" sz="3200">
                <a:solidFill>
                  <a:srgbClr val="FF0000"/>
                </a:solidFill>
                <a:latin typeface="Arial" panose="020B0604020202020204" pitchFamily="34" charset="0"/>
                <a:ea typeface="Osaka" charset="0"/>
                <a:cs typeface="Arial" panose="020B0604020202020204" pitchFamily="34" charset="0"/>
              </a:rPr>
              <a:t>γένη γλωσσῶς</a:t>
            </a:r>
            <a:r>
              <a:rPr lang="en-US" sz="3200" b="1" dirty="0">
                <a:solidFill>
                  <a:srgbClr val="FF0000"/>
                </a:solidFill>
                <a:latin typeface="Arial" panose="020B0604020202020204" pitchFamily="34" charset="0"/>
                <a:ea typeface="Osaka" charset="0"/>
                <a:cs typeface="Arial" panose="020B0604020202020204" pitchFamily="34" charset="0"/>
              </a:rPr>
              <a:t> </a:t>
            </a:r>
          </a:p>
          <a:p>
            <a:pPr algn="r" eaLnBrk="1" hangingPunct="1">
              <a:lnSpc>
                <a:spcPct val="90000"/>
              </a:lnSpc>
              <a:spcBef>
                <a:spcPct val="20000"/>
              </a:spcBef>
              <a:buClr>
                <a:srgbClr val="0000FF"/>
              </a:buClr>
              <a:buSzPct val="75000"/>
              <a:buFont typeface="Wingdings" charset="0"/>
              <a:buNone/>
            </a:pPr>
            <a:r>
              <a:rPr lang="en-US" sz="2800" b="1" dirty="0">
                <a:solidFill>
                  <a:srgbClr val="FF0000"/>
                </a:solidFill>
                <a:latin typeface="Arial" panose="020B0604020202020204" pitchFamily="34" charset="0"/>
                <a:ea typeface="Osaka" charset="0"/>
                <a:cs typeface="Arial" panose="020B0604020202020204" pitchFamily="34" charset="0"/>
              </a:rPr>
              <a:t>       </a:t>
            </a:r>
            <a:r>
              <a:rPr lang="ar-JO" sz="2800" b="1" dirty="0">
                <a:solidFill>
                  <a:srgbClr val="FF0000"/>
                </a:solidFill>
                <a:latin typeface="Arial" panose="020B0604020202020204" pitchFamily="34" charset="0"/>
                <a:ea typeface="Osaka" charset="0"/>
                <a:cs typeface="Arial" panose="020B0604020202020204" pitchFamily="34" charset="0"/>
              </a:rPr>
              <a:t>       (1 كو 12: 10، 28 مترجمة أنواع ألسنة)</a:t>
            </a:r>
          </a:p>
          <a:p>
            <a:pPr algn="r" eaLnBrk="1" hangingPunct="1">
              <a:lnSpc>
                <a:spcPct val="90000"/>
              </a:lnSpc>
              <a:spcBef>
                <a:spcPct val="20000"/>
              </a:spcBef>
              <a:buClr>
                <a:srgbClr val="0000FF"/>
              </a:buClr>
              <a:buSzPct val="75000"/>
              <a:buFont typeface="Wingdings" charset="0"/>
              <a:buNone/>
            </a:pPr>
            <a:endParaRPr lang="en-AU" sz="4800" b="1" dirty="0">
              <a:solidFill>
                <a:srgbClr val="000000"/>
              </a:solidFill>
              <a:latin typeface="Arial" panose="020B0604020202020204" pitchFamily="34" charset="0"/>
              <a:ea typeface="Osaka" charset="0"/>
              <a:cs typeface="Arial" panose="020B0604020202020204" pitchFamily="34" charset="0"/>
            </a:endParaRPr>
          </a:p>
        </p:txBody>
      </p:sp>
      <p:sp>
        <p:nvSpPr>
          <p:cNvPr id="585732" name="Text Box 4"/>
          <p:cNvSpPr txBox="1">
            <a:spLocks noChangeArrowheads="1"/>
          </p:cNvSpPr>
          <p:nvPr/>
        </p:nvSpPr>
        <p:spPr bwMode="auto">
          <a:xfrm>
            <a:off x="3059832" y="3787282"/>
            <a:ext cx="6084168" cy="1994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el-GR" sz="3200">
                <a:solidFill>
                  <a:srgbClr val="FF0000"/>
                </a:solidFill>
                <a:latin typeface="Arial" panose="020B0604020202020204" pitchFamily="34" charset="0"/>
                <a:ea typeface="Osaka" charset="0"/>
                <a:cs typeface="Arial" panose="020B0604020202020204" pitchFamily="34" charset="0"/>
              </a:rPr>
              <a:t>ταῖς γλώσσαις τῶν</a:t>
            </a:r>
            <a:br>
              <a:rPr lang="el-GR" sz="3200">
                <a:solidFill>
                  <a:srgbClr val="FF0000"/>
                </a:solidFill>
                <a:latin typeface="Arial" panose="020B0604020202020204" pitchFamily="34" charset="0"/>
                <a:ea typeface="Osaka" charset="0"/>
                <a:cs typeface="Arial" panose="020B0604020202020204" pitchFamily="34" charset="0"/>
              </a:rPr>
            </a:br>
            <a:r>
              <a:rPr lang="el-GR" sz="3200">
                <a:solidFill>
                  <a:srgbClr val="FF0000"/>
                </a:solidFill>
                <a:latin typeface="Arial" panose="020B0604020202020204" pitchFamily="34" charset="0"/>
                <a:ea typeface="Osaka" charset="0"/>
                <a:cs typeface="Arial" panose="020B0604020202020204" pitchFamily="34" charset="0"/>
              </a:rPr>
              <a:t>ἀνθρώπων καὶ τῶν ἀγγέλων</a:t>
            </a:r>
            <a:r>
              <a:rPr lang="en-US" sz="3200" b="1" dirty="0">
                <a:solidFill>
                  <a:srgbClr val="FF0000"/>
                </a:solidFill>
                <a:latin typeface="Arial" panose="020B0604020202020204" pitchFamily="34" charset="0"/>
                <a:ea typeface="Osaka" charset="0"/>
                <a:cs typeface="Arial" panose="020B0604020202020204" pitchFamily="34" charset="0"/>
              </a:rPr>
              <a:t> </a:t>
            </a:r>
          </a:p>
          <a:p>
            <a:pPr marL="0" indent="0" algn="r" rtl="1" eaLnBrk="1" hangingPunct="1">
              <a:lnSpc>
                <a:spcPct val="90000"/>
              </a:lnSpc>
              <a:spcBef>
                <a:spcPct val="20000"/>
              </a:spcBef>
              <a:buClr>
                <a:srgbClr val="0000FF"/>
              </a:buClr>
              <a:buSzPct val="75000"/>
            </a:pPr>
            <a:r>
              <a:rPr lang="ar-JO" sz="3200" b="1" dirty="0">
                <a:solidFill>
                  <a:srgbClr val="FF0000"/>
                </a:solidFill>
                <a:latin typeface="Arial" panose="020B0604020202020204" pitchFamily="34" charset="0"/>
                <a:ea typeface="Osaka" charset="0"/>
                <a:cs typeface="Arial" panose="020B0604020202020204" pitchFamily="34" charset="0"/>
              </a:rPr>
              <a:t>       </a:t>
            </a:r>
            <a:r>
              <a:rPr lang="ar-JO" sz="2800" b="1" dirty="0">
                <a:solidFill>
                  <a:srgbClr val="FF0000"/>
                </a:solidFill>
                <a:latin typeface="Arial" panose="020B0604020202020204" pitchFamily="34" charset="0"/>
                <a:ea typeface="Osaka" charset="0"/>
                <a:cs typeface="Arial" panose="020B0604020202020204" pitchFamily="34" charset="0"/>
              </a:rPr>
              <a:t>(1 كو 13: 1 ترجمت ألسنة الناس </a:t>
            </a:r>
          </a:p>
          <a:p>
            <a:pPr marL="0" indent="0" algn="r" rtl="1" eaLnBrk="1" hangingPunct="1">
              <a:lnSpc>
                <a:spcPct val="90000"/>
              </a:lnSpc>
              <a:spcBef>
                <a:spcPct val="20000"/>
              </a:spcBef>
              <a:buClr>
                <a:srgbClr val="0000FF"/>
              </a:buClr>
              <a:buSzPct val="75000"/>
            </a:pPr>
            <a:r>
              <a:rPr lang="ar-JO" sz="2800" b="1" dirty="0">
                <a:solidFill>
                  <a:srgbClr val="FF0000"/>
                </a:solidFill>
                <a:latin typeface="Arial" panose="020B0604020202020204" pitchFamily="34" charset="0"/>
                <a:ea typeface="Osaka" charset="0"/>
                <a:cs typeface="Arial" panose="020B0604020202020204" pitchFamily="34" charset="0"/>
              </a:rPr>
              <a:t>        والملائكة)  </a:t>
            </a:r>
            <a:endParaRPr lang="en-AU" sz="4800" b="1" dirty="0">
              <a:solidFill>
                <a:srgbClr val="000000"/>
              </a:solidFill>
              <a:latin typeface="Arial" panose="020B0604020202020204" pitchFamily="34" charset="0"/>
              <a:ea typeface="Osaka" charset="0"/>
              <a:cs typeface="Arial" panose="020B0604020202020204" pitchFamily="34" charset="0"/>
            </a:endParaRPr>
          </a:p>
        </p:txBody>
      </p:sp>
      <p:pic>
        <p:nvPicPr>
          <p:cNvPr id="585733" name="Picture 5" descr="tongues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06228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6" name="Rectangle 6"/>
          <p:cNvSpPr>
            <a:spLocks noGrp="1" noChangeArrowheads="1"/>
          </p:cNvSpPr>
          <p:nvPr>
            <p:ph type="title" idx="4294967295"/>
          </p:nvPr>
        </p:nvSpPr>
        <p:spPr>
          <a:xfrm>
            <a:off x="685800" y="762000"/>
            <a:ext cx="7772400" cy="990600"/>
          </a:xfrm>
        </p:spPr>
        <p:txBody>
          <a:bodyPr/>
          <a:lstStyle/>
          <a:p>
            <a:pPr eaLnBrk="1" hangingPunct="1"/>
            <a:r>
              <a:rPr lang="ar-JO" sz="3600" u="sng" dirty="0">
                <a:solidFill>
                  <a:srgbClr val="0000FF"/>
                </a:solidFill>
                <a:latin typeface="Arial" panose="020B0604020202020204" pitchFamily="34" charset="0"/>
                <a:ea typeface="Osaka" charset="0"/>
                <a:cs typeface="Arial" panose="020B0604020202020204" pitchFamily="34" charset="0"/>
              </a:rPr>
              <a:t>مصطلحات تستخدم للألسنة</a:t>
            </a:r>
            <a:endParaRPr lang="en-US" dirty="0">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5730"/>
                                        </p:tgtEl>
                                        <p:attrNameLst>
                                          <p:attrName>style.visibility</p:attrName>
                                        </p:attrNameLst>
                                      </p:cBhvr>
                                      <p:to>
                                        <p:strVal val="visible"/>
                                      </p:to>
                                    </p:set>
                                    <p:anim calcmode="lin" valueType="num">
                                      <p:cBhvr additive="base">
                                        <p:cTn id="7" dur="500" fill="hold"/>
                                        <p:tgtEl>
                                          <p:spTgt spid="585730"/>
                                        </p:tgtEl>
                                        <p:attrNameLst>
                                          <p:attrName>ppt_x</p:attrName>
                                        </p:attrNameLst>
                                      </p:cBhvr>
                                      <p:tavLst>
                                        <p:tav tm="0">
                                          <p:val>
                                            <p:strVal val="#ppt_x"/>
                                          </p:val>
                                        </p:tav>
                                        <p:tav tm="100000">
                                          <p:val>
                                            <p:strVal val="#ppt_x"/>
                                          </p:val>
                                        </p:tav>
                                      </p:tavLst>
                                    </p:anim>
                                    <p:anim calcmode="lin" valueType="num">
                                      <p:cBhvr additive="base">
                                        <p:cTn id="8" dur="500" fill="hold"/>
                                        <p:tgtEl>
                                          <p:spTgt spid="5857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5732"/>
                                        </p:tgtEl>
                                        <p:attrNameLst>
                                          <p:attrName>style.visibility</p:attrName>
                                        </p:attrNameLst>
                                      </p:cBhvr>
                                      <p:to>
                                        <p:strVal val="visible"/>
                                      </p:to>
                                    </p:set>
                                    <p:anim calcmode="lin" valueType="num">
                                      <p:cBhvr additive="base">
                                        <p:cTn id="13" dur="500" fill="hold"/>
                                        <p:tgtEl>
                                          <p:spTgt spid="585732"/>
                                        </p:tgtEl>
                                        <p:attrNameLst>
                                          <p:attrName>ppt_x</p:attrName>
                                        </p:attrNameLst>
                                      </p:cBhvr>
                                      <p:tavLst>
                                        <p:tav tm="0">
                                          <p:val>
                                            <p:strVal val="0-#ppt_w/2"/>
                                          </p:val>
                                        </p:tav>
                                        <p:tav tm="100000">
                                          <p:val>
                                            <p:strVal val="#ppt_x"/>
                                          </p:val>
                                        </p:tav>
                                      </p:tavLst>
                                    </p:anim>
                                    <p:anim calcmode="lin" valueType="num">
                                      <p:cBhvr additive="base">
                                        <p:cTn id="14" dur="500" fill="hold"/>
                                        <p:tgtEl>
                                          <p:spTgt spid="5857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85733"/>
                                        </p:tgtEl>
                                        <p:attrNameLst>
                                          <p:attrName>style.visibility</p:attrName>
                                        </p:attrNameLst>
                                      </p:cBhvr>
                                      <p:to>
                                        <p:strVal val="visible"/>
                                      </p:to>
                                    </p:set>
                                    <p:animEffect transition="in" filter="blinds(horizontal)">
                                      <p:cBhvr>
                                        <p:cTn id="19"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autoUpdateAnimBg="0"/>
      <p:bldP spid="585732"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ChangeArrowheads="1"/>
          </p:cNvSpPr>
          <p:nvPr>
            <p:ph type="title"/>
          </p:nvPr>
        </p:nvSpPr>
        <p:spPr>
          <a:xfrm>
            <a:off x="395288" y="762000"/>
            <a:ext cx="3962400" cy="685800"/>
          </a:xfrm>
        </p:spPr>
        <p:txBody>
          <a:bodyPr/>
          <a:lstStyle/>
          <a:p>
            <a:pPr eaLnBrk="1" hangingPunct="1"/>
            <a:r>
              <a:rPr lang="ar-JO" sz="3600" b="1" u="sng" dirty="0">
                <a:solidFill>
                  <a:srgbClr val="0000FF"/>
                </a:solidFill>
                <a:latin typeface="Arial" panose="020B0604020202020204" pitchFamily="34" charset="0"/>
                <a:ea typeface="Osaka" charset="0"/>
                <a:cs typeface="Arial" panose="020B0604020202020204" pitchFamily="34" charset="0"/>
              </a:rPr>
              <a:t>وجهات نظر مختلفة</a:t>
            </a:r>
            <a:endParaRPr lang="en-AU" b="1" dirty="0">
              <a:latin typeface="Arial" panose="020B0604020202020204" pitchFamily="34" charset="0"/>
              <a:ea typeface="Osaka" charset="0"/>
              <a:cs typeface="Arial" panose="020B0604020202020204" pitchFamily="34" charset="0"/>
            </a:endParaRPr>
          </a:p>
        </p:txBody>
      </p:sp>
      <p:sp>
        <p:nvSpPr>
          <p:cNvPr id="542722" name="Rectangle 3"/>
          <p:cNvSpPr>
            <a:spLocks noGrp="1" noChangeArrowheads="1"/>
          </p:cNvSpPr>
          <p:nvPr>
            <p:ph type="body" idx="1"/>
          </p:nvPr>
        </p:nvSpPr>
        <p:spPr>
          <a:xfrm>
            <a:off x="395288" y="1828800"/>
            <a:ext cx="3962400" cy="685800"/>
          </a:xfrm>
        </p:spPr>
        <p:txBody>
          <a:bodyPr/>
          <a:lstStyle/>
          <a:p>
            <a:pPr algn="r" rtl="1" eaLnBrk="1" hangingPunct="1">
              <a:buClr>
                <a:srgbClr val="0000FF"/>
              </a:buClr>
              <a:buFont typeface="Wingdings" charset="0"/>
              <a:buChar char="v"/>
            </a:pPr>
            <a:r>
              <a:rPr lang="ar-JO" b="1" dirty="0">
                <a:solidFill>
                  <a:srgbClr val="FF0000"/>
                </a:solidFill>
                <a:latin typeface="Arial" panose="020B0604020202020204" pitchFamily="34" charset="0"/>
                <a:ea typeface="Osaka" charset="0"/>
                <a:cs typeface="Arial" panose="020B0604020202020204" pitchFamily="34" charset="0"/>
              </a:rPr>
              <a:t>غير متوقفة</a:t>
            </a:r>
            <a:endParaRPr lang="en-AU" b="1" dirty="0">
              <a:solidFill>
                <a:srgbClr val="FF0000"/>
              </a:solidFill>
              <a:latin typeface="Arial" panose="020B0604020202020204" pitchFamily="34" charset="0"/>
              <a:ea typeface="Osaka" charset="0"/>
              <a:cs typeface="Arial" panose="020B0604020202020204" pitchFamily="34" charset="0"/>
            </a:endParaRPr>
          </a:p>
        </p:txBody>
      </p:sp>
      <p:pic>
        <p:nvPicPr>
          <p:cNvPr id="542723" name="Picture 4" descr="The_Great_Awake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62000"/>
            <a:ext cx="217328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24" name="Picture 5" descr="agnes_oz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1905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5" name="Text Box 6"/>
          <p:cNvSpPr txBox="1">
            <a:spLocks noChangeArrowheads="1"/>
          </p:cNvSpPr>
          <p:nvPr/>
        </p:nvSpPr>
        <p:spPr bwMode="auto">
          <a:xfrm>
            <a:off x="7010400" y="3273365"/>
            <a:ext cx="1905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0000"/>
                </a:solidFill>
                <a:latin typeface="Arial" panose="020B0604020202020204" pitchFamily="34" charset="0"/>
                <a:ea typeface="Osaka" charset="0"/>
                <a:cs typeface="Arial" panose="020B0604020202020204" pitchFamily="34" charset="0"/>
              </a:rPr>
              <a:t>آغنيس أوزمان</a:t>
            </a:r>
            <a:endParaRPr lang="en-AU" sz="2000" b="1" dirty="0">
              <a:solidFill>
                <a:srgbClr val="FF0000"/>
              </a:solidFill>
              <a:latin typeface="Arial" panose="020B0604020202020204" pitchFamily="34" charset="0"/>
              <a:ea typeface="Osaka" charset="0"/>
              <a:cs typeface="Arial" panose="020B0604020202020204" pitchFamily="34" charset="0"/>
            </a:endParaRPr>
          </a:p>
        </p:txBody>
      </p:sp>
      <p:sp>
        <p:nvSpPr>
          <p:cNvPr id="542726" name="Text Box 7"/>
          <p:cNvSpPr txBox="1">
            <a:spLocks noChangeArrowheads="1"/>
          </p:cNvSpPr>
          <p:nvPr/>
        </p:nvSpPr>
        <p:spPr bwMode="auto">
          <a:xfrm>
            <a:off x="179513" y="5459790"/>
            <a:ext cx="858348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0000"/>
                </a:solidFill>
                <a:latin typeface="Arial" panose="020B0604020202020204" pitchFamily="34" charset="0"/>
                <a:ea typeface="Osaka" charset="0"/>
                <a:cs typeface="Arial" panose="020B0604020202020204" pitchFamily="34" charset="0"/>
              </a:rPr>
              <a:t>بمجرد أن يتم تكييف الناس عقليًا من خلال البيئة الكاريزمية، ... فإن الممارسات الكاريزمية تُرخي العقل بطريقة غير صحية تجعل الناس يصدقون أي شيء تقريبًا.</a:t>
            </a:r>
          </a:p>
          <a:p>
            <a:pPr algn="r" eaLnBrk="1" hangingPunct="1"/>
            <a:r>
              <a:rPr lang="ar-JO" b="1" dirty="0">
                <a:solidFill>
                  <a:srgbClr val="FF0000"/>
                </a:solidFill>
                <a:latin typeface="Arial" panose="020B0604020202020204" pitchFamily="34" charset="0"/>
                <a:ea typeface="Osaka" charset="0"/>
                <a:cs typeface="Arial" panose="020B0604020202020204" pitchFamily="34" charset="0"/>
              </a:rPr>
              <a:t>(جون ماك آرثر)</a:t>
            </a:r>
          </a:p>
          <a:p>
            <a:pPr eaLnBrk="1" hangingPunct="1"/>
            <a:r>
              <a:rPr lang="en-US" b="1" dirty="0">
                <a:solidFill>
                  <a:srgbClr val="FF0000"/>
                </a:solidFill>
                <a:latin typeface="Arial" panose="020B0604020202020204" pitchFamily="34" charset="0"/>
                <a:ea typeface="Osaka" charset="0"/>
                <a:cs typeface="Arial" panose="020B0604020202020204" pitchFamily="34" charset="0"/>
              </a:rPr>
              <a:t> h</a:t>
            </a:r>
            <a:r>
              <a:rPr lang="en-AU" sz="2000" b="1" dirty="0">
                <a:solidFill>
                  <a:srgbClr val="FF0000"/>
                </a:solidFill>
                <a:latin typeface="Arial" panose="020B0604020202020204" pitchFamily="34" charset="0"/>
                <a:ea typeface="Osaka" charset="0"/>
                <a:cs typeface="Arial" panose="020B0604020202020204" pitchFamily="34" charset="0"/>
              </a:rPr>
              <a:t>ttp://www.biblebb.com/files/MAC/CHAOS7.HTM</a:t>
            </a:r>
          </a:p>
        </p:txBody>
      </p:sp>
      <p:sp>
        <p:nvSpPr>
          <p:cNvPr id="542727" name="Text Box 9"/>
          <p:cNvSpPr txBox="1">
            <a:spLocks noChangeArrowheads="1"/>
          </p:cNvSpPr>
          <p:nvPr/>
        </p:nvSpPr>
        <p:spPr bwMode="auto">
          <a:xfrm>
            <a:off x="893308" y="3499863"/>
            <a:ext cx="156164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sz="3200" b="1" dirty="0">
                <a:solidFill>
                  <a:srgbClr val="FF0000"/>
                </a:solidFill>
                <a:latin typeface="Arial" panose="020B0604020202020204" pitchFamily="34" charset="0"/>
                <a:ea typeface="Osaka" charset="0"/>
                <a:cs typeface="Arial" panose="020B0604020202020204" pitchFamily="34" charset="0"/>
              </a:rPr>
              <a:t>متوقفة</a:t>
            </a:r>
            <a:endParaRPr lang="en-AU" sz="3200" b="1" dirty="0">
              <a:solidFill>
                <a:srgbClr val="FF0000"/>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0C7F44-6990-0C48-878E-21AEAC957D73}"/>
              </a:ext>
            </a:extLst>
          </p:cNvPr>
          <p:cNvGrpSpPr/>
          <p:nvPr/>
        </p:nvGrpSpPr>
        <p:grpSpPr>
          <a:xfrm>
            <a:off x="141503" y="2359968"/>
            <a:ext cx="2668306" cy="3183412"/>
            <a:chOff x="141503" y="2708920"/>
            <a:chExt cx="2668306" cy="3183412"/>
          </a:xfrm>
          <a:noFill/>
        </p:grpSpPr>
        <p:grpSp>
          <p:nvGrpSpPr>
            <p:cNvPr id="7" name="Group 6">
              <a:extLst>
                <a:ext uri="{FF2B5EF4-FFF2-40B4-BE49-F238E27FC236}">
                  <a16:creationId xmlns:a16="http://schemas.microsoft.com/office/drawing/2014/main" id="{A0F38763-1C51-7545-AC9F-7739A3DC8B9D}"/>
                </a:ext>
              </a:extLst>
            </p:cNvPr>
            <p:cNvGrpSpPr/>
            <p:nvPr/>
          </p:nvGrpSpPr>
          <p:grpSpPr>
            <a:xfrm>
              <a:off x="323528" y="2708920"/>
              <a:ext cx="2304256" cy="936104"/>
              <a:chOff x="323528" y="2708920"/>
              <a:chExt cx="2304256" cy="936104"/>
            </a:xfrm>
            <a:grpFill/>
          </p:grpSpPr>
          <p:sp>
            <p:nvSpPr>
              <p:cNvPr id="2" name="Rectangle 1">
                <a:extLst>
                  <a:ext uri="{FF2B5EF4-FFF2-40B4-BE49-F238E27FC236}">
                    <a16:creationId xmlns:a16="http://schemas.microsoft.com/office/drawing/2014/main" id="{8F4433EA-C9C5-4E43-9009-7EB6BE2EE7C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5B0CCE29-7C82-D546-9CD2-E9C3157F208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E8D72DBF-C88B-D940-B3E9-0D214CBC0E6F}"/>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8874E9C2-F1CC-D64F-8049-7858BDA65AC6}"/>
                </a:ext>
              </a:extLst>
            </p:cNvPr>
            <p:cNvGrpSpPr/>
            <p:nvPr/>
          </p:nvGrpSpPr>
          <p:grpSpPr>
            <a:xfrm>
              <a:off x="323528" y="3645024"/>
              <a:ext cx="2304256" cy="936104"/>
              <a:chOff x="323528" y="2708920"/>
              <a:chExt cx="2304256" cy="936104"/>
            </a:xfrm>
            <a:grpFill/>
          </p:grpSpPr>
          <p:sp>
            <p:nvSpPr>
              <p:cNvPr id="21" name="Rectangle 20">
                <a:extLst>
                  <a:ext uri="{FF2B5EF4-FFF2-40B4-BE49-F238E27FC236}">
                    <a16:creationId xmlns:a16="http://schemas.microsoft.com/office/drawing/2014/main" id="{9159E655-98C1-BE42-BE06-CDDE4DDA9F3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BBE70AD0-37BE-894F-9A46-314FA1B68EB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039112E-6B96-CE47-95E8-C82D88B675F7}"/>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36B0821A-2845-834F-9CE7-44B52B91D8D9}"/>
                </a:ext>
              </a:extLst>
            </p:cNvPr>
            <p:cNvGrpSpPr/>
            <p:nvPr/>
          </p:nvGrpSpPr>
          <p:grpSpPr>
            <a:xfrm>
              <a:off x="323528" y="4581128"/>
              <a:ext cx="2304256" cy="936104"/>
              <a:chOff x="323528" y="2708920"/>
              <a:chExt cx="2304256" cy="936104"/>
            </a:xfrm>
            <a:grpFill/>
          </p:grpSpPr>
          <p:sp>
            <p:nvSpPr>
              <p:cNvPr id="25" name="Rectangle 24">
                <a:extLst>
                  <a:ext uri="{FF2B5EF4-FFF2-40B4-BE49-F238E27FC236}">
                    <a16:creationId xmlns:a16="http://schemas.microsoft.com/office/drawing/2014/main" id="{A77D116A-1AD8-094D-80C9-E7A09B7983CA}"/>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B47E7298-4F75-BC4C-AC6A-770F457092D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887B1D35-4537-1640-8F1E-6E2B9EE067DB}"/>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sp>
          <p:nvSpPr>
            <p:cNvPr id="29" name="Rectangle 28">
              <a:extLst>
                <a:ext uri="{FF2B5EF4-FFF2-40B4-BE49-F238E27FC236}">
                  <a16:creationId xmlns:a16="http://schemas.microsoft.com/office/drawing/2014/main" id="{45CC4D5E-694D-924F-B8F1-2DB87512864E}"/>
                </a:ext>
              </a:extLst>
            </p:cNvPr>
            <p:cNvSpPr/>
            <p:nvPr/>
          </p:nvSpPr>
          <p:spPr bwMode="auto">
            <a:xfrm>
              <a:off x="141503" y="5506144"/>
              <a:ext cx="2668306" cy="386188"/>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grpSp>
      <p:sp>
        <p:nvSpPr>
          <p:cNvPr id="578563" name="Rectangle 3"/>
          <p:cNvSpPr>
            <a:spLocks noChangeArrowheads="1"/>
          </p:cNvSpPr>
          <p:nvPr/>
        </p:nvSpPr>
        <p:spPr bwMode="auto">
          <a:xfrm>
            <a:off x="0" y="870248"/>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1" lang="ar-JO" sz="2800" b="1" dirty="0">
                <a:solidFill>
                  <a:srgbClr val="FF0000"/>
                </a:solidFill>
                <a:latin typeface="Arial" panose="020B0604020202020204" pitchFamily="34" charset="0"/>
                <a:ea typeface="Osaka" charset="0"/>
                <a:cs typeface="Arial" panose="020B0604020202020204" pitchFamily="34" charset="0"/>
              </a:rPr>
              <a:t>توقفت مواهب الروح القدس التسع الخارقة للطبيعة</a:t>
            </a:r>
            <a:endParaRPr kumimoji="1" lang="en-AU" sz="3600" b="1" dirty="0">
              <a:solidFill>
                <a:srgbClr val="000000"/>
              </a:solidFill>
              <a:latin typeface="Arial" panose="020B0604020202020204" pitchFamily="34" charset="0"/>
              <a:ea typeface="Osaka" charset="0"/>
              <a:cs typeface="Arial" panose="020B0604020202020204" pitchFamily="34" charset="0"/>
            </a:endParaRPr>
          </a:p>
        </p:txBody>
      </p:sp>
      <p:sp>
        <p:nvSpPr>
          <p:cNvPr id="544771" name="Text Box 4"/>
          <p:cNvSpPr txBox="1">
            <a:spLocks noChangeArrowheads="1"/>
          </p:cNvSpPr>
          <p:nvPr/>
        </p:nvSpPr>
        <p:spPr bwMode="auto">
          <a:xfrm>
            <a:off x="1976438" y="6485015"/>
            <a:ext cx="709119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1200" dirty="0">
                <a:solidFill>
                  <a:srgbClr val="000000"/>
                </a:solidFill>
                <a:latin typeface="Arial" panose="020B0604020202020204" pitchFamily="34" charset="0"/>
                <a:ea typeface="Osaka" charset="0"/>
                <a:cs typeface="Arial" panose="020B0604020202020204" pitchFamily="34" charset="0"/>
              </a:rPr>
              <a:t>مقتبس من ستيف رود</a:t>
            </a:r>
            <a:r>
              <a:rPr lang="en-GB" sz="1200" dirty="0">
                <a:solidFill>
                  <a:srgbClr val="000000"/>
                </a:solidFill>
                <a:latin typeface="Arial" panose="020B0604020202020204" pitchFamily="34" charset="0"/>
                <a:ea typeface="Osaka" charset="0"/>
                <a:cs typeface="Arial" panose="020B0604020202020204" pitchFamily="34" charset="0"/>
              </a:rPr>
              <a:t> at http://www.bible.ca/tongues-9-spiritual-gifts-defined.htm</a:t>
            </a:r>
            <a:endParaRPr lang="en-AU" sz="1200" dirty="0">
              <a:solidFill>
                <a:srgbClr val="000000"/>
              </a:solidFill>
              <a:latin typeface="Arial" panose="020B0604020202020204" pitchFamily="34" charset="0"/>
              <a:ea typeface="Osaka" charset="0"/>
              <a:cs typeface="Arial" panose="020B0604020202020204" pitchFamily="34" charset="0"/>
            </a:endParaRPr>
          </a:p>
        </p:txBody>
      </p:sp>
      <p:sp>
        <p:nvSpPr>
          <p:cNvPr id="578565" name="Text Box 5"/>
          <p:cNvSpPr txBox="1">
            <a:spLocks noChangeArrowheads="1"/>
          </p:cNvSpPr>
          <p:nvPr/>
        </p:nvSpPr>
        <p:spPr bwMode="auto">
          <a:xfrm>
            <a:off x="838200" y="48924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u="sng">
              <a:solidFill>
                <a:srgbClr val="0000FF"/>
              </a:solidFill>
              <a:latin typeface="Arial" panose="020B0604020202020204" pitchFamily="34" charset="0"/>
              <a:ea typeface="Osaka" charset="0"/>
              <a:cs typeface="Arial" panose="020B0604020202020204" pitchFamily="34" charset="0"/>
            </a:endParaRPr>
          </a:p>
        </p:txBody>
      </p:sp>
      <p:sp>
        <p:nvSpPr>
          <p:cNvPr id="544773" name="Rectangle 6"/>
          <p:cNvSpPr>
            <a:spLocks noGrp="1" noChangeArrowheads="1"/>
          </p:cNvSpPr>
          <p:nvPr>
            <p:ph type="title" idx="4294967295"/>
          </p:nvPr>
        </p:nvSpPr>
        <p:spPr>
          <a:xfrm>
            <a:off x="-39688" y="260648"/>
            <a:ext cx="9220201" cy="609600"/>
          </a:xfrm>
          <a:noFill/>
        </p:spPr>
        <p:txBody>
          <a:bodyPr/>
          <a:lstStyle/>
          <a:p>
            <a:pPr eaLnBrk="1" hangingPunct="1"/>
            <a:r>
              <a:rPr lang="ar-JO" sz="4000" b="1" u="sng" dirty="0">
                <a:solidFill>
                  <a:srgbClr val="0000FF"/>
                </a:solidFill>
                <a:latin typeface="Arial" panose="020B0604020202020204" pitchFamily="34" charset="0"/>
                <a:ea typeface="Osaka" charset="0"/>
                <a:cs typeface="Arial" panose="020B0604020202020204" pitchFamily="34" charset="0"/>
              </a:rPr>
              <a:t>توقف كل المواهب الخارقة للطبيعة</a:t>
            </a:r>
            <a:endParaRPr lang="en-US" sz="4000" b="1" u="sng" dirty="0">
              <a:solidFill>
                <a:srgbClr val="0000FF"/>
              </a:solidFill>
              <a:latin typeface="Arial" panose="020B0604020202020204" pitchFamily="34" charset="0"/>
              <a:ea typeface="Osaka" charset="0"/>
              <a:cs typeface="Arial" panose="020B0604020202020204" pitchFamily="34" charset="0"/>
            </a:endParaRPr>
          </a:p>
        </p:txBody>
      </p:sp>
      <p:sp>
        <p:nvSpPr>
          <p:cNvPr id="578568" name="Oval 8"/>
          <p:cNvSpPr>
            <a:spLocks noChangeArrowheads="1"/>
          </p:cNvSpPr>
          <p:nvPr/>
        </p:nvSpPr>
        <p:spPr bwMode="auto">
          <a:xfrm>
            <a:off x="0" y="4451648"/>
            <a:ext cx="1219200" cy="533400"/>
          </a:xfrm>
          <a:prstGeom prst="ellipse">
            <a:avLst/>
          </a:prstGeom>
          <a:noFill/>
          <a:ln w="76200">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578570" name="AutoShape 10"/>
          <p:cNvSpPr>
            <a:spLocks noChangeArrowheads="1"/>
          </p:cNvSpPr>
          <p:nvPr/>
        </p:nvSpPr>
        <p:spPr bwMode="auto">
          <a:xfrm>
            <a:off x="76200" y="5518448"/>
            <a:ext cx="1752600" cy="990600"/>
          </a:xfrm>
          <a:prstGeom prst="wedgeEllipseCallout">
            <a:avLst>
              <a:gd name="adj1" fmla="val -5435"/>
              <a:gd name="adj2" fmla="val -114583"/>
            </a:avLst>
          </a:prstGeom>
          <a:noFill/>
          <a:ln w="762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578571" name="Text Box 11"/>
          <p:cNvSpPr txBox="1">
            <a:spLocks noChangeArrowheads="1"/>
          </p:cNvSpPr>
          <p:nvPr/>
        </p:nvSpPr>
        <p:spPr bwMode="auto">
          <a:xfrm>
            <a:off x="381000" y="5742941"/>
            <a:ext cx="10342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dirty="0">
                <a:solidFill>
                  <a:srgbClr val="0000FF"/>
                </a:solidFill>
                <a:latin typeface="Arial" panose="020B0604020202020204" pitchFamily="34" charset="0"/>
                <a:ea typeface="Osaka" charset="0"/>
                <a:cs typeface="Arial" panose="020B0604020202020204" pitchFamily="34" charset="0"/>
              </a:rPr>
              <a:t>الرسول</a:t>
            </a:r>
            <a:endParaRPr lang="en-US" sz="4400" dirty="0">
              <a:solidFill>
                <a:srgbClr val="000000"/>
              </a:solidFill>
              <a:latin typeface="Arial" panose="020B0604020202020204" pitchFamily="34" charset="0"/>
              <a:ea typeface="Osaka" charset="0"/>
              <a:cs typeface="Arial" panose="020B0604020202020204" pitchFamily="34" charset="0"/>
            </a:endParaRPr>
          </a:p>
        </p:txBody>
      </p:sp>
      <p:sp>
        <p:nvSpPr>
          <p:cNvPr id="33" name="Rectangle 3">
            <a:extLst>
              <a:ext uri="{FF2B5EF4-FFF2-40B4-BE49-F238E27FC236}">
                <a16:creationId xmlns:a16="http://schemas.microsoft.com/office/drawing/2014/main" id="{29F05002-6F4C-8A4B-A610-6EDBB8CE2FC7}"/>
              </a:ext>
            </a:extLst>
          </p:cNvPr>
          <p:cNvSpPr>
            <a:spLocks noChangeArrowheads="1"/>
          </p:cNvSpPr>
          <p:nvPr/>
        </p:nvSpPr>
        <p:spPr bwMode="auto">
          <a:xfrm>
            <a:off x="2771800" y="1711896"/>
            <a:ext cx="29523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600" b="1" dirty="0">
                <a:solidFill>
                  <a:srgbClr val="FF0000"/>
                </a:solidFill>
                <a:latin typeface="Arial" panose="020B0604020202020204" pitchFamily="34" charset="0"/>
                <a:ea typeface="Osaka" charset="0"/>
                <a:cs typeface="Arial" panose="020B0604020202020204" pitchFamily="34" charset="0"/>
              </a:rPr>
              <a:t>لقد حل العهد الجديد محل سقالات المواهب الروحية التسعة بعد وقت قصير من عام 96 م</a:t>
            </a:r>
            <a:endParaRPr kumimoji="1" lang="en-AU" sz="2000" b="1" dirty="0">
              <a:solidFill>
                <a:srgbClr val="000000"/>
              </a:solidFill>
              <a:latin typeface="Arial" panose="020B0604020202020204" pitchFamily="34" charset="0"/>
              <a:ea typeface="Osaka" charset="0"/>
              <a:cs typeface="Arial" panose="020B0604020202020204" pitchFamily="34" charset="0"/>
            </a:endParaRPr>
          </a:p>
        </p:txBody>
      </p:sp>
      <p:sp>
        <p:nvSpPr>
          <p:cNvPr id="34" name="Rectangle 3">
            <a:extLst>
              <a:ext uri="{FF2B5EF4-FFF2-40B4-BE49-F238E27FC236}">
                <a16:creationId xmlns:a16="http://schemas.microsoft.com/office/drawing/2014/main" id="{ACA1EF33-162D-BE47-9FDA-FB3A8BE620D7}"/>
              </a:ext>
            </a:extLst>
          </p:cNvPr>
          <p:cNvSpPr>
            <a:spLocks noChangeArrowheads="1"/>
          </p:cNvSpPr>
          <p:nvPr/>
        </p:nvSpPr>
        <p:spPr bwMode="auto">
          <a:xfrm>
            <a:off x="4064215" y="4386285"/>
            <a:ext cx="186508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800" b="1" dirty="0">
                <a:solidFill>
                  <a:srgbClr val="1102FF"/>
                </a:solidFill>
                <a:latin typeface="Arial" panose="020B0604020202020204" pitchFamily="34" charset="0"/>
                <a:ea typeface="Osaka" charset="0"/>
                <a:cs typeface="Arial" panose="020B0604020202020204" pitchFamily="34" charset="0"/>
              </a:rPr>
              <a:t>ليست هناك حاجة أو غرض للمواهب الروحية التسعة اليوم: </a:t>
            </a:r>
            <a:r>
              <a:rPr kumimoji="1" lang="ar-JO" sz="1800" b="1" dirty="0">
                <a:solidFill>
                  <a:srgbClr val="FF0000"/>
                </a:solidFill>
                <a:latin typeface="Arial" panose="020B0604020202020204" pitchFamily="34" charset="0"/>
                <a:ea typeface="Osaka" charset="0"/>
                <a:cs typeface="Arial" panose="020B0604020202020204" pitchFamily="34" charset="0"/>
              </a:rPr>
              <a:t>الكتاب المقدس كافٍ تمامًا</a:t>
            </a:r>
            <a:endParaRPr kumimoji="1" lang="en-AU" sz="1800" b="1" dirty="0">
              <a:solidFill>
                <a:srgbClr val="FF0000"/>
              </a:solidFill>
              <a:latin typeface="Arial" panose="020B0604020202020204" pitchFamily="34" charset="0"/>
              <a:ea typeface="Osaka" charset="0"/>
              <a:cs typeface="Arial" panose="020B0604020202020204" pitchFamily="34" charset="0"/>
            </a:endParaRPr>
          </a:p>
        </p:txBody>
      </p:sp>
      <p:sp>
        <p:nvSpPr>
          <p:cNvPr id="35" name="Rectangle 3">
            <a:extLst>
              <a:ext uri="{FF2B5EF4-FFF2-40B4-BE49-F238E27FC236}">
                <a16:creationId xmlns:a16="http://schemas.microsoft.com/office/drawing/2014/main" id="{EA0FEFEC-A056-1D43-A746-AA9C66C477E1}"/>
              </a:ext>
            </a:extLst>
          </p:cNvPr>
          <p:cNvSpPr>
            <a:spLocks noChangeArrowheads="1"/>
          </p:cNvSpPr>
          <p:nvPr/>
        </p:nvSpPr>
        <p:spPr bwMode="auto">
          <a:xfrm>
            <a:off x="5929300" y="1907673"/>
            <a:ext cx="296874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400" b="1" dirty="0">
                <a:solidFill>
                  <a:srgbClr val="1102FF"/>
                </a:solidFill>
                <a:latin typeface="Arial" panose="020B0604020202020204" pitchFamily="34" charset="0"/>
                <a:ea typeface="Osaka" charset="0"/>
                <a:cs typeface="Arial" panose="020B0604020202020204" pitchFamily="34" charset="0"/>
              </a:rPr>
              <a:t>الكنيسة الناضجة : 96 م - الآن</a:t>
            </a:r>
            <a:endParaRPr kumimoji="1" lang="en-AU" sz="1800" b="1" dirty="0">
              <a:solidFill>
                <a:srgbClr val="000000"/>
              </a:solidFill>
              <a:latin typeface="Arial" panose="020B0604020202020204" pitchFamily="34" charset="0"/>
              <a:ea typeface="Osaka" charset="0"/>
              <a:cs typeface="Arial" panose="020B0604020202020204" pitchFamily="34" charset="0"/>
            </a:endParaRPr>
          </a:p>
        </p:txBody>
      </p:sp>
      <p:sp>
        <p:nvSpPr>
          <p:cNvPr id="38" name="Rectangle 3">
            <a:extLst>
              <a:ext uri="{FF2B5EF4-FFF2-40B4-BE49-F238E27FC236}">
                <a16:creationId xmlns:a16="http://schemas.microsoft.com/office/drawing/2014/main" id="{AE06FD66-4882-5944-B745-22B5C9CBCA0F}"/>
              </a:ext>
            </a:extLst>
          </p:cNvPr>
          <p:cNvSpPr>
            <a:spLocks noChangeArrowheads="1"/>
          </p:cNvSpPr>
          <p:nvPr/>
        </p:nvSpPr>
        <p:spPr bwMode="auto">
          <a:xfrm>
            <a:off x="-49317" y="1907673"/>
            <a:ext cx="296874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400" b="1" dirty="0">
                <a:solidFill>
                  <a:srgbClr val="1102FF"/>
                </a:solidFill>
                <a:latin typeface="Arial" panose="020B0604020202020204" pitchFamily="34" charset="0"/>
                <a:ea typeface="Osaka" charset="0"/>
                <a:cs typeface="Arial" panose="020B0604020202020204" pitchFamily="34" charset="0"/>
              </a:rPr>
              <a:t>الكنيسة الفتية : 33-96 م</a:t>
            </a:r>
            <a:endParaRPr kumimoji="1" lang="en-AU" sz="1800" b="1" dirty="0">
              <a:solidFill>
                <a:srgbClr val="000000"/>
              </a:solidFill>
              <a:latin typeface="Arial" panose="020B0604020202020204" pitchFamily="34" charset="0"/>
              <a:ea typeface="Osaka" charset="0"/>
              <a:cs typeface="Arial" panose="020B0604020202020204" pitchFamily="34" charset="0"/>
            </a:endParaRPr>
          </a:p>
        </p:txBody>
      </p:sp>
      <p:sp>
        <p:nvSpPr>
          <p:cNvPr id="39" name="Rectangle 3">
            <a:extLst>
              <a:ext uri="{FF2B5EF4-FFF2-40B4-BE49-F238E27FC236}">
                <a16:creationId xmlns:a16="http://schemas.microsoft.com/office/drawing/2014/main" id="{B2D61985-D6A1-1941-AEC6-AD5100F19784}"/>
              </a:ext>
            </a:extLst>
          </p:cNvPr>
          <p:cNvSpPr>
            <a:spLocks noChangeArrowheads="1"/>
          </p:cNvSpPr>
          <p:nvPr/>
        </p:nvSpPr>
        <p:spPr bwMode="auto">
          <a:xfrm>
            <a:off x="4187986" y="3837583"/>
            <a:ext cx="151216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200" b="1" dirty="0">
                <a:latin typeface="Arial" panose="020B0604020202020204" pitchFamily="34" charset="0"/>
                <a:ea typeface="Osaka" charset="0"/>
                <a:cs typeface="Arial" panose="020B0604020202020204" pitchFamily="34" charset="0"/>
              </a:rPr>
              <a:t>أف 4: 13</a:t>
            </a:r>
            <a:r>
              <a:rPr kumimoji="1" lang="ar-JO" sz="1600" b="1" dirty="0">
                <a:latin typeface="Arial" panose="020B0604020202020204" pitchFamily="34" charset="0"/>
                <a:ea typeface="Osaka" charset="0"/>
                <a:cs typeface="Arial" panose="020B0604020202020204" pitchFamily="34" charset="0"/>
              </a:rPr>
              <a:t>            1 كو 13: 8-13</a:t>
            </a:r>
            <a:endParaRPr kumimoji="1" lang="ar-JO" sz="1200" b="1" dirty="0">
              <a:latin typeface="Arial" panose="020B0604020202020204" pitchFamily="34" charset="0"/>
              <a:ea typeface="Osaka" charset="0"/>
              <a:cs typeface="Arial" panose="020B0604020202020204" pitchFamily="34" charset="0"/>
            </a:endParaRPr>
          </a:p>
        </p:txBody>
      </p:sp>
      <p:sp>
        <p:nvSpPr>
          <p:cNvPr id="41" name="Rectangle 3">
            <a:extLst>
              <a:ext uri="{FF2B5EF4-FFF2-40B4-BE49-F238E27FC236}">
                <a16:creationId xmlns:a16="http://schemas.microsoft.com/office/drawing/2014/main" id="{955CC784-BE2D-8645-9670-04EEEB6C0086}"/>
              </a:ext>
            </a:extLst>
          </p:cNvPr>
          <p:cNvSpPr>
            <a:spLocks noChangeArrowheads="1"/>
          </p:cNvSpPr>
          <p:nvPr/>
        </p:nvSpPr>
        <p:spPr bwMode="auto">
          <a:xfrm>
            <a:off x="259403" y="2341931"/>
            <a:ext cx="238028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400" b="1" dirty="0">
                <a:solidFill>
                  <a:srgbClr val="FF0000"/>
                </a:solidFill>
                <a:latin typeface="Arial" panose="020B0604020202020204" pitchFamily="34" charset="0"/>
                <a:ea typeface="Osaka" charset="0"/>
                <a:cs typeface="Arial" panose="020B0604020202020204" pitchFamily="34" charset="0"/>
              </a:rPr>
              <a:t>قصدين</a:t>
            </a:r>
            <a:endParaRPr kumimoji="1" lang="en-AU" sz="1800" b="1" dirty="0">
              <a:solidFill>
                <a:srgbClr val="FF0000"/>
              </a:solidFill>
              <a:latin typeface="Arial" panose="020B0604020202020204" pitchFamily="34" charset="0"/>
              <a:ea typeface="Osaka" charset="0"/>
              <a:cs typeface="Arial" panose="020B0604020202020204" pitchFamily="34" charset="0"/>
            </a:endParaRPr>
          </a:p>
        </p:txBody>
      </p:sp>
      <p:sp>
        <p:nvSpPr>
          <p:cNvPr id="42" name="Rectangle 3">
            <a:extLst>
              <a:ext uri="{FF2B5EF4-FFF2-40B4-BE49-F238E27FC236}">
                <a16:creationId xmlns:a16="http://schemas.microsoft.com/office/drawing/2014/main" id="{8A577ACB-D4E8-0448-9C5D-0B3E556AD777}"/>
              </a:ext>
            </a:extLst>
          </p:cNvPr>
          <p:cNvSpPr>
            <a:spLocks noChangeArrowheads="1"/>
          </p:cNvSpPr>
          <p:nvPr/>
        </p:nvSpPr>
        <p:spPr bwMode="auto">
          <a:xfrm>
            <a:off x="210742" y="2684830"/>
            <a:ext cx="12480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400" dirty="0">
                <a:solidFill>
                  <a:srgbClr val="FF0000"/>
                </a:solidFill>
                <a:latin typeface="Arial" panose="020B0604020202020204" pitchFamily="34" charset="0"/>
                <a:ea typeface="Osaka" charset="0"/>
                <a:cs typeface="Arial" panose="020B0604020202020204" pitchFamily="34" charset="0"/>
              </a:rPr>
              <a:t>1. تأكيد</a:t>
            </a:r>
            <a:endParaRPr kumimoji="1" lang="en-AU" sz="1800" dirty="0">
              <a:solidFill>
                <a:srgbClr val="FF0000"/>
              </a:solidFill>
              <a:latin typeface="Arial" panose="020B0604020202020204" pitchFamily="34" charset="0"/>
              <a:ea typeface="Osaka" charset="0"/>
              <a:cs typeface="Arial" panose="020B0604020202020204" pitchFamily="34" charset="0"/>
            </a:endParaRPr>
          </a:p>
        </p:txBody>
      </p:sp>
      <p:sp>
        <p:nvSpPr>
          <p:cNvPr id="43" name="Rectangle 3">
            <a:extLst>
              <a:ext uri="{FF2B5EF4-FFF2-40B4-BE49-F238E27FC236}">
                <a16:creationId xmlns:a16="http://schemas.microsoft.com/office/drawing/2014/main" id="{5B7ADDDD-9F97-4248-9947-3C99F9D6060A}"/>
              </a:ext>
            </a:extLst>
          </p:cNvPr>
          <p:cNvSpPr>
            <a:spLocks noChangeArrowheads="1"/>
          </p:cNvSpPr>
          <p:nvPr/>
        </p:nvSpPr>
        <p:spPr bwMode="auto">
          <a:xfrm>
            <a:off x="1318573" y="2684830"/>
            <a:ext cx="12480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kumimoji="1" lang="ar-JO" sz="1400" dirty="0">
                <a:solidFill>
                  <a:srgbClr val="FF0000"/>
                </a:solidFill>
                <a:latin typeface="Arial" panose="020B0604020202020204" pitchFamily="34" charset="0"/>
                <a:ea typeface="Osaka" charset="0"/>
                <a:cs typeface="Arial" panose="020B0604020202020204" pitchFamily="34" charset="0"/>
              </a:rPr>
              <a:t>2. بنيان</a:t>
            </a:r>
            <a:endParaRPr kumimoji="1" lang="en-AU" sz="1800" dirty="0">
              <a:solidFill>
                <a:srgbClr val="FF0000"/>
              </a:solidFill>
              <a:latin typeface="Arial" panose="020B0604020202020204" pitchFamily="34" charset="0"/>
              <a:ea typeface="Osaka" charset="0"/>
              <a:cs typeface="Arial" panose="020B0604020202020204" pitchFamily="34" charset="0"/>
            </a:endParaRPr>
          </a:p>
        </p:txBody>
      </p:sp>
      <p:sp>
        <p:nvSpPr>
          <p:cNvPr id="44" name="Rectangle 3">
            <a:extLst>
              <a:ext uri="{FF2B5EF4-FFF2-40B4-BE49-F238E27FC236}">
                <a16:creationId xmlns:a16="http://schemas.microsoft.com/office/drawing/2014/main" id="{E0F4D0E1-9722-AE4E-A60A-2861375703D8}"/>
              </a:ext>
            </a:extLst>
          </p:cNvPr>
          <p:cNvSpPr>
            <a:spLocks noChangeArrowheads="1"/>
          </p:cNvSpPr>
          <p:nvPr/>
        </p:nvSpPr>
        <p:spPr bwMode="auto">
          <a:xfrm>
            <a:off x="259403" y="3019073"/>
            <a:ext cx="238028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200" dirty="0">
                <a:latin typeface="Arial" panose="020B0604020202020204" pitchFamily="34" charset="0"/>
                <a:ea typeface="Osaka" charset="0"/>
                <a:cs typeface="Arial" panose="020B0604020202020204" pitchFamily="34" charset="0"/>
              </a:rPr>
              <a:t>سقالات مؤقتة</a:t>
            </a:r>
            <a:endParaRPr kumimoji="1" lang="en-AU" sz="1600" dirty="0">
              <a:latin typeface="Arial" panose="020B0604020202020204" pitchFamily="34" charset="0"/>
              <a:ea typeface="Osaka" charset="0"/>
              <a:cs typeface="Arial" panose="020B0604020202020204" pitchFamily="34" charset="0"/>
            </a:endParaRPr>
          </a:p>
        </p:txBody>
      </p:sp>
      <p:sp>
        <p:nvSpPr>
          <p:cNvPr id="45" name="Rectangle 3">
            <a:extLst>
              <a:ext uri="{FF2B5EF4-FFF2-40B4-BE49-F238E27FC236}">
                <a16:creationId xmlns:a16="http://schemas.microsoft.com/office/drawing/2014/main" id="{1FC08D04-A232-5543-A10B-09D7036365C7}"/>
              </a:ext>
            </a:extLst>
          </p:cNvPr>
          <p:cNvSpPr>
            <a:spLocks noChangeArrowheads="1"/>
          </p:cNvSpPr>
          <p:nvPr/>
        </p:nvSpPr>
        <p:spPr bwMode="auto">
          <a:xfrm>
            <a:off x="259403" y="3311006"/>
            <a:ext cx="238028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8 و 9 ألسنة وترجمة</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6" name="Rectangle 3">
            <a:extLst>
              <a:ext uri="{FF2B5EF4-FFF2-40B4-BE49-F238E27FC236}">
                <a16:creationId xmlns:a16="http://schemas.microsoft.com/office/drawing/2014/main" id="{E9EC9901-BEDD-5940-8F59-2F4B07D4BC34}"/>
              </a:ext>
            </a:extLst>
          </p:cNvPr>
          <p:cNvSpPr>
            <a:spLocks noChangeArrowheads="1"/>
          </p:cNvSpPr>
          <p:nvPr/>
        </p:nvSpPr>
        <p:spPr bwMode="auto">
          <a:xfrm>
            <a:off x="363080" y="4569436"/>
            <a:ext cx="11366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2. إيمان</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7" name="Rectangle 3">
            <a:extLst>
              <a:ext uri="{FF2B5EF4-FFF2-40B4-BE49-F238E27FC236}">
                <a16:creationId xmlns:a16="http://schemas.microsoft.com/office/drawing/2014/main" id="{64F5A002-4375-6D4D-A7A5-616B9487D53A}"/>
              </a:ext>
            </a:extLst>
          </p:cNvPr>
          <p:cNvSpPr>
            <a:spLocks noChangeArrowheads="1"/>
          </p:cNvSpPr>
          <p:nvPr/>
        </p:nvSpPr>
        <p:spPr bwMode="auto">
          <a:xfrm>
            <a:off x="1488496" y="4569436"/>
            <a:ext cx="11366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3. شفاء</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8" name="Rectangle 3">
            <a:extLst>
              <a:ext uri="{FF2B5EF4-FFF2-40B4-BE49-F238E27FC236}">
                <a16:creationId xmlns:a16="http://schemas.microsoft.com/office/drawing/2014/main" id="{A5941FCD-0A25-FA4E-A7BB-F0C6F3A9347E}"/>
              </a:ext>
            </a:extLst>
          </p:cNvPr>
          <p:cNvSpPr>
            <a:spLocks noChangeArrowheads="1"/>
          </p:cNvSpPr>
          <p:nvPr/>
        </p:nvSpPr>
        <p:spPr bwMode="auto">
          <a:xfrm>
            <a:off x="520327" y="4913845"/>
            <a:ext cx="185843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1. كلام حكمة</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9" name="Rectangle 3">
            <a:extLst>
              <a:ext uri="{FF2B5EF4-FFF2-40B4-BE49-F238E27FC236}">
                <a16:creationId xmlns:a16="http://schemas.microsoft.com/office/drawing/2014/main" id="{32AF778A-B7ED-3C4A-B710-21E8042BC52B}"/>
              </a:ext>
            </a:extLst>
          </p:cNvPr>
          <p:cNvSpPr>
            <a:spLocks noChangeArrowheads="1"/>
          </p:cNvSpPr>
          <p:nvPr/>
        </p:nvSpPr>
        <p:spPr bwMode="auto">
          <a:xfrm>
            <a:off x="365239" y="3611884"/>
            <a:ext cx="11366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6. نبوة</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0" name="Rectangle 3">
            <a:extLst>
              <a:ext uri="{FF2B5EF4-FFF2-40B4-BE49-F238E27FC236}">
                <a16:creationId xmlns:a16="http://schemas.microsoft.com/office/drawing/2014/main" id="{0527EC7F-8EC5-6246-BB2A-4E948B55649A}"/>
              </a:ext>
            </a:extLst>
          </p:cNvPr>
          <p:cNvSpPr>
            <a:spLocks noChangeArrowheads="1"/>
          </p:cNvSpPr>
          <p:nvPr/>
        </p:nvSpPr>
        <p:spPr bwMode="auto">
          <a:xfrm>
            <a:off x="1490655" y="3611884"/>
            <a:ext cx="11366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7. قوات</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1" name="Rectangle 3">
            <a:extLst>
              <a:ext uri="{FF2B5EF4-FFF2-40B4-BE49-F238E27FC236}">
                <a16:creationId xmlns:a16="http://schemas.microsoft.com/office/drawing/2014/main" id="{ED727C5D-85D1-8C48-BDAA-A1759D2BBC51}"/>
              </a:ext>
            </a:extLst>
          </p:cNvPr>
          <p:cNvSpPr>
            <a:spLocks noChangeArrowheads="1"/>
          </p:cNvSpPr>
          <p:nvPr/>
        </p:nvSpPr>
        <p:spPr bwMode="auto">
          <a:xfrm>
            <a:off x="520327" y="3956293"/>
            <a:ext cx="185843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5. تمييز الأرواح</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2" name="Rectangle 3">
            <a:extLst>
              <a:ext uri="{FF2B5EF4-FFF2-40B4-BE49-F238E27FC236}">
                <a16:creationId xmlns:a16="http://schemas.microsoft.com/office/drawing/2014/main" id="{8D7E5DD6-1284-7346-B74B-0E46718730DE}"/>
              </a:ext>
            </a:extLst>
          </p:cNvPr>
          <p:cNvSpPr>
            <a:spLocks noChangeArrowheads="1"/>
          </p:cNvSpPr>
          <p:nvPr/>
        </p:nvSpPr>
        <p:spPr bwMode="auto">
          <a:xfrm>
            <a:off x="520327" y="4289592"/>
            <a:ext cx="185843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4. كلام علم</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3" name="Rectangle 3">
            <a:extLst>
              <a:ext uri="{FF2B5EF4-FFF2-40B4-BE49-F238E27FC236}">
                <a16:creationId xmlns:a16="http://schemas.microsoft.com/office/drawing/2014/main" id="{A6B464AB-50E7-0743-A83A-1AC4EBF58D6D}"/>
              </a:ext>
            </a:extLst>
          </p:cNvPr>
          <p:cNvSpPr>
            <a:spLocks noChangeArrowheads="1"/>
          </p:cNvSpPr>
          <p:nvPr/>
        </p:nvSpPr>
        <p:spPr bwMode="auto">
          <a:xfrm>
            <a:off x="141503" y="5209455"/>
            <a:ext cx="26683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400" b="1" spc="-100" dirty="0">
                <a:solidFill>
                  <a:srgbClr val="1102FF"/>
                </a:solidFill>
                <a:latin typeface="Arial" panose="020B0604020202020204" pitchFamily="34" charset="0"/>
                <a:ea typeface="Osaka" charset="0"/>
                <a:cs typeface="Arial" panose="020B0604020202020204" pitchFamily="34" charset="0"/>
              </a:rPr>
              <a:t>تسع مواهب خارقة للطبيعة: 1 كو 12</a:t>
            </a:r>
            <a:endParaRPr kumimoji="1" lang="en-AU" sz="1800" b="1" spc="-100" dirty="0">
              <a:solidFill>
                <a:srgbClr val="000000"/>
              </a:solidFill>
              <a:latin typeface="Arial" panose="020B0604020202020204" pitchFamily="34" charset="0"/>
              <a:ea typeface="Osaka" charset="0"/>
              <a:cs typeface="Arial" panose="020B0604020202020204" pitchFamily="34" charset="0"/>
            </a:endParaRPr>
          </a:p>
        </p:txBody>
      </p:sp>
      <p:grpSp>
        <p:nvGrpSpPr>
          <p:cNvPr id="17" name="Group 16">
            <a:extLst>
              <a:ext uri="{FF2B5EF4-FFF2-40B4-BE49-F238E27FC236}">
                <a16:creationId xmlns:a16="http://schemas.microsoft.com/office/drawing/2014/main" id="{AB35505E-D712-0E4F-B400-F434C7F988AF}"/>
              </a:ext>
            </a:extLst>
          </p:cNvPr>
          <p:cNvGrpSpPr/>
          <p:nvPr/>
        </p:nvGrpSpPr>
        <p:grpSpPr>
          <a:xfrm>
            <a:off x="3059832" y="2206097"/>
            <a:ext cx="2890283" cy="3384375"/>
            <a:chOff x="3059832" y="2206097"/>
            <a:chExt cx="2890283" cy="3384375"/>
          </a:xfrm>
        </p:grpSpPr>
        <p:sp>
          <p:nvSpPr>
            <p:cNvPr id="40" name="Rectangle 3">
              <a:extLst>
                <a:ext uri="{FF2B5EF4-FFF2-40B4-BE49-F238E27FC236}">
                  <a16:creationId xmlns:a16="http://schemas.microsoft.com/office/drawing/2014/main" id="{EBD64CA7-A883-9C47-93CF-D1D2342738CF}"/>
                </a:ext>
              </a:extLst>
            </p:cNvPr>
            <p:cNvSpPr>
              <a:spLocks noChangeArrowheads="1"/>
            </p:cNvSpPr>
            <p:nvPr/>
          </p:nvSpPr>
          <p:spPr bwMode="auto">
            <a:xfrm rot="18748596">
              <a:off x="2316664" y="3575119"/>
              <a:ext cx="33843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3600" b="1" i="1" dirty="0">
                  <a:solidFill>
                    <a:srgbClr val="FF0000"/>
                  </a:solidFill>
                  <a:latin typeface="Arial" panose="020B0604020202020204" pitchFamily="34" charset="0"/>
                  <a:ea typeface="Osaka" charset="0"/>
                  <a:cs typeface="Arial" panose="020B0604020202020204" pitchFamily="34" charset="0"/>
                </a:rPr>
                <a:t>حتى </a:t>
              </a:r>
              <a:r>
                <a:rPr kumimoji="1" lang="ar-JO" sz="1600" b="1" i="1" dirty="0">
                  <a:latin typeface="Arial" panose="020B0604020202020204" pitchFamily="34" charset="0"/>
                  <a:ea typeface="Osaka" charset="0"/>
                  <a:cs typeface="Arial" panose="020B0604020202020204" pitchFamily="34" charset="0"/>
                </a:rPr>
                <a:t> نصل جميعاً</a:t>
              </a:r>
              <a:endParaRPr kumimoji="1" lang="en-AU" sz="2000" b="1" i="1" dirty="0">
                <a:latin typeface="Arial" panose="020B0604020202020204" pitchFamily="34" charset="0"/>
                <a:ea typeface="Osaka"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B5F31F93-C602-C24E-8CEF-89E08410317F}"/>
                </a:ext>
              </a:extLst>
            </p:cNvPr>
            <p:cNvCxnSpPr/>
            <p:nvPr/>
          </p:nvCxnSpPr>
          <p:spPr bwMode="auto">
            <a:xfrm flipV="1">
              <a:off x="3059832" y="2215450"/>
              <a:ext cx="2890283" cy="3149143"/>
            </a:xfrm>
            <a:prstGeom prst="straightConnector1">
              <a:avLst/>
            </a:prstGeom>
            <a:noFill/>
            <a:ln w="57150" cap="flat" cmpd="sng" algn="ctr">
              <a:solidFill>
                <a:srgbClr val="FF0000"/>
              </a:solidFill>
              <a:prstDash val="solid"/>
              <a:round/>
              <a:headEnd type="diamond" w="med" len="med"/>
              <a:tailEnd type="triangle" w="lg" len="lg"/>
            </a:ln>
            <a:effectLst/>
          </p:spPr>
        </p:cxnSp>
      </p:grpSp>
      <p:pic>
        <p:nvPicPr>
          <p:cNvPr id="56" name="Picture 2" descr="http://www.bible.ca/tongues-scaffolding-9-gifts.gif">
            <a:extLst>
              <a:ext uri="{FF2B5EF4-FFF2-40B4-BE49-F238E27FC236}">
                <a16:creationId xmlns:a16="http://schemas.microsoft.com/office/drawing/2014/main" id="{E13ABE56-BCC1-FD4B-BD62-45A42DEA7E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9466" y="1840740"/>
            <a:ext cx="8696325"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1EBFD1B-520A-C24F-8EE3-F73E53150D34}"/>
              </a:ext>
            </a:extLst>
          </p:cNvPr>
          <p:cNvGrpSpPr/>
          <p:nvPr/>
        </p:nvGrpSpPr>
        <p:grpSpPr>
          <a:xfrm>
            <a:off x="6105552" y="2209585"/>
            <a:ext cx="2666973" cy="3523671"/>
            <a:chOff x="6105552" y="2209585"/>
            <a:chExt cx="2666973" cy="3523671"/>
          </a:xfrm>
        </p:grpSpPr>
        <p:pic>
          <p:nvPicPr>
            <p:cNvPr id="544770" name="Picture 2" descr="http://www.bible.ca/tongues-scaffolding-9-gifts.gif"/>
            <p:cNvPicPr>
              <a:picLocks noChangeAspect="1" noChangeArrowheads="1"/>
            </p:cNvPicPr>
            <p:nvPr/>
          </p:nvPicPr>
          <p:blipFill rotWithShape="1">
            <a:blip r:embed="rId3">
              <a:extLst>
                <a:ext uri="{28A0092B-C50C-407E-A947-70E740481C1C}">
                  <a14:useLocalDpi xmlns:a14="http://schemas.microsoft.com/office/drawing/2010/main"/>
                </a:ext>
              </a:extLst>
            </a:blip>
            <a:srcRect l="69332" t="8620"/>
            <a:stretch/>
          </p:blipFill>
          <p:spPr bwMode="auto">
            <a:xfrm>
              <a:off x="6105552" y="2209585"/>
              <a:ext cx="2666973" cy="346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3144D6A-082F-6345-B76E-A3947C073FB8}"/>
                </a:ext>
              </a:extLst>
            </p:cNvPr>
            <p:cNvSpPr/>
            <p:nvPr/>
          </p:nvSpPr>
          <p:spPr bwMode="auto">
            <a:xfrm>
              <a:off x="6228184" y="3789040"/>
              <a:ext cx="2376264"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80396EC6-57C5-1649-8A42-A7697F70F00A}"/>
                </a:ext>
              </a:extLst>
            </p:cNvPr>
            <p:cNvSpPr/>
            <p:nvPr/>
          </p:nvSpPr>
          <p:spPr bwMode="auto">
            <a:xfrm>
              <a:off x="6567789" y="5493767"/>
              <a:ext cx="1748627"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grpSp>
      <p:sp>
        <p:nvSpPr>
          <p:cNvPr id="36" name="Rectangle 3">
            <a:extLst>
              <a:ext uri="{FF2B5EF4-FFF2-40B4-BE49-F238E27FC236}">
                <a16:creationId xmlns:a16="http://schemas.microsoft.com/office/drawing/2014/main" id="{D9CBAC61-1B12-6B40-81FA-9B3E42F051EA}"/>
              </a:ext>
            </a:extLst>
          </p:cNvPr>
          <p:cNvSpPr>
            <a:spLocks noChangeArrowheads="1"/>
          </p:cNvSpPr>
          <p:nvPr/>
        </p:nvSpPr>
        <p:spPr bwMode="auto">
          <a:xfrm>
            <a:off x="5929300" y="3761371"/>
            <a:ext cx="296874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ar-JO" sz="1400" b="1" dirty="0">
                <a:solidFill>
                  <a:srgbClr val="1102FF"/>
                </a:solidFill>
                <a:latin typeface="Arial" panose="020B0604020202020204" pitchFamily="34" charset="0"/>
                <a:ea typeface="Osaka" charset="0"/>
                <a:cs typeface="Arial" panose="020B0604020202020204" pitchFamily="34" charset="0"/>
              </a:rPr>
              <a:t>الكتاب المقدس كامل: 27 سفر في العهد الجديد</a:t>
            </a:r>
            <a:endParaRPr kumimoji="1" lang="en-AU" sz="1800" b="1" dirty="0">
              <a:solidFill>
                <a:srgbClr val="000000"/>
              </a:solidFill>
              <a:latin typeface="Arial" panose="020B0604020202020204" pitchFamily="34" charset="0"/>
              <a:ea typeface="Osaka" charset="0"/>
              <a:cs typeface="Arial" panose="020B0604020202020204" pitchFamily="34" charset="0"/>
            </a:endParaRPr>
          </a:p>
        </p:txBody>
      </p:sp>
      <p:sp>
        <p:nvSpPr>
          <p:cNvPr id="37" name="Rectangle 3">
            <a:extLst>
              <a:ext uri="{FF2B5EF4-FFF2-40B4-BE49-F238E27FC236}">
                <a16:creationId xmlns:a16="http://schemas.microsoft.com/office/drawing/2014/main" id="{9CF82272-4CDC-D542-AE07-6CD4BF8B0352}"/>
              </a:ext>
            </a:extLst>
          </p:cNvPr>
          <p:cNvSpPr>
            <a:spLocks noChangeArrowheads="1"/>
          </p:cNvSpPr>
          <p:nvPr/>
        </p:nvSpPr>
        <p:spPr bwMode="auto">
          <a:xfrm>
            <a:off x="5929300" y="5460772"/>
            <a:ext cx="29687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kumimoji="1" lang="en-AU" sz="1600" b="1" dirty="0">
                <a:solidFill>
                  <a:srgbClr val="FF0000"/>
                </a:solidFill>
                <a:latin typeface="Arial" panose="020B0604020202020204" pitchFamily="34" charset="0"/>
                <a:ea typeface="Osaka" charset="0"/>
                <a:cs typeface="Arial" panose="020B0604020202020204" pitchFamily="34" charset="0"/>
              </a:rPr>
              <a:t>www.bible.ca</a:t>
            </a:r>
            <a:endParaRPr kumimoji="1" lang="en-AU" sz="2000" b="1" dirty="0">
              <a:solidFill>
                <a:srgbClr val="FF0000"/>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5785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78568"/>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7857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7857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7856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utoUpdateAnimBg="0"/>
      <p:bldP spid="578565" grpId="0" autoUpdateAnimBg="0"/>
      <p:bldP spid="578568" grpId="0" animBg="1"/>
      <p:bldP spid="578570" grpId="0" animBg="1"/>
      <p:bldP spid="578571" grpId="0"/>
      <p:bldP spid="33" grpId="0" autoUpdateAnimBg="0"/>
      <p:bldP spid="34" grpId="0" autoUpdateAnimBg="0"/>
      <p:bldP spid="35" grpId="0" autoUpdateAnimBg="0"/>
      <p:bldP spid="38" grpId="0" autoUpdateAnimBg="0"/>
      <p:bldP spid="39" grpId="0" autoUpdateAnimBg="0"/>
      <p:bldP spid="41" grpId="0" autoUpdateAnimBg="0"/>
      <p:bldP spid="42" grpId="0" autoUpdateAnimBg="0"/>
      <p:bldP spid="43" grpId="0" autoUpdateAnimBg="0"/>
      <p:bldP spid="44" grpId="0" autoUpdateAnimBg="0"/>
      <p:bldP spid="45" grpId="0" autoUpdateAnimBg="0"/>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36" grpId="0" autoUpdateAnimBg="0"/>
      <p:bldP spid="3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3"/>
          <p:cNvSpPr>
            <a:spLocks noGrp="1" noChangeArrowheads="1"/>
          </p:cNvSpPr>
          <p:nvPr>
            <p:ph type="title"/>
          </p:nvPr>
        </p:nvSpPr>
        <p:spPr>
          <a:xfrm>
            <a:off x="0" y="260350"/>
            <a:ext cx="9144000" cy="914400"/>
          </a:xfrm>
        </p:spPr>
        <p:txBody>
          <a:bodyPr/>
          <a:lstStyle/>
          <a:p>
            <a:pPr eaLnBrk="1" hangingPunct="1"/>
            <a:r>
              <a:rPr lang="ar-JO" sz="3600" u="sng" dirty="0">
                <a:solidFill>
                  <a:srgbClr val="0000FF"/>
                </a:solidFill>
                <a:latin typeface="Arial" panose="020B0604020202020204" pitchFamily="34" charset="0"/>
                <a:ea typeface="Osaka" charset="0"/>
                <a:cs typeface="Arial" panose="020B0604020202020204" pitchFamily="34" charset="0"/>
              </a:rPr>
              <a:t>الألسنة الصحيحة مقابل الألسنة الخاطئة</a:t>
            </a:r>
            <a:br>
              <a:rPr lang="en-US" sz="3600" u="sng" dirty="0">
                <a:solidFill>
                  <a:srgbClr val="0000FF"/>
                </a:solidFill>
                <a:latin typeface="Arial" panose="020B0604020202020204" pitchFamily="34" charset="0"/>
                <a:ea typeface="Osaka" charset="0"/>
                <a:cs typeface="Arial" panose="020B0604020202020204" pitchFamily="34" charset="0"/>
              </a:rPr>
            </a:br>
            <a:r>
              <a:rPr lang="ar-JO" sz="1800" dirty="0">
                <a:solidFill>
                  <a:srgbClr val="0000FF"/>
                </a:solidFill>
                <a:latin typeface="Arial" panose="020B0604020202020204" pitchFamily="34" charset="0"/>
                <a:ea typeface="Osaka" charset="0"/>
                <a:cs typeface="Arial" panose="020B0604020202020204" pitchFamily="34" charset="0"/>
              </a:rPr>
              <a:t>مقتبس من ج. هارت، ستيف رود</a:t>
            </a:r>
            <a:r>
              <a:rPr lang="en-US" sz="1800" dirty="0">
                <a:solidFill>
                  <a:srgbClr val="0000FF"/>
                </a:solidFill>
                <a:latin typeface="Arial" panose="020B0604020202020204" pitchFamily="34" charset="0"/>
                <a:ea typeface="Osaka" charset="0"/>
                <a:cs typeface="Arial" panose="020B0604020202020204" pitchFamily="34" charset="0"/>
              </a:rPr>
              <a:t> (</a:t>
            </a:r>
            <a:r>
              <a:rPr lang="en-GB" sz="1800" dirty="0">
                <a:solidFill>
                  <a:srgbClr val="0000FF"/>
                </a:solidFill>
                <a:latin typeface="Arial" panose="020B0604020202020204" pitchFamily="34" charset="0"/>
                <a:ea typeface="Osaka" charset="0"/>
                <a:cs typeface="Arial" panose="020B0604020202020204" pitchFamily="34" charset="0"/>
              </a:rPr>
              <a:t>http://www.bible.ca/su-tongues-today.htm)</a:t>
            </a:r>
            <a:endParaRPr lang="en-AU" sz="1800" dirty="0">
              <a:solidFill>
                <a:srgbClr val="0000FF"/>
              </a:solidFill>
              <a:latin typeface="Arial" panose="020B0604020202020204" pitchFamily="34" charset="0"/>
              <a:ea typeface="Osaka" charset="0"/>
              <a:cs typeface="Arial" panose="020B0604020202020204" pitchFamily="34" charset="0"/>
            </a:endParaRPr>
          </a:p>
        </p:txBody>
      </p:sp>
      <p:graphicFrame>
        <p:nvGraphicFramePr>
          <p:cNvPr id="587817" name="Group 41"/>
          <p:cNvGraphicFramePr>
            <a:graphicFrameLocks noGrp="1"/>
          </p:cNvGraphicFramePr>
          <p:nvPr>
            <p:ph type="tbl" idx="1"/>
            <p:extLst>
              <p:ext uri="{D42A27DB-BD31-4B8C-83A1-F6EECF244321}">
                <p14:modId xmlns:p14="http://schemas.microsoft.com/office/powerpoint/2010/main" val="2189700580"/>
              </p:ext>
            </p:extLst>
          </p:nvPr>
        </p:nvGraphicFramePr>
        <p:xfrm>
          <a:off x="457200" y="1327150"/>
          <a:ext cx="8153400" cy="4938713"/>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457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rPr>
                        <a:t>القرن الأول</a:t>
                      </a:r>
                      <a:endParaRPr kumimoji="0" lang="en-AU"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Today</a:t>
                      </a:r>
                      <a:r>
                        <a:rPr kumimoji="0" lang="en-AU"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 </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التحدث بلغة معروفة                      (أع 2: 8)</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ادعاء باستخدام              لغات معروفة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كان مفهوماً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(أع 2: 6، 1 كو 14: 19)</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ادعاء                         بالفهم اليوم</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تم بنيانهم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26)</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هذا الإدعاء اليوم</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الكلام بترتيب</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27)</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يتحدث الجميع معًا اليوم                 في ارتباك جماعي</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9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عدم وجود مترجم يؤدي إلى الصمت</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28</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رغبة في الترجمة اليوم</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p:nvPr>
        </p:nvSpPr>
        <p:spPr/>
        <p:txBody>
          <a:bodyPr/>
          <a:lstStyle/>
          <a:p>
            <a:pPr algn="ctr" eaLnBrk="1" hangingPunct="1"/>
            <a:r>
              <a:rPr lang="ar-JO" b="1" dirty="0">
                <a:latin typeface="Arial Black" charset="0"/>
              </a:rPr>
              <a:t>الأهداف</a:t>
            </a:r>
            <a:endParaRPr lang="en-US" b="1" dirty="0">
              <a:latin typeface="Arial Black" charset="0"/>
            </a:endParaRPr>
          </a:p>
        </p:txBody>
      </p:sp>
      <p:sp>
        <p:nvSpPr>
          <p:cNvPr id="5123" name="Rectangle 3"/>
          <p:cNvSpPr>
            <a:spLocks noGrp="1" noChangeArrowheads="1"/>
          </p:cNvSpPr>
          <p:nvPr>
            <p:ph type="body" idx="1"/>
          </p:nvPr>
        </p:nvSpPr>
        <p:spPr/>
        <p:txBody>
          <a:bodyPr/>
          <a:lstStyle/>
          <a:p>
            <a:pPr marL="0" indent="0" algn="r" eaLnBrk="1" hangingPunct="1">
              <a:buNone/>
            </a:pPr>
            <a:r>
              <a:rPr lang="ar-JO" dirty="0">
                <a:latin typeface="Arial" charset="0"/>
              </a:rPr>
              <a:t>1. المصادقة على رسالة الإنجيل (يو 3: 2)</a:t>
            </a:r>
            <a:endParaRPr lang="en-US" dirty="0">
              <a:latin typeface="Arial" charset="0"/>
            </a:endParaRPr>
          </a:p>
          <a:p>
            <a:pPr marL="0" indent="0" algn="r" eaLnBrk="1" hangingPunct="1">
              <a:buNone/>
            </a:pPr>
            <a:r>
              <a:rPr lang="ar-JO" dirty="0">
                <a:latin typeface="Arial" charset="0"/>
              </a:rPr>
              <a:t>2. الشهادة للحقيقة أن ملكوت الله جاء وبدأ بتوسيع نتائجه الصالحة في حياة الناس (مت 10: 6-8)</a:t>
            </a:r>
            <a:endParaRPr lang="en-US" dirty="0">
              <a:latin typeface="Arial" charset="0"/>
            </a:endParaRPr>
          </a:p>
          <a:p>
            <a:pPr marL="0" indent="0" algn="r" eaLnBrk="1" hangingPunct="1">
              <a:buNone/>
            </a:pPr>
            <a:r>
              <a:rPr lang="ar-JO" dirty="0">
                <a:latin typeface="Arial" charset="0"/>
              </a:rPr>
              <a:t>3. مساعدة الذين هم في حاجة (مت 20: 30)</a:t>
            </a:r>
            <a:r>
              <a:rPr lang="en-US" dirty="0">
                <a:latin typeface="Arial" charset="0"/>
              </a:rPr>
              <a:t> </a:t>
            </a:r>
          </a:p>
          <a:p>
            <a:pPr marL="0" indent="0" algn="r" eaLnBrk="1" hangingPunct="1">
              <a:buNone/>
            </a:pPr>
            <a:r>
              <a:rPr lang="ar-JO" dirty="0">
                <a:latin typeface="Arial" charset="0"/>
              </a:rPr>
              <a:t>4. إزالة العوائق أمام خدمات الناس (مت 8: 15)</a:t>
            </a:r>
            <a:endParaRPr lang="en-US" dirty="0">
              <a:latin typeface="Arial" charset="0"/>
            </a:endParaRPr>
          </a:p>
          <a:p>
            <a:pPr marL="0" indent="0" algn="r" eaLnBrk="1" hangingPunct="1">
              <a:buNone/>
            </a:pPr>
            <a:r>
              <a:rPr lang="ar-JO" dirty="0">
                <a:latin typeface="Arial" charset="0"/>
              </a:rPr>
              <a:t>5. تمجيد الله (مت 9: 8)</a:t>
            </a:r>
            <a:endParaRPr lang="en-US" dirty="0">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up)">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up)">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up)">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up)">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p:nvPr>
        </p:nvSpPr>
        <p:spPr>
          <a:xfrm rot="10800000" flipV="1">
            <a:off x="1066800" y="-26988"/>
            <a:ext cx="7315200" cy="838201"/>
          </a:xfrm>
        </p:spPr>
        <p:txBody>
          <a:bodyPr/>
          <a:lstStyle/>
          <a:p>
            <a:pPr eaLnBrk="1" hangingPunct="1"/>
            <a:br>
              <a:rPr lang="ar-JO" sz="3600" u="sng" dirty="0">
                <a:solidFill>
                  <a:srgbClr val="0000FF"/>
                </a:solidFill>
                <a:latin typeface="Arial" panose="020B0604020202020204" pitchFamily="34" charset="0"/>
                <a:ea typeface="Osaka" charset="0"/>
                <a:cs typeface="Arial" panose="020B0604020202020204" pitchFamily="34" charset="0"/>
              </a:rPr>
            </a:br>
            <a:r>
              <a:rPr lang="ar-JO" sz="3600" u="sng" dirty="0">
                <a:solidFill>
                  <a:srgbClr val="0000FF"/>
                </a:solidFill>
                <a:latin typeface="Arial" panose="020B0604020202020204" pitchFamily="34" charset="0"/>
                <a:ea typeface="Osaka" charset="0"/>
                <a:cs typeface="Arial" panose="020B0604020202020204" pitchFamily="34" charset="0"/>
              </a:rPr>
              <a:t>الألسنة الصحيحة مقابل الألسنة الخاطئة</a:t>
            </a:r>
            <a:br>
              <a:rPr lang="ar-JO" sz="3600" u="sng" dirty="0">
                <a:solidFill>
                  <a:srgbClr val="0000FF"/>
                </a:solidFill>
                <a:latin typeface="Arial" panose="020B0604020202020204" pitchFamily="34" charset="0"/>
                <a:ea typeface="Osaka" charset="0"/>
                <a:cs typeface="Arial" panose="020B0604020202020204" pitchFamily="34" charset="0"/>
              </a:rPr>
            </a:br>
            <a:endParaRPr lang="en-US" dirty="0">
              <a:latin typeface="Arial" panose="020B0604020202020204" pitchFamily="34" charset="0"/>
              <a:ea typeface="Osaka" charset="0"/>
              <a:cs typeface="Arial" panose="020B0604020202020204" pitchFamily="34" charset="0"/>
            </a:endParaRPr>
          </a:p>
        </p:txBody>
      </p:sp>
      <p:graphicFrame>
        <p:nvGraphicFramePr>
          <p:cNvPr id="589886" name="Group 62"/>
          <p:cNvGraphicFramePr>
            <a:graphicFrameLocks noGrp="1"/>
          </p:cNvGraphicFramePr>
          <p:nvPr>
            <p:ph type="tbl" idx="1"/>
            <p:extLst>
              <p:ext uri="{D42A27DB-BD31-4B8C-83A1-F6EECF244321}">
                <p14:modId xmlns:p14="http://schemas.microsoft.com/office/powerpoint/2010/main" val="3120137055"/>
              </p:ext>
            </p:extLst>
          </p:nvPr>
        </p:nvGraphicFramePr>
        <p:xfrm>
          <a:off x="762000" y="825500"/>
          <a:ext cx="7772400" cy="446659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rPr>
                        <a:t>القرن الأول</a:t>
                      </a:r>
                      <a:endParaRPr kumimoji="0" lang="en-AU"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Today</a:t>
                      </a:r>
                      <a:r>
                        <a:rPr kumimoji="0" lang="en-AU"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علامة لغير المؤمنين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22)</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تستخدم للمتعة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هدفها البنيان</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26)</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الهدف هو التسلية</a:t>
                      </a:r>
                      <a:b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b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الإستعراض</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صلاة لأجل الترجمة</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13</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الصلاة لأجل التكلم بألسنة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لغة بشرية حقيقية</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أع 2: 8</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الهراء وانعدام الفائدة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التركيز على المصلحة العامة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التركيز على التأمل الشخصي</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48889" name="Picture 54" descr="worship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521325"/>
            <a:ext cx="17938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90" name="Rectangle 61"/>
          <p:cNvSpPr>
            <a:spLocks noChangeArrowheads="1"/>
          </p:cNvSpPr>
          <p:nvPr/>
        </p:nvSpPr>
        <p:spPr bwMode="auto">
          <a:xfrm>
            <a:off x="3200400" y="5410200"/>
            <a:ext cx="594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1800" dirty="0">
                <a:solidFill>
                  <a:srgbClr val="0000FF"/>
                </a:solidFill>
                <a:latin typeface="Arial" panose="020B0604020202020204" pitchFamily="34" charset="0"/>
                <a:ea typeface="Osaka" charset="0"/>
                <a:cs typeface="Arial" panose="020B0604020202020204" pitchFamily="34" charset="0"/>
              </a:rPr>
              <a:t>ج. هارت، ستيف رود </a:t>
            </a:r>
            <a:br>
              <a:rPr lang="en-US" sz="1800" dirty="0">
                <a:solidFill>
                  <a:srgbClr val="0000FF"/>
                </a:solidFill>
                <a:latin typeface="Arial" panose="020B0604020202020204" pitchFamily="34" charset="0"/>
                <a:ea typeface="Osaka" charset="0"/>
                <a:cs typeface="Arial" panose="020B0604020202020204" pitchFamily="34" charset="0"/>
              </a:rPr>
            </a:br>
            <a:r>
              <a:rPr lang="en-US" sz="1800" dirty="0">
                <a:solidFill>
                  <a:srgbClr val="0000FF"/>
                </a:solidFill>
                <a:latin typeface="Arial" panose="020B0604020202020204" pitchFamily="34" charset="0"/>
                <a:ea typeface="Osaka" charset="0"/>
                <a:cs typeface="Arial" panose="020B0604020202020204" pitchFamily="34" charset="0"/>
              </a:rPr>
              <a:t>(</a:t>
            </a:r>
            <a:r>
              <a:rPr lang="en-GB" sz="1800" dirty="0">
                <a:solidFill>
                  <a:srgbClr val="0000FF"/>
                </a:solidFill>
                <a:latin typeface="Arial" panose="020B0604020202020204" pitchFamily="34" charset="0"/>
                <a:ea typeface="Osaka" charset="0"/>
                <a:cs typeface="Arial" panose="020B0604020202020204" pitchFamily="34" charset="0"/>
              </a:rPr>
              <a:t>http://www.bible.ca/su-tongues-today.htm)</a:t>
            </a:r>
            <a:endParaRPr lang="en-AU" sz="1800" dirty="0">
              <a:solidFill>
                <a:srgbClr val="0000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3" name="Rectangle 2"/>
          <p:cNvSpPr>
            <a:spLocks noGrp="1" noChangeArrowheads="1"/>
          </p:cNvSpPr>
          <p:nvPr>
            <p:ph type="title"/>
          </p:nvPr>
        </p:nvSpPr>
        <p:spPr>
          <a:xfrm>
            <a:off x="685800" y="762000"/>
            <a:ext cx="7646954" cy="685800"/>
          </a:xfrm>
        </p:spPr>
        <p:txBody>
          <a:bodyPr/>
          <a:lstStyle/>
          <a:p>
            <a:pPr algn="r" eaLnBrk="1" hangingPunct="1"/>
            <a:r>
              <a:rPr lang="ar-JO" sz="3600" u="sng" dirty="0">
                <a:solidFill>
                  <a:srgbClr val="0000FF"/>
                </a:solidFill>
                <a:latin typeface="Arial" panose="020B0604020202020204" pitchFamily="34" charset="0"/>
                <a:ea typeface="Osaka" charset="0"/>
                <a:cs typeface="Arial" panose="020B0604020202020204" pitchFamily="34" charset="0"/>
              </a:rPr>
              <a:t>توضيح</a:t>
            </a:r>
            <a:endParaRPr lang="en-AU" sz="3600" u="sng" dirty="0">
              <a:solidFill>
                <a:srgbClr val="0000FF"/>
              </a:solidFill>
              <a:latin typeface="Arial" panose="020B0604020202020204" pitchFamily="34" charset="0"/>
              <a:ea typeface="Osaka" charset="0"/>
              <a:cs typeface="Arial" panose="020B0604020202020204" pitchFamily="34" charset="0"/>
            </a:endParaRPr>
          </a:p>
        </p:txBody>
      </p:sp>
      <p:sp>
        <p:nvSpPr>
          <p:cNvPr id="592900" name="Text Box 4"/>
          <p:cNvSpPr>
            <a:spLocks noGrp="1" noChangeArrowheads="1"/>
          </p:cNvSpPr>
          <p:nvPr>
            <p:ph type="body" idx="1"/>
          </p:nvPr>
        </p:nvSpPr>
        <p:spPr>
          <a:xfrm>
            <a:off x="762000" y="1600200"/>
            <a:ext cx="7772400" cy="4114800"/>
          </a:xfrm>
          <a:noFill/>
        </p:spPr>
        <p:txBody>
          <a:bodyPr/>
          <a:lstStyle/>
          <a:p>
            <a:pPr marL="476250" indent="-476250" algn="r" rtl="1" eaLnBrk="1" hangingPunct="1">
              <a:lnSpc>
                <a:spcPct val="90000"/>
              </a:lnSpc>
              <a:spcBef>
                <a:spcPct val="0"/>
              </a:spcBef>
              <a:buClr>
                <a:srgbClr val="0000FF"/>
              </a:buClr>
              <a:buFont typeface="Wingdings" charset="0"/>
              <a:buChar char="v"/>
            </a:pPr>
            <a:r>
              <a:rPr lang="ar-JO" sz="2800" dirty="0">
                <a:solidFill>
                  <a:srgbClr val="FF0000"/>
                </a:solidFill>
                <a:latin typeface="Arial" panose="020B0604020202020204" pitchFamily="34" charset="0"/>
                <a:ea typeface="Osaka" charset="0"/>
                <a:cs typeface="Arial" panose="020B0604020202020204" pitchFamily="34" charset="0"/>
              </a:rPr>
              <a:t>كتب لاري كريستنسون: </a:t>
            </a:r>
            <a:r>
              <a:rPr lang="ar-JO" sz="2800" b="1" dirty="0">
                <a:solidFill>
                  <a:srgbClr val="FF0000"/>
                </a:solidFill>
                <a:latin typeface="Arial" panose="020B0604020202020204" pitchFamily="34" charset="0"/>
                <a:ea typeface="Osaka" charset="0"/>
                <a:cs typeface="Arial" panose="020B0604020202020204" pitchFamily="34" charset="0"/>
              </a:rPr>
              <a:t>ما أسسه الله لا يحتاج إلى الدفاع عنه أو التقليل من</a:t>
            </a:r>
            <a:r>
              <a:rPr lang="ar-JO" sz="2800" dirty="0">
                <a:solidFill>
                  <a:srgbClr val="FF0000"/>
                </a:solidFill>
                <a:latin typeface="Arial" panose="020B0604020202020204" pitchFamily="34" charset="0"/>
                <a:ea typeface="Osaka" charset="0"/>
                <a:cs typeface="Arial" panose="020B0604020202020204" pitchFamily="34" charset="0"/>
              </a:rPr>
              <a:t> شأنه. مهمتنا هي... اكتشاف الهدف والمعنى الذي كان في ذهن الله عندما عين الموهبة لكنيسته." ويضيف أن موهبة التكلم بألسنة قد أُسيء استخدامها في يومنا هذا، وهو ما كان بولس يحذر أهل كورنثوس (1كو14). "الكتاب المقدس ببساطة لا يدعم الحجة ضد التكلم بألسنة - فقط ضد إساءة استخدامها. لذلك </a:t>
            </a:r>
            <a:r>
              <a:rPr lang="ar-JO" sz="2800" b="1" dirty="0">
                <a:solidFill>
                  <a:srgbClr val="FF0000"/>
                </a:solidFill>
                <a:latin typeface="Arial" panose="020B0604020202020204" pitchFamily="34" charset="0"/>
                <a:ea typeface="Osaka" charset="0"/>
                <a:cs typeface="Arial" panose="020B0604020202020204" pitchFamily="34" charset="0"/>
              </a:rPr>
              <a:t>لا يمكننا أن نقلل من قيمة العطية على أساس إساءة استخدامها،</a:t>
            </a:r>
            <a:r>
              <a:rPr lang="ar-JO" sz="2800" dirty="0">
                <a:solidFill>
                  <a:srgbClr val="FF0000"/>
                </a:solidFill>
                <a:latin typeface="Arial" panose="020B0604020202020204" pitchFamily="34" charset="0"/>
                <a:ea typeface="Osaka" charset="0"/>
                <a:cs typeface="Arial" panose="020B0604020202020204" pitchFamily="34" charset="0"/>
              </a:rPr>
              <a:t> حيث أن العطية هي من الروح القدس.</a:t>
            </a:r>
          </a:p>
          <a:p>
            <a:pPr marL="476250" indent="-476250" eaLnBrk="1" hangingPunct="1">
              <a:lnSpc>
                <a:spcPct val="90000"/>
              </a:lnSpc>
              <a:spcBef>
                <a:spcPct val="0"/>
              </a:spcBef>
              <a:buClr>
                <a:srgbClr val="0000FF"/>
              </a:buClr>
              <a:buFont typeface="Wingdings" charset="0"/>
              <a:buChar char="v"/>
            </a:pPr>
            <a:endParaRPr lang="en-AU" sz="2800" dirty="0">
              <a:solidFill>
                <a:srgbClr val="FF0000"/>
              </a:solidFill>
              <a:latin typeface="Arial" panose="020B0604020202020204" pitchFamily="34" charset="0"/>
              <a:ea typeface="Osaka" charset="0"/>
              <a:cs typeface="Arial" panose="020B0604020202020204" pitchFamily="34" charset="0"/>
            </a:endParaRPr>
          </a:p>
        </p:txBody>
      </p:sp>
      <p:pic>
        <p:nvPicPr>
          <p:cNvPr id="550915"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5638800"/>
            <a:ext cx="838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03" name="Text Box 7"/>
          <p:cNvSpPr txBox="1">
            <a:spLocks noChangeArrowheads="1"/>
          </p:cNvSpPr>
          <p:nvPr/>
        </p:nvSpPr>
        <p:spPr bwMode="auto">
          <a:xfrm rot="-934319">
            <a:off x="105954" y="5111306"/>
            <a:ext cx="8276531" cy="64633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3600" dirty="0">
                <a:solidFill>
                  <a:srgbClr val="FFFF00"/>
                </a:solidFill>
                <a:latin typeface="Arial" panose="020B0604020202020204" pitchFamily="34" charset="0"/>
                <a:ea typeface="Osaka" charset="0"/>
                <a:cs typeface="Arial" panose="020B0604020202020204" pitchFamily="34" charset="0"/>
              </a:rPr>
              <a:t>مظهر إلهي أم مؤامرة بشرية؟</a:t>
            </a:r>
            <a:endParaRPr lang="en-AU" sz="3600" dirty="0">
              <a:solidFill>
                <a:srgbClr val="FFFF00"/>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2900">
                                            <p:txEl>
                                              <p:pRg st="0" end="0"/>
                                            </p:txEl>
                                          </p:spTgt>
                                        </p:tgtEl>
                                        <p:attrNameLst>
                                          <p:attrName>style.visibility</p:attrName>
                                        </p:attrNameLst>
                                      </p:cBhvr>
                                      <p:to>
                                        <p:strVal val="visible"/>
                                      </p:to>
                                    </p:set>
                                    <p:anim calcmode="lin" valueType="num">
                                      <p:cBhvr additive="base">
                                        <p:cTn id="7" dur="500" fill="hold"/>
                                        <p:tgtEl>
                                          <p:spTgt spid="592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29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92903"/>
                                        </p:tgtEl>
                                        <p:attrNameLst>
                                          <p:attrName>style.visibility</p:attrName>
                                        </p:attrNameLst>
                                      </p:cBhvr>
                                      <p:to>
                                        <p:strVal val="visible"/>
                                      </p:to>
                                    </p:set>
                                    <p:anim calcmode="lin" valueType="num">
                                      <p:cBhvr>
                                        <p:cTn id="13" dur="500" fill="hold"/>
                                        <p:tgtEl>
                                          <p:spTgt spid="592903"/>
                                        </p:tgtEl>
                                        <p:attrNameLst>
                                          <p:attrName>ppt_w</p:attrName>
                                        </p:attrNameLst>
                                      </p:cBhvr>
                                      <p:tavLst>
                                        <p:tav tm="0">
                                          <p:val>
                                            <p:strVal val="4*#ppt_w"/>
                                          </p:val>
                                        </p:tav>
                                        <p:tav tm="100000">
                                          <p:val>
                                            <p:strVal val="#ppt_w"/>
                                          </p:val>
                                        </p:tav>
                                      </p:tavLst>
                                    </p:anim>
                                    <p:anim calcmode="lin" valueType="num">
                                      <p:cBhvr>
                                        <p:cTn id="14" dur="500" fill="hold"/>
                                        <p:tgtEl>
                                          <p:spTgt spid="59290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build="p" autoUpdateAnimBg="0"/>
      <p:bldP spid="592903"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p:nvPr>
        </p:nvSpPr>
        <p:spPr>
          <a:xfrm>
            <a:off x="685800" y="188913"/>
            <a:ext cx="7772400" cy="1143000"/>
          </a:xfrm>
        </p:spPr>
        <p:txBody>
          <a:bodyPr/>
          <a:lstStyle/>
          <a:p>
            <a:pPr eaLnBrk="1" hangingPunct="1"/>
            <a:r>
              <a:rPr lang="ar-JO" dirty="0">
                <a:latin typeface="Arial" panose="020B0604020202020204" pitchFamily="34" charset="0"/>
                <a:ea typeface="Osaka" charset="0"/>
                <a:cs typeface="Arial" panose="020B0604020202020204" pitchFamily="34" charset="0"/>
              </a:rPr>
              <a:t>خلاصة</a:t>
            </a:r>
            <a:endParaRPr lang="en-US" dirty="0">
              <a:latin typeface="Arial" panose="020B0604020202020204" pitchFamily="34" charset="0"/>
              <a:ea typeface="Osaka" charset="0"/>
              <a:cs typeface="Arial" panose="020B0604020202020204" pitchFamily="34" charset="0"/>
            </a:endParaRPr>
          </a:p>
        </p:txBody>
      </p:sp>
      <p:sp>
        <p:nvSpPr>
          <p:cNvPr id="552962" name="Rectangle 3"/>
          <p:cNvSpPr>
            <a:spLocks noGrp="1" noChangeArrowheads="1"/>
          </p:cNvSpPr>
          <p:nvPr>
            <p:ph type="body" idx="1"/>
          </p:nvPr>
        </p:nvSpPr>
        <p:spPr>
          <a:xfrm>
            <a:off x="685800" y="1560513"/>
            <a:ext cx="7772400" cy="4114800"/>
          </a:xfrm>
        </p:spPr>
        <p:txBody>
          <a:bodyPr/>
          <a:lstStyle/>
          <a:p>
            <a:pPr algn="r" rtl="1" eaLnBrk="1" hangingPunct="1">
              <a:spcBef>
                <a:spcPct val="0"/>
              </a:spcBef>
              <a:buClr>
                <a:srgbClr val="0000FF"/>
              </a:buClr>
              <a:buFont typeface="Wingdings" charset="0"/>
              <a:buChar char="v"/>
            </a:pPr>
            <a:r>
              <a:rPr lang="ar-JO" sz="2800" b="1" dirty="0">
                <a:solidFill>
                  <a:srgbClr val="FF0000"/>
                </a:solidFill>
                <a:latin typeface="Arial" panose="020B0604020202020204" pitchFamily="34" charset="0"/>
                <a:ea typeface="Osaka" charset="0"/>
                <a:cs typeface="Arial" panose="020B0604020202020204" pitchFamily="34" charset="0"/>
              </a:rPr>
              <a:t>الكامل في 1 كو 13: 10 عندما تسكت الألسنة (الآية 8) تشير إلى نضج جسد المسيح الذي حدث عند إتمام القانون (أنظر الملاحظات، 17).</a:t>
            </a:r>
          </a:p>
          <a:p>
            <a:pPr marL="0" indent="0" eaLnBrk="1" hangingPunct="1">
              <a:spcBef>
                <a:spcPct val="0"/>
              </a:spcBef>
              <a:buClr>
                <a:srgbClr val="0000FF"/>
              </a:buClr>
              <a:buNone/>
            </a:pPr>
            <a:endParaRPr lang="en-US" sz="2800" b="1" dirty="0">
              <a:solidFill>
                <a:srgbClr val="FF0000"/>
              </a:solidFill>
              <a:latin typeface="Arial" panose="020B0604020202020204" pitchFamily="34" charset="0"/>
              <a:ea typeface="Osaka" charset="0"/>
              <a:cs typeface="Arial" panose="020B0604020202020204" pitchFamily="34" charset="0"/>
            </a:endParaRPr>
          </a:p>
          <a:p>
            <a:pPr algn="r" rtl="1" eaLnBrk="1" hangingPunct="1">
              <a:spcBef>
                <a:spcPct val="0"/>
              </a:spcBef>
              <a:buClr>
                <a:srgbClr val="0000FF"/>
              </a:buClr>
              <a:buFont typeface="Wingdings" charset="0"/>
              <a:buChar char="v"/>
            </a:pPr>
            <a:r>
              <a:rPr lang="ar-JO" sz="2800" b="1" dirty="0">
                <a:solidFill>
                  <a:srgbClr val="FF0000"/>
                </a:solidFill>
                <a:latin typeface="Arial" panose="020B0604020202020204" pitchFamily="34" charset="0"/>
                <a:ea typeface="Osaka" charset="0"/>
                <a:cs typeface="Arial" panose="020B0604020202020204" pitchFamily="34" charset="0"/>
              </a:rPr>
              <a:t>إذا تم تطبيق النظرة الكتابية للألسنة اليوم (تم تفسيرها لغير المؤمنين من اليهود)، فإن الغالبية العظمى من الألسنة المفترضة ليست صالحة.</a:t>
            </a:r>
            <a:endParaRPr lang="en-US" sz="3600" b="1" dirty="0">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r>
              <a:rPr lang="en-US">
                <a:latin typeface="Arial" charset="0"/>
                <a:ea typeface="Osaka" charset="0"/>
                <a:cs typeface="Osaka" charset="0"/>
              </a:rPr>
              <a:t>Black</a:t>
            </a:r>
          </a:p>
        </p:txBody>
      </p:sp>
      <p:sp>
        <p:nvSpPr>
          <p:cNvPr id="555011" name="Rectangle 3"/>
          <p:cNvSpPr>
            <a:spLocks noGrp="1" noChangeArrowheads="1"/>
          </p:cNvSpPr>
          <p:nvPr>
            <p:ph type="body" idx="1"/>
          </p:nvPr>
        </p:nvSpPr>
        <p:spPr/>
        <p:txBody>
          <a:bodyPr/>
          <a:lstStyle/>
          <a:p>
            <a:pPr eaLnBrk="1" hangingPunct="1"/>
            <a:endParaRPr lang="en-US">
              <a:latin typeface="Arial" charset="0"/>
              <a:ea typeface="Osaka" charset="0"/>
              <a:cs typeface="Osaka"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subTitle" idx="1"/>
          </p:nvPr>
        </p:nvSpPr>
        <p:spPr>
          <a:xfrm>
            <a:off x="1371600" y="3886200"/>
            <a:ext cx="6400800" cy="685800"/>
          </a:xfrm>
        </p:spPr>
        <p:txBody>
          <a:bodyPr/>
          <a:lstStyle/>
          <a:p>
            <a:pPr eaLnBrk="1" hangingPunct="1">
              <a:defRPr/>
            </a:pPr>
            <a:r>
              <a:rPr lang="ar-JO" sz="2000" dirty="0">
                <a:solidFill>
                  <a:srgbClr val="4D4D4D"/>
                </a:solidFill>
                <a:latin typeface="Arial" panose="020B0604020202020204" pitchFamily="34" charset="0"/>
                <a:cs typeface="Arial" panose="020B0604020202020204" pitchFamily="34" charset="0"/>
              </a:rPr>
              <a:t>بقلم يعقوب وإيفان وكارسون وكينيث</a:t>
            </a:r>
            <a:endParaRPr lang="en-US" sz="2000" dirty="0">
              <a:solidFill>
                <a:srgbClr val="4D4D4D"/>
              </a:solidFill>
              <a:latin typeface="Arial" panose="020B0604020202020204" pitchFamily="34" charset="0"/>
              <a:cs typeface="Arial" panose="020B0604020202020204" pitchFamily="34" charset="0"/>
            </a:endParaRPr>
          </a:p>
        </p:txBody>
      </p:sp>
      <p:sp>
        <p:nvSpPr>
          <p:cNvPr id="557058"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WordArt 2"/>
          <p:cNvSpPr>
            <a:spLocks noChangeArrowheads="1" noChangeShapeType="1" noTextEdit="1"/>
          </p:cNvSpPr>
          <p:nvPr/>
        </p:nvSpPr>
        <p:spPr bwMode="auto">
          <a:xfrm>
            <a:off x="1219200" y="2057400"/>
            <a:ext cx="6172200" cy="2057400"/>
          </a:xfrm>
          <a:prstGeom prst="rect">
            <a:avLst/>
          </a:prstGeom>
        </p:spPr>
        <p:txBody>
          <a:bodyPr wrap="none" fromWordArt="1">
            <a:prstTxWarp prst="textPlain">
              <a:avLst>
                <a:gd name="adj" fmla="val 50000"/>
              </a:avLst>
            </a:prstTxWarp>
          </a:bodyPr>
          <a:lstStyle/>
          <a:p>
            <a:pPr algn="ctr"/>
            <a:r>
              <a:rPr lang="en-US" sz="3600" kern="10" dirty="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The Gift of Tongues Examined</a:t>
            </a:r>
          </a:p>
        </p:txBody>
      </p:sp>
      <p:sp>
        <p:nvSpPr>
          <p:cNvPr id="558082" name="Text Box 3"/>
          <p:cNvSpPr txBox="1">
            <a:spLocks noChangeArrowheads="1"/>
          </p:cNvSpPr>
          <p:nvPr/>
        </p:nvSpPr>
        <p:spPr bwMode="auto">
          <a:xfrm>
            <a:off x="2105911" y="4343400"/>
            <a:ext cx="454483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dirty="0">
                <a:solidFill>
                  <a:srgbClr val="0000FF"/>
                </a:solidFill>
                <a:latin typeface="Arial" panose="020B0604020202020204" pitchFamily="34" charset="0"/>
                <a:ea typeface="Osaka" charset="0"/>
                <a:cs typeface="Arial" panose="020B0604020202020204" pitchFamily="34" charset="0"/>
              </a:rPr>
              <a:t>مقتبس بشكل رئيسي من:</a:t>
            </a:r>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r>
              <a:rPr lang="ar-JO" dirty="0">
                <a:solidFill>
                  <a:srgbClr val="0000FF"/>
                </a:solidFill>
                <a:latin typeface="Arial" panose="020B0604020202020204" pitchFamily="34" charset="0"/>
                <a:ea typeface="Osaka" charset="0"/>
                <a:cs typeface="Arial" panose="020B0604020202020204" pitchFamily="34" charset="0"/>
              </a:rPr>
              <a:t>جوزفين تان</a:t>
            </a:r>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r>
              <a:rPr lang="ar-JO" dirty="0">
                <a:solidFill>
                  <a:srgbClr val="0000FF"/>
                </a:solidFill>
                <a:latin typeface="Arial" panose="020B0604020202020204" pitchFamily="34" charset="0"/>
                <a:ea typeface="Osaka" charset="0"/>
                <a:cs typeface="Arial" panose="020B0604020202020204" pitchFamily="34" charset="0"/>
              </a:rPr>
              <a:t>18 شباط 2005</a:t>
            </a:r>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r>
              <a:rPr lang="en-US" dirty="0">
                <a:solidFill>
                  <a:srgbClr val="0000FF"/>
                </a:solidFill>
                <a:latin typeface="Arial" panose="020B0604020202020204" pitchFamily="34" charset="0"/>
                <a:ea typeface="Osaka" charset="0"/>
                <a:cs typeface="Arial" panose="020B0604020202020204" pitchFamily="34" charset="0"/>
              </a:rPr>
              <a:t>(</a:t>
            </a:r>
            <a:r>
              <a:rPr lang="ar-JO" dirty="0">
                <a:solidFill>
                  <a:srgbClr val="0000FF"/>
                </a:solidFill>
                <a:latin typeface="Arial" panose="020B0604020202020204" pitchFamily="34" charset="0"/>
                <a:ea typeface="Osaka" charset="0"/>
                <a:cs typeface="Arial" panose="020B0604020202020204" pitchFamily="34" charset="0"/>
              </a:rPr>
              <a:t>بعض الآراء تتعارض مع عرضها التقديمي</a:t>
            </a:r>
            <a:r>
              <a:rPr lang="en-US" dirty="0">
                <a:solidFill>
                  <a:srgbClr val="0000FF"/>
                </a:solidFill>
                <a:latin typeface="Arial" panose="020B0604020202020204" pitchFamily="34" charset="0"/>
                <a:ea typeface="Osaka" charset="0"/>
                <a:cs typeface="Arial" panose="020B0604020202020204" pitchFamily="34" charset="0"/>
              </a:rPr>
              <a:t>)</a:t>
            </a:r>
            <a:endParaRPr lang="en-AU" dirty="0">
              <a:solidFill>
                <a:srgbClr val="0000FF"/>
              </a:solidFill>
              <a:latin typeface="Arial" panose="020B0604020202020204" pitchFamily="34" charset="0"/>
              <a:ea typeface="Osaka" charset="0"/>
              <a:cs typeface="Arial" panose="020B0604020202020204" pitchFamily="34" charset="0"/>
            </a:endParaRPr>
          </a:p>
        </p:txBody>
      </p:sp>
      <p:sp>
        <p:nvSpPr>
          <p:cNvPr id="558083" name="Rectangle 4"/>
          <p:cNvSpPr>
            <a:spLocks noGrp="1" noChangeArrowheads="1"/>
          </p:cNvSpPr>
          <p:nvPr>
            <p:ph type="title" idx="4294967295"/>
          </p:nvPr>
        </p:nvSpPr>
        <p:spPr>
          <a:xfrm>
            <a:off x="685800" y="609600"/>
            <a:ext cx="7772400" cy="762000"/>
          </a:xfrm>
        </p:spPr>
        <p:txBody>
          <a:bodyPr/>
          <a:lstStyle/>
          <a:p>
            <a:pPr eaLnBrk="1" hangingPunct="1"/>
            <a:r>
              <a:rPr lang="ar-JO" dirty="0">
                <a:latin typeface="Arial" panose="020B0604020202020204" pitchFamily="34" charset="0"/>
                <a:ea typeface="Osaka" charset="0"/>
                <a:cs typeface="Arial" panose="020B0604020202020204" pitchFamily="34" charset="0"/>
              </a:rPr>
              <a:t>المواهب الروحية</a:t>
            </a:r>
            <a:endParaRPr lang="en-US" dirty="0">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الروح القدس</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85497252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أمثلة</a:t>
            </a:r>
            <a:endParaRPr lang="en-US" b="1" dirty="0">
              <a:latin typeface="Arial" panose="020B0604020202020204" pitchFamily="34" charset="0"/>
              <a:cs typeface="Arial" panose="020B0604020202020204" pitchFamily="34" charset="0"/>
            </a:endParaRPr>
          </a:p>
        </p:txBody>
      </p:sp>
      <p:graphicFrame>
        <p:nvGraphicFramePr>
          <p:cNvPr id="19506" name="Group 50"/>
          <p:cNvGraphicFramePr>
            <a:graphicFrameLocks noGrp="1"/>
          </p:cNvGraphicFramePr>
          <p:nvPr>
            <p:ph idx="1"/>
            <p:extLst>
              <p:ext uri="{D42A27DB-BD31-4B8C-83A1-F6EECF244321}">
                <p14:modId xmlns:p14="http://schemas.microsoft.com/office/powerpoint/2010/main" val="2130003885"/>
              </p:ext>
            </p:extLst>
          </p:nvPr>
        </p:nvGraphicFramePr>
        <p:xfrm>
          <a:off x="0" y="836712"/>
          <a:ext cx="9109075" cy="6021924"/>
        </p:xfrm>
        <a:graphic>
          <a:graphicData uri="http://schemas.openxmlformats.org/drawingml/2006/table">
            <a:tbl>
              <a:tblPr/>
              <a:tblGrid>
                <a:gridCol w="4658621">
                  <a:extLst>
                    <a:ext uri="{9D8B030D-6E8A-4147-A177-3AD203B41FA5}">
                      <a16:colId xmlns:a16="http://schemas.microsoft.com/office/drawing/2014/main" val="20000"/>
                    </a:ext>
                  </a:extLst>
                </a:gridCol>
                <a:gridCol w="4450454">
                  <a:extLst>
                    <a:ext uri="{9D8B030D-6E8A-4147-A177-3AD203B41FA5}">
                      <a16:colId xmlns:a16="http://schemas.microsoft.com/office/drawing/2014/main" val="20001"/>
                    </a:ext>
                  </a:extLst>
                </a:gridCol>
              </a:tblGrid>
              <a:tr h="399392">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宋体" charset="0"/>
                          <a:cs typeface="Arial" panose="020B0604020202020204" pitchFamily="34" charset="0"/>
                        </a:rPr>
                        <a:t>معجزات في الكتاب المقدس</a:t>
                      </a:r>
                      <a:endParaRPr kumimoji="0" lang="en-US" sz="3200" b="1" i="0" u="none" strike="noStrike" cap="none" normalizeH="0" baseline="0" dirty="0">
                        <a:ln>
                          <a:noFill/>
                        </a:ln>
                        <a:solidFill>
                          <a:schemeClr val="bg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solidFill>
                      <a:srgbClr val="2D2D8A"/>
                    </a:solidFill>
                  </a:tcPr>
                </a:tc>
                <a:tc hMerge="1">
                  <a:txBody>
                    <a:bodyPr/>
                    <a:lstStyle/>
                    <a:p>
                      <a:endParaRPr lang="en-US"/>
                    </a:p>
                  </a:txBody>
                  <a:tcPr/>
                </a:tc>
                <a:extLst>
                  <a:ext uri="{0D108BD9-81ED-4DB2-BD59-A6C34878D82A}">
                    <a16:rowId xmlns:a16="http://schemas.microsoft.com/office/drawing/2014/main" val="10000"/>
                  </a:ext>
                </a:extLst>
              </a:tr>
              <a:tr h="33794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يسوع</a:t>
                      </a:r>
                      <a:endParaRPr kumimoji="0" lang="en-US" sz="24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الرسل</a:t>
                      </a:r>
                      <a:endParaRPr kumimoji="0" lang="en-US" sz="24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solidFill>
                      <a:srgbClr val="B2B2B2"/>
                    </a:solidFill>
                  </a:tcPr>
                </a:tc>
                <a:extLst>
                  <a:ext uri="{0D108BD9-81ED-4DB2-BD59-A6C34878D82A}">
                    <a16:rowId xmlns:a16="http://schemas.microsoft.com/office/drawing/2014/main" val="10001"/>
                  </a:ext>
                </a:extLst>
              </a:tr>
              <a:tr h="5284589">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والأشخاص</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حماة بطرس (مت 8: 14-15)</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الأبرص (مت 8: 1-3)</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عبد قائد المئة (مت 8: 5-13)</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المفلوج (مر 2: 1-12)</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إقامة ابن الأرملة (لو 7: 11-17)</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الأعميين (مت 9: 27-31)</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البرص العشرة (لو 17: 11-19)</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0"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والشياطين</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الرجل المجنون في كورة الجرجسيين (مر 5: 1-13)</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الأخرس (مت 9: 32-33) </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الفتاة المجنونة (مر 7: 24-30) </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الصبي المجنون (مت 17: 14-21)</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والطبيعة</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تحويل الماء إلى خمر (يو 2: 1-11)</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تهدئة البحر الهائج (مت 8: 23-27)</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إطعام 5000 رجل وعائلاتهم (مت 14: 16-21)</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المشي على الماء (يو 6: 16-21)</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صيد السمك الكثير (يو 21: 4-44)</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لعن شجرة التين (مت 21: 18-22)</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والأشخاص</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بطرس يقيم التلميذة طابيثا (أع 9: 36-42)</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بطرس يشفي المقعد عند بوابة الهيكل (أع 3: 1-16)</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حنانيا يشفي شاول من العمى (أع 9: 17-18)</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موت حنانيا وسفيرة عند رجلي بطرس (أع 5: 4-11)</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ظل بطرس يشفي الناس (أع 5: 15)</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منديل بولس يشفي الناس (أع 19: 11-12)</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endPar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0"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والشياطين</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بولس يحرر فتاة مسكونة بروح عرافة (أع 16: 16-18)</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الرسل يطردون أرواحاً نجسة (أع 5: 16)</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منجيل بولس يطرد أرواحاً شريرة (أع 19: 11-12)</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والطبيعة</a:t>
                      </a:r>
                      <a:endParaRPr kumimoji="0" lang="en-US"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endParaRPr>
                    </a:p>
                    <a:p>
                      <a:pPr marL="342900" marR="0" lvl="0" indent="-342900" algn="r" defTabSz="914400" rtl="0"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لا يوجد</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6600" name="Text Box 4"/>
          <p:cNvSpPr txBox="1">
            <a:spLocks noChangeArrowheads="1"/>
          </p:cNvSpPr>
          <p:nvPr/>
        </p:nvSpPr>
        <p:spPr bwMode="auto">
          <a:xfrm>
            <a:off x="85725" y="43805"/>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idx="4294967295"/>
          </p:nvPr>
        </p:nvSpPr>
        <p:spPr>
          <a:xfrm>
            <a:off x="914400" y="1066800"/>
            <a:ext cx="6781800" cy="2362200"/>
          </a:xfrm>
        </p:spPr>
        <p:txBody>
          <a:bodyPr/>
          <a:lstStyle/>
          <a:p>
            <a:pPr algn="ctr" eaLnBrk="1" hangingPunct="1"/>
            <a:r>
              <a:rPr lang="ar-JO" sz="6600" dirty="0">
                <a:latin typeface="Arial" panose="020B0604020202020204" pitchFamily="34" charset="0"/>
                <a:cs typeface="Arial" panose="020B0604020202020204" pitchFamily="34" charset="0"/>
              </a:rPr>
              <a:t>3 وجهات نظر</a:t>
            </a:r>
            <a:endParaRPr lang="en-US" sz="6600" dirty="0">
              <a:latin typeface="Arial" panose="020B0604020202020204" pitchFamily="34" charset="0"/>
              <a:cs typeface="Arial" panose="020B0604020202020204" pitchFamily="34" charset="0"/>
            </a:endParaRPr>
          </a:p>
        </p:txBody>
      </p:sp>
      <p:sp>
        <p:nvSpPr>
          <p:cNvPr id="367618"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14</a:t>
            </a:r>
            <a:endParaRPr lang="en-US" b="1" dirty="0">
              <a:latin typeface="Arial" panose="020B0604020202020204" pitchFamily="34" charset="0"/>
              <a:cs typeface="Arial" panose="020B0604020202020204" pitchFamily="34" charset="0"/>
            </a:endParaRPr>
          </a:p>
        </p:txBody>
      </p:sp>
    </p:spTree>
  </p:cSld>
  <p:clrMapOvr>
    <a:masterClrMapping/>
  </p:clrMapOvr>
  <p:transition>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p:txBody>
          <a:bodyPr/>
          <a:lstStyle/>
          <a:p>
            <a:pPr algn="ctr" eaLnBrk="1" hangingPunct="1"/>
            <a:r>
              <a:rPr lang="ar-JO" dirty="0">
                <a:latin typeface="Arial" panose="020B0604020202020204" pitchFamily="34" charset="0"/>
                <a:cs typeface="Arial" panose="020B0604020202020204" pitchFamily="34" charset="0"/>
              </a:rPr>
              <a:t>3 وجهات نظر</a:t>
            </a:r>
            <a:endParaRPr lang="en-US" dirty="0">
              <a:latin typeface="Arial" panose="020B0604020202020204" pitchFamily="34" charset="0"/>
              <a:cs typeface="Arial" panose="020B0604020202020204" pitchFamily="34" charset="0"/>
            </a:endParaRPr>
          </a:p>
        </p:txBody>
      </p:sp>
      <p:sp>
        <p:nvSpPr>
          <p:cNvPr id="52227" name="Rectangle 3"/>
          <p:cNvSpPr>
            <a:spLocks noGrp="1" noChangeArrowheads="1"/>
          </p:cNvSpPr>
          <p:nvPr>
            <p:ph type="body" idx="4294967295"/>
          </p:nvPr>
        </p:nvSpPr>
        <p:spPr>
          <a:xfrm>
            <a:off x="457200" y="1066800"/>
            <a:ext cx="7239000" cy="5059363"/>
          </a:xfrm>
        </p:spPr>
        <p:txBody>
          <a:bodyPr/>
          <a:lstStyle/>
          <a:p>
            <a:pPr marL="0" indent="0" algn="r" eaLnBrk="1" hangingPunct="1">
              <a:buNone/>
              <a:defRPr/>
            </a:pPr>
            <a:r>
              <a:rPr lang="ar-JO" sz="2400" dirty="0">
                <a:latin typeface="Arial" panose="020B0604020202020204" pitchFamily="34" charset="0"/>
                <a:cs typeface="Arial" panose="020B0604020202020204" pitchFamily="34" charset="0"/>
              </a:rPr>
              <a:t>1. </a:t>
            </a:r>
            <a:r>
              <a:rPr lang="ar-JO" sz="2400" u="sng" dirty="0">
                <a:latin typeface="Arial" panose="020B0604020202020204" pitchFamily="34" charset="0"/>
                <a:cs typeface="Arial" panose="020B0604020202020204" pitchFamily="34" charset="0"/>
              </a:rPr>
              <a:t>متوقفة عن العمل </a:t>
            </a:r>
            <a:r>
              <a:rPr lang="ar-JO" sz="2400" b="0" dirty="0">
                <a:latin typeface="Arial" panose="020B0604020202020204" pitchFamily="34" charset="0"/>
                <a:cs typeface="Arial" panose="020B0604020202020204" pitchFamily="34" charset="0"/>
              </a:rPr>
              <a:t>بعض المواهب كانت مؤقتة وبعضها دائمة (تم تبني وجهة النظر هذه من قبل المصلحين والتدبيريين)</a:t>
            </a:r>
            <a:endParaRPr lang="en-US" sz="2400" b="0" dirty="0">
              <a:latin typeface="Arial" panose="020B0604020202020204" pitchFamily="34" charset="0"/>
              <a:cs typeface="Arial" panose="020B0604020202020204" pitchFamily="34" charset="0"/>
            </a:endParaRPr>
          </a:p>
          <a:p>
            <a:pPr eaLnBrk="1" hangingPunct="1">
              <a:defRPr/>
            </a:pP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الموقف</a:t>
            </a:r>
            <a:r>
              <a:rPr lang="ar-JO" sz="2400" b="0" dirty="0">
                <a:latin typeface="Arial" panose="020B0604020202020204" pitchFamily="34" charset="0"/>
                <a:cs typeface="Arial" panose="020B0604020202020204" pitchFamily="34" charset="0"/>
              </a:rPr>
              <a:t>: لا يوجد مواهب معجزية من الروح القدس اليوم. المواهب مثل النبوة والشفاء المعجزي والألسنة مقتصرة على القرن الأول، حيث كان الرسل يؤسسون </a:t>
            </a:r>
            <a:r>
              <a:rPr lang="ar-JO" sz="2400" b="0" u="sng" dirty="0">
                <a:latin typeface="Arial" panose="020B0604020202020204" pitchFamily="34" charset="0"/>
                <a:cs typeface="Arial" panose="020B0604020202020204" pitchFamily="34" charset="0"/>
              </a:rPr>
              <a:t>الكنائس</a:t>
            </a:r>
            <a:r>
              <a:rPr lang="ar-JO" sz="2400" b="0" dirty="0">
                <a:latin typeface="Arial" panose="020B0604020202020204" pitchFamily="34" charset="0"/>
                <a:cs typeface="Arial" panose="020B0604020202020204" pitchFamily="34" charset="0"/>
              </a:rPr>
              <a:t> ولم يكن العهد الجديد مكتملاً بعد</a:t>
            </a:r>
            <a:endParaRPr lang="en-US" sz="2400" b="0" dirty="0">
              <a:latin typeface="Arial" panose="020B0604020202020204" pitchFamily="34" charset="0"/>
              <a:cs typeface="Arial" panose="020B0604020202020204" pitchFamily="34" charset="0"/>
            </a:endParaRPr>
          </a:p>
          <a:p>
            <a:pPr algn="r" eaLnBrk="1" hangingPunct="1">
              <a:buFontTx/>
              <a:buNone/>
              <a:defRPr/>
            </a:pPr>
            <a:endParaRPr lang="en-US" sz="1800" b="0" dirty="0">
              <a:latin typeface="Arial" panose="020B0604020202020204" pitchFamily="34" charset="0"/>
              <a:cs typeface="Arial" panose="020B0604020202020204" pitchFamily="34" charset="0"/>
            </a:endParaRPr>
          </a:p>
          <a:p>
            <a:pPr algn="ctr" eaLnBrk="1" hangingPunct="1">
              <a:buFontTx/>
              <a:buNone/>
              <a:defRPr/>
            </a:pPr>
            <a:r>
              <a:rPr lang="ar-JO" sz="2000" dirty="0">
                <a:latin typeface="Arial" panose="020B0604020202020204" pitchFamily="34" charset="0"/>
                <a:cs typeface="Arial" panose="020B0604020202020204" pitchFamily="34" charset="0"/>
              </a:rPr>
              <a:t>واين جرودم وآخرون، هل المواهب المعجزية لهذا اليوم؟ – 4 وجهات نظر       (جراند رابيدز، ميشيغان: زوندرفان، 1996)، 10.</a:t>
            </a:r>
            <a:endParaRPr lang="en-US" sz="2000" dirty="0">
              <a:latin typeface="Arial" panose="020B0604020202020204" pitchFamily="34" charset="0"/>
              <a:cs typeface="Arial" panose="020B0604020202020204" pitchFamily="34" charset="0"/>
            </a:endParaRPr>
          </a:p>
        </p:txBody>
      </p:sp>
      <p:sp>
        <p:nvSpPr>
          <p:cNvPr id="368643"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15</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Effect transition="in" filter="fade">
                                      <p:cBhvr>
                                        <p:cTn id="12"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body" idx="1"/>
          </p:nvPr>
        </p:nvSpPr>
        <p:spPr>
          <a:xfrm>
            <a:off x="533400" y="1524000"/>
            <a:ext cx="7467600" cy="685800"/>
          </a:xfrm>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يقول البعض أن المعجزات لا تحدث اليوم </a:t>
            </a:r>
            <a:endParaRPr kumimoji="0" lang="en-US" dirty="0">
              <a:latin typeface="Arial" panose="020B0604020202020204" pitchFamily="34" charset="0"/>
              <a:ea typeface="ＭＳ Ｐゴシック" charset="0"/>
              <a:cs typeface="Arial" panose="020B0604020202020204" pitchFamily="34" charset="0"/>
            </a:endParaRPr>
          </a:p>
        </p:txBody>
      </p:sp>
      <p:sp>
        <p:nvSpPr>
          <p:cNvPr id="369666" name="Rectangle 3"/>
          <p:cNvSpPr>
            <a:spLocks noGrp="1" noChangeArrowheads="1"/>
          </p:cNvSpPr>
          <p:nvPr>
            <p:ph type="title"/>
          </p:nvPr>
        </p:nvSpPr>
        <p:spPr>
          <a:xfrm>
            <a:off x="685800" y="152400"/>
            <a:ext cx="7772400" cy="1143000"/>
          </a:xfrm>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هل تحدث المعجزات اليوم؟</a:t>
            </a:r>
            <a:endParaRPr kumimoji="0" lang="en-US" dirty="0">
              <a:latin typeface="Arial" panose="020B0604020202020204" pitchFamily="34" charset="0"/>
              <a:ea typeface="ＭＳ Ｐゴシック" charset="0"/>
              <a:cs typeface="Arial" panose="020B0604020202020204" pitchFamily="34" charset="0"/>
            </a:endParaRPr>
          </a:p>
        </p:txBody>
      </p:sp>
      <p:pic>
        <p:nvPicPr>
          <p:cNvPr id="14340" name="Picture 4" descr="MiraclesExtin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2751">
            <a:off x="1143000" y="2095500"/>
            <a:ext cx="71326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8" name="Text Box 5"/>
          <p:cNvSpPr txBox="1">
            <a:spLocks noChangeArrowheads="1"/>
          </p:cNvSpPr>
          <p:nvPr/>
        </p:nvSpPr>
        <p:spPr bwMode="auto">
          <a:xfrm>
            <a:off x="853440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lstStyle/>
          <a:p>
            <a:pPr algn="ctr" eaLnBrk="1" hangingPunct="1"/>
            <a:r>
              <a:rPr lang="ar-JO" b="1" dirty="0">
                <a:latin typeface="Arial Black" charset="0"/>
              </a:rPr>
              <a:t>3 وجهات نظر</a:t>
            </a:r>
            <a:endParaRPr lang="en-US" b="1" dirty="0">
              <a:latin typeface="Arial Black" charset="0"/>
            </a:endParaRPr>
          </a:p>
        </p:txBody>
      </p:sp>
      <p:sp>
        <p:nvSpPr>
          <p:cNvPr id="39939" name="Rectangle 3"/>
          <p:cNvSpPr>
            <a:spLocks noGrp="1" noChangeArrowheads="1"/>
          </p:cNvSpPr>
          <p:nvPr>
            <p:ph type="body" idx="4294967295"/>
          </p:nvPr>
        </p:nvSpPr>
        <p:spPr>
          <a:xfrm>
            <a:off x="457200" y="1066800"/>
            <a:ext cx="7086600" cy="3657600"/>
          </a:xfrm>
        </p:spPr>
        <p:txBody>
          <a:bodyPr/>
          <a:lstStyle/>
          <a:p>
            <a:pPr marL="0" indent="0" eaLnBrk="1" hangingPunct="1">
              <a:buNone/>
              <a:defRPr/>
            </a:pPr>
            <a:r>
              <a:rPr lang="ar-JO" sz="2400" u="sng" dirty="0">
                <a:latin typeface="Arial" charset="0"/>
                <a:cs typeface="Arial" charset="0"/>
              </a:rPr>
              <a:t>2. مفتوحة لكن بحذر </a:t>
            </a:r>
            <a:r>
              <a:rPr lang="ar-JO" sz="2400" b="0" dirty="0">
                <a:latin typeface="Arial" charset="0"/>
                <a:cs typeface="Arial" charset="0"/>
              </a:rPr>
              <a:t>تم تبني وجهة النظر هذه من قبل بعض الإنجيليين</a:t>
            </a:r>
          </a:p>
          <a:p>
            <a:pPr marL="0" indent="0" eaLnBrk="1" hangingPunct="1">
              <a:buNone/>
              <a:defRPr/>
            </a:pPr>
            <a:endParaRPr lang="en-US" sz="2400" b="0" dirty="0">
              <a:latin typeface="Arial" charset="0"/>
              <a:cs typeface="Arial" charset="0"/>
            </a:endParaRPr>
          </a:p>
          <a:p>
            <a:pPr algn="r" rtl="1" eaLnBrk="1" hangingPunct="1">
              <a:defRPr/>
            </a:pPr>
            <a:r>
              <a:rPr lang="ar-JO" sz="2400" dirty="0">
                <a:latin typeface="Arial" charset="0"/>
                <a:cs typeface="Arial" charset="0"/>
              </a:rPr>
              <a:t>الموقف</a:t>
            </a:r>
            <a:r>
              <a:rPr lang="ar-JO" sz="2400" b="0" dirty="0">
                <a:latin typeface="Arial" charset="0"/>
                <a:cs typeface="Arial" charset="0"/>
              </a:rPr>
              <a:t>: منفتح على احتمالية حدوث المواهب المعجزية اليوم ولكن بحذر بسبب التجاوزات التي نراها في المجموعات التي تمارسها.</a:t>
            </a:r>
            <a:endParaRPr lang="en-US" sz="2400" b="0" dirty="0">
              <a:latin typeface="Arial" charset="0"/>
              <a:cs typeface="Arial" charset="0"/>
            </a:endParaRPr>
          </a:p>
          <a:p>
            <a:pPr algn="r" eaLnBrk="1" hangingPunct="1">
              <a:buFontTx/>
              <a:buNone/>
              <a:defRPr/>
            </a:pPr>
            <a:endParaRPr lang="en-US" sz="1800" b="0" dirty="0">
              <a:latin typeface="Arial" charset="0"/>
              <a:cs typeface="Arial" charset="0"/>
            </a:endParaRPr>
          </a:p>
          <a:p>
            <a:pPr algn="ctr" eaLnBrk="1" hangingPunct="1">
              <a:buFontTx/>
              <a:buNone/>
              <a:defRPr/>
            </a:pPr>
            <a:endParaRPr lang="en-US" sz="2400" dirty="0">
              <a:latin typeface="Arial" charset="0"/>
              <a:cs typeface="Arial" charset="0"/>
            </a:endParaRPr>
          </a:p>
          <a:p>
            <a:pPr algn="ctr" eaLnBrk="1" hangingPunct="1">
              <a:buFontTx/>
              <a:buNone/>
              <a:defRPr/>
            </a:pPr>
            <a:r>
              <a:rPr lang="ar-JO" sz="1800" dirty="0">
                <a:latin typeface="Arial" charset="0"/>
                <a:cs typeface="Arial" charset="0"/>
              </a:rPr>
              <a:t>واين جرودم وآخرون، هل المواهب المعجزية لهذا اليوم؟ – 4 وجهات نظر                  (جراند رابيدز، ميشيغان: زوندرفان، 1996)، 12-13</a:t>
            </a:r>
          </a:p>
          <a:p>
            <a:pPr algn="r" eaLnBrk="1" hangingPunct="1">
              <a:buFontTx/>
              <a:buNone/>
              <a:defRPr/>
            </a:pPr>
            <a:endParaRPr lang="en-US" sz="1800" b="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500"/>
                                        <p:tgtEl>
                                          <p:spTgt spid="399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5" end="5"/>
                                            </p:txEl>
                                          </p:spTgt>
                                        </p:tgtEl>
                                        <p:attrNameLst>
                                          <p:attrName>style.visibility</p:attrName>
                                        </p:attrNameLst>
                                      </p:cBhvr>
                                      <p:to>
                                        <p:strVal val="visible"/>
                                      </p:to>
                                    </p:set>
                                    <p:animEffect transition="in" filter="fade">
                                      <p:cBhvr>
                                        <p:cTn id="1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body" idx="1"/>
          </p:nvPr>
        </p:nvSpPr>
        <p:spPr>
          <a:xfrm>
            <a:off x="533400" y="1524000"/>
            <a:ext cx="3200400" cy="3776663"/>
          </a:xfrm>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يقول البعض لا</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البعض منفتحون لكن بحذر</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لا زال هناك آخرون يؤمنون بأن الموهبة موجودة</a:t>
            </a:r>
            <a:endParaRPr kumimoji="0" lang="en-US" dirty="0">
              <a:latin typeface="Arial" panose="020B0604020202020204" pitchFamily="34" charset="0"/>
              <a:ea typeface="ＭＳ Ｐゴシック" charset="0"/>
              <a:cs typeface="Arial" panose="020B0604020202020204" pitchFamily="34" charset="0"/>
            </a:endParaRPr>
          </a:p>
        </p:txBody>
      </p:sp>
      <p:pic>
        <p:nvPicPr>
          <p:cNvPr id="16387" name="Picture 3" descr="Benny Hinn"/>
          <p:cNvPicPr>
            <a:picLocks noChangeAspect="1" noChangeArrowheads="1"/>
          </p:cNvPicPr>
          <p:nvPr/>
        </p:nvPicPr>
        <p:blipFill>
          <a:blip r:embed="rId3" cstate="screen">
            <a:extLst>
              <a:ext uri="{28A0092B-C50C-407E-A947-70E740481C1C}">
                <a14:useLocalDpi xmlns:a14="http://schemas.microsoft.com/office/drawing/2010/main"/>
              </a:ext>
            </a:extLst>
          </a:blip>
          <a:srcRect t="16275"/>
          <a:stretch>
            <a:fillRect/>
          </a:stretch>
        </p:blipFill>
        <p:spPr bwMode="auto">
          <a:xfrm>
            <a:off x="3708400" y="1143000"/>
            <a:ext cx="5435600" cy="588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9" name="Rectangle 4"/>
          <p:cNvSpPr>
            <a:spLocks noGrp="1" noChangeArrowheads="1"/>
          </p:cNvSpPr>
          <p:nvPr>
            <p:ph type="title"/>
          </p:nvPr>
        </p:nvSpPr>
        <p:spPr>
          <a:xfrm>
            <a:off x="685800" y="152400"/>
            <a:ext cx="7772400" cy="1143000"/>
          </a:xfrm>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هل تحدث المعجزات اليوم؟</a:t>
            </a:r>
            <a:endParaRPr kumimoji="0"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80">
                                          <p:stCondLst>
                                            <p:cond delay="0"/>
                                          </p:stCondLst>
                                        </p:cTn>
                                        <p:tgtEl>
                                          <p:spTgt spid="16387"/>
                                        </p:tgtEl>
                                      </p:cBhvr>
                                    </p:animEffect>
                                    <p:anim calcmode="lin" valueType="num">
                                      <p:cBhvr>
                                        <p:cTn id="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7"/>
                                        </p:tgtEl>
                                      </p:cBhvr>
                                      <p:to x="100000" y="60000"/>
                                    </p:animScale>
                                    <p:animScale>
                                      <p:cBhvr>
                                        <p:cTn id="14" dur="166" decel="50000">
                                          <p:stCondLst>
                                            <p:cond delay="676"/>
                                          </p:stCondLst>
                                        </p:cTn>
                                        <p:tgtEl>
                                          <p:spTgt spid="16387"/>
                                        </p:tgtEl>
                                      </p:cBhvr>
                                      <p:to x="100000" y="100000"/>
                                    </p:animScale>
                                    <p:animScale>
                                      <p:cBhvr>
                                        <p:cTn id="15" dur="26">
                                          <p:stCondLst>
                                            <p:cond delay="1312"/>
                                          </p:stCondLst>
                                        </p:cTn>
                                        <p:tgtEl>
                                          <p:spTgt spid="16387"/>
                                        </p:tgtEl>
                                      </p:cBhvr>
                                      <p:to x="100000" y="80000"/>
                                    </p:animScale>
                                    <p:animScale>
                                      <p:cBhvr>
                                        <p:cTn id="16" dur="166" decel="50000">
                                          <p:stCondLst>
                                            <p:cond delay="1338"/>
                                          </p:stCondLst>
                                        </p:cTn>
                                        <p:tgtEl>
                                          <p:spTgt spid="16387"/>
                                        </p:tgtEl>
                                      </p:cBhvr>
                                      <p:to x="100000" y="100000"/>
                                    </p:animScale>
                                    <p:animScale>
                                      <p:cBhvr>
                                        <p:cTn id="17" dur="26">
                                          <p:stCondLst>
                                            <p:cond delay="1642"/>
                                          </p:stCondLst>
                                        </p:cTn>
                                        <p:tgtEl>
                                          <p:spTgt spid="16387"/>
                                        </p:tgtEl>
                                      </p:cBhvr>
                                      <p:to x="100000" y="90000"/>
                                    </p:animScale>
                                    <p:animScale>
                                      <p:cBhvr>
                                        <p:cTn id="18" dur="166" decel="50000">
                                          <p:stCondLst>
                                            <p:cond delay="1668"/>
                                          </p:stCondLst>
                                        </p:cTn>
                                        <p:tgtEl>
                                          <p:spTgt spid="16387"/>
                                        </p:tgtEl>
                                      </p:cBhvr>
                                      <p:to x="100000" y="100000"/>
                                    </p:animScale>
                                    <p:animScale>
                                      <p:cBhvr>
                                        <p:cTn id="19" dur="26">
                                          <p:stCondLst>
                                            <p:cond delay="1808"/>
                                          </p:stCondLst>
                                        </p:cTn>
                                        <p:tgtEl>
                                          <p:spTgt spid="16387"/>
                                        </p:tgtEl>
                                      </p:cBhvr>
                                      <p:to x="100000" y="95000"/>
                                    </p:animScale>
                                    <p:animScale>
                                      <p:cBhvr>
                                        <p:cTn id="20" dur="166" decel="50000">
                                          <p:stCondLst>
                                            <p:cond delay="1834"/>
                                          </p:stCondLst>
                                        </p:cTn>
                                        <p:tgtEl>
                                          <p:spTgt spid="163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r>
              <a:rPr lang="ar-JO" b="1" dirty="0">
                <a:solidFill>
                  <a:schemeClr val="bg1"/>
                </a:solidFill>
                <a:latin typeface="Arial" panose="020B0604020202020204" pitchFamily="34" charset="0"/>
                <a:cs typeface="Arial" panose="020B0604020202020204" pitchFamily="34" charset="0"/>
              </a:rPr>
              <a:t>كاثرين كولمان</a:t>
            </a:r>
            <a:endParaRPr lang="en-US"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522" y="12649"/>
            <a:ext cx="4997526" cy="6845351"/>
          </a:xfrm>
          <a:prstGeom prst="rect">
            <a:avLst/>
          </a:prstGeom>
        </p:spPr>
      </p:pic>
      <p:pic>
        <p:nvPicPr>
          <p:cNvPr id="5" name="Picture 4"/>
          <p:cNvPicPr>
            <a:picLocks noChangeAspect="1"/>
          </p:cNvPicPr>
          <p:nvPr/>
        </p:nvPicPr>
        <p:blipFill>
          <a:blip r:embed="rId4"/>
          <a:stretch>
            <a:fillRect/>
          </a:stretch>
        </p:blipFill>
        <p:spPr>
          <a:xfrm>
            <a:off x="4355976" y="1916832"/>
            <a:ext cx="3384376" cy="4789752"/>
          </a:xfrm>
          <a:prstGeom prst="rect">
            <a:avLst/>
          </a:prstGeom>
        </p:spPr>
      </p:pic>
    </p:spTree>
    <p:extLst>
      <p:ext uri="{BB962C8B-B14F-4D97-AF65-F5344CB8AC3E}">
        <p14:creationId xmlns:p14="http://schemas.microsoft.com/office/powerpoint/2010/main" val="247798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p:nvPr>
        </p:nvSpPr>
        <p:spPr>
          <a:xfrm>
            <a:off x="457200" y="350838"/>
            <a:ext cx="8229600" cy="639762"/>
          </a:xfrm>
        </p:spPr>
        <p:txBody>
          <a:bodyPr/>
          <a:lstStyle/>
          <a:p>
            <a:pPr algn="ctr" eaLnBrk="1" hangingPunct="1"/>
            <a:r>
              <a:rPr lang="ar-JO" b="1" dirty="0">
                <a:latin typeface="Arial" panose="020B0604020202020204" pitchFamily="34" charset="0"/>
                <a:cs typeface="Arial" panose="020B0604020202020204" pitchFamily="34" charset="0"/>
              </a:rPr>
              <a:t>ما هي القوات؟</a:t>
            </a:r>
            <a:endParaRPr lang="en-US" b="1" dirty="0">
              <a:latin typeface="Arial" panose="020B0604020202020204" pitchFamily="34" charset="0"/>
              <a:cs typeface="Arial" panose="020B0604020202020204" pitchFamily="34" charset="0"/>
            </a:endParaRPr>
          </a:p>
        </p:txBody>
      </p:sp>
      <p:sp>
        <p:nvSpPr>
          <p:cNvPr id="47107" name="Rectangle 3"/>
          <p:cNvSpPr>
            <a:spLocks noGrp="1" noChangeArrowheads="1"/>
          </p:cNvSpPr>
          <p:nvPr>
            <p:ph type="body" idx="1"/>
          </p:nvPr>
        </p:nvSpPr>
        <p:spPr>
          <a:xfrm>
            <a:off x="685800" y="990600"/>
            <a:ext cx="6553200" cy="3352800"/>
          </a:xfrm>
        </p:spPr>
        <p:txBody>
          <a:bodyPr/>
          <a:lstStyle/>
          <a:p>
            <a:pPr marL="0" indent="0" algn="r" eaLnBrk="1" hangingPunct="1">
              <a:buNone/>
            </a:pPr>
            <a:r>
              <a:rPr lang="ar-JO" dirty="0">
                <a:latin typeface="Arial" panose="020B0604020202020204" pitchFamily="34" charset="0"/>
                <a:cs typeface="Arial" panose="020B0604020202020204" pitchFamily="34" charset="0"/>
              </a:rPr>
              <a:t>أ) العثور على موقف للسيارات خلال وقت الغداء في منطقة المدينة؟</a:t>
            </a:r>
          </a:p>
          <a:p>
            <a:pPr marL="0" indent="0" algn="r" eaLnBrk="1" hangingPunct="1">
              <a:buNone/>
            </a:pPr>
            <a:r>
              <a:rPr lang="ar-JO" dirty="0">
                <a:latin typeface="Arial" panose="020B0604020202020204" pitchFamily="34" charset="0"/>
                <a:cs typeface="Arial" panose="020B0604020202020204" pitchFamily="34" charset="0"/>
              </a:rPr>
              <a:t>ب) إنجاز المطلوب منك خلال الوقت المحدد؟</a:t>
            </a:r>
          </a:p>
          <a:p>
            <a:pPr marL="0" indent="0" algn="r" eaLnBrk="1" hangingPunct="1">
              <a:buNone/>
            </a:pPr>
            <a:r>
              <a:rPr lang="ar-JO" dirty="0">
                <a:latin typeface="Arial" panose="020B0604020202020204" pitchFamily="34" charset="0"/>
                <a:cs typeface="Arial" panose="020B0604020202020204" pitchFamily="34" charset="0"/>
              </a:rPr>
              <a:t>ت) إيجاد الشيء الثمين الذي فقدته؟</a:t>
            </a:r>
          </a:p>
          <a:p>
            <a:pPr marL="0" indent="0" algn="r" eaLnBrk="1" hangingPunct="1">
              <a:buNone/>
            </a:pPr>
            <a:r>
              <a:rPr lang="ar-JO" dirty="0">
                <a:latin typeface="Arial" panose="020B0604020202020204" pitchFamily="34" charset="0"/>
                <a:cs typeface="Arial" panose="020B0604020202020204" pitchFamily="34" charset="0"/>
              </a:rPr>
              <a:t>ث) كل ما ذكر</a:t>
            </a:r>
          </a:p>
          <a:p>
            <a:pPr marL="0" indent="0" algn="r" eaLnBrk="1" hangingPunct="1">
              <a:buNone/>
            </a:pPr>
            <a:r>
              <a:rPr lang="ar-JO" dirty="0">
                <a:latin typeface="Arial" panose="020B0604020202020204" pitchFamily="34" charset="0"/>
                <a:cs typeface="Arial" panose="020B0604020202020204" pitchFamily="34" charset="0"/>
              </a:rPr>
              <a:t>ج) لا شيء مما ذكر</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710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710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710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7107">
                                            <p:txEl>
                                              <p:pRg st="1" end="1"/>
                                            </p:txEl>
                                          </p:spTgt>
                                        </p:tgtEl>
                                        <p:attrNameLst>
                                          <p:attrName>style.visibility</p:attrName>
                                        </p:attrNameLst>
                                      </p:cBhvr>
                                      <p:to>
                                        <p:strVal val="visible"/>
                                      </p:to>
                                    </p:set>
                                    <p:anim calcmode="lin" valueType="num">
                                      <p:cBhvr>
                                        <p:cTn id="16" dur="500" fill="hold"/>
                                        <p:tgtEl>
                                          <p:spTgt spid="4710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710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710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710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710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7107">
                                            <p:txEl>
                                              <p:pRg st="2" end="2"/>
                                            </p:txEl>
                                          </p:spTgt>
                                        </p:tgtEl>
                                        <p:attrNameLst>
                                          <p:attrName>style.visibility</p:attrName>
                                        </p:attrNameLst>
                                      </p:cBhvr>
                                      <p:to>
                                        <p:strVal val="visible"/>
                                      </p:to>
                                    </p:set>
                                    <p:anim calcmode="lin" valueType="num">
                                      <p:cBhvr>
                                        <p:cTn id="25" dur="500" fill="hold"/>
                                        <p:tgtEl>
                                          <p:spTgt spid="4710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710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710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710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710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7107">
                                            <p:txEl>
                                              <p:pRg st="3" end="3"/>
                                            </p:txEl>
                                          </p:spTgt>
                                        </p:tgtEl>
                                        <p:attrNameLst>
                                          <p:attrName>style.visibility</p:attrName>
                                        </p:attrNameLst>
                                      </p:cBhvr>
                                      <p:to>
                                        <p:strVal val="visible"/>
                                      </p:to>
                                    </p:set>
                                    <p:anim calcmode="lin" valueType="num">
                                      <p:cBhvr>
                                        <p:cTn id="34" dur="500" fill="hold"/>
                                        <p:tgtEl>
                                          <p:spTgt spid="4710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710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710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710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710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7107">
                                            <p:txEl>
                                              <p:pRg st="4" end="4"/>
                                            </p:txEl>
                                          </p:spTgt>
                                        </p:tgtEl>
                                        <p:attrNameLst>
                                          <p:attrName>style.visibility</p:attrName>
                                        </p:attrNameLst>
                                      </p:cBhvr>
                                      <p:to>
                                        <p:strVal val="visible"/>
                                      </p:to>
                                    </p:set>
                                    <p:anim calcmode="lin" valueType="num">
                                      <p:cBhvr>
                                        <p:cTn id="43" dur="500" fill="hold"/>
                                        <p:tgtEl>
                                          <p:spTgt spid="4710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710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710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710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40963" name="Rectangle 3"/>
          <p:cNvSpPr>
            <a:spLocks noGrp="1" noChangeArrowheads="1"/>
          </p:cNvSpPr>
          <p:nvPr>
            <p:ph type="body" idx="4294967295"/>
          </p:nvPr>
        </p:nvSpPr>
        <p:spPr>
          <a:xfrm>
            <a:off x="323528" y="1066800"/>
            <a:ext cx="7144072" cy="5170512"/>
          </a:xfrm>
        </p:spPr>
        <p:txBody>
          <a:bodyPr/>
          <a:lstStyle/>
          <a:p>
            <a:pPr marL="0" indent="0" algn="r" eaLnBrk="1" hangingPunct="1">
              <a:buNone/>
              <a:defRPr/>
            </a:pPr>
            <a:r>
              <a:rPr lang="ar-JO" sz="2400" dirty="0">
                <a:latin typeface="Arial" panose="020B0604020202020204" pitchFamily="34" charset="0"/>
                <a:cs typeface="Arial" panose="020B0604020202020204" pitchFamily="34" charset="0"/>
              </a:rPr>
              <a:t>3. </a:t>
            </a:r>
            <a:r>
              <a:rPr lang="ar-JO" sz="2400" u="sng" dirty="0">
                <a:latin typeface="Arial" panose="020B0604020202020204" pitchFamily="34" charset="0"/>
                <a:cs typeface="Arial" panose="020B0604020202020204" pitchFamily="34" charset="0"/>
              </a:rPr>
              <a:t>غير متوقفة </a:t>
            </a:r>
            <a:r>
              <a:rPr lang="ar-JO" sz="2400" dirty="0">
                <a:latin typeface="Arial" panose="020B0604020202020204" pitchFamily="34" charset="0"/>
                <a:cs typeface="Arial" panose="020B0604020202020204" pitchFamily="34" charset="0"/>
              </a:rPr>
              <a:t>كل المواهب دائمة (تم تبني وجهة النظر هذه من قبل الخمسينيين والكاريزماتيين وجماعة الموجة الثالثة)</a:t>
            </a:r>
            <a:endParaRPr lang="en-US" sz="2400" dirty="0">
              <a:latin typeface="Arial" panose="020B0604020202020204" pitchFamily="34" charset="0"/>
              <a:cs typeface="Arial" panose="020B0604020202020204" pitchFamily="34" charset="0"/>
            </a:endParaRPr>
          </a:p>
          <a:p>
            <a:pPr marL="0" indent="0" eaLnBrk="1" hangingPunct="1">
              <a:buNone/>
              <a:defRPr/>
            </a:pP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الموقف: كل المواهب المذكورة في العهد الجديد هي لليوم، بما فيها موهبة النبوة، الشفاء، القوات، الألسنة، ترجمة الألسنة وتمييز الأرواح</a:t>
            </a:r>
            <a:endParaRPr lang="en-US" sz="1800" dirty="0">
              <a:latin typeface="Arial" panose="020B0604020202020204" pitchFamily="34" charset="0"/>
              <a:cs typeface="Arial" panose="020B0604020202020204" pitchFamily="34" charset="0"/>
            </a:endParaRPr>
          </a:p>
          <a:p>
            <a:pPr algn="r" eaLnBrk="1" hangingPunct="1">
              <a:buFontTx/>
              <a:buNone/>
              <a:defRPr/>
            </a:pPr>
            <a:endParaRPr lang="en-US" sz="1800" dirty="0">
              <a:latin typeface="Arial" panose="020B0604020202020204" pitchFamily="34" charset="0"/>
              <a:cs typeface="Arial" panose="020B0604020202020204" pitchFamily="34" charset="0"/>
            </a:endParaRPr>
          </a:p>
          <a:p>
            <a:pPr algn="r" eaLnBrk="1" hangingPunct="1">
              <a:buFontTx/>
              <a:buNone/>
              <a:defRPr/>
            </a:pPr>
            <a:endParaRPr lang="en-US" sz="1800" dirty="0">
              <a:latin typeface="Arial" panose="020B0604020202020204" pitchFamily="34" charset="0"/>
              <a:cs typeface="Arial" panose="020B0604020202020204" pitchFamily="34" charset="0"/>
            </a:endParaRPr>
          </a:p>
          <a:p>
            <a:pPr algn="r" eaLnBrk="1" hangingPunct="1">
              <a:buFontTx/>
              <a:buNone/>
              <a:defRPr/>
            </a:pPr>
            <a:endParaRPr lang="ar-JO" sz="1800" dirty="0">
              <a:latin typeface="Arial" panose="020B0604020202020204" pitchFamily="34" charset="0"/>
              <a:cs typeface="Arial" panose="020B0604020202020204" pitchFamily="34" charset="0"/>
            </a:endParaRPr>
          </a:p>
          <a:p>
            <a:pPr algn="ctr" eaLnBrk="1" hangingPunct="1">
              <a:buFontTx/>
              <a:buNone/>
              <a:defRPr/>
            </a:pPr>
            <a:r>
              <a:rPr lang="ar-JO" sz="2000" dirty="0">
                <a:latin typeface="Arial" panose="020B0604020202020204" pitchFamily="34" charset="0"/>
                <a:cs typeface="Arial" panose="020B0604020202020204" pitchFamily="34" charset="0"/>
              </a:rPr>
              <a:t>واين جرودم وآخرون، هل المواهب المعجزية لهذا اليوم؟ – 4 وجهات نظر</a:t>
            </a:r>
            <a:br>
              <a:rPr lang="en-US" sz="2000" dirty="0">
                <a:latin typeface="Arial" panose="020B0604020202020204" pitchFamily="34" charset="0"/>
                <a:cs typeface="Arial" panose="020B0604020202020204" pitchFamily="34" charset="0"/>
              </a:rPr>
            </a:br>
            <a:r>
              <a:rPr lang="ar-JO" sz="2000" dirty="0">
                <a:latin typeface="Arial" panose="020B0604020202020204" pitchFamily="34" charset="0"/>
                <a:cs typeface="Arial" panose="020B0604020202020204" pitchFamily="34" charset="0"/>
              </a:rPr>
              <a:t>(جراند رابيدز، ميشيغان: زوندرفان، 1996)، 11-12</a:t>
            </a:r>
          </a:p>
        </p:txBody>
      </p:sp>
      <p:sp>
        <p:nvSpPr>
          <p:cNvPr id="374787"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14</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fade">
                                      <p:cBhvr>
                                        <p:cTn id="12"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533400" y="1524000"/>
            <a:ext cx="5943600" cy="3733800"/>
          </a:xfrm>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يقول البعض أن لا معجزات تحدث اليوم</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يؤمن البعض الآخر أن المواهب موجودة</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أعتقد أن </a:t>
            </a:r>
            <a:r>
              <a:rPr kumimoji="0" lang="ar-JO" dirty="0">
                <a:solidFill>
                  <a:srgbClr val="FFFF00"/>
                </a:solidFill>
                <a:latin typeface="Arial" panose="020B0604020202020204" pitchFamily="34" charset="0"/>
                <a:ea typeface="ＭＳ Ｐゴシック" charset="0"/>
                <a:cs typeface="Arial" panose="020B0604020202020204" pitchFamily="34" charset="0"/>
              </a:rPr>
              <a:t>الموهبة كانت مؤقتة لكن الله لا يزال يصنع المعجزات </a:t>
            </a:r>
            <a:r>
              <a:rPr kumimoji="0" lang="ar-JO" dirty="0">
                <a:latin typeface="Arial" panose="020B0604020202020204" pitchFamily="34" charset="0"/>
                <a:ea typeface="ＭＳ Ｐゴシック" charset="0"/>
                <a:cs typeface="Arial" panose="020B0604020202020204" pitchFamily="34" charset="0"/>
              </a:rPr>
              <a:t>حسب إرادته</a:t>
            </a:r>
            <a:endParaRPr kumimoji="0" lang="en-US" dirty="0">
              <a:latin typeface="Arial" panose="020B0604020202020204" pitchFamily="34" charset="0"/>
              <a:ea typeface="ＭＳ Ｐゴシック" charset="0"/>
              <a:cs typeface="Arial" panose="020B0604020202020204" pitchFamily="34" charset="0"/>
            </a:endParaRPr>
          </a:p>
        </p:txBody>
      </p:sp>
      <p:pic>
        <p:nvPicPr>
          <p:cNvPr id="18435" name="Picture 3"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455738"/>
            <a:ext cx="2667000" cy="540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Rectangle 4"/>
          <p:cNvSpPr>
            <a:spLocks noGrp="1" noChangeArrowheads="1"/>
          </p:cNvSpPr>
          <p:nvPr>
            <p:ph type="title"/>
          </p:nvPr>
        </p:nvSpPr>
        <p:spPr>
          <a:xfrm>
            <a:off x="685800" y="152400"/>
            <a:ext cx="7772400" cy="1143000"/>
          </a:xfrm>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هل تحدث المعجزات اليوم؟</a:t>
            </a:r>
            <a:endParaRPr kumimoji="0" lang="en-US" dirty="0">
              <a:latin typeface="Arial" panose="020B0604020202020204" pitchFamily="34" charset="0"/>
              <a:ea typeface="ＭＳ Ｐゴシック" charset="0"/>
              <a:cs typeface="Arial" panose="020B0604020202020204" pitchFamily="34" charset="0"/>
            </a:endParaRPr>
          </a:p>
        </p:txBody>
      </p:sp>
      <p:sp>
        <p:nvSpPr>
          <p:cNvPr id="375812" name="Text Box 5"/>
          <p:cNvSpPr txBox="1">
            <a:spLocks noChangeArrowheads="1"/>
          </p:cNvSpPr>
          <p:nvPr/>
        </p:nvSpPr>
        <p:spPr bwMode="auto">
          <a:xfrm>
            <a:off x="853440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Scale>
                                      <p:cBhvr>
                                        <p:cTn id="7" dur="1000" decel="50000" fill="hold">
                                          <p:stCondLst>
                                            <p:cond delay="0"/>
                                          </p:stCondLst>
                                        </p:cTn>
                                        <p:tgtEl>
                                          <p:spTgt spid="184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4">
                                            <p:txEl>
                                              <p:pRg st="0" end="0"/>
                                            </p:txEl>
                                          </p:spTgt>
                                        </p:tgtEl>
                                        <p:attrNameLst>
                                          <p:attrName>ppt_x</p:attrName>
                                          <p:attrName>ppt_y</p:attrName>
                                        </p:attrNameLst>
                                      </p:cBhvr>
                                    </p:animMotion>
                                    <p:animEffect transition="in" filter="fade">
                                      <p:cBhvr>
                                        <p:cTn id="9" dur="1000"/>
                                        <p:tgtEl>
                                          <p:spTgt spid="1843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Scale>
                                      <p:cBhvr>
                                        <p:cTn id="14" dur="1000" decel="50000" fill="hold">
                                          <p:stCondLst>
                                            <p:cond delay="0"/>
                                          </p:stCondLst>
                                        </p:cTn>
                                        <p:tgtEl>
                                          <p:spTgt spid="1843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434">
                                            <p:txEl>
                                              <p:pRg st="1" end="1"/>
                                            </p:txEl>
                                          </p:spTgt>
                                        </p:tgtEl>
                                        <p:attrNameLst>
                                          <p:attrName>ppt_x</p:attrName>
                                          <p:attrName>ppt_y</p:attrName>
                                        </p:attrNameLst>
                                      </p:cBhvr>
                                    </p:animMotion>
                                    <p:animEffect transition="in" filter="fade">
                                      <p:cBhvr>
                                        <p:cTn id="16" dur="1000"/>
                                        <p:tgtEl>
                                          <p:spTgt spid="1843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8434">
                                            <p:txEl>
                                              <p:pRg st="2" end="2"/>
                                            </p:txEl>
                                          </p:spTgt>
                                        </p:tgtEl>
                                        <p:attrNameLst>
                                          <p:attrName>style.visibility</p:attrName>
                                        </p:attrNameLst>
                                      </p:cBhvr>
                                      <p:to>
                                        <p:strVal val="visible"/>
                                      </p:to>
                                    </p:set>
                                    <p:animScale>
                                      <p:cBhvr>
                                        <p:cTn id="21" dur="1000" decel="50000" fill="hold">
                                          <p:stCondLst>
                                            <p:cond delay="0"/>
                                          </p:stCondLst>
                                        </p:cTn>
                                        <p:tgtEl>
                                          <p:spTgt spid="1843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434">
                                            <p:txEl>
                                              <p:pRg st="2" end="2"/>
                                            </p:txEl>
                                          </p:spTgt>
                                        </p:tgtEl>
                                        <p:attrNameLst>
                                          <p:attrName>ppt_x</p:attrName>
                                          <p:attrName>ppt_y</p:attrName>
                                        </p:attrNameLst>
                                      </p:cBhvr>
                                    </p:animMotion>
                                    <p:animEffect transition="in" filter="fade">
                                      <p:cBhvr>
                                        <p:cTn id="23" dur="1000"/>
                                        <p:tgtEl>
                                          <p:spTgt spid="1843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8435"/>
                                        </p:tgtEl>
                                        <p:attrNameLst>
                                          <p:attrName>style.visibility</p:attrName>
                                        </p:attrNameLst>
                                      </p:cBhvr>
                                      <p:to>
                                        <p:strVal val="visible"/>
                                      </p:to>
                                    </p:set>
                                    <p:animScale>
                                      <p:cBhvr>
                                        <p:cTn id="28" dur="1000" decel="50000" fill="hold">
                                          <p:stCondLst>
                                            <p:cond delay="0"/>
                                          </p:stCondLst>
                                        </p:cTn>
                                        <p:tgtEl>
                                          <p:spTgt spid="184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435"/>
                                        </p:tgtEl>
                                        <p:attrNameLst>
                                          <p:attrName>ppt_x</p:attrName>
                                          <p:attrName>ppt_y</p:attrName>
                                        </p:attrNameLst>
                                      </p:cBhvr>
                                    </p:animMotion>
                                    <p:animEffect transition="in" filter="fade">
                                      <p:cBhvr>
                                        <p:cTn id="30"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77858" name="Rectangle 3"/>
          <p:cNvSpPr>
            <a:spLocks noGrp="1" noChangeArrowheads="1"/>
          </p:cNvSpPr>
          <p:nvPr>
            <p:ph type="body" idx="4294967295"/>
          </p:nvPr>
        </p:nvSpPr>
        <p:spPr>
          <a:xfrm>
            <a:off x="457200" y="1066800"/>
            <a:ext cx="8229600" cy="533400"/>
          </a:xfrm>
        </p:spPr>
        <p:txBody>
          <a:bodyPr/>
          <a:lstStyle/>
          <a:p>
            <a:pPr algn="r" rtl="1" eaLnBrk="1" hangingPunct="1"/>
            <a:r>
              <a:rPr lang="ar-JO" sz="2400" dirty="0">
                <a:latin typeface="Arial" panose="020B0604020202020204" pitchFamily="34" charset="0"/>
                <a:cs typeface="Arial" panose="020B0604020202020204" pitchFamily="34" charset="0"/>
              </a:rPr>
              <a:t>تفسير 1 كورنثوس 13: 8-13</a:t>
            </a:r>
            <a:endParaRPr lang="en-US" sz="1800" dirty="0">
              <a:latin typeface="Arial" panose="020B0604020202020204" pitchFamily="34" charset="0"/>
              <a:cs typeface="Arial" panose="020B0604020202020204" pitchFamily="34" charset="0"/>
            </a:endParaRPr>
          </a:p>
        </p:txBody>
      </p:sp>
      <p:graphicFrame>
        <p:nvGraphicFramePr>
          <p:cNvPr id="42006" name="Group 22"/>
          <p:cNvGraphicFramePr>
            <a:graphicFrameLocks noGrp="1"/>
          </p:cNvGraphicFramePr>
          <p:nvPr>
            <p:extLst>
              <p:ext uri="{D42A27DB-BD31-4B8C-83A1-F6EECF244321}">
                <p14:modId xmlns:p14="http://schemas.microsoft.com/office/powerpoint/2010/main" val="3893700246"/>
              </p:ext>
            </p:extLst>
          </p:nvPr>
        </p:nvGraphicFramePr>
        <p:xfrm>
          <a:off x="457200" y="1676400"/>
          <a:ext cx="8229600" cy="38862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064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0"/>
                          <a:cs typeface="Arial"/>
                        </a:rPr>
                        <a:t>متوقفة</a:t>
                      </a:r>
                      <a:endParaRPr kumimoji="0" lang="en-US" sz="24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0"/>
                          <a:cs typeface="Arial"/>
                        </a:rPr>
                        <a:t>مفتوحة بحذر</a:t>
                      </a:r>
                      <a:endParaRPr kumimoji="0" lang="en-US" sz="24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0"/>
                          <a:cs typeface="Arial"/>
                        </a:rPr>
                        <a:t>غير متوقفة</a:t>
                      </a:r>
                      <a:endParaRPr kumimoji="0" lang="en-US" sz="24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98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 وجهتا نظر مختلفتان حول        </a:t>
                      </a:r>
                    </a:p>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1 كو 13: 8-13                 1 كو 13: 8-13 لا يحدد     متى ستتوقف المواهب.</a:t>
                      </a:r>
                    </a:p>
                    <a:p>
                      <a:pPr marL="0" marR="0" lvl="0" indent="0" algn="ctr" defTabSz="914400" rtl="1"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宋体" charset="0"/>
                          <a:cs typeface="+mn-cs"/>
                        </a:rPr>
                        <a:t> </a:t>
                      </a:r>
                      <a:r>
                        <a:rPr kumimoji="0" lang="en-US" sz="2400" b="1" i="1" u="none" strike="noStrike" cap="none" normalizeH="0" baseline="0" dirty="0">
                          <a:ln>
                            <a:noFill/>
                          </a:ln>
                          <a:solidFill>
                            <a:schemeClr val="tx1"/>
                          </a:solidFill>
                          <a:effectLst/>
                          <a:latin typeface="+mn-lt"/>
                          <a:ea typeface="宋体" charset="0"/>
                          <a:cs typeface="+mn-cs"/>
                        </a:rPr>
                        <a:t>to </a:t>
                      </a:r>
                      <a:r>
                        <a:rPr kumimoji="0" lang="en-US" sz="2400" b="1" i="1" u="none" strike="noStrike" cap="none" normalizeH="0" baseline="0" dirty="0" err="1">
                          <a:ln>
                            <a:noFill/>
                          </a:ln>
                          <a:solidFill>
                            <a:schemeClr val="tx1"/>
                          </a:solidFill>
                          <a:effectLst/>
                          <a:latin typeface="+mn-lt"/>
                          <a:ea typeface="宋体" charset="0"/>
                          <a:cs typeface="+mn-cs"/>
                        </a:rPr>
                        <a:t>teleion</a:t>
                      </a:r>
                      <a:r>
                        <a:rPr kumimoji="0" lang="en-US" sz="2400" b="1" i="0" u="none" strike="noStrike" cap="none" normalizeH="0" baseline="0" dirty="0">
                          <a:ln>
                            <a:noFill/>
                          </a:ln>
                          <a:solidFill>
                            <a:schemeClr val="tx1"/>
                          </a:solidFill>
                          <a:effectLst/>
                          <a:latin typeface="+mn-lt"/>
                          <a:ea typeface="宋体" charset="0"/>
                          <a:cs typeface="+mn-cs"/>
                        </a:rPr>
                        <a:t> </a:t>
                      </a:r>
                      <a:r>
                        <a:rPr kumimoji="0" lang="ar-JO" sz="2400" b="1" i="0" u="none" strike="noStrike" cap="none" normalizeH="0" baseline="0" dirty="0">
                          <a:ln>
                            <a:noFill/>
                          </a:ln>
                          <a:solidFill>
                            <a:schemeClr val="tx1"/>
                          </a:solidFill>
                          <a:effectLst/>
                          <a:latin typeface="+mn-lt"/>
                          <a:ea typeface="宋体" charset="0"/>
                          <a:cs typeface="+mn-cs"/>
                        </a:rPr>
                        <a:t>تعني ناضج.</a:t>
                      </a:r>
                      <a:endParaRPr kumimoji="0" lang="en-US" sz="24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1 كو 13: 8-13             وأف 2: 20                    لا تعلمنا صراحة عن التوقف عن العمل خلال عصر الكنيسة لأن بولس كان يتوقع العودة الوشيكة للمسيح (أي خلال حياته).</a:t>
                      </a:r>
                      <a:endParaRPr kumimoji="0" lang="en-US" sz="24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1 كو 13: 8-13           يعلمنا أن التوقف سيحدث     في وقت عودة المسيح.</a:t>
                      </a:r>
                      <a:endParaRPr kumimoji="0" lang="en-US" sz="24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7873" name="Text Box 18"/>
          <p:cNvSpPr txBox="1">
            <a:spLocks noChangeArrowheads="1"/>
          </p:cNvSpPr>
          <p:nvPr/>
        </p:nvSpPr>
        <p:spPr bwMode="auto">
          <a:xfrm>
            <a:off x="1066800" y="5654675"/>
            <a:ext cx="7620000"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20000"/>
              </a:spcBef>
            </a:pPr>
            <a:r>
              <a:rPr lang="ar-JO" sz="1400" dirty="0">
                <a:latin typeface="Arial" panose="020B0604020202020204" pitchFamily="34" charset="0"/>
                <a:cs typeface="Arial" panose="020B0604020202020204" pitchFamily="34" charset="0"/>
              </a:rPr>
              <a:t>جرودم وآخرون، هل هي مواهب معجزية لهذا اليوم؟، 55-56، 123-124؛ جروديم، علم اللاهوت النظامي </a:t>
            </a:r>
          </a:p>
          <a:p>
            <a:pPr algn="ctr" rtl="1">
              <a:spcBef>
                <a:spcPct val="20000"/>
              </a:spcBef>
            </a:pPr>
            <a:r>
              <a:rPr lang="ar-JO" sz="1400" dirty="0">
                <a:latin typeface="Arial" panose="020B0604020202020204" pitchFamily="34" charset="0"/>
                <a:cs typeface="Arial" panose="020B0604020202020204" pitchFamily="34" charset="0"/>
              </a:rPr>
              <a:t>(جراند رابيدز، </a:t>
            </a:r>
            <a:r>
              <a:rPr lang="en-US" sz="1400" dirty="0">
                <a:latin typeface="Arial" panose="020B0604020202020204" pitchFamily="34" charset="0"/>
                <a:cs typeface="Arial" panose="020B0604020202020204" pitchFamily="34" charset="0"/>
              </a:rPr>
              <a:t>: </a:t>
            </a:r>
            <a:r>
              <a:rPr lang="ar-JO" sz="1400" dirty="0">
                <a:latin typeface="Arial" panose="020B0604020202020204" pitchFamily="34" charset="0"/>
                <a:cs typeface="Arial" panose="020B0604020202020204" pitchFamily="34" charset="0"/>
              </a:rPr>
              <a:t>زوندرفان</a:t>
            </a:r>
            <a:r>
              <a:rPr lang="en-US" sz="1400" dirty="0">
                <a:latin typeface="Arial" panose="020B0604020202020204" pitchFamily="34" charset="0"/>
                <a:cs typeface="Arial" panose="020B0604020202020204" pitchFamily="34" charset="0"/>
              </a:rPr>
              <a:t>، </a:t>
            </a:r>
            <a:r>
              <a:rPr lang="ar-JO" sz="1400" dirty="0">
                <a:latin typeface="Arial" panose="020B0604020202020204" pitchFamily="34" charset="0"/>
                <a:cs typeface="Arial" panose="020B0604020202020204" pitchFamily="34" charset="0"/>
              </a:rPr>
              <a:t>1994)،1033</a:t>
            </a:r>
            <a:r>
              <a:rPr lang="en-US" sz="1400" dirty="0">
                <a:latin typeface="Arial" panose="020B0604020202020204" pitchFamily="34" charset="0"/>
                <a:cs typeface="Arial" panose="020B0604020202020204" pitchFamily="34" charset="0"/>
              </a:rPr>
              <a:t>.</a:t>
            </a:r>
          </a:p>
        </p:txBody>
      </p:sp>
      <p:sp>
        <p:nvSpPr>
          <p:cNvPr id="377874"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78882" name="Rectangle 3"/>
          <p:cNvSpPr>
            <a:spLocks noGrp="1" noChangeArrowheads="1"/>
          </p:cNvSpPr>
          <p:nvPr>
            <p:ph type="body" idx="4294967295"/>
          </p:nvPr>
        </p:nvSpPr>
        <p:spPr>
          <a:xfrm>
            <a:off x="457200" y="1066800"/>
            <a:ext cx="8229600" cy="609600"/>
          </a:xfrm>
        </p:spPr>
        <p:txBody>
          <a:bodyPr/>
          <a:lstStyle/>
          <a:p>
            <a:pPr algn="r" rtl="1" eaLnBrk="1" hangingPunct="1"/>
            <a:r>
              <a:rPr lang="ar-JO" sz="2400" dirty="0">
                <a:latin typeface="Arial" panose="020B0604020202020204" pitchFamily="34" charset="0"/>
                <a:cs typeface="Arial" panose="020B0604020202020204" pitchFamily="34" charset="0"/>
              </a:rPr>
              <a:t>تفسير 1 كورنثوس 12: 28</a:t>
            </a:r>
            <a:endParaRPr lang="en-US" sz="1800" b="0" dirty="0">
              <a:latin typeface="Arial" panose="020B0604020202020204" pitchFamily="34" charset="0"/>
              <a:cs typeface="Arial" panose="020B0604020202020204" pitchFamily="34" charset="0"/>
            </a:endParaRPr>
          </a:p>
        </p:txBody>
      </p:sp>
      <p:graphicFrame>
        <p:nvGraphicFramePr>
          <p:cNvPr id="43028" name="Group 20"/>
          <p:cNvGraphicFramePr>
            <a:graphicFrameLocks noGrp="1"/>
          </p:cNvGraphicFramePr>
          <p:nvPr>
            <p:extLst>
              <p:ext uri="{D42A27DB-BD31-4B8C-83A1-F6EECF244321}">
                <p14:modId xmlns:p14="http://schemas.microsoft.com/office/powerpoint/2010/main" val="2144304025"/>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موهبة الرسولية والتي تتضمنها رسالة كورنثوس الأولى بشكل واضح. 12 :28، توقفت. لذلك من الممكن أن تتوقف المواهب المعجزية.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1 كور. 12 لا يعلم صراحةً استمرارية المواهب المعجزية لأنها مدرجة جنبًا إلى جنب مع تلك المواهب التي شكلت الخدمة التأسيسية للكنيسة (أفسس 2: 20).</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يرى "الرسل" في 1 كو. 12:28 (أيضًا أفسس 4:11) كوظيفة وليس كموهبة روحية.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8897" name="Text Box 18"/>
          <p:cNvSpPr txBox="1">
            <a:spLocks noChangeArrowheads="1"/>
          </p:cNvSpPr>
          <p:nvPr/>
        </p:nvSpPr>
        <p:spPr bwMode="auto">
          <a:xfrm>
            <a:off x="228600" y="5562600"/>
            <a:ext cx="8534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جرودم وآخرون، هل هي هدايا معجزة لهذا اليوم؟، 45، 120، 156-158؛ غروديم، علم اللاهوت النظامي، 1020.</a:t>
            </a:r>
            <a:endParaRPr lang="en-US" sz="1400" dirty="0">
              <a:latin typeface="Arial" panose="020B0604020202020204" pitchFamily="34" charset="0"/>
              <a:cs typeface="Arial" panose="020B0604020202020204" pitchFamily="34" charset="0"/>
            </a:endParaRPr>
          </a:p>
        </p:txBody>
      </p:sp>
      <p:sp>
        <p:nvSpPr>
          <p:cNvPr id="378898"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79906" name="Rectangle 3"/>
          <p:cNvSpPr>
            <a:spLocks noGrp="1" noChangeArrowheads="1"/>
          </p:cNvSpPr>
          <p:nvPr>
            <p:ph type="body" idx="4294967295"/>
          </p:nvPr>
        </p:nvSpPr>
        <p:spPr>
          <a:xfrm>
            <a:off x="457200" y="1066800"/>
            <a:ext cx="8229600" cy="533400"/>
          </a:xfrm>
        </p:spPr>
        <p:txBody>
          <a:bodyPr/>
          <a:lstStyle/>
          <a:p>
            <a:pPr algn="r" rtl="1" eaLnBrk="1" hangingPunct="1"/>
            <a:r>
              <a:rPr lang="ar-JO" sz="2400" dirty="0">
                <a:latin typeface="Arial" panose="020B0604020202020204" pitchFamily="34" charset="0"/>
                <a:cs typeface="Arial" panose="020B0604020202020204" pitchFamily="34" charset="0"/>
              </a:rPr>
              <a:t>قصد المواهب المعجزية</a:t>
            </a:r>
            <a:endParaRPr lang="en-US" sz="1800" b="0" dirty="0">
              <a:latin typeface="Arial" panose="020B0604020202020204" pitchFamily="34" charset="0"/>
              <a:cs typeface="Arial" panose="020B0604020202020204" pitchFamily="34" charset="0"/>
            </a:endParaRPr>
          </a:p>
        </p:txBody>
      </p:sp>
      <p:graphicFrame>
        <p:nvGraphicFramePr>
          <p:cNvPr id="44052" name="Group 20"/>
          <p:cNvGraphicFramePr>
            <a:graphicFrameLocks noGrp="1"/>
          </p:cNvGraphicFramePr>
          <p:nvPr>
            <p:extLst>
              <p:ext uri="{D42A27DB-BD31-4B8C-83A1-F6EECF244321}">
                <p14:modId xmlns:p14="http://schemas.microsoft.com/office/powerpoint/2010/main" val="1073683024"/>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كما هو موثق في سفر أعمال الرسل، فقد تم تقديم المواهب لتأكيد الأصل الإلهي للرسالة الرسولية في نشر الإنجيل بواسطة الرسل وغيرهم بينما لم يكن القانون قد اكتمل بعد     </a:t>
                      </a:r>
                      <a:endParaRPr kumimoji="0" lang="en-US" sz="2400" b="1" i="0" u="none" strike="noStrike" cap="none" normalizeH="0" baseline="0" dirty="0">
                        <a:ln>
                          <a:noFill/>
                        </a:ln>
                        <a:solidFill>
                          <a:schemeClr val="tx1"/>
                        </a:solidFill>
                        <a:effectLst/>
                        <a:latin typeface="+mn-lt"/>
                        <a:ea typeface="PMingLiU" pitchFamily="1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انظر عب ٢: ٣-٤؛ ٢ كو ١٢: 12)</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كانت المصادقة واحدة فقط من الأغراض. وتشمل الأخرى الكرازة (أع 32:9-43)، ومساعدة المحتاجين         (مت 14:14؛ مر 40:1-41)، وتمجيد الله (يو 3:9).</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921" name="Text Box 18"/>
          <p:cNvSpPr txBox="1">
            <a:spLocks noChangeArrowheads="1"/>
          </p:cNvSpPr>
          <p:nvPr/>
        </p:nvSpPr>
        <p:spPr bwMode="auto">
          <a:xfrm>
            <a:off x="304800" y="5980113"/>
            <a:ext cx="8458200"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جرودم وآخرون، هل المواهب المعجزية لهذا اليوم؟، 42، 124؛ 191؛ </a:t>
            </a:r>
          </a:p>
          <a:p>
            <a:pPr algn="r">
              <a:spcBef>
                <a:spcPct val="20000"/>
              </a:spcBef>
            </a:pPr>
            <a:r>
              <a:rPr lang="ar-JO" sz="1400" dirty="0">
                <a:latin typeface="Arial" panose="020B0604020202020204" pitchFamily="34" charset="0"/>
                <a:cs typeface="Arial" panose="020B0604020202020204" pitchFamily="34" charset="0"/>
              </a:rPr>
              <a:t>جرودم، علم اللاهوت النظامي، 359-362؛</a:t>
            </a:r>
            <a:endParaRPr lang="en-US" sz="1400" dirty="0">
              <a:latin typeface="Arial" panose="020B0604020202020204" pitchFamily="34" charset="0"/>
              <a:cs typeface="Arial" panose="020B0604020202020204" pitchFamily="34" charset="0"/>
            </a:endParaRPr>
          </a:p>
        </p:txBody>
      </p:sp>
      <p:sp>
        <p:nvSpPr>
          <p:cNvPr id="379922" name="Text Box 21"/>
          <p:cNvSpPr txBox="1">
            <a:spLocks noChangeArrowheads="1"/>
          </p:cNvSpPr>
          <p:nvPr/>
        </p:nvSpPr>
        <p:spPr bwMode="auto">
          <a:xfrm>
            <a:off x="533400" y="6437313"/>
            <a:ext cx="8229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إدغار، "توقف المواهب المعجزية"، مكتبة ساكرا 145 (أكتوبر-ديسمبر 1988): 382.</a:t>
            </a:r>
            <a:endParaRPr lang="en-US" sz="1400" dirty="0">
              <a:latin typeface="Arial" panose="020B0604020202020204" pitchFamily="34" charset="0"/>
              <a:cs typeface="Arial" panose="020B0604020202020204" pitchFamily="34" charset="0"/>
            </a:endParaRPr>
          </a:p>
        </p:txBody>
      </p:sp>
      <p:sp>
        <p:nvSpPr>
          <p:cNvPr id="379923"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80930" name="Rectangle 3"/>
          <p:cNvSpPr>
            <a:spLocks noGrp="1" noChangeArrowheads="1"/>
          </p:cNvSpPr>
          <p:nvPr>
            <p:ph type="body" idx="4294967295"/>
          </p:nvPr>
        </p:nvSpPr>
        <p:spPr>
          <a:xfrm>
            <a:off x="457200" y="1066800"/>
            <a:ext cx="8229600" cy="533400"/>
          </a:xfrm>
        </p:spPr>
        <p:txBody>
          <a:bodyPr/>
          <a:lstStyle/>
          <a:p>
            <a:pPr algn="r" rtl="1" eaLnBrk="1" hangingPunct="1"/>
            <a:r>
              <a:rPr lang="ar-JO" sz="2400" dirty="0">
                <a:latin typeface="Arial" panose="020B0604020202020204" pitchFamily="34" charset="0"/>
                <a:cs typeface="Arial" panose="020B0604020202020204" pitchFamily="34" charset="0"/>
              </a:rPr>
              <a:t>قصد المواهب المعجزية</a:t>
            </a:r>
            <a:endParaRPr lang="en-US" sz="1800" b="0" dirty="0">
              <a:latin typeface="Arial" panose="020B0604020202020204" pitchFamily="34" charset="0"/>
              <a:cs typeface="Arial" panose="020B0604020202020204" pitchFamily="34" charset="0"/>
            </a:endParaRPr>
          </a:p>
        </p:txBody>
      </p:sp>
      <p:graphicFrame>
        <p:nvGraphicFramePr>
          <p:cNvPr id="45076" name="Group 20"/>
          <p:cNvGraphicFramePr>
            <a:graphicFrameLocks noGrp="1"/>
          </p:cNvGraphicFramePr>
          <p:nvPr>
            <p:extLst>
              <p:ext uri="{D42A27DB-BD31-4B8C-83A1-F6EECF244321}">
                <p14:modId xmlns:p14="http://schemas.microsoft.com/office/powerpoint/2010/main" val="2700467918"/>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بمجرد تأسيس الكنيسة على أساس الرسل والأنبياء، اختفت موهبة الرسالة والنبوة وما صاحبها من مواهب معجزية مؤكدة (أف 2: 11-21).</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لا يعلم العهد الجديد صراحة أن بعض المواهب المعجزية سوف تتوقف. كما أنها لا تعلم صراحةً أنها ستستمر طوال عصر الكنيسة.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هدف أساسي آخر هو بنيان وبناء جسد المسيح، لذلك فإن استمرار المواهب ضروري للكنيسة اليوم.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علاوة على ذلك، لم يمارس الرسل وحدهم موهبة المعجزات.</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0945" name="Text Box 21"/>
          <p:cNvSpPr txBox="1">
            <a:spLocks noChangeArrowheads="1"/>
          </p:cNvSpPr>
          <p:nvPr/>
        </p:nvSpPr>
        <p:spPr bwMode="auto">
          <a:xfrm>
            <a:off x="304800" y="5876925"/>
            <a:ext cx="8458200"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جرودم وآخرون، هل المواهب المعجزية لهذا اليوم؟، 42، 124؛ 191؛ </a:t>
            </a:r>
          </a:p>
          <a:p>
            <a:pPr algn="r">
              <a:spcBef>
                <a:spcPct val="20000"/>
              </a:spcBef>
            </a:pPr>
            <a:r>
              <a:rPr lang="ar-JO" sz="1400" dirty="0">
                <a:latin typeface="Arial" panose="020B0604020202020204" pitchFamily="34" charset="0"/>
                <a:cs typeface="Arial" panose="020B0604020202020204" pitchFamily="34" charset="0"/>
              </a:rPr>
              <a:t>جرودم، علم اللاهوت النظامي، 359-362؛</a:t>
            </a:r>
          </a:p>
        </p:txBody>
      </p:sp>
      <p:sp>
        <p:nvSpPr>
          <p:cNvPr id="380946" name="Text Box 22"/>
          <p:cNvSpPr txBox="1">
            <a:spLocks noChangeArrowheads="1"/>
          </p:cNvSpPr>
          <p:nvPr/>
        </p:nvSpPr>
        <p:spPr bwMode="auto">
          <a:xfrm>
            <a:off x="533400" y="6334125"/>
            <a:ext cx="8229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إدغار، "توقف المواهب المعجزية"، مكتبة ساكرا 145 (أكتوبر-ديسمبر 1988): 382.</a:t>
            </a:r>
          </a:p>
        </p:txBody>
      </p:sp>
      <p:sp>
        <p:nvSpPr>
          <p:cNvPr id="380947"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idx="4294967295"/>
          </p:nvPr>
        </p:nvSpPr>
        <p:spPr/>
        <p:txBody>
          <a:bodyPr/>
          <a:lstStyle/>
          <a:p>
            <a:pPr algn="ctr" eaLnBrk="1" hangingPunct="1"/>
            <a:r>
              <a:rPr lang="ar-JO" b="1" dirty="0">
                <a:latin typeface="Arial Black" charset="0"/>
              </a:rPr>
              <a:t>3 وجهات نظر</a:t>
            </a:r>
            <a:endParaRPr lang="en-US" b="1" dirty="0">
              <a:latin typeface="Arial Black" charset="0"/>
            </a:endParaRPr>
          </a:p>
        </p:txBody>
      </p:sp>
      <p:sp>
        <p:nvSpPr>
          <p:cNvPr id="381954" name="Rectangle 3"/>
          <p:cNvSpPr>
            <a:spLocks noGrp="1" noChangeArrowheads="1"/>
          </p:cNvSpPr>
          <p:nvPr>
            <p:ph type="body" idx="4294967295"/>
          </p:nvPr>
        </p:nvSpPr>
        <p:spPr>
          <a:xfrm>
            <a:off x="457200" y="1066800"/>
            <a:ext cx="8229600" cy="457200"/>
          </a:xfrm>
        </p:spPr>
        <p:txBody>
          <a:bodyPr/>
          <a:lstStyle/>
          <a:p>
            <a:pPr algn="r" rtl="1" eaLnBrk="1" hangingPunct="1"/>
            <a:r>
              <a:rPr lang="ar-JO" sz="2400" dirty="0">
                <a:latin typeface="Arial" charset="0"/>
              </a:rPr>
              <a:t>تفسير التاريخ</a:t>
            </a:r>
            <a:endParaRPr lang="en-US" sz="1800" dirty="0">
              <a:latin typeface="Arial" charset="0"/>
            </a:endParaRPr>
          </a:p>
        </p:txBody>
      </p:sp>
      <p:graphicFrame>
        <p:nvGraphicFramePr>
          <p:cNvPr id="46100" name="Group 20"/>
          <p:cNvGraphicFramePr>
            <a:graphicFrameLocks noGrp="1"/>
          </p:cNvGraphicFramePr>
          <p:nvPr>
            <p:extLst>
              <p:ext uri="{D42A27DB-BD31-4B8C-83A1-F6EECF244321}">
                <p14:modId xmlns:p14="http://schemas.microsoft.com/office/powerpoint/2010/main" val="423125759"/>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يظهر التاريخ أن المواهب العجائبية توقفت لعدة قرون بعد زمن الرسل بوقت قصير.      يفشل غير المتوقفين عن الإضطلاع بعبء إثبات الوجود اليوم. مواهب اليوم لا تلبي المعايير الكتابية من العهد الجديد.</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يشهد تاريخ الكنيسة أن العمل المعجزي من حيث الجودة والمدى المرتبط بعصر المسيح والرسل لا يوجد كظاهرة مستمرة في الكنيسة اللاحقة.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رغم أن الشفاء والمعجزات اليوم قد لا تكون على نفس مستوى الرسل، إلا أن هذا لا يعني أنها توقفت. يمكن أن تختلف خطورة الأمراض وقوة الهدايا. لا يمكن تطبيق الأمثلة والمعايير الكتابية بشكل صارم.</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1969" name="Text Box 18"/>
          <p:cNvSpPr txBox="1">
            <a:spLocks noChangeArrowheads="1"/>
          </p:cNvSpPr>
          <p:nvPr/>
        </p:nvSpPr>
        <p:spPr bwMode="auto">
          <a:xfrm>
            <a:off x="76200" y="5930900"/>
            <a:ext cx="88392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إدغار، "التوقف،" 372-379؛ غروديم وآخرون، هل المواهب المعجزية لهذا اليوم؟، 113، 159؛ غروديم، علم اللاهوت النظامي، ١٠٢٣؛ ديري، متفاجئ بقوة الروح (جراند رابيدز، ميشيغن: زوندرفان، 1993)، 67.</a:t>
            </a:r>
            <a:endParaRPr lang="en-US" sz="1400" dirty="0">
              <a:latin typeface="Arial" panose="020B0604020202020204" pitchFamily="34" charset="0"/>
              <a:cs typeface="Arial" panose="020B0604020202020204" pitchFamily="34" charset="0"/>
            </a:endParaRPr>
          </a:p>
        </p:txBody>
      </p:sp>
      <p:sp>
        <p:nvSpPr>
          <p:cNvPr id="381970"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16</a:t>
            </a:r>
            <a:endParaRPr lang="en-US" b="1"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3400" y="762000"/>
            <a:ext cx="7924800" cy="1676400"/>
          </a:xfrm>
          <a:effectLst>
            <a:outerShdw blurRad="63500" dist="107763" dir="2700000" algn="ctr" rotWithShape="0">
              <a:srgbClr val="000000">
                <a:alpha val="75000"/>
              </a:srgbClr>
            </a:outerShdw>
          </a:effectLst>
        </p:spPr>
        <p:txBody>
          <a:bodyPr/>
          <a:lstStyle/>
          <a:p>
            <a:pPr eaLnBrk="1" hangingPunct="1">
              <a:defRPr/>
            </a:pPr>
            <a:r>
              <a:rPr lang="ar-JO" sz="5400" b="1" i="0" dirty="0">
                <a:solidFill>
                  <a:schemeClr val="accent2"/>
                </a:solidFill>
                <a:latin typeface="Arial" panose="020B0604020202020204" pitchFamily="34" charset="0"/>
                <a:ea typeface="ＭＳ Ｐゴシック" charset="0"/>
                <a:cs typeface="Arial" panose="020B0604020202020204" pitchFamily="34" charset="0"/>
              </a:rPr>
              <a:t>هل المعجزات مطلوبة              في عصرنا الحديث؟</a:t>
            </a:r>
            <a:endParaRPr lang="en-US" i="0" dirty="0">
              <a:latin typeface="Arial" panose="020B0604020202020204" pitchFamily="34" charset="0"/>
              <a:ea typeface="ＭＳ Ｐゴシック" charset="0"/>
              <a:cs typeface="Arial" panose="020B0604020202020204" pitchFamily="34" charset="0"/>
            </a:endParaRPr>
          </a:p>
        </p:txBody>
      </p:sp>
      <p:sp>
        <p:nvSpPr>
          <p:cNvPr id="5123" name="Rectangle 3"/>
          <p:cNvSpPr>
            <a:spLocks noGrp="1" noChangeArrowheads="1"/>
          </p:cNvSpPr>
          <p:nvPr>
            <p:ph type="subTitle" idx="1"/>
          </p:nvPr>
        </p:nvSpPr>
        <p:spPr>
          <a:xfrm>
            <a:off x="1371600" y="5314950"/>
            <a:ext cx="6400800" cy="1066800"/>
          </a:xfrm>
        </p:spPr>
        <p:txBody>
          <a:bodyPr anchor="ctr"/>
          <a:lstStyle/>
          <a:p>
            <a:pPr eaLnBrk="1" hangingPunct="1">
              <a:defRPr/>
            </a:pPr>
            <a:r>
              <a:rPr lang="ar-JO" sz="4000" b="1" i="0" dirty="0">
                <a:latin typeface="Arial" panose="020B0604020202020204" pitchFamily="34" charset="0"/>
                <a:cs typeface="Arial" panose="020B0604020202020204" pitchFamily="34" charset="0"/>
              </a:rPr>
              <a:t>ماذا تعتقد؟</a:t>
            </a:r>
            <a:endParaRPr lang="en-US" sz="4000" b="1" i="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idx="4294967295"/>
          </p:nvPr>
        </p:nvSpPr>
        <p:spPr>
          <a:xfrm>
            <a:off x="914400" y="1066800"/>
            <a:ext cx="6781800" cy="2362200"/>
          </a:xfrm>
        </p:spPr>
        <p:txBody>
          <a:bodyPr/>
          <a:lstStyle/>
          <a:p>
            <a:pPr algn="ctr" eaLnBrk="1" hangingPunct="1"/>
            <a:r>
              <a:rPr lang="ar-JO" sz="6600" b="1" dirty="0">
                <a:latin typeface="Arial" panose="020B0604020202020204" pitchFamily="34" charset="0"/>
                <a:cs typeface="Arial" panose="020B0604020202020204" pitchFamily="34" charset="0"/>
              </a:rPr>
              <a:t>النقد</a:t>
            </a:r>
            <a:endParaRPr lang="en-US" sz="6600" b="1" dirty="0">
              <a:latin typeface="Arial" panose="020B0604020202020204" pitchFamily="34" charset="0"/>
              <a:cs typeface="Arial" panose="020B0604020202020204" pitchFamily="34" charset="0"/>
            </a:endParaRP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النقد</a:t>
            </a:r>
            <a:endParaRPr lang="en-US" b="1" dirty="0">
              <a:latin typeface="Arial" panose="020B0604020202020204" pitchFamily="34" charset="0"/>
              <a:cs typeface="Arial" panose="020B0604020202020204" pitchFamily="34" charset="0"/>
            </a:endParaRPr>
          </a:p>
        </p:txBody>
      </p:sp>
      <p:sp>
        <p:nvSpPr>
          <p:cNvPr id="22531" name="Rectangle 3"/>
          <p:cNvSpPr>
            <a:spLocks noGrp="1" noChangeArrowheads="1"/>
          </p:cNvSpPr>
          <p:nvPr>
            <p:ph type="body" idx="1"/>
          </p:nvPr>
        </p:nvSpPr>
        <p:spPr>
          <a:xfrm>
            <a:off x="468313" y="1196975"/>
            <a:ext cx="7497762" cy="4572000"/>
          </a:xfrm>
        </p:spPr>
        <p:txBody>
          <a:bodyPr/>
          <a:lstStyle/>
          <a:p>
            <a:pPr algn="r" rtl="1" eaLnBrk="1" hangingPunct="1"/>
            <a:r>
              <a:rPr lang="ar-JO" altLang="zh-CN" sz="2400" dirty="0">
                <a:solidFill>
                  <a:srgbClr val="000099"/>
                </a:solidFill>
                <a:latin typeface="Arial" panose="020B0604020202020204" pitchFamily="34" charset="0"/>
                <a:ea typeface="宋体" charset="0"/>
                <a:cs typeface="Arial" panose="020B0604020202020204" pitchFamily="34" charset="0"/>
              </a:rPr>
              <a:t>1 كو 13: 8-13 لا تعلم توقف أو استمرارية المواهب المعجزية</a:t>
            </a:r>
            <a:endParaRPr lang="en-US" altLang="zh-CN" dirty="0">
              <a:latin typeface="Arial" panose="020B0604020202020204" pitchFamily="34" charset="0"/>
              <a:ea typeface="宋体"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هل يجادل بولس حول توقيت توقف هذه المواهب؟</a:t>
            </a:r>
            <a:r>
              <a:rPr lang="en-US" altLang="zh-CN" dirty="0">
                <a:latin typeface="Arial" panose="020B0604020202020204" pitchFamily="34" charset="0"/>
                <a:ea typeface="宋体" charset="0"/>
                <a:cs typeface="Arial" panose="020B0604020202020204" pitchFamily="34" charset="0"/>
              </a:rPr>
              <a:t> </a:t>
            </a:r>
          </a:p>
          <a:p>
            <a:pPr lvl="1" algn="r" rtl="1" eaLnBrk="1" hangingPunct="1"/>
            <a:r>
              <a:rPr lang="ar-JO" altLang="zh-CN" dirty="0">
                <a:latin typeface="Arial" panose="020B0604020202020204" pitchFamily="34" charset="0"/>
                <a:ea typeface="宋体" charset="0"/>
                <a:cs typeface="Arial" panose="020B0604020202020204" pitchFamily="34" charset="0"/>
              </a:rPr>
              <a:t>تركيز بولس: مقارنة نوعية المحبة الدائمة مقابل الناقصة.</a:t>
            </a:r>
            <a:endParaRPr lang="en-US" altLang="zh-CN" dirty="0">
              <a:latin typeface="Arial" panose="020B0604020202020204" pitchFamily="34" charset="0"/>
              <a:ea typeface="宋体"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يأتي الفهم من خلال هذه المواهب</a:t>
            </a:r>
            <a:endParaRPr lang="en-US" altLang="zh-CN" dirty="0">
              <a:latin typeface="Arial" panose="020B0604020202020204" pitchFamily="34" charset="0"/>
              <a:ea typeface="宋体"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الفهم الكامل يأتي عندما نكون وجهًا لوجه مع الله، ونشير إلى فهم المحتوى عن طريق المواهب ولا نقول شيئًا عن الهبة.</a:t>
            </a:r>
            <a:endParaRPr lang="en-US" altLang="zh-CN" sz="2000" dirty="0">
              <a:latin typeface="Arial" panose="020B0604020202020204" pitchFamily="34" charset="0"/>
              <a:ea typeface="宋体" charset="0"/>
              <a:cs typeface="Arial" panose="020B0604020202020204" pitchFamily="34" charset="0"/>
            </a:endParaRPr>
          </a:p>
          <a:p>
            <a:pPr eaLnBrk="1" hangingPunct="1"/>
            <a:endParaRPr lang="en-US" sz="2400" dirty="0">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303213" y="1989138"/>
            <a:ext cx="8747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solidFill>
                  <a:srgbClr val="800000"/>
                </a:solidFill>
                <a:latin typeface="Arial" panose="020B0604020202020204" pitchFamily="34" charset="0"/>
                <a:cs typeface="Arial" panose="020B0604020202020204" pitchFamily="34" charset="0"/>
              </a:rPr>
              <a:t>لا</a:t>
            </a:r>
            <a:endParaRPr lang="en-US" b="1" dirty="0">
              <a:solidFill>
                <a:srgbClr val="800000"/>
              </a:solidFill>
              <a:latin typeface="Arial" panose="020B0604020202020204" pitchFamily="34" charset="0"/>
              <a:cs typeface="Arial" panose="020B0604020202020204" pitchFamily="34" charset="0"/>
            </a:endParaRPr>
          </a:p>
        </p:txBody>
      </p:sp>
      <p:sp>
        <p:nvSpPr>
          <p:cNvPr id="386052" name="Text Box 4"/>
          <p:cNvSpPr txBox="1">
            <a:spLocks noChangeArrowheads="1"/>
          </p:cNvSpPr>
          <p:nvPr/>
        </p:nvSpPr>
        <p:spPr bwMode="auto">
          <a:xfrm>
            <a:off x="7956550" y="519113"/>
            <a:ext cx="979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16-17</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500" fill="hold"/>
                                        <p:tgtEl>
                                          <p:spTgt spid="22532"/>
                                        </p:tgtEl>
                                        <p:attrNameLst>
                                          <p:attrName>ppt_w</p:attrName>
                                        </p:attrNameLst>
                                      </p:cBhvr>
                                      <p:tavLst>
                                        <p:tav tm="0">
                                          <p:val>
                                            <p:fltVal val="0"/>
                                          </p:val>
                                        </p:tav>
                                        <p:tav tm="100000">
                                          <p:val>
                                            <p:strVal val="#ppt_w"/>
                                          </p:val>
                                        </p:tav>
                                      </p:tavLst>
                                    </p:anim>
                                    <p:anim calcmode="lin" valueType="num">
                                      <p:cBhvr>
                                        <p:cTn id="20" dur="500" fill="hold"/>
                                        <p:tgtEl>
                                          <p:spTgt spid="22532"/>
                                        </p:tgtEl>
                                        <p:attrNameLst>
                                          <p:attrName>ppt_h</p:attrName>
                                        </p:attrNameLst>
                                      </p:cBhvr>
                                      <p:tavLst>
                                        <p:tav tm="0">
                                          <p:val>
                                            <p:fltVal val="0"/>
                                          </p:val>
                                        </p:tav>
                                        <p:tav tm="100000">
                                          <p:val>
                                            <p:strVal val="#ppt_h"/>
                                          </p:val>
                                        </p:tav>
                                      </p:tavLst>
                                    </p:anim>
                                    <p:animEffect transition="in" filter="fade">
                                      <p:cBhvr>
                                        <p:cTn id="21" dur="500"/>
                                        <p:tgtEl>
                                          <p:spTgt spid="22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2531">
                                            <p:txEl>
                                              <p:pRg st="2" end="2"/>
                                            </p:txEl>
                                          </p:spTgt>
                                        </p:tgtEl>
                                        <p:attrNameLst>
                                          <p:attrName>style.visibility</p:attrName>
                                        </p:attrNameLst>
                                      </p:cBhvr>
                                      <p:to>
                                        <p:strVal val="visible"/>
                                      </p:to>
                                    </p:set>
                                    <p:anim calcmode="lin" valueType="num">
                                      <p:cBhvr additive="base">
                                        <p:cTn id="26"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2531">
                                            <p:txEl>
                                              <p:pRg st="2" end="2"/>
                                            </p:txEl>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22531">
                                            <p:txEl>
                                              <p:pRg st="3" end="3"/>
                                            </p:txEl>
                                          </p:spTgt>
                                        </p:tgtEl>
                                        <p:attrNameLst>
                                          <p:attrName>style.visibility</p:attrName>
                                        </p:attrNameLst>
                                      </p:cBhvr>
                                      <p:to>
                                        <p:strVal val="visible"/>
                                      </p:to>
                                    </p:set>
                                    <p:anim calcmode="lin" valueType="num">
                                      <p:cBhvr additive="base">
                                        <p:cTn id="30" dur="500" fill="hold"/>
                                        <p:tgtEl>
                                          <p:spTgt spid="22531">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457200" y="274638"/>
            <a:ext cx="7067550" cy="5241925"/>
          </a:xfrm>
        </p:spPr>
        <p:txBody>
          <a:bodyPr/>
          <a:lstStyle/>
          <a:p>
            <a:pPr indent="1588" algn="ctr" eaLnBrk="1" hangingPunct="1"/>
            <a:r>
              <a:rPr lang="ar-JO" sz="8800" b="1" dirty="0">
                <a:solidFill>
                  <a:srgbClr val="800000"/>
                </a:solidFill>
                <a:latin typeface="Arial" panose="020B0604020202020204" pitchFamily="34" charset="0"/>
                <a:cs typeface="Arial" panose="020B0604020202020204" pitchFamily="34" charset="0"/>
              </a:rPr>
              <a:t>المعجزات</a:t>
            </a:r>
            <a:br>
              <a:rPr lang="en-US" sz="6000" b="1" dirty="0">
                <a:solidFill>
                  <a:srgbClr val="800000"/>
                </a:solidFill>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مقابل</a:t>
            </a:r>
            <a:br>
              <a:rPr lang="en-US" sz="6000" b="1" dirty="0">
                <a:latin typeface="Arial" panose="020B0604020202020204" pitchFamily="34" charset="0"/>
                <a:cs typeface="Arial" panose="020B0604020202020204" pitchFamily="34" charset="0"/>
              </a:rPr>
            </a:br>
            <a:r>
              <a:rPr lang="ar-JO" sz="7200" b="1" dirty="0">
                <a:solidFill>
                  <a:srgbClr val="800000"/>
                </a:solidFill>
                <a:latin typeface="Arial" panose="020B0604020202020204" pitchFamily="34" charset="0"/>
                <a:cs typeface="Arial" panose="020B0604020202020204" pitchFamily="34" charset="0"/>
              </a:rPr>
              <a:t>موهبة              القوات</a:t>
            </a:r>
            <a:endParaRPr lang="en-US" sz="6000"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457200" y="115888"/>
            <a:ext cx="8229600" cy="639762"/>
          </a:xfrm>
        </p:spPr>
        <p:txBody>
          <a:bodyPr/>
          <a:lstStyle/>
          <a:p>
            <a:pPr algn="ctr" eaLnBrk="1" hangingPunct="1"/>
            <a:r>
              <a:rPr lang="ar-JO" b="1" dirty="0">
                <a:latin typeface="Arial Black" charset="0"/>
              </a:rPr>
              <a:t>النقد</a:t>
            </a:r>
            <a:endParaRPr lang="en-US" b="1" dirty="0">
              <a:latin typeface="Arial Black" charset="0"/>
            </a:endParaRPr>
          </a:p>
        </p:txBody>
      </p:sp>
      <p:sp>
        <p:nvSpPr>
          <p:cNvPr id="387074" name="Rectangle 3"/>
          <p:cNvSpPr>
            <a:spLocks noGrp="1" noChangeArrowheads="1"/>
          </p:cNvSpPr>
          <p:nvPr>
            <p:ph type="body" idx="1"/>
          </p:nvPr>
        </p:nvSpPr>
        <p:spPr>
          <a:xfrm>
            <a:off x="457200" y="838200"/>
            <a:ext cx="8218488" cy="5791200"/>
          </a:xfrm>
        </p:spPr>
        <p:txBody>
          <a:bodyPr/>
          <a:lstStyle/>
          <a:p>
            <a:pPr algn="r" eaLnBrk="1" hangingPunct="1">
              <a:lnSpc>
                <a:spcPct val="80000"/>
              </a:lnSpc>
              <a:buFontTx/>
              <a:buNone/>
            </a:pPr>
            <a:r>
              <a:rPr lang="en-US" altLang="zh-CN" sz="1800" dirty="0">
                <a:solidFill>
                  <a:srgbClr val="C00000"/>
                </a:solidFill>
                <a:latin typeface="Arial" panose="020B0604020202020204" pitchFamily="34" charset="0"/>
                <a:ea typeface="宋体" charset="0"/>
                <a:cs typeface="Arial" panose="020B0604020202020204" pitchFamily="34" charset="0"/>
              </a:rPr>
              <a:t> </a:t>
            </a:r>
            <a:r>
              <a:rPr lang="ar-JO" altLang="zh-CN" sz="1800" dirty="0">
                <a:solidFill>
                  <a:srgbClr val="C00000"/>
                </a:solidFill>
                <a:latin typeface="Arial" panose="020B0604020202020204" pitchFamily="34" charset="0"/>
                <a:ea typeface="宋体" charset="0"/>
                <a:cs typeface="Arial" panose="020B0604020202020204" pitchFamily="34" charset="0"/>
              </a:rPr>
              <a:t>1 كو 13" 8-13 </a:t>
            </a:r>
            <a:r>
              <a:rPr lang="ar-JO" altLang="zh-CN" sz="1800" dirty="0">
                <a:solidFill>
                  <a:srgbClr val="040404"/>
                </a:solidFill>
                <a:latin typeface="Arial" panose="020B0604020202020204" pitchFamily="34" charset="0"/>
                <a:ea typeface="宋体" charset="0"/>
                <a:cs typeface="Arial" panose="020B0604020202020204" pitchFamily="34" charset="0"/>
              </a:rPr>
              <a:t>(استخدمت من قبل جرودم، اللاهوت النظامي، 1032) </a:t>
            </a:r>
            <a:r>
              <a:rPr lang="en-US" altLang="zh-CN" sz="1800" dirty="0">
                <a:solidFill>
                  <a:srgbClr val="040404"/>
                </a:solidFill>
                <a:latin typeface="Arial" panose="020B0604020202020204" pitchFamily="34" charset="0"/>
                <a:ea typeface="宋体" charset="0"/>
                <a:cs typeface="Arial" panose="020B0604020202020204" pitchFamily="34" charset="0"/>
              </a:rPr>
              <a:t>           RSV </a:t>
            </a:r>
            <a:br>
              <a:rPr lang="en-US" altLang="zh-CN" sz="1800" dirty="0">
                <a:solidFill>
                  <a:srgbClr val="040404"/>
                </a:solidFill>
                <a:latin typeface="Arial" panose="020B0604020202020204" pitchFamily="34" charset="0"/>
                <a:ea typeface="宋体" charset="0"/>
                <a:cs typeface="Arial" panose="020B0604020202020204" pitchFamily="34" charset="0"/>
              </a:rPr>
            </a:br>
            <a:endParaRPr lang="en-US" altLang="zh-CN" sz="1800" dirty="0">
              <a:solidFill>
                <a:srgbClr val="040404"/>
              </a:solidFill>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8اَلْمَحَبَّةُ لاَ تَسْقُطُ أَبَدًا. وَأَمَّا النُّبُوَّاتُ فَسَتُبْطَلُ، وَالأَلْسِنَةُ فَسَتَنْتَهِي، وَالْعِلْمُ فَسَيُبْطَلُ. </a:t>
            </a: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9لأَنَّنَا نَعْلَمُ بَعْضَ الْعِلْمِ وَنَتَنَبَّأُ بَعْضَ التَّنَبُّؤِ.</a:t>
            </a:r>
            <a:r>
              <a:rPr lang="en-US" altLang="zh-CN" sz="1800" dirty="0">
                <a:latin typeface="Arial" panose="020B0604020202020204" pitchFamily="34" charset="0"/>
                <a:ea typeface="宋体" charset="0"/>
                <a:cs typeface="Arial" panose="020B0604020202020204" pitchFamily="34" charset="0"/>
              </a:rPr>
              <a:t> </a:t>
            </a:r>
          </a:p>
          <a:p>
            <a:pPr eaLnBrk="1" hangingPunct="1">
              <a:lnSpc>
                <a:spcPct val="80000"/>
              </a:lnSpc>
              <a:buFontTx/>
              <a:buNone/>
            </a:pPr>
            <a:r>
              <a:rPr lang="en-US" altLang="zh-CN" sz="1800" dirty="0">
                <a:latin typeface="Arial" panose="020B0604020202020204" pitchFamily="34" charset="0"/>
                <a:ea typeface="宋体" charset="0"/>
                <a:cs typeface="Arial" panose="020B0604020202020204" pitchFamily="34" charset="0"/>
              </a:rPr>
              <a:t>                                    </a:t>
            </a:r>
            <a:r>
              <a:rPr lang="en-US" altLang="zh-CN" sz="1800" i="1" dirty="0">
                <a:solidFill>
                  <a:srgbClr val="009900"/>
                </a:solidFill>
                <a:latin typeface="Arial" panose="020B0604020202020204" pitchFamily="34" charset="0"/>
                <a:ea typeface="宋体" charset="0"/>
                <a:cs typeface="Arial" panose="020B0604020202020204" pitchFamily="34" charset="0"/>
              </a:rPr>
              <a:t>ek </a:t>
            </a:r>
            <a:r>
              <a:rPr lang="en-US" altLang="zh-CN" sz="1800" i="1" dirty="0" err="1">
                <a:solidFill>
                  <a:srgbClr val="009900"/>
                </a:solidFill>
                <a:latin typeface="Arial" panose="020B0604020202020204" pitchFamily="34" charset="0"/>
                <a:ea typeface="宋体" charset="0"/>
                <a:cs typeface="Arial" panose="020B0604020202020204" pitchFamily="34" charset="0"/>
              </a:rPr>
              <a:t>merous</a:t>
            </a:r>
            <a:r>
              <a:rPr lang="en-US" altLang="zh-CN" sz="1800" i="1" dirty="0">
                <a:solidFill>
                  <a:srgbClr val="009900"/>
                </a:solidFill>
                <a:latin typeface="Arial" panose="020B0604020202020204" pitchFamily="34" charset="0"/>
                <a:ea typeface="宋体" charset="0"/>
                <a:cs typeface="Arial" panose="020B0604020202020204" pitchFamily="34" charset="0"/>
              </a:rPr>
              <a:t>       ek </a:t>
            </a:r>
            <a:r>
              <a:rPr lang="en-US" altLang="zh-CN" sz="1800" i="1" dirty="0" err="1">
                <a:solidFill>
                  <a:srgbClr val="009900"/>
                </a:solidFill>
                <a:latin typeface="Arial" panose="020B0604020202020204" pitchFamily="34" charset="0"/>
                <a:ea typeface="宋体" charset="0"/>
                <a:cs typeface="Arial" panose="020B0604020202020204" pitchFamily="34" charset="0"/>
              </a:rPr>
              <a:t>merous</a:t>
            </a:r>
            <a:endParaRPr lang="en-US" altLang="zh-CN" sz="1800" i="1" dirty="0">
              <a:solidFill>
                <a:srgbClr val="009900"/>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r>
              <a:rPr lang="en-US" altLang="zh-CN" sz="1800" dirty="0">
                <a:solidFill>
                  <a:srgbClr val="000099"/>
                </a:solidFill>
                <a:latin typeface="Arial" panose="020B0604020202020204" pitchFamily="34" charset="0"/>
                <a:ea typeface="宋体" charset="0"/>
                <a:cs typeface="Arial" panose="020B0604020202020204" pitchFamily="34" charset="0"/>
              </a:rPr>
              <a:t>ESV </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                         "</a:t>
            </a:r>
            <a:r>
              <a:rPr lang="ar-JO" altLang="zh-CN" sz="1800" dirty="0">
                <a:solidFill>
                  <a:srgbClr val="000099"/>
                </a:solidFill>
                <a:latin typeface="Arial" panose="020B0604020202020204" pitchFamily="34" charset="0"/>
                <a:ea typeface="宋体" charset="0"/>
                <a:cs typeface="Arial" panose="020B0604020202020204" pitchFamily="34" charset="0"/>
                <a:sym typeface="Wingdings" charset="0"/>
              </a:rPr>
              <a:t>بعض</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                   “</a:t>
            </a:r>
            <a:r>
              <a:rPr lang="ar-JO" altLang="zh-CN" sz="1800" dirty="0">
                <a:solidFill>
                  <a:srgbClr val="000099"/>
                </a:solidFill>
                <a:latin typeface="Arial" panose="020B0604020202020204" pitchFamily="34" charset="0"/>
                <a:ea typeface="宋体" charset="0"/>
                <a:cs typeface="Arial" panose="020B0604020202020204" pitchFamily="34" charset="0"/>
                <a:sym typeface="Wingdings" charset="0"/>
              </a:rPr>
              <a:t>بعض</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a:t>
            </a:r>
            <a:r>
              <a:rPr lang="en-US" altLang="zh-CN" sz="1800" dirty="0">
                <a:solidFill>
                  <a:srgbClr val="000099"/>
                </a:solidFill>
                <a:latin typeface="Arial" panose="020B0604020202020204" pitchFamily="34" charset="0"/>
                <a:ea typeface="宋体" charset="0"/>
                <a:cs typeface="Arial" panose="020B0604020202020204" pitchFamily="34" charset="0"/>
              </a:rPr>
              <a:t> </a:t>
            </a:r>
          </a:p>
          <a:p>
            <a:pPr eaLnBrk="1" hangingPunct="1">
              <a:lnSpc>
                <a:spcPct val="80000"/>
              </a:lnSpc>
              <a:buFontTx/>
              <a:buNone/>
            </a:pP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10وَلكِنْ مَتَى جَاءَ الْكَامِلُ فَحِينَئِذٍ يُبْطَلُ مَا هُوَ بَعْضٌ. </a:t>
            </a:r>
            <a:endParaRPr lang="en-US" altLang="zh-CN" sz="1800" dirty="0">
              <a:latin typeface="Arial" panose="020B0604020202020204" pitchFamily="34" charset="0"/>
              <a:ea typeface="宋体" charset="0"/>
              <a:cs typeface="Arial" panose="020B0604020202020204" pitchFamily="34" charset="0"/>
            </a:endParaRPr>
          </a:p>
          <a:p>
            <a:pPr algn="l" eaLnBrk="1" hangingPunct="1">
              <a:lnSpc>
                <a:spcPct val="80000"/>
              </a:lnSpc>
              <a:buFontTx/>
              <a:buNone/>
            </a:pPr>
            <a:r>
              <a:rPr lang="en-US" altLang="zh-CN" sz="1800" dirty="0">
                <a:solidFill>
                  <a:srgbClr val="990000"/>
                </a:solidFill>
                <a:latin typeface="Arial" panose="020B0604020202020204" pitchFamily="34" charset="0"/>
                <a:ea typeface="宋体" charset="0"/>
                <a:cs typeface="Arial" panose="020B0604020202020204" pitchFamily="34" charset="0"/>
              </a:rPr>
              <a:t>                                 </a:t>
            </a:r>
            <a:r>
              <a:rPr lang="en-US" altLang="zh-CN" sz="1800" dirty="0">
                <a:solidFill>
                  <a:srgbClr val="00B050"/>
                </a:solidFill>
                <a:latin typeface="Arial" panose="020B0604020202020204" pitchFamily="34" charset="0"/>
                <a:ea typeface="宋体" charset="0"/>
                <a:cs typeface="Arial" panose="020B0604020202020204" pitchFamily="34" charset="0"/>
              </a:rPr>
              <a:t>to ek </a:t>
            </a:r>
            <a:r>
              <a:rPr lang="en-US" altLang="zh-CN" sz="1800" dirty="0" err="1">
                <a:solidFill>
                  <a:srgbClr val="00B050"/>
                </a:solidFill>
                <a:latin typeface="Arial" panose="020B0604020202020204" pitchFamily="34" charset="0"/>
                <a:ea typeface="宋体" charset="0"/>
                <a:cs typeface="Arial" panose="020B0604020202020204" pitchFamily="34" charset="0"/>
              </a:rPr>
              <a:t>merous</a:t>
            </a:r>
            <a:r>
              <a:rPr lang="en-US" altLang="zh-CN" sz="1800" dirty="0">
                <a:solidFill>
                  <a:srgbClr val="00B050"/>
                </a:solidFill>
                <a:latin typeface="Arial" panose="020B0604020202020204" pitchFamily="34" charset="0"/>
                <a:ea typeface="宋体" charset="0"/>
                <a:cs typeface="Arial" panose="020B0604020202020204" pitchFamily="34" charset="0"/>
              </a:rPr>
              <a:t>     </a:t>
            </a:r>
            <a:r>
              <a:rPr lang="en-US" altLang="zh-CN" sz="1800" i="1" dirty="0">
                <a:solidFill>
                  <a:srgbClr val="990000"/>
                </a:solidFill>
                <a:latin typeface="Arial" panose="020B0604020202020204" pitchFamily="34" charset="0"/>
                <a:ea typeface="宋体" charset="0"/>
                <a:cs typeface="Arial" panose="020B0604020202020204" pitchFamily="34" charset="0"/>
              </a:rPr>
              <a:t>to </a:t>
            </a:r>
            <a:r>
              <a:rPr lang="en-US" altLang="zh-CN" sz="1800" i="1" dirty="0" err="1">
                <a:solidFill>
                  <a:srgbClr val="990000"/>
                </a:solidFill>
                <a:latin typeface="Arial" panose="020B0604020202020204" pitchFamily="34" charset="0"/>
                <a:ea typeface="宋体" charset="0"/>
                <a:cs typeface="Arial" panose="020B0604020202020204" pitchFamily="34" charset="0"/>
              </a:rPr>
              <a:t>teleion</a:t>
            </a:r>
            <a:r>
              <a:rPr lang="en-US" altLang="zh-CN" sz="1800" dirty="0">
                <a:latin typeface="Arial" panose="020B0604020202020204" pitchFamily="34" charset="0"/>
                <a:ea typeface="宋体" charset="0"/>
                <a:cs typeface="Arial" panose="020B0604020202020204" pitchFamily="34" charset="0"/>
              </a:rPr>
              <a:t> </a:t>
            </a:r>
          </a:p>
          <a:p>
            <a:pPr algn="ctr" eaLnBrk="1" hangingPunct="1">
              <a:lnSpc>
                <a:spcPct val="80000"/>
              </a:lnSpc>
              <a:buFontTx/>
              <a:buNone/>
            </a:pPr>
            <a:r>
              <a:rPr lang="ar-JO" altLang="zh-CN" sz="1800" dirty="0">
                <a:solidFill>
                  <a:srgbClr val="1102FF"/>
                </a:solidFill>
                <a:latin typeface="Arial" panose="020B0604020202020204" pitchFamily="34" charset="0"/>
                <a:ea typeface="宋体" charset="0"/>
                <a:cs typeface="Arial" panose="020B0604020202020204" pitchFamily="34" charset="0"/>
              </a:rPr>
              <a:t>بعض</a:t>
            </a:r>
            <a:r>
              <a:rPr lang="en-US" altLang="zh-CN" sz="1800" dirty="0">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rPr>
              <a:t>"</a:t>
            </a:r>
            <a:r>
              <a:rPr lang="ar-JO" altLang="zh-CN" sz="1800" dirty="0">
                <a:solidFill>
                  <a:srgbClr val="000099"/>
                </a:solidFill>
                <a:latin typeface="Arial" panose="020B0604020202020204" pitchFamily="34" charset="0"/>
                <a:ea typeface="宋体" charset="0"/>
                <a:cs typeface="Arial" panose="020B0604020202020204" pitchFamily="34" charset="0"/>
              </a:rPr>
              <a:t>كامل</a:t>
            </a:r>
            <a:r>
              <a:rPr lang="en-US" altLang="zh-CN" sz="1800" dirty="0">
                <a:solidFill>
                  <a:srgbClr val="000099"/>
                </a:solidFill>
                <a:latin typeface="Arial" panose="020B0604020202020204" pitchFamily="34" charset="0"/>
                <a:ea typeface="宋体" charset="0"/>
                <a:cs typeface="Arial" panose="020B0604020202020204" pitchFamily="34" charset="0"/>
              </a:rPr>
              <a:t>“  </a:t>
            </a:r>
          </a:p>
          <a:p>
            <a:pPr algn="ctr" eaLnBrk="1" hangingPunct="1">
              <a:lnSpc>
                <a:spcPct val="80000"/>
              </a:lnSpc>
              <a:buFontTx/>
              <a:buNone/>
            </a:pPr>
            <a:r>
              <a:rPr lang="en-US" altLang="zh-CN" sz="1800" dirty="0">
                <a:solidFill>
                  <a:srgbClr val="000099"/>
                </a:solidFill>
                <a:latin typeface="Arial" panose="020B0604020202020204" pitchFamily="34" charset="0"/>
                <a:ea typeface="宋体" charset="0"/>
                <a:cs typeface="Arial" panose="020B0604020202020204" pitchFamily="34" charset="0"/>
              </a:rPr>
              <a:t> </a:t>
            </a: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 11لَمَّا كُنْتُ طِفْلاً كَطِفْل كُنْتُ أَتَكَلَّمُ، وَكَطِفْل كُنْتُ أَفْطَنُ، وَكَطِفْل كُنْتُ أَفْتَكِرُ. وَلكِنْ لَمَّا صِرْتُ رَجُلاً أَبْطَلْتُ مَا لِلطِّفْلِ. </a:t>
            </a:r>
          </a:p>
          <a:p>
            <a:pP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12فَإِنَّنَا نَنْظُرُ الآنَ فِي مِرْآةٍ، فِي لُغْزٍ، لكِنْ حِينَئِذٍ وَجْهًا لِوَجْهٍ. الآنَ أَعْرِفُ ب</a:t>
            </a:r>
            <a:r>
              <a:rPr lang="ar-JO" altLang="zh-CN" sz="1800" u="sng" dirty="0">
                <a:latin typeface="Arial" panose="020B0604020202020204" pitchFamily="34" charset="0"/>
                <a:ea typeface="宋体" charset="0"/>
                <a:cs typeface="Arial" panose="020B0604020202020204" pitchFamily="34" charset="0"/>
              </a:rPr>
              <a:t>َعْض</a:t>
            </a:r>
            <a:r>
              <a:rPr lang="ar-JO" altLang="zh-CN" sz="1800" dirty="0">
                <a:latin typeface="Arial" panose="020B0604020202020204" pitchFamily="34" charset="0"/>
                <a:ea typeface="宋体" charset="0"/>
                <a:cs typeface="Arial" panose="020B0604020202020204" pitchFamily="34" charset="0"/>
              </a:rPr>
              <a:t>َ الْمَعْرِفَةِ، لكِنْ حِينَئِذٍ سَأَعْرِفُ كَمَا عُرِفْتُ. </a:t>
            </a:r>
          </a:p>
          <a:p>
            <a:pPr eaLnBrk="1" hangingPunct="1">
              <a:lnSpc>
                <a:spcPct val="80000"/>
              </a:lnSpc>
              <a:buFontTx/>
              <a:buNone/>
            </a:pPr>
            <a:r>
              <a:rPr lang="en-US" altLang="zh-CN" sz="1800" dirty="0">
                <a:latin typeface="Arial" panose="020B0604020202020204" pitchFamily="34" charset="0"/>
                <a:ea typeface="宋体" charset="0"/>
                <a:cs typeface="Arial" panose="020B0604020202020204" pitchFamily="34" charset="0"/>
              </a:rPr>
              <a:t>                     </a:t>
            </a:r>
            <a:r>
              <a:rPr lang="en-US" altLang="zh-CN" sz="1800" i="1" dirty="0">
                <a:solidFill>
                  <a:srgbClr val="009900"/>
                </a:solidFill>
                <a:latin typeface="Arial" panose="020B0604020202020204" pitchFamily="34" charset="0"/>
                <a:ea typeface="宋体" charset="0"/>
                <a:cs typeface="Arial" panose="020B0604020202020204" pitchFamily="34" charset="0"/>
              </a:rPr>
              <a:t>ek </a:t>
            </a:r>
            <a:r>
              <a:rPr lang="en-US" altLang="zh-CN" sz="1800" i="1" dirty="0" err="1">
                <a:solidFill>
                  <a:srgbClr val="009900"/>
                </a:solidFill>
                <a:latin typeface="Arial" panose="020B0604020202020204" pitchFamily="34" charset="0"/>
                <a:ea typeface="宋体" charset="0"/>
                <a:cs typeface="Arial" panose="020B0604020202020204" pitchFamily="34" charset="0"/>
              </a:rPr>
              <a:t>merous</a:t>
            </a:r>
            <a:endParaRPr lang="en-US" altLang="zh-CN" sz="1800" i="1" dirty="0">
              <a:solidFill>
                <a:srgbClr val="009900"/>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r>
              <a:rPr lang="en-US" altLang="zh-CN" sz="1800" dirty="0">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rPr>
              <a:t>"</a:t>
            </a:r>
            <a:r>
              <a:rPr lang="ar-JO" altLang="zh-CN" sz="1800" dirty="0">
                <a:solidFill>
                  <a:srgbClr val="000099"/>
                </a:solidFill>
                <a:latin typeface="Arial" panose="020B0604020202020204" pitchFamily="34" charset="0"/>
                <a:ea typeface="宋体" charset="0"/>
                <a:cs typeface="Arial" panose="020B0604020202020204" pitchFamily="34" charset="0"/>
              </a:rPr>
              <a:t>بعض</a:t>
            </a:r>
            <a:r>
              <a:rPr lang="en-US" altLang="zh-CN" sz="1800" dirty="0">
                <a:solidFill>
                  <a:srgbClr val="000099"/>
                </a:solidFill>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  </a:t>
            </a:r>
            <a:r>
              <a:rPr lang="ar-JO" altLang="zh-CN" sz="1800" dirty="0">
                <a:solidFill>
                  <a:srgbClr val="000099"/>
                </a:solidFill>
                <a:latin typeface="Arial" panose="020B0604020202020204" pitchFamily="34" charset="0"/>
                <a:ea typeface="宋体" charset="0"/>
                <a:cs typeface="Arial" panose="020B0604020202020204" pitchFamily="34" charset="0"/>
                <a:sym typeface="Wingdings" charset="0"/>
              </a:rPr>
              <a:t>بالمقارنة مع</a:t>
            </a:r>
            <a:r>
              <a:rPr lang="en-US" altLang="zh-CN" sz="1800" dirty="0">
                <a:solidFill>
                  <a:srgbClr val="000099"/>
                </a:solidFill>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a:t>
            </a:r>
            <a:r>
              <a:rPr lang="en-US" altLang="zh-CN" sz="1800" dirty="0">
                <a:solidFill>
                  <a:srgbClr val="000099"/>
                </a:solidFill>
                <a:latin typeface="Arial" panose="020B0604020202020204" pitchFamily="34" charset="0"/>
                <a:ea typeface="宋体" charset="0"/>
                <a:cs typeface="Arial" panose="020B0604020202020204" pitchFamily="34" charset="0"/>
              </a:rPr>
              <a:t> </a:t>
            </a:r>
            <a:r>
              <a:rPr lang="ar-JO" altLang="zh-CN" sz="1800" dirty="0">
                <a:solidFill>
                  <a:srgbClr val="000099"/>
                </a:solidFill>
                <a:latin typeface="Arial" panose="020B0604020202020204" pitchFamily="34" charset="0"/>
                <a:ea typeface="宋体" charset="0"/>
                <a:cs typeface="Arial" panose="020B0604020202020204" pitchFamily="34" charset="0"/>
              </a:rPr>
              <a:t>الفهم الكامل</a:t>
            </a:r>
            <a:endParaRPr lang="en-US" altLang="zh-CN" sz="1800" dirty="0">
              <a:solidFill>
                <a:srgbClr val="000099"/>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endParaRPr lang="en-US" altLang="zh-CN" sz="1800" dirty="0">
              <a:solidFill>
                <a:srgbClr val="000099"/>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سأعرف كما عرفت</a:t>
            </a: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13أَمَّا الآنَ فَيَثْبُتُ: الإِيمَانُ وَالرَّجَاءُ وَالْمَحَبَّةُ، هذِهِ الثَّلاَثَةُ وَلكِنَّ أَعْظَمَهُنَّ الْمَحَبَّةُ.</a:t>
            </a:r>
            <a:endParaRPr lang="en-US" sz="1800" dirty="0">
              <a:latin typeface="Arial" panose="020B0604020202020204" pitchFamily="34" charset="0"/>
              <a:cs typeface="Arial" panose="020B0604020202020204" pitchFamily="34" charset="0"/>
            </a:endParaRPr>
          </a:p>
        </p:txBody>
      </p:sp>
      <p:sp>
        <p:nvSpPr>
          <p:cNvPr id="387075" name="Text Box 4"/>
          <p:cNvSpPr txBox="1">
            <a:spLocks noChangeArrowheads="1"/>
          </p:cNvSpPr>
          <p:nvPr/>
        </p:nvSpPr>
        <p:spPr bwMode="auto">
          <a:xfrm>
            <a:off x="7956550" y="476250"/>
            <a:ext cx="10326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16-17</a:t>
            </a:r>
            <a:endParaRPr lang="en-US" b="1"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النقد</a:t>
            </a:r>
            <a:endParaRPr lang="en-US" b="1"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idx="1"/>
          </p:nvPr>
        </p:nvSpPr>
        <p:spPr>
          <a:xfrm>
            <a:off x="457200" y="1066800"/>
            <a:ext cx="6994525" cy="3441700"/>
          </a:xfrm>
        </p:spPr>
        <p:txBody>
          <a:bodyPr/>
          <a:lstStyle/>
          <a:p>
            <a:pPr marL="361950" indent="-361950" algn="r" rtl="1" eaLnBrk="1" hangingPunct="1"/>
            <a:r>
              <a:rPr lang="ar-JO" altLang="zh-CN" dirty="0">
                <a:solidFill>
                  <a:srgbClr val="000099"/>
                </a:solidFill>
                <a:latin typeface="Arial" panose="020B0604020202020204" pitchFamily="34" charset="0"/>
                <a:ea typeface="宋体" charset="0"/>
                <a:cs typeface="Arial" panose="020B0604020202020204" pitchFamily="34" charset="0"/>
              </a:rPr>
              <a:t>انتهت موهبة الرسولية</a:t>
            </a:r>
            <a:endParaRPr lang="en-US" altLang="zh-CN" dirty="0">
              <a:latin typeface="Arial" panose="020B0604020202020204" pitchFamily="34" charset="0"/>
              <a:ea typeface="宋体" charset="0"/>
              <a:cs typeface="Arial" panose="020B0604020202020204" pitchFamily="34" charset="0"/>
            </a:endParaRPr>
          </a:p>
          <a:p>
            <a:pPr lvl="1" indent="-266700" algn="r" rtl="1" eaLnBrk="1" hangingPunct="1"/>
            <a:r>
              <a:rPr lang="ar-JO" altLang="zh-CN" dirty="0">
                <a:latin typeface="Arial" panose="020B0604020202020204" pitchFamily="34" charset="0"/>
                <a:ea typeface="宋体" charset="0"/>
                <a:cs typeface="Arial" panose="020B0604020202020204" pitchFamily="34" charset="0"/>
              </a:rPr>
              <a:t>لذلك من المحتمل لأي موهبة روحية أن تنتهي</a:t>
            </a:r>
            <a:endParaRPr lang="en-US" altLang="zh-CN" dirty="0">
              <a:latin typeface="Arial" panose="020B0604020202020204" pitchFamily="34" charset="0"/>
              <a:ea typeface="宋体" charset="0"/>
              <a:cs typeface="Arial" panose="020B0604020202020204" pitchFamily="34" charset="0"/>
            </a:endParaRPr>
          </a:p>
          <a:p>
            <a:pPr lvl="1" indent="-266700" algn="r" rtl="1" eaLnBrk="1" hangingPunct="1"/>
            <a:r>
              <a:rPr lang="ar-JO" altLang="zh-CN" dirty="0">
                <a:latin typeface="Arial" panose="020B0604020202020204" pitchFamily="34" charset="0"/>
                <a:ea typeface="宋体" charset="0"/>
                <a:cs typeface="Arial" panose="020B0604020202020204" pitchFamily="34" charset="0"/>
              </a:rPr>
              <a:t>عدم توقف الرسولية كوظيفة وليس كموهبة روحية</a:t>
            </a:r>
            <a:endParaRPr lang="en-US" altLang="zh-CN" dirty="0">
              <a:latin typeface="Arial" panose="020B0604020202020204" pitchFamily="34" charset="0"/>
              <a:ea typeface="宋体" charset="0"/>
              <a:cs typeface="Arial" panose="020B0604020202020204" pitchFamily="34" charset="0"/>
            </a:endParaRPr>
          </a:p>
          <a:p>
            <a:pPr marL="1028700" lvl="2" indent="0" algn="r" eaLnBrk="1" hangingPunct="1">
              <a:buFontTx/>
              <a:buNone/>
            </a:pPr>
            <a:r>
              <a:rPr lang="en-US" sz="2400" dirty="0">
                <a:latin typeface="Arial" panose="020B0604020202020204" pitchFamily="34" charset="0"/>
                <a:ea typeface="宋体" charset="0"/>
                <a:cs typeface="Arial" panose="020B0604020202020204" pitchFamily="34" charset="0"/>
              </a:rPr>
              <a:t>  </a:t>
            </a:r>
            <a:r>
              <a:rPr lang="ar-JO" sz="2400" dirty="0">
                <a:latin typeface="Arial" panose="020B0604020202020204" pitchFamily="34" charset="0"/>
                <a:ea typeface="宋体" charset="0"/>
                <a:cs typeface="Arial" panose="020B0604020202020204" pitchFamily="34" charset="0"/>
              </a:rPr>
              <a:t>الرد: يراها بولس كموهبة روحية ويضعها ويضعها مع قائمة المواهب الأخرى</a:t>
            </a:r>
            <a:endParaRPr lang="en-US" dirty="0">
              <a:latin typeface="Arial" panose="020B0604020202020204" pitchFamily="34" charset="0"/>
              <a:ea typeface="Arial" charset="0"/>
              <a:cs typeface="Arial" panose="020B0604020202020204" pitchFamily="34" charset="0"/>
            </a:endParaRPr>
          </a:p>
        </p:txBody>
      </p:sp>
      <p:sp>
        <p:nvSpPr>
          <p:cNvPr id="24580" name="Text Box 4"/>
          <p:cNvSpPr txBox="1">
            <a:spLocks noChangeArrowheads="1"/>
          </p:cNvSpPr>
          <p:nvPr/>
        </p:nvSpPr>
        <p:spPr bwMode="auto">
          <a:xfrm>
            <a:off x="1295400" y="4545013"/>
            <a:ext cx="6629400" cy="1446550"/>
          </a:xfrm>
          <a:prstGeom prst="rect">
            <a:avLst/>
          </a:prstGeom>
          <a:solidFill>
            <a:srgbClr val="99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ar-JO" altLang="zh-CN" sz="2000" b="1" dirty="0">
                <a:solidFill>
                  <a:srgbClr val="FFFF66"/>
                </a:solidFill>
                <a:latin typeface="Arial" panose="020B0604020202020204" pitchFamily="34" charset="0"/>
                <a:ea typeface="宋体" charset="0"/>
                <a:cs typeface="Arial" panose="020B0604020202020204" pitchFamily="34" charset="0"/>
              </a:rPr>
              <a:t>الموهبة الروحية يمكن اعتبارها موهبة والوظيفة التي يمكن ممارستها فيها، أو وظيفة والموهبة التي يمكن بها القيام بذلك."</a:t>
            </a:r>
            <a:br>
              <a:rPr lang="en-US" altLang="zh-CN" sz="2000" b="1" dirty="0">
                <a:solidFill>
                  <a:srgbClr val="FFFF66"/>
                </a:solidFill>
                <a:latin typeface="Arial" panose="020B0604020202020204" pitchFamily="34" charset="0"/>
                <a:ea typeface="宋体" charset="0"/>
                <a:cs typeface="Arial" panose="020B0604020202020204" pitchFamily="34" charset="0"/>
              </a:rPr>
            </a:br>
            <a:endParaRPr lang="en-US" altLang="zh-CN" b="1" dirty="0">
              <a:solidFill>
                <a:schemeClr val="bg1"/>
              </a:solidFill>
              <a:latin typeface="Arial" panose="020B0604020202020204" pitchFamily="34" charset="0"/>
              <a:ea typeface="宋体" charset="0"/>
              <a:cs typeface="Arial" panose="020B0604020202020204" pitchFamily="34" charset="0"/>
            </a:endParaRPr>
          </a:p>
          <a:p>
            <a:pPr lvl="1" algn="ctr"/>
            <a:r>
              <a:rPr lang="ar-JO" b="1" dirty="0">
                <a:solidFill>
                  <a:schemeClr val="bg1"/>
                </a:solidFill>
                <a:latin typeface="Arial" panose="020B0604020202020204" pitchFamily="34" charset="0"/>
                <a:ea typeface="宋体" charset="0"/>
                <a:cs typeface="Arial" panose="020B0604020202020204" pitchFamily="34" charset="0"/>
              </a:rPr>
              <a:t>جون ستوت (المعمودية والملأ، ص113)</a:t>
            </a:r>
            <a:endParaRPr lang="en-US" dirty="0">
              <a:solidFill>
                <a:schemeClr val="bg1"/>
              </a:solidFill>
              <a:latin typeface="Arial" panose="020B0604020202020204" pitchFamily="34" charset="0"/>
              <a:cs typeface="Arial" panose="020B0604020202020204" pitchFamily="34" charset="0"/>
            </a:endParaRPr>
          </a:p>
        </p:txBody>
      </p:sp>
      <p:sp>
        <p:nvSpPr>
          <p:cNvPr id="388100" name="Text Box 4"/>
          <p:cNvSpPr txBox="1">
            <a:spLocks noChangeArrowheads="1"/>
          </p:cNvSpPr>
          <p:nvPr/>
        </p:nvSpPr>
        <p:spPr bwMode="auto">
          <a:xfrm>
            <a:off x="7956550" y="519113"/>
            <a:ext cx="979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18-20</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calcmode="lin" valueType="num">
                                      <p:cBhvr additive="base">
                                        <p:cTn id="11"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 calcmode="lin" valueType="num">
                                      <p:cBhvr additive="base">
                                        <p:cTn id="15"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 calcmode="lin" valueType="num">
                                      <p:cBhvr additive="base">
                                        <p:cTn id="19"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0" presetClass="entr" presetSubtype="0" fill="hold" grpId="0" nodeType="afterEffect">
                                  <p:stCondLst>
                                    <p:cond delay="0"/>
                                  </p:stCondLst>
                                  <p:childTnLst>
                                    <p:set>
                                      <p:cBhvr>
                                        <p:cTn id="23" dur="1" fill="hold">
                                          <p:stCondLst>
                                            <p:cond delay="0"/>
                                          </p:stCondLst>
                                        </p:cTn>
                                        <p:tgtEl>
                                          <p:spTgt spid="24580"/>
                                        </p:tgtEl>
                                        <p:attrNameLst>
                                          <p:attrName>style.visibility</p:attrName>
                                        </p:attrNameLst>
                                      </p:cBhvr>
                                      <p:to>
                                        <p:strVal val="visible"/>
                                      </p:to>
                                    </p:set>
                                    <p:animEffect transition="in" filter="wedge">
                                      <p:cBhvr>
                                        <p:cTn id="24"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النقد</a:t>
            </a:r>
            <a:endParaRPr lang="en-US" b="1" dirty="0">
              <a:latin typeface="Arial" panose="020B0604020202020204" pitchFamily="34" charset="0"/>
              <a:cs typeface="Arial" panose="020B0604020202020204" pitchFamily="34" charset="0"/>
            </a:endParaRPr>
          </a:p>
        </p:txBody>
      </p:sp>
      <p:sp>
        <p:nvSpPr>
          <p:cNvPr id="25603" name="Rectangle 3"/>
          <p:cNvSpPr>
            <a:spLocks noGrp="1" noChangeArrowheads="1"/>
          </p:cNvSpPr>
          <p:nvPr>
            <p:ph type="body" idx="1"/>
          </p:nvPr>
        </p:nvSpPr>
        <p:spPr>
          <a:xfrm>
            <a:off x="457200" y="1066800"/>
            <a:ext cx="7499350" cy="5059363"/>
          </a:xfrm>
        </p:spPr>
        <p:txBody>
          <a:bodyPr/>
          <a:lstStyle/>
          <a:p>
            <a:pPr algn="r" rtl="1" eaLnBrk="1" hangingPunct="1"/>
            <a:r>
              <a:rPr lang="ar-JO" altLang="zh-CN" dirty="0">
                <a:solidFill>
                  <a:srgbClr val="000099"/>
                </a:solidFill>
                <a:latin typeface="Arial" panose="020B0604020202020204" pitchFamily="34" charset="0"/>
                <a:ea typeface="宋体" charset="0"/>
                <a:cs typeface="Arial" panose="020B0604020202020204" pitchFamily="34" charset="0"/>
              </a:rPr>
              <a:t>عطية المعجزات المُعطاة لتأكيد صحة رسالة الإنجيل من قبل الرسل وغيرهم خلال وقت لم يكن فيه القانون قد اكتمل بعد (راجع عب ٢: ٣-٤؛ ٢ كو ١٢: ١٢).</a:t>
            </a:r>
          </a:p>
          <a:p>
            <a:pPr algn="r" rtl="1" eaLnBrk="1" hangingPunct="1"/>
            <a:r>
              <a:rPr lang="ar-JO" dirty="0">
                <a:latin typeface="Arial" panose="020B0604020202020204" pitchFamily="34" charset="0"/>
                <a:ea typeface="Arial" charset="0"/>
                <a:cs typeface="Arial" panose="020B0604020202020204" pitchFamily="34" charset="0"/>
              </a:rPr>
              <a:t>إنه غرض يوازي غرض معجزات يسوع</a:t>
            </a:r>
            <a:endParaRPr lang="en-US" dirty="0">
              <a:latin typeface="Arial" panose="020B0604020202020204" pitchFamily="34" charset="0"/>
              <a:ea typeface="Arial"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عندما تأسست الكنيسة على أساس الرسل والأنبياء(أف 2: 11-21) بإتمام القانون، تلاشت موهبة الرسالة والنبوة وما صاحبها من مواهب معجزية مؤكدة.</a:t>
            </a:r>
            <a:endParaRPr lang="en-US" dirty="0">
              <a:latin typeface="Arial" panose="020B0604020202020204" pitchFamily="34" charset="0"/>
              <a:ea typeface="Arial" charset="0"/>
              <a:cs typeface="Arial" panose="020B0604020202020204" pitchFamily="34" charset="0"/>
            </a:endParaRPr>
          </a:p>
        </p:txBody>
      </p:sp>
      <p:sp>
        <p:nvSpPr>
          <p:cNvPr id="389123" name="Text Box 4"/>
          <p:cNvSpPr txBox="1">
            <a:spLocks noChangeArrowheads="1"/>
          </p:cNvSpPr>
          <p:nvPr/>
        </p:nvSpPr>
        <p:spPr bwMode="auto">
          <a:xfrm>
            <a:off x="8366125" y="519113"/>
            <a:ext cx="5270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560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560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56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5603">
                                            <p:txEl>
                                              <p:pRg st="1" end="1"/>
                                            </p:txEl>
                                          </p:spTgt>
                                        </p:tgtEl>
                                        <p:attrNameLst>
                                          <p:attrName>style.visibility</p:attrName>
                                        </p:attrNameLst>
                                      </p:cBhvr>
                                      <p:to>
                                        <p:strVal val="visible"/>
                                      </p:to>
                                    </p:set>
                                    <p:anim calcmode="lin" valueType="num">
                                      <p:cBhvr>
                                        <p:cTn id="16" dur="500" fill="hold"/>
                                        <p:tgtEl>
                                          <p:spTgt spid="2560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560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560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560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p:txBody>
          <a:bodyPr/>
          <a:lstStyle/>
          <a:p>
            <a:pPr algn="ctr" eaLnBrk="1" hangingPunct="1"/>
            <a:r>
              <a:rPr lang="ar-JO" b="1" dirty="0">
                <a:latin typeface="Arial Black" charset="0"/>
              </a:rPr>
              <a:t>النقد</a:t>
            </a:r>
            <a:endParaRPr lang="en-US" b="1" dirty="0">
              <a:latin typeface="Arial Black" charset="0"/>
            </a:endParaRPr>
          </a:p>
        </p:txBody>
      </p:sp>
      <p:sp>
        <p:nvSpPr>
          <p:cNvPr id="26627" name="Rectangle 3"/>
          <p:cNvSpPr>
            <a:spLocks noGrp="1" noChangeArrowheads="1"/>
          </p:cNvSpPr>
          <p:nvPr>
            <p:ph type="body" idx="1"/>
          </p:nvPr>
        </p:nvSpPr>
        <p:spPr>
          <a:xfrm>
            <a:off x="457200" y="1066800"/>
            <a:ext cx="7499350" cy="5170488"/>
          </a:xfrm>
        </p:spPr>
        <p:txBody>
          <a:bodyPr/>
          <a:lstStyle/>
          <a:p>
            <a:pPr algn="r" rtl="1" eaLnBrk="1" hangingPunct="1"/>
            <a:r>
              <a:rPr lang="ar-JO" altLang="zh-CN" dirty="0">
                <a:solidFill>
                  <a:srgbClr val="000099"/>
                </a:solidFill>
                <a:latin typeface="Arial" panose="020B0604020202020204" pitchFamily="34" charset="0"/>
                <a:ea typeface="宋体" charset="0"/>
                <a:cs typeface="Arial" panose="020B0604020202020204" pitchFamily="34" charset="0"/>
              </a:rPr>
              <a:t>تاريخ الكنيسة</a:t>
            </a:r>
            <a:br>
              <a:rPr lang="en-US" altLang="zh-CN" dirty="0">
                <a:solidFill>
                  <a:srgbClr val="000099"/>
                </a:solidFill>
                <a:latin typeface="Arial" panose="020B0604020202020204" pitchFamily="34" charset="0"/>
                <a:ea typeface="宋体" charset="0"/>
                <a:cs typeface="Arial" panose="020B0604020202020204" pitchFamily="34" charset="0"/>
              </a:rPr>
            </a:br>
            <a:r>
              <a:rPr lang="ar-JO" altLang="zh-CN" dirty="0">
                <a:solidFill>
                  <a:srgbClr val="000099"/>
                </a:solidFill>
                <a:latin typeface="Arial" panose="020B0604020202020204" pitchFamily="34" charset="0"/>
                <a:ea typeface="宋体" charset="0"/>
                <a:cs typeface="Arial" panose="020B0604020202020204" pitchFamily="34" charset="0"/>
              </a:rPr>
              <a:t>العمل المعجزي كظاهرة مستمرة ≠ نوعية ومدى ارتباطه بالمسيح والرسل.</a:t>
            </a:r>
          </a:p>
          <a:p>
            <a:pPr algn="r" rtl="1" eaLnBrk="1" hangingPunct="1"/>
            <a:r>
              <a:rPr lang="ar-JO" altLang="zh-CN" dirty="0">
                <a:latin typeface="Arial" panose="020B0604020202020204" pitchFamily="34" charset="0"/>
                <a:ea typeface="宋体" charset="0"/>
                <a:cs typeface="Arial" panose="020B0604020202020204" pitchFamily="34" charset="0"/>
              </a:rPr>
              <a:t>غير المتوقفين: حتى لو كانت المعجزات أضعف اليوم، إلا أنها مع ذلك لا تزال تعمل على بناء الكنيسة (1 كو 12: 7).</a:t>
            </a:r>
          </a:p>
          <a:p>
            <a:pPr algn="r" rtl="1" eaLnBrk="1" hangingPunct="1"/>
            <a:r>
              <a:rPr lang="ar-JO" altLang="zh-CN" dirty="0">
                <a:latin typeface="Arial" panose="020B0604020202020204" pitchFamily="34" charset="0"/>
                <a:ea typeface="宋体" charset="0"/>
                <a:cs typeface="Arial" panose="020B0604020202020204" pitchFamily="34" charset="0"/>
              </a:rPr>
              <a:t>مع ذلك، فمن الصعب التمييز بين المعجزة الإلهية الحقيقية والمعجزة الزائفة أو حتى الشيطانية.</a:t>
            </a:r>
            <a:endParaRPr lang="en-US" sz="2800" dirty="0">
              <a:latin typeface="Arial" panose="020B0604020202020204" pitchFamily="34" charset="0"/>
              <a:ea typeface="Arial"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662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662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662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662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662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457200" y="115888"/>
            <a:ext cx="8229600" cy="639762"/>
          </a:xfrm>
        </p:spPr>
        <p:txBody>
          <a:bodyPr/>
          <a:lstStyle/>
          <a:p>
            <a:pPr algn="ctr" eaLnBrk="1" hangingPunct="1"/>
            <a:r>
              <a:rPr lang="ar-JO" b="1" dirty="0">
                <a:latin typeface="Arial" panose="020B0604020202020204" pitchFamily="34" charset="0"/>
                <a:cs typeface="Arial" panose="020B0604020202020204" pitchFamily="34" charset="0"/>
              </a:rPr>
              <a:t>موقفي</a:t>
            </a:r>
            <a:endParaRPr lang="en-US" b="1" dirty="0">
              <a:latin typeface="Arial" panose="020B0604020202020204" pitchFamily="34" charset="0"/>
              <a:cs typeface="Arial" panose="020B0604020202020204" pitchFamily="34" charset="0"/>
            </a:endParaRPr>
          </a:p>
        </p:txBody>
      </p:sp>
      <p:sp>
        <p:nvSpPr>
          <p:cNvPr id="8195" name="Rectangle 3"/>
          <p:cNvSpPr>
            <a:spLocks noGrp="1" noChangeArrowheads="1"/>
          </p:cNvSpPr>
          <p:nvPr>
            <p:ph type="body" idx="1"/>
          </p:nvPr>
        </p:nvSpPr>
        <p:spPr>
          <a:xfrm>
            <a:off x="539750" y="1196975"/>
            <a:ext cx="8229600" cy="2447925"/>
          </a:xfrm>
        </p:spPr>
        <p:txBody>
          <a:bodyPr/>
          <a:lstStyle/>
          <a:p>
            <a:pPr algn="r" eaLnBrk="1" hangingPunct="1">
              <a:buFontTx/>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بخصوص </a:t>
            </a:r>
            <a:r>
              <a:rPr lang="ar-JO" dirty="0">
                <a:solidFill>
                  <a:srgbClr val="C00000"/>
                </a:solidFill>
                <a:latin typeface="Arial" panose="020B0604020202020204" pitchFamily="34" charset="0"/>
                <a:cs typeface="Arial" panose="020B0604020202020204" pitchFamily="34" charset="0"/>
              </a:rPr>
              <a:t>موهبة القوات </a:t>
            </a:r>
            <a:r>
              <a:rPr lang="ar-JO" dirty="0">
                <a:latin typeface="Arial" panose="020B0604020202020204" pitchFamily="34" charset="0"/>
                <a:cs typeface="Arial" panose="020B0604020202020204" pitchFamily="34" charset="0"/>
              </a:rPr>
              <a:t>اليوم،</a:t>
            </a:r>
          </a:p>
          <a:p>
            <a:pPr algn="r" eaLnBrk="1" hangingPunct="1">
              <a:buFontTx/>
              <a:buNone/>
            </a:pPr>
            <a:r>
              <a:rPr lang="ar-JO" dirty="0">
                <a:latin typeface="Arial" panose="020B0604020202020204" pitchFamily="34" charset="0"/>
                <a:cs typeface="Arial" panose="020B0604020202020204" pitchFamily="34" charset="0"/>
              </a:rPr>
              <a:t>فإن موقفي هو ...</a:t>
            </a:r>
            <a:endParaRPr lang="en-US" dirty="0">
              <a:latin typeface="Arial" panose="020B0604020202020204" pitchFamily="34" charset="0"/>
              <a:cs typeface="Arial" panose="020B0604020202020204" pitchFamily="34" charset="0"/>
            </a:endParaRPr>
          </a:p>
          <a:p>
            <a:pPr algn="r" eaLnBrk="1" hangingPunct="1">
              <a:buFontTx/>
              <a:buNone/>
            </a:pPr>
            <a:endParaRPr lang="en-US" sz="800" dirty="0">
              <a:latin typeface="Arial" panose="020B0604020202020204" pitchFamily="34" charset="0"/>
              <a:cs typeface="Arial" panose="020B0604020202020204" pitchFamily="34" charset="0"/>
            </a:endParaRPr>
          </a:p>
          <a:p>
            <a:pPr algn="ctr" eaLnBrk="1" hangingPunct="1">
              <a:buFontTx/>
              <a:buNone/>
            </a:pPr>
            <a:r>
              <a:rPr lang="ar-JO" sz="4800" dirty="0">
                <a:solidFill>
                  <a:srgbClr val="000099"/>
                </a:solidFill>
                <a:latin typeface="Arial" panose="020B0604020202020204" pitchFamily="34" charset="0"/>
                <a:cs typeface="Arial" panose="020B0604020202020204" pitchFamily="34" charset="0"/>
              </a:rPr>
              <a:t>توقفي</a:t>
            </a:r>
            <a:endParaRPr lang="en-US" dirty="0">
              <a:solidFill>
                <a:srgbClr val="000099"/>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539750" y="3716338"/>
            <a:ext cx="8229600" cy="244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defRPr/>
            </a:pPr>
            <a:r>
              <a:rPr lang="en-US" sz="2800" b="1" dirty="0">
                <a:latin typeface="Arial" panose="020B0604020202020204" pitchFamily="34" charset="0"/>
                <a:cs typeface="Arial" panose="020B0604020202020204" pitchFamily="34" charset="0"/>
              </a:rPr>
              <a:t>	</a:t>
            </a:r>
            <a:r>
              <a:rPr lang="ar-JO" sz="2800" b="1" kern="0" dirty="0">
                <a:solidFill>
                  <a:srgbClr val="000000"/>
                </a:solidFill>
                <a:latin typeface="Arial" panose="020B0604020202020204" pitchFamily="34" charset="0"/>
                <a:cs typeface="Arial" panose="020B0604020202020204" pitchFamily="34" charset="0"/>
              </a:rPr>
              <a:t>بخصوص </a:t>
            </a:r>
            <a:r>
              <a:rPr lang="ar-JO" sz="2800" b="1" kern="0" dirty="0">
                <a:solidFill>
                  <a:srgbClr val="C00000"/>
                </a:solidFill>
                <a:latin typeface="Arial" panose="020B0604020202020204" pitchFamily="34" charset="0"/>
                <a:cs typeface="Arial" panose="020B0604020202020204" pitchFamily="34" charset="0"/>
              </a:rPr>
              <a:t>عمل الله للقوات </a:t>
            </a:r>
            <a:r>
              <a:rPr lang="ar-JO" sz="2800" b="1" kern="0" dirty="0">
                <a:solidFill>
                  <a:srgbClr val="000000"/>
                </a:solidFill>
                <a:latin typeface="Arial" panose="020B0604020202020204" pitchFamily="34" charset="0"/>
                <a:cs typeface="Arial" panose="020B0604020202020204" pitchFamily="34" charset="0"/>
              </a:rPr>
              <a:t>حسب إرادته اليوم،                     فإن موقفي هو</a:t>
            </a:r>
            <a:endParaRPr lang="en-US" sz="2800" b="1" kern="0" dirty="0">
              <a:solidFill>
                <a:srgbClr val="000000"/>
              </a:solidFill>
              <a:latin typeface="Arial" panose="020B0604020202020204" pitchFamily="34" charset="0"/>
              <a:cs typeface="Arial" panose="020B0604020202020204" pitchFamily="34" charset="0"/>
            </a:endParaRPr>
          </a:p>
          <a:p>
            <a:pPr eaLnBrk="1" hangingPunct="1">
              <a:spcBef>
                <a:spcPct val="20000"/>
              </a:spcBef>
              <a:defRPr/>
            </a:pPr>
            <a:endParaRPr lang="en-US" sz="800" b="1" kern="0"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JO" sz="4800" b="1" kern="0" dirty="0">
                <a:solidFill>
                  <a:srgbClr val="1102FF"/>
                </a:solidFill>
                <a:latin typeface="Arial" panose="020B0604020202020204" pitchFamily="34" charset="0"/>
                <a:cs typeface="Arial" panose="020B0604020202020204" pitchFamily="34" charset="0"/>
              </a:rPr>
              <a:t>لا توقفي</a:t>
            </a:r>
            <a:endParaRPr lang="en-US" sz="2800" b="1" dirty="0">
              <a:solidFill>
                <a:srgbClr val="1102FF"/>
              </a:solidFill>
              <a:latin typeface="Arial" panose="020B0604020202020204" pitchFamily="34" charset="0"/>
              <a:cs typeface="Arial" panose="020B0604020202020204" pitchFamily="34" charset="0"/>
            </a:endParaRPr>
          </a:p>
        </p:txBody>
      </p:sp>
      <p:sp>
        <p:nvSpPr>
          <p:cNvPr id="391172" name="Text Box 4"/>
          <p:cNvSpPr txBox="1">
            <a:spLocks noChangeArrowheads="1"/>
          </p:cNvSpPr>
          <p:nvPr/>
        </p:nvSpPr>
        <p:spPr bwMode="auto">
          <a:xfrm>
            <a:off x="8366125" y="5191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5">
                                            <p:txEl>
                                              <p:pRg st="3" end="3"/>
                                            </p:txEl>
                                          </p:spTgt>
                                        </p:tgtEl>
                                        <p:attrNameLst>
                                          <p:attrName>style.visibility</p:attrName>
                                        </p:attrNameLst>
                                      </p:cBhvr>
                                      <p:to>
                                        <p:strVal val="visible"/>
                                      </p:to>
                                    </p:set>
                                    <p:anim calcmode="lin" valueType="num">
                                      <p:cBhvr>
                                        <p:cTn id="7" dur="500" fill="hold"/>
                                        <p:tgtEl>
                                          <p:spTgt spid="819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819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8195">
                                            <p:txEl>
                                              <p:pRg st="3" end="3"/>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idx="4294967295"/>
          </p:nvPr>
        </p:nvSpPr>
        <p:spPr>
          <a:xfrm>
            <a:off x="914400" y="1066800"/>
            <a:ext cx="6781800" cy="2362200"/>
          </a:xfrm>
        </p:spPr>
        <p:txBody>
          <a:bodyPr/>
          <a:lstStyle/>
          <a:p>
            <a:pPr algn="ctr" eaLnBrk="1" hangingPunct="1"/>
            <a:r>
              <a:rPr lang="ar-JO" sz="6600" b="1" dirty="0">
                <a:latin typeface="Arial" panose="020B0604020202020204" pitchFamily="34" charset="0"/>
                <a:cs typeface="Arial" panose="020B0604020202020204" pitchFamily="34" charset="0"/>
              </a:rPr>
              <a:t>الخلاصة</a:t>
            </a:r>
            <a:endParaRPr lang="en-US" sz="6600" b="1" dirty="0">
              <a:latin typeface="Arial" panose="020B0604020202020204" pitchFamily="34" charset="0"/>
              <a:cs typeface="Arial" panose="020B0604020202020204" pitchFamily="34" charset="0"/>
            </a:endParaRPr>
          </a:p>
        </p:txBody>
      </p:sp>
    </p:spTree>
  </p:cSld>
  <p:clrMapOvr>
    <a:masterClrMapping/>
  </p:clrMapOvr>
  <p:transition>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27651" name="Rectangle 3"/>
          <p:cNvSpPr>
            <a:spLocks noGrp="1" noChangeArrowheads="1"/>
          </p:cNvSpPr>
          <p:nvPr>
            <p:ph type="body" idx="1"/>
          </p:nvPr>
        </p:nvSpPr>
        <p:spPr>
          <a:xfrm>
            <a:off x="457200" y="1524000"/>
            <a:ext cx="8362950" cy="5334000"/>
          </a:xfrm>
        </p:spPr>
        <p:txBody>
          <a:bodyPr/>
          <a:lstStyle/>
          <a:p>
            <a:pPr algn="r" rtl="1" eaLnBrk="1" hangingPunct="1">
              <a:lnSpc>
                <a:spcPct val="90000"/>
              </a:lnSpc>
            </a:pPr>
            <a:r>
              <a:rPr lang="ar-JO" dirty="0">
                <a:solidFill>
                  <a:srgbClr val="000099"/>
                </a:solidFill>
                <a:latin typeface="Arial" panose="020B0604020202020204" pitchFamily="34" charset="0"/>
                <a:cs typeface="Arial" panose="020B0604020202020204" pitchFamily="34" charset="0"/>
              </a:rPr>
              <a:t>ما هو التمييز؟</a:t>
            </a:r>
            <a:endParaRPr lang="en-US" dirty="0">
              <a:latin typeface="Arial" panose="020B0604020202020204" pitchFamily="34" charset="0"/>
              <a:ea typeface="Arial" charset="0"/>
              <a:cs typeface="Arial" panose="020B0604020202020204" pitchFamily="34" charset="0"/>
            </a:endParaRP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التمييز المسيحي هو القدرة على معرفة الفرق بين المسيحية الكتابية من الروحانية المزيفة والقيم العالمية الحالية </a:t>
            </a:r>
            <a:endParaRPr lang="en-US" dirty="0">
              <a:solidFill>
                <a:srgbClr val="000099"/>
              </a:solidFill>
              <a:latin typeface="Arial" panose="020B0604020202020204" pitchFamily="34" charset="0"/>
              <a:cs typeface="Arial" panose="020B0604020202020204" pitchFamily="34" charset="0"/>
            </a:endParaRPr>
          </a:p>
          <a:p>
            <a:pPr algn="r" rtl="1" eaLnBrk="1" hangingPunct="1">
              <a:lnSpc>
                <a:spcPct val="90000"/>
              </a:lnSpc>
            </a:pPr>
            <a:r>
              <a:rPr lang="ar-JO" dirty="0">
                <a:solidFill>
                  <a:srgbClr val="000099"/>
                </a:solidFill>
                <a:latin typeface="Arial" panose="020B0604020202020204" pitchFamily="34" charset="0"/>
                <a:cs typeface="Arial" panose="020B0604020202020204" pitchFamily="34" charset="0"/>
              </a:rPr>
              <a:t>الكنيسة مدعوة من الله لتكون مقدسة</a:t>
            </a:r>
            <a:endParaRPr lang="en-US" dirty="0">
              <a:latin typeface="Arial" panose="020B0604020202020204" pitchFamily="34" charset="0"/>
              <a:ea typeface="Arial" charset="0"/>
              <a:cs typeface="Arial" panose="020B0604020202020204" pitchFamily="34" charset="0"/>
            </a:endParaRP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قدّس (الكنيسة) في الحق (يو 17: 15-17)</a:t>
            </a:r>
            <a:endParaRPr lang="en-US" dirty="0">
              <a:latin typeface="Arial" panose="020B0604020202020204" pitchFamily="34" charset="0"/>
              <a:ea typeface="Arial" charset="0"/>
              <a:cs typeface="Arial" panose="020B0604020202020204" pitchFamily="34" charset="0"/>
            </a:endParaRP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كونوا مجتمعًا من المؤمنين الذين يعتنقون النزاهة والنقاء والمحبة العاطفية لله</a:t>
            </a: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إذا أردنا إطاعة الدعوة إلى القداسة، يجب أن تتمتع الكنيسة بالتمييز</a:t>
            </a:r>
            <a:endParaRPr lang="en-US" dirty="0">
              <a:solidFill>
                <a:srgbClr val="000099"/>
              </a:solidFill>
              <a:latin typeface="Arial" panose="020B0604020202020204" pitchFamily="34" charset="0"/>
              <a:cs typeface="Arial" panose="020B0604020202020204" pitchFamily="34" charset="0"/>
            </a:endParaRPr>
          </a:p>
          <a:p>
            <a:pPr algn="r" rtl="1" eaLnBrk="1" hangingPunct="1">
              <a:lnSpc>
                <a:spcPct val="90000"/>
              </a:lnSpc>
            </a:pPr>
            <a:r>
              <a:rPr lang="ar-JO" dirty="0">
                <a:solidFill>
                  <a:srgbClr val="000099"/>
                </a:solidFill>
                <a:latin typeface="Arial" panose="020B0604020202020204" pitchFamily="34" charset="0"/>
                <a:cs typeface="Arial" panose="020B0604020202020204" pitchFamily="34" charset="0"/>
              </a:rPr>
              <a:t>حتى نمتلك التمييز الصحيح علينا أن نبدأ بالكتاب المقدس</a:t>
            </a:r>
            <a:endParaRPr lang="en-US" dirty="0">
              <a:solidFill>
                <a:srgbClr val="000099"/>
              </a:solidFill>
              <a:latin typeface="Arial" panose="020B0604020202020204" pitchFamily="34" charset="0"/>
              <a:cs typeface="Arial" panose="020B0604020202020204" pitchFamily="34" charset="0"/>
            </a:endParaRPr>
          </a:p>
        </p:txBody>
      </p:sp>
      <p:sp>
        <p:nvSpPr>
          <p:cNvPr id="393219"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dirty="0">
                <a:solidFill>
                  <a:srgbClr val="CCECFF"/>
                </a:solidFill>
                <a:latin typeface="Arial" panose="020B0604020202020204" pitchFamily="34" charset="0"/>
                <a:cs typeface="Arial" panose="020B0604020202020204" pitchFamily="34" charset="0"/>
              </a:rPr>
              <a:t>لماذا التمييز؟</a:t>
            </a:r>
            <a:endParaRPr lang="en-US"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765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765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765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7651">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27651">
                                            <p:txEl>
                                              <p:pRg st="1" end="1"/>
                                            </p:txEl>
                                          </p:spTgt>
                                        </p:tgtEl>
                                        <p:attrNameLst>
                                          <p:attrName>style.visibility</p:attrName>
                                        </p:attrNameLst>
                                      </p:cBhvr>
                                      <p:to>
                                        <p:strVal val="visible"/>
                                      </p:to>
                                    </p:set>
                                    <p:anim calcmode="lin" valueType="num">
                                      <p:cBhvr>
                                        <p:cTn id="14" dur="500" fill="hold"/>
                                        <p:tgtEl>
                                          <p:spTgt spid="27651">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27651">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27651">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27651">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2765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27651">
                                            <p:txEl>
                                              <p:pRg st="2" end="2"/>
                                            </p:txEl>
                                          </p:spTgt>
                                        </p:tgtEl>
                                        <p:attrNameLst>
                                          <p:attrName>style.visibility</p:attrName>
                                        </p:attrNameLst>
                                      </p:cBhvr>
                                      <p:to>
                                        <p:strVal val="visible"/>
                                      </p:to>
                                    </p:set>
                                    <p:anim calcmode="lin" valueType="num">
                                      <p:cBhvr>
                                        <p:cTn id="23" dur="500" fill="hold"/>
                                        <p:tgtEl>
                                          <p:spTgt spid="27651">
                                            <p:txEl>
                                              <p:pRg st="2" end="2"/>
                                            </p:txEl>
                                          </p:spTgt>
                                        </p:tgtEl>
                                        <p:attrNameLst>
                                          <p:attrName>ppt_w</p:attrName>
                                        </p:attrNameLst>
                                      </p:cBhvr>
                                      <p:tavLst>
                                        <p:tav tm="0">
                                          <p:val>
                                            <p:strVal val="#ppt_w*0.05"/>
                                          </p:val>
                                        </p:tav>
                                        <p:tav tm="100000">
                                          <p:val>
                                            <p:strVal val="#ppt_w"/>
                                          </p:val>
                                        </p:tav>
                                      </p:tavLst>
                                    </p:anim>
                                    <p:anim calcmode="lin" valueType="num">
                                      <p:cBhvr>
                                        <p:cTn id="24" dur="500" fill="hold"/>
                                        <p:tgtEl>
                                          <p:spTgt spid="27651">
                                            <p:txEl>
                                              <p:pRg st="2" end="2"/>
                                            </p:txEl>
                                          </p:spTgt>
                                        </p:tgtEl>
                                        <p:attrNameLst>
                                          <p:attrName>ppt_h</p:attrName>
                                        </p:attrNameLst>
                                      </p:cBhvr>
                                      <p:tavLst>
                                        <p:tav tm="0">
                                          <p:val>
                                            <p:strVal val="#ppt_h"/>
                                          </p:val>
                                        </p:tav>
                                        <p:tav tm="100000">
                                          <p:val>
                                            <p:strVal val="#ppt_h"/>
                                          </p:val>
                                        </p:tav>
                                      </p:tavLst>
                                    </p:anim>
                                    <p:anim calcmode="lin" valueType="num">
                                      <p:cBhvr>
                                        <p:cTn id="25" dur="500" fill="hold"/>
                                        <p:tgtEl>
                                          <p:spTgt spid="27651">
                                            <p:txEl>
                                              <p:pRg st="2" end="2"/>
                                            </p:txEl>
                                          </p:spTgt>
                                        </p:tgtEl>
                                        <p:attrNameLst>
                                          <p:attrName>ppt_x</p:attrName>
                                        </p:attrNameLst>
                                      </p:cBhvr>
                                      <p:tavLst>
                                        <p:tav tm="0">
                                          <p:val>
                                            <p:strVal val="#ppt_x-.2"/>
                                          </p:val>
                                        </p:tav>
                                        <p:tav tm="100000">
                                          <p:val>
                                            <p:strVal val="#ppt_x"/>
                                          </p:val>
                                        </p:tav>
                                      </p:tavLst>
                                    </p:anim>
                                    <p:anim calcmode="lin" valueType="num">
                                      <p:cBhvr>
                                        <p:cTn id="26" dur="500" fill="hold"/>
                                        <p:tgtEl>
                                          <p:spTgt spid="27651">
                                            <p:txEl>
                                              <p:pRg st="2" end="2"/>
                                            </p:txEl>
                                          </p:spTgt>
                                        </p:tgtEl>
                                        <p:attrNameLst>
                                          <p:attrName>ppt_y</p:attrName>
                                        </p:attrNameLst>
                                      </p:cBhvr>
                                      <p:tavLst>
                                        <p:tav tm="0">
                                          <p:val>
                                            <p:strVal val="#ppt_y"/>
                                          </p:val>
                                        </p:tav>
                                        <p:tav tm="100000">
                                          <p:val>
                                            <p:strVal val="#ppt_y"/>
                                          </p:val>
                                        </p:tav>
                                      </p:tavLst>
                                    </p:anim>
                                    <p:animEffect transition="in" filter="fade">
                                      <p:cBhvr>
                                        <p:cTn id="27" dur="500"/>
                                        <p:tgtEl>
                                          <p:spTgt spid="27651">
                                            <p:txEl>
                                              <p:pRg st="2" end="2"/>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27651">
                                            <p:txEl>
                                              <p:pRg st="3" end="3"/>
                                            </p:txEl>
                                          </p:spTgt>
                                        </p:tgtEl>
                                        <p:attrNameLst>
                                          <p:attrName>style.visibility</p:attrName>
                                        </p:attrNameLst>
                                      </p:cBhvr>
                                      <p:to>
                                        <p:strVal val="visible"/>
                                      </p:to>
                                    </p:set>
                                    <p:anim calcmode="lin" valueType="num">
                                      <p:cBhvr>
                                        <p:cTn id="30" dur="500" fill="hold"/>
                                        <p:tgtEl>
                                          <p:spTgt spid="27651">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27651">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27651">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27651">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27651">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27651">
                                            <p:txEl>
                                              <p:pRg st="4" end="4"/>
                                            </p:txEl>
                                          </p:spTgt>
                                        </p:tgtEl>
                                        <p:attrNameLst>
                                          <p:attrName>style.visibility</p:attrName>
                                        </p:attrNameLst>
                                      </p:cBhvr>
                                      <p:to>
                                        <p:strVal val="visible"/>
                                      </p:to>
                                    </p:set>
                                    <p:anim calcmode="lin" valueType="num">
                                      <p:cBhvr>
                                        <p:cTn id="39" dur="500" fill="hold"/>
                                        <p:tgtEl>
                                          <p:spTgt spid="27651">
                                            <p:txEl>
                                              <p:pRg st="4" end="4"/>
                                            </p:txEl>
                                          </p:spTgt>
                                        </p:tgtEl>
                                        <p:attrNameLst>
                                          <p:attrName>ppt_w</p:attrName>
                                        </p:attrNameLst>
                                      </p:cBhvr>
                                      <p:tavLst>
                                        <p:tav tm="0">
                                          <p:val>
                                            <p:strVal val="#ppt_w*0.05"/>
                                          </p:val>
                                        </p:tav>
                                        <p:tav tm="100000">
                                          <p:val>
                                            <p:strVal val="#ppt_w"/>
                                          </p:val>
                                        </p:tav>
                                      </p:tavLst>
                                    </p:anim>
                                    <p:anim calcmode="lin" valueType="num">
                                      <p:cBhvr>
                                        <p:cTn id="40" dur="500" fill="hold"/>
                                        <p:tgtEl>
                                          <p:spTgt spid="27651">
                                            <p:txEl>
                                              <p:pRg st="4" end="4"/>
                                            </p:txEl>
                                          </p:spTgt>
                                        </p:tgtEl>
                                        <p:attrNameLst>
                                          <p:attrName>ppt_h</p:attrName>
                                        </p:attrNameLst>
                                      </p:cBhvr>
                                      <p:tavLst>
                                        <p:tav tm="0">
                                          <p:val>
                                            <p:strVal val="#ppt_h"/>
                                          </p:val>
                                        </p:tav>
                                        <p:tav tm="100000">
                                          <p:val>
                                            <p:strVal val="#ppt_h"/>
                                          </p:val>
                                        </p:tav>
                                      </p:tavLst>
                                    </p:anim>
                                    <p:anim calcmode="lin" valueType="num">
                                      <p:cBhvr>
                                        <p:cTn id="41" dur="500" fill="hold"/>
                                        <p:tgtEl>
                                          <p:spTgt spid="27651">
                                            <p:txEl>
                                              <p:pRg st="4" end="4"/>
                                            </p:txEl>
                                          </p:spTgt>
                                        </p:tgtEl>
                                        <p:attrNameLst>
                                          <p:attrName>ppt_x</p:attrName>
                                        </p:attrNameLst>
                                      </p:cBhvr>
                                      <p:tavLst>
                                        <p:tav tm="0">
                                          <p:val>
                                            <p:strVal val="#ppt_x-.2"/>
                                          </p:val>
                                        </p:tav>
                                        <p:tav tm="100000">
                                          <p:val>
                                            <p:strVal val="#ppt_x"/>
                                          </p:val>
                                        </p:tav>
                                      </p:tavLst>
                                    </p:anim>
                                    <p:anim calcmode="lin" valueType="num">
                                      <p:cBhvr>
                                        <p:cTn id="42" dur="500" fill="hold"/>
                                        <p:tgtEl>
                                          <p:spTgt spid="27651">
                                            <p:txEl>
                                              <p:pRg st="4" end="4"/>
                                            </p:txEl>
                                          </p:spTgt>
                                        </p:tgtEl>
                                        <p:attrNameLst>
                                          <p:attrName>ppt_y</p:attrName>
                                        </p:attrNameLst>
                                      </p:cBhvr>
                                      <p:tavLst>
                                        <p:tav tm="0">
                                          <p:val>
                                            <p:strVal val="#ppt_y"/>
                                          </p:val>
                                        </p:tav>
                                        <p:tav tm="100000">
                                          <p:val>
                                            <p:strVal val="#ppt_y"/>
                                          </p:val>
                                        </p:tav>
                                      </p:tavLst>
                                    </p:anim>
                                    <p:animEffect transition="in" filter="fade">
                                      <p:cBhvr>
                                        <p:cTn id="43" dur="500"/>
                                        <p:tgtEl>
                                          <p:spTgt spid="27651">
                                            <p:txEl>
                                              <p:pRg st="4" end="4"/>
                                            </p:txEl>
                                          </p:spTgt>
                                        </p:tgtEl>
                                      </p:cBhvr>
                                    </p:animEffect>
                                  </p:childTnLst>
                                </p:cTn>
                              </p:par>
                              <p:par>
                                <p:cTn id="44" presetID="54" presetClass="entr" presetSubtype="0" accel="100000" fill="hold" grpId="0" nodeType="withEffect">
                                  <p:stCondLst>
                                    <p:cond delay="0"/>
                                  </p:stCondLst>
                                  <p:childTnLst>
                                    <p:set>
                                      <p:cBhvr>
                                        <p:cTn id="45" dur="1" fill="hold">
                                          <p:stCondLst>
                                            <p:cond delay="0"/>
                                          </p:stCondLst>
                                        </p:cTn>
                                        <p:tgtEl>
                                          <p:spTgt spid="27651">
                                            <p:txEl>
                                              <p:pRg st="5" end="5"/>
                                            </p:txEl>
                                          </p:spTgt>
                                        </p:tgtEl>
                                        <p:attrNameLst>
                                          <p:attrName>style.visibility</p:attrName>
                                        </p:attrNameLst>
                                      </p:cBhvr>
                                      <p:to>
                                        <p:strVal val="visible"/>
                                      </p:to>
                                    </p:set>
                                    <p:anim calcmode="lin" valueType="num">
                                      <p:cBhvr>
                                        <p:cTn id="46" dur="500" fill="hold"/>
                                        <p:tgtEl>
                                          <p:spTgt spid="27651">
                                            <p:txEl>
                                              <p:pRg st="5" end="5"/>
                                            </p:txEl>
                                          </p:spTgt>
                                        </p:tgtEl>
                                        <p:attrNameLst>
                                          <p:attrName>ppt_w</p:attrName>
                                        </p:attrNameLst>
                                      </p:cBhvr>
                                      <p:tavLst>
                                        <p:tav tm="0">
                                          <p:val>
                                            <p:strVal val="#ppt_w*0.05"/>
                                          </p:val>
                                        </p:tav>
                                        <p:tav tm="100000">
                                          <p:val>
                                            <p:strVal val="#ppt_w"/>
                                          </p:val>
                                        </p:tav>
                                      </p:tavLst>
                                    </p:anim>
                                    <p:anim calcmode="lin" valueType="num">
                                      <p:cBhvr>
                                        <p:cTn id="47" dur="500" fill="hold"/>
                                        <p:tgtEl>
                                          <p:spTgt spid="27651">
                                            <p:txEl>
                                              <p:pRg st="5" end="5"/>
                                            </p:txEl>
                                          </p:spTgt>
                                        </p:tgtEl>
                                        <p:attrNameLst>
                                          <p:attrName>ppt_h</p:attrName>
                                        </p:attrNameLst>
                                      </p:cBhvr>
                                      <p:tavLst>
                                        <p:tav tm="0">
                                          <p:val>
                                            <p:strVal val="#ppt_h"/>
                                          </p:val>
                                        </p:tav>
                                        <p:tav tm="100000">
                                          <p:val>
                                            <p:strVal val="#ppt_h"/>
                                          </p:val>
                                        </p:tav>
                                      </p:tavLst>
                                    </p:anim>
                                    <p:anim calcmode="lin" valueType="num">
                                      <p:cBhvr>
                                        <p:cTn id="48" dur="500" fill="hold"/>
                                        <p:tgtEl>
                                          <p:spTgt spid="27651">
                                            <p:txEl>
                                              <p:pRg st="5" end="5"/>
                                            </p:txEl>
                                          </p:spTgt>
                                        </p:tgtEl>
                                        <p:attrNameLst>
                                          <p:attrName>ppt_x</p:attrName>
                                        </p:attrNameLst>
                                      </p:cBhvr>
                                      <p:tavLst>
                                        <p:tav tm="0">
                                          <p:val>
                                            <p:strVal val="#ppt_x-.2"/>
                                          </p:val>
                                        </p:tav>
                                        <p:tav tm="100000">
                                          <p:val>
                                            <p:strVal val="#ppt_x"/>
                                          </p:val>
                                        </p:tav>
                                      </p:tavLst>
                                    </p:anim>
                                    <p:anim calcmode="lin" valueType="num">
                                      <p:cBhvr>
                                        <p:cTn id="49" dur="500" fill="hold"/>
                                        <p:tgtEl>
                                          <p:spTgt spid="27651">
                                            <p:txEl>
                                              <p:pRg st="5" end="5"/>
                                            </p:txEl>
                                          </p:spTgt>
                                        </p:tgtEl>
                                        <p:attrNameLst>
                                          <p:attrName>ppt_y</p:attrName>
                                        </p:attrNameLst>
                                      </p:cBhvr>
                                      <p:tavLst>
                                        <p:tav tm="0">
                                          <p:val>
                                            <p:strVal val="#ppt_y"/>
                                          </p:val>
                                        </p:tav>
                                        <p:tav tm="100000">
                                          <p:val>
                                            <p:strVal val="#ppt_y"/>
                                          </p:val>
                                        </p:tav>
                                      </p:tavLst>
                                    </p:anim>
                                    <p:animEffect transition="in" filter="fade">
                                      <p:cBhvr>
                                        <p:cTn id="50" dur="500"/>
                                        <p:tgtEl>
                                          <p:spTgt spid="27651">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4" presetClass="entr" presetSubtype="0" accel="100000" fill="hold" grpId="0" nodeType="clickEffect">
                                  <p:stCondLst>
                                    <p:cond delay="0"/>
                                  </p:stCondLst>
                                  <p:childTnLst>
                                    <p:set>
                                      <p:cBhvr>
                                        <p:cTn id="54" dur="1" fill="hold">
                                          <p:stCondLst>
                                            <p:cond delay="0"/>
                                          </p:stCondLst>
                                        </p:cTn>
                                        <p:tgtEl>
                                          <p:spTgt spid="27651">
                                            <p:txEl>
                                              <p:pRg st="6" end="6"/>
                                            </p:txEl>
                                          </p:spTgt>
                                        </p:tgtEl>
                                        <p:attrNameLst>
                                          <p:attrName>style.visibility</p:attrName>
                                        </p:attrNameLst>
                                      </p:cBhvr>
                                      <p:to>
                                        <p:strVal val="visible"/>
                                      </p:to>
                                    </p:set>
                                    <p:anim calcmode="lin" valueType="num">
                                      <p:cBhvr>
                                        <p:cTn id="55" dur="500" fill="hold"/>
                                        <p:tgtEl>
                                          <p:spTgt spid="27651">
                                            <p:txEl>
                                              <p:pRg st="6" end="6"/>
                                            </p:txEl>
                                          </p:spTgt>
                                        </p:tgtEl>
                                        <p:attrNameLst>
                                          <p:attrName>ppt_w</p:attrName>
                                        </p:attrNameLst>
                                      </p:cBhvr>
                                      <p:tavLst>
                                        <p:tav tm="0">
                                          <p:val>
                                            <p:strVal val="#ppt_w*0.05"/>
                                          </p:val>
                                        </p:tav>
                                        <p:tav tm="100000">
                                          <p:val>
                                            <p:strVal val="#ppt_w"/>
                                          </p:val>
                                        </p:tav>
                                      </p:tavLst>
                                    </p:anim>
                                    <p:anim calcmode="lin" valueType="num">
                                      <p:cBhvr>
                                        <p:cTn id="56" dur="500" fill="hold"/>
                                        <p:tgtEl>
                                          <p:spTgt spid="27651">
                                            <p:txEl>
                                              <p:pRg st="6" end="6"/>
                                            </p:txEl>
                                          </p:spTgt>
                                        </p:tgtEl>
                                        <p:attrNameLst>
                                          <p:attrName>ppt_h</p:attrName>
                                        </p:attrNameLst>
                                      </p:cBhvr>
                                      <p:tavLst>
                                        <p:tav tm="0">
                                          <p:val>
                                            <p:strVal val="#ppt_h"/>
                                          </p:val>
                                        </p:tav>
                                        <p:tav tm="100000">
                                          <p:val>
                                            <p:strVal val="#ppt_h"/>
                                          </p:val>
                                        </p:tav>
                                      </p:tavLst>
                                    </p:anim>
                                    <p:anim calcmode="lin" valueType="num">
                                      <p:cBhvr>
                                        <p:cTn id="57" dur="500" fill="hold"/>
                                        <p:tgtEl>
                                          <p:spTgt spid="27651">
                                            <p:txEl>
                                              <p:pRg st="6" end="6"/>
                                            </p:txEl>
                                          </p:spTgt>
                                        </p:tgtEl>
                                        <p:attrNameLst>
                                          <p:attrName>ppt_x</p:attrName>
                                        </p:attrNameLst>
                                      </p:cBhvr>
                                      <p:tavLst>
                                        <p:tav tm="0">
                                          <p:val>
                                            <p:strVal val="#ppt_x-.2"/>
                                          </p:val>
                                        </p:tav>
                                        <p:tav tm="100000">
                                          <p:val>
                                            <p:strVal val="#ppt_x"/>
                                          </p:val>
                                        </p:tav>
                                      </p:tavLst>
                                    </p:anim>
                                    <p:anim calcmode="lin" valueType="num">
                                      <p:cBhvr>
                                        <p:cTn id="58" dur="500" fill="hold"/>
                                        <p:tgtEl>
                                          <p:spTgt spid="27651">
                                            <p:txEl>
                                              <p:pRg st="6" end="6"/>
                                            </p:txEl>
                                          </p:spTgt>
                                        </p:tgtEl>
                                        <p:attrNameLst>
                                          <p:attrName>ppt_y</p:attrName>
                                        </p:attrNameLst>
                                      </p:cBhvr>
                                      <p:tavLst>
                                        <p:tav tm="0">
                                          <p:val>
                                            <p:strVal val="#ppt_y"/>
                                          </p:val>
                                        </p:tav>
                                        <p:tav tm="100000">
                                          <p:val>
                                            <p:strVal val="#ppt_y"/>
                                          </p:val>
                                        </p:tav>
                                      </p:tavLst>
                                    </p:anim>
                                    <p:animEffect transition="in" filter="fade">
                                      <p:cBhvr>
                                        <p:cTn id="59"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395266" name="Rectangle 3"/>
          <p:cNvSpPr>
            <a:spLocks noGrp="1" noChangeArrowheads="1"/>
          </p:cNvSpPr>
          <p:nvPr>
            <p:ph type="body" idx="1"/>
          </p:nvPr>
        </p:nvSpPr>
        <p:spPr>
          <a:xfrm>
            <a:off x="34925" y="1371600"/>
            <a:ext cx="7416800" cy="4419600"/>
          </a:xfrm>
        </p:spPr>
        <p:txBody>
          <a:bodyPr/>
          <a:lstStyle/>
          <a:p>
            <a:pPr algn="ctr" eaLnBrk="1" hangingPunct="1">
              <a:buFontTx/>
              <a:buNone/>
            </a:pPr>
            <a:r>
              <a:rPr lang="ar-JO" sz="2400" dirty="0">
                <a:latin typeface="Arial" panose="020B0604020202020204" pitchFamily="34" charset="0"/>
                <a:cs typeface="Arial" panose="020B0604020202020204" pitchFamily="34" charset="0"/>
              </a:rPr>
              <a:t>«لَيْسَ كُلُّ مَنْ يَقُولُ لِي: يَارَبُّ، يَارَبُّ!</a:t>
            </a:r>
          </a:p>
          <a:p>
            <a:pPr algn="ctr" eaLnBrk="1" hangingPunct="1">
              <a:buFontTx/>
              <a:buNone/>
            </a:pPr>
            <a:r>
              <a:rPr lang="ar-JO" sz="2400" dirty="0">
                <a:latin typeface="Arial" panose="020B0604020202020204" pitchFamily="34" charset="0"/>
                <a:cs typeface="Arial" panose="020B0604020202020204" pitchFamily="34" charset="0"/>
              </a:rPr>
              <a:t> يَدْخُلُ مَلَكُوتَ السَّمَاوَاتِ.</a:t>
            </a:r>
          </a:p>
          <a:p>
            <a:pPr algn="ctr" eaLnBrk="1" hangingPunct="1">
              <a:buFontTx/>
              <a:buNone/>
            </a:pPr>
            <a:r>
              <a:rPr lang="ar-JO" sz="2400" dirty="0">
                <a:latin typeface="Arial" panose="020B0604020202020204" pitchFamily="34" charset="0"/>
                <a:cs typeface="Arial" panose="020B0604020202020204" pitchFamily="34" charset="0"/>
              </a:rPr>
              <a:t> بَلِ الَّذِي يَفْعَلُ إِرَادَةَ أَبِي الَّذِي فِي السَّمَاوَاتِ.</a:t>
            </a:r>
          </a:p>
          <a:p>
            <a:pPr algn="ctr" eaLnBrk="1" hangingPunct="1">
              <a:buFontTx/>
              <a:buNone/>
            </a:pPr>
            <a:r>
              <a:rPr lang="ar-JO" sz="2400" dirty="0">
                <a:latin typeface="Arial" panose="020B0604020202020204" pitchFamily="34" charset="0"/>
                <a:cs typeface="Arial" panose="020B0604020202020204" pitchFamily="34" charset="0"/>
              </a:rPr>
              <a:t> 22كَثِيرُونَ سَيَقُولُونَ لِي فِي ذلِكَ الْيَوْمِ:</a:t>
            </a:r>
          </a:p>
          <a:p>
            <a:pPr algn="ctr" eaLnBrk="1" hangingPunct="1">
              <a:buFontTx/>
              <a:buNone/>
            </a:pPr>
            <a:r>
              <a:rPr lang="ar-JO" sz="2400" dirty="0">
                <a:latin typeface="Arial" panose="020B0604020202020204" pitchFamily="34" charset="0"/>
                <a:cs typeface="Arial" panose="020B0604020202020204" pitchFamily="34" charset="0"/>
              </a:rPr>
              <a:t> يَارَبُّ، يَارَبُّ! أَلَيْسَ بِاسْمِكَ تَنَبَّأْنَا،</a:t>
            </a:r>
          </a:p>
          <a:p>
            <a:pPr algn="ctr" eaLnBrk="1" hangingPunct="1">
              <a:buFontTx/>
              <a:buNone/>
            </a:pPr>
            <a:r>
              <a:rPr lang="ar-JO" sz="2400" dirty="0">
                <a:latin typeface="Arial" panose="020B0604020202020204" pitchFamily="34" charset="0"/>
                <a:cs typeface="Arial" panose="020B0604020202020204" pitchFamily="34" charset="0"/>
              </a:rPr>
              <a:t> وَبِاسْمِكَ أَخْرَجْنَا شَيَاطِينَ،</a:t>
            </a:r>
          </a:p>
          <a:p>
            <a:pPr algn="ctr" eaLnBrk="1" hangingPunct="1">
              <a:buFontTx/>
              <a:buNone/>
            </a:pPr>
            <a:r>
              <a:rPr lang="ar-JO" sz="2400" dirty="0">
                <a:latin typeface="Arial" panose="020B0604020202020204" pitchFamily="34" charset="0"/>
                <a:cs typeface="Arial" panose="020B0604020202020204" pitchFamily="34" charset="0"/>
              </a:rPr>
              <a:t> وَبِاسْمِكَ صَنَعْنَا قُوَّاتٍ كَثِيرَةً؟</a:t>
            </a:r>
          </a:p>
          <a:p>
            <a:pPr algn="ctr" eaLnBrk="1" hangingPunct="1">
              <a:buFontTx/>
              <a:buNone/>
            </a:pPr>
            <a:r>
              <a:rPr lang="ar-JO" sz="2400" dirty="0">
                <a:latin typeface="Arial" panose="020B0604020202020204" pitchFamily="34" charset="0"/>
                <a:cs typeface="Arial" panose="020B0604020202020204" pitchFamily="34" charset="0"/>
              </a:rPr>
              <a:t> 23فَحِينَئِذٍ أُصَرِّحُ لَهُمْ: إِنِّي لَمْ أَعْرِفْكُمْ قَطُّ!</a:t>
            </a:r>
          </a:p>
          <a:p>
            <a:pPr algn="ctr" eaLnBrk="1" hangingPunct="1">
              <a:buFontTx/>
              <a:buNone/>
            </a:pPr>
            <a:r>
              <a:rPr lang="ar-JO" sz="2400" dirty="0">
                <a:latin typeface="Arial" panose="020B0604020202020204" pitchFamily="34" charset="0"/>
                <a:cs typeface="Arial" panose="020B0604020202020204" pitchFamily="34" charset="0"/>
              </a:rPr>
              <a:t> اذْهَبُوا عَنِّي يَا فَاعِلِي الإِثْمِ</a:t>
            </a:r>
          </a:p>
          <a:p>
            <a:pPr algn="ctr" eaLnBrk="1" hangingPunct="1">
              <a:buFontTx/>
              <a:buNone/>
            </a:pPr>
            <a:endParaRPr lang="ar-JO" sz="2400" dirty="0">
              <a:latin typeface="Arial" panose="020B0604020202020204" pitchFamily="34" charset="0"/>
              <a:cs typeface="Arial" panose="020B0604020202020204" pitchFamily="34" charset="0"/>
            </a:endParaRPr>
          </a:p>
          <a:p>
            <a:pPr algn="ctr" eaLnBrk="1" hangingPunct="1">
              <a:buFontTx/>
              <a:buNone/>
            </a:pPr>
            <a:endParaRPr lang="ar-JO" sz="2400" dirty="0">
              <a:latin typeface="Arial" panose="020B0604020202020204" pitchFamily="34" charset="0"/>
              <a:cs typeface="Arial" panose="020B0604020202020204" pitchFamily="34" charset="0"/>
            </a:endParaRPr>
          </a:p>
          <a:p>
            <a:pPr eaLnBrk="1" hangingPunct="1">
              <a:buFontTx/>
              <a:buNone/>
            </a:pPr>
            <a:r>
              <a:rPr lang="ar-JO" sz="2400" dirty="0">
                <a:latin typeface="Arial" panose="020B0604020202020204" pitchFamily="34" charset="0"/>
                <a:cs typeface="Arial" panose="020B0604020202020204" pitchFamily="34" charset="0"/>
              </a:rPr>
              <a:t>متى 7: 21-23</a:t>
            </a:r>
            <a:endParaRPr lang="en-US" sz="2400"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تحذيرات</a:t>
            </a:r>
            <a:endParaRPr lang="en-US" b="1" dirty="0">
              <a:latin typeface="Arial" panose="020B0604020202020204" pitchFamily="34" charset="0"/>
              <a:cs typeface="Arial" panose="020B0604020202020204" pitchFamily="34" charset="0"/>
            </a:endParaRPr>
          </a:p>
        </p:txBody>
      </p:sp>
      <p:sp>
        <p:nvSpPr>
          <p:cNvPr id="32771" name="Rectangle 3"/>
          <p:cNvSpPr>
            <a:spLocks noGrp="1" noChangeArrowheads="1"/>
          </p:cNvSpPr>
          <p:nvPr>
            <p:ph type="body" idx="1"/>
          </p:nvPr>
        </p:nvSpPr>
        <p:spPr>
          <a:xfrm>
            <a:off x="179388" y="1638300"/>
            <a:ext cx="8137525" cy="4022725"/>
          </a:xfrm>
        </p:spPr>
        <p:txBody>
          <a:bodyPr/>
          <a:lstStyle/>
          <a:p>
            <a:pPr marL="0" indent="0" algn="r" eaLnBrk="1" hangingPunct="1">
              <a:lnSpc>
                <a:spcPct val="90000"/>
              </a:lnSpc>
              <a:buNone/>
            </a:pPr>
            <a:r>
              <a:rPr lang="ar-JO" sz="2400" dirty="0">
                <a:solidFill>
                  <a:srgbClr val="000099"/>
                </a:solidFill>
                <a:latin typeface="Arial" panose="020B0604020202020204" pitchFamily="34" charset="0"/>
                <a:cs typeface="Arial" panose="020B0604020202020204" pitchFamily="34" charset="0"/>
              </a:rPr>
              <a:t>1. أنها تمت من خلال شخص يسمي يسوع بأنه رب</a:t>
            </a:r>
            <a:endParaRPr lang="en-US" dirty="0">
              <a:latin typeface="Arial" panose="020B0604020202020204" pitchFamily="34" charset="0"/>
              <a:ea typeface="Arial" charset="0"/>
              <a:cs typeface="Arial" panose="020B0604020202020204" pitchFamily="34" charset="0"/>
            </a:endParaRPr>
          </a:p>
          <a:p>
            <a:pPr marL="981075" lvl="1" indent="-357188" algn="r" rtl="1" eaLnBrk="1" hangingPunct="1">
              <a:lnSpc>
                <a:spcPct val="90000"/>
              </a:lnSpc>
            </a:pPr>
            <a:r>
              <a:rPr lang="ar-JO" dirty="0">
                <a:latin typeface="Arial" panose="020B0604020202020204" pitchFamily="34" charset="0"/>
                <a:ea typeface="Arial" charset="0"/>
                <a:cs typeface="Arial" panose="020B0604020202020204" pitchFamily="34" charset="0"/>
              </a:rPr>
              <a:t>سيقوم مسحاء كذبة، أنبياء كذبة، رسل كذبة ... الخ (مت 24: 24، 2 كو 6: 13-15)</a:t>
            </a:r>
            <a:endParaRPr lang="en-US" sz="2400" dirty="0">
              <a:solidFill>
                <a:srgbClr val="000099"/>
              </a:solidFill>
              <a:latin typeface="Arial" panose="020B0604020202020204" pitchFamily="34" charset="0"/>
              <a:cs typeface="Arial" panose="020B0604020202020204" pitchFamily="34" charset="0"/>
            </a:endParaRPr>
          </a:p>
          <a:p>
            <a:pPr marL="0" indent="0" algn="r" eaLnBrk="1" hangingPunct="1">
              <a:lnSpc>
                <a:spcPct val="90000"/>
              </a:lnSpc>
              <a:buNone/>
            </a:pPr>
            <a:r>
              <a:rPr lang="ar-JO" sz="2400" dirty="0">
                <a:solidFill>
                  <a:srgbClr val="000099"/>
                </a:solidFill>
                <a:latin typeface="Arial" panose="020B0604020202020204" pitchFamily="34" charset="0"/>
                <a:cs typeface="Arial" panose="020B0604020202020204" pitchFamily="34" charset="0"/>
              </a:rPr>
              <a:t>2. أنها تساعد الناس</a:t>
            </a:r>
            <a:endParaRPr lang="en-US" dirty="0">
              <a:latin typeface="Arial" panose="020B0604020202020204" pitchFamily="34" charset="0"/>
              <a:ea typeface="Arial" charset="0"/>
              <a:cs typeface="Arial" panose="020B0604020202020204" pitchFamily="34" charset="0"/>
            </a:endParaRPr>
          </a:p>
          <a:p>
            <a:pPr marL="981075" lvl="1" indent="-357188" algn="r" rtl="1" eaLnBrk="1" hangingPunct="1">
              <a:lnSpc>
                <a:spcPct val="90000"/>
              </a:lnSpc>
            </a:pPr>
            <a:r>
              <a:rPr lang="ar-JO" dirty="0">
                <a:latin typeface="Arial" panose="020B0604020202020204" pitchFamily="34" charset="0"/>
                <a:ea typeface="Arial" charset="0"/>
                <a:cs typeface="Arial" panose="020B0604020202020204" pitchFamily="34" charset="0"/>
              </a:rPr>
              <a:t>السحرة المصريون القدماء، صانعي المعجزات المعاصرين في الأديان الأخرى يساعدون الناس أيضاً</a:t>
            </a:r>
            <a:endParaRPr lang="en-US" sz="2400" dirty="0">
              <a:solidFill>
                <a:srgbClr val="000099"/>
              </a:solidFill>
              <a:latin typeface="Arial" panose="020B0604020202020204" pitchFamily="34" charset="0"/>
              <a:cs typeface="Arial" panose="020B0604020202020204" pitchFamily="34" charset="0"/>
            </a:endParaRPr>
          </a:p>
          <a:p>
            <a:pPr marL="0" indent="0" algn="r" eaLnBrk="1" hangingPunct="1">
              <a:lnSpc>
                <a:spcPct val="90000"/>
              </a:lnSpc>
              <a:buNone/>
            </a:pPr>
            <a:r>
              <a:rPr lang="ar-JO" sz="2400" dirty="0">
                <a:solidFill>
                  <a:srgbClr val="000099"/>
                </a:solidFill>
                <a:latin typeface="Arial" panose="020B0604020202020204" pitchFamily="34" charset="0"/>
                <a:cs typeface="Arial" panose="020B0604020202020204" pitchFamily="34" charset="0"/>
              </a:rPr>
              <a:t>3. أن صانع المعجزة يبدو أن لديه تأكيد من السماء</a:t>
            </a:r>
            <a:endParaRPr lang="en-US" sz="2400" dirty="0">
              <a:solidFill>
                <a:srgbClr val="000099"/>
              </a:solidFill>
              <a:latin typeface="Arial" panose="020B0604020202020204" pitchFamily="34" charset="0"/>
              <a:cs typeface="Arial" panose="020B0604020202020204" pitchFamily="34" charset="0"/>
            </a:endParaRPr>
          </a:p>
          <a:p>
            <a:pPr marL="981075" lvl="1" indent="-357188" algn="r" rtl="1" eaLnBrk="1" hangingPunct="1">
              <a:lnSpc>
                <a:spcPct val="90000"/>
              </a:lnSpc>
            </a:pPr>
            <a:r>
              <a:rPr lang="ar-JO" dirty="0">
                <a:latin typeface="Arial" panose="020B0604020202020204" pitchFamily="34" charset="0"/>
                <a:ea typeface="Arial" charset="0"/>
                <a:cs typeface="Arial" panose="020B0604020202020204" pitchFamily="34" charset="0"/>
              </a:rPr>
              <a:t>هل يعلم الأنبياء الكذبة وصانعو المعجزات أنهم مخدوعون؟ هل كل شفاء هو من الله؟</a:t>
            </a:r>
            <a:endParaRPr lang="en-US" dirty="0">
              <a:latin typeface="Arial" panose="020B0604020202020204" pitchFamily="34" charset="0"/>
              <a:ea typeface="Arial" charset="0"/>
              <a:cs typeface="Arial" panose="020B0604020202020204" pitchFamily="34" charset="0"/>
            </a:endParaRPr>
          </a:p>
        </p:txBody>
      </p:sp>
      <p:sp>
        <p:nvSpPr>
          <p:cNvPr id="397315" name="Text Box 4"/>
          <p:cNvSpPr txBox="1">
            <a:spLocks noChangeArrowheads="1"/>
          </p:cNvSpPr>
          <p:nvPr/>
        </p:nvSpPr>
        <p:spPr bwMode="auto">
          <a:xfrm>
            <a:off x="250825" y="914400"/>
            <a:ext cx="8283575" cy="457200"/>
          </a:xfrm>
          <a:prstGeom prst="rect">
            <a:avLst/>
          </a:prstGeom>
          <a:solidFill>
            <a:schemeClr val="bg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solidFill>
                  <a:srgbClr val="000099"/>
                </a:solidFill>
                <a:latin typeface="Arial" panose="020B0604020202020204" pitchFamily="34" charset="0"/>
                <a:cs typeface="Arial" panose="020B0604020202020204" pitchFamily="34" charset="0"/>
              </a:rPr>
              <a:t>المعجزة ليست بالضرورة من الله لمجرد...</a:t>
            </a:r>
            <a:endParaRPr lang="en-US"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277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277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2771">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2771">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2771">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2771">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277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p:cTn id="23" dur="500" fill="hold"/>
                                        <p:tgtEl>
                                          <p:spTgt spid="32771">
                                            <p:txEl>
                                              <p:pRg st="2" end="2"/>
                                            </p:txEl>
                                          </p:spTgt>
                                        </p:tgtEl>
                                        <p:attrNameLst>
                                          <p:attrName>ppt_w</p:attrName>
                                        </p:attrNameLst>
                                      </p:cBhvr>
                                      <p:tavLst>
                                        <p:tav tm="0">
                                          <p:val>
                                            <p:strVal val="#ppt_w*0.05"/>
                                          </p:val>
                                        </p:tav>
                                        <p:tav tm="100000">
                                          <p:val>
                                            <p:strVal val="#ppt_w"/>
                                          </p:val>
                                        </p:tav>
                                      </p:tavLst>
                                    </p:anim>
                                    <p:anim calcmode="lin" valueType="num">
                                      <p:cBhvr>
                                        <p:cTn id="24" dur="500" fill="hold"/>
                                        <p:tgtEl>
                                          <p:spTgt spid="32771">
                                            <p:txEl>
                                              <p:pRg st="2" end="2"/>
                                            </p:txEl>
                                          </p:spTgt>
                                        </p:tgtEl>
                                        <p:attrNameLst>
                                          <p:attrName>ppt_h</p:attrName>
                                        </p:attrNameLst>
                                      </p:cBhvr>
                                      <p:tavLst>
                                        <p:tav tm="0">
                                          <p:val>
                                            <p:strVal val="#ppt_h"/>
                                          </p:val>
                                        </p:tav>
                                        <p:tav tm="100000">
                                          <p:val>
                                            <p:strVal val="#ppt_h"/>
                                          </p:val>
                                        </p:tav>
                                      </p:tavLst>
                                    </p:anim>
                                    <p:anim calcmode="lin" valueType="num">
                                      <p:cBhvr>
                                        <p:cTn id="25" dur="500" fill="hold"/>
                                        <p:tgtEl>
                                          <p:spTgt spid="32771">
                                            <p:txEl>
                                              <p:pRg st="2" end="2"/>
                                            </p:txEl>
                                          </p:spTgt>
                                        </p:tgtEl>
                                        <p:attrNameLst>
                                          <p:attrName>ppt_x</p:attrName>
                                        </p:attrNameLst>
                                      </p:cBhvr>
                                      <p:tavLst>
                                        <p:tav tm="0">
                                          <p:val>
                                            <p:strVal val="#ppt_x-.2"/>
                                          </p:val>
                                        </p:tav>
                                        <p:tav tm="100000">
                                          <p:val>
                                            <p:strVal val="#ppt_x"/>
                                          </p:val>
                                        </p:tav>
                                      </p:tavLst>
                                    </p:anim>
                                    <p:anim calcmode="lin" valueType="num">
                                      <p:cBhvr>
                                        <p:cTn id="26" dur="500" fill="hold"/>
                                        <p:tgtEl>
                                          <p:spTgt spid="32771">
                                            <p:txEl>
                                              <p:pRg st="2" end="2"/>
                                            </p:txEl>
                                          </p:spTgt>
                                        </p:tgtEl>
                                        <p:attrNameLst>
                                          <p:attrName>ppt_y</p:attrName>
                                        </p:attrNameLst>
                                      </p:cBhvr>
                                      <p:tavLst>
                                        <p:tav tm="0">
                                          <p:val>
                                            <p:strVal val="#ppt_y"/>
                                          </p:val>
                                        </p:tav>
                                        <p:tav tm="100000">
                                          <p:val>
                                            <p:strVal val="#ppt_y"/>
                                          </p:val>
                                        </p:tav>
                                      </p:tavLst>
                                    </p:anim>
                                    <p:animEffect transition="in" filter="fade">
                                      <p:cBhvr>
                                        <p:cTn id="27" dur="500"/>
                                        <p:tgtEl>
                                          <p:spTgt spid="32771">
                                            <p:txEl>
                                              <p:pRg st="2" end="2"/>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32771">
                                            <p:txEl>
                                              <p:pRg st="3" end="3"/>
                                            </p:txEl>
                                          </p:spTgt>
                                        </p:tgtEl>
                                        <p:attrNameLst>
                                          <p:attrName>style.visibility</p:attrName>
                                        </p:attrNameLst>
                                      </p:cBhvr>
                                      <p:to>
                                        <p:strVal val="visible"/>
                                      </p:to>
                                    </p:set>
                                    <p:anim calcmode="lin" valueType="num">
                                      <p:cBhvr>
                                        <p:cTn id="30" dur="500" fill="hold"/>
                                        <p:tgtEl>
                                          <p:spTgt spid="32771">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32771">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32771">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32771">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3277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32771">
                                            <p:txEl>
                                              <p:pRg st="4" end="4"/>
                                            </p:txEl>
                                          </p:spTgt>
                                        </p:tgtEl>
                                        <p:attrNameLst>
                                          <p:attrName>style.visibility</p:attrName>
                                        </p:attrNameLst>
                                      </p:cBhvr>
                                      <p:to>
                                        <p:strVal val="visible"/>
                                      </p:to>
                                    </p:set>
                                    <p:anim calcmode="lin" valueType="num">
                                      <p:cBhvr>
                                        <p:cTn id="39" dur="500" fill="hold"/>
                                        <p:tgtEl>
                                          <p:spTgt spid="32771">
                                            <p:txEl>
                                              <p:pRg st="4" end="4"/>
                                            </p:txEl>
                                          </p:spTgt>
                                        </p:tgtEl>
                                        <p:attrNameLst>
                                          <p:attrName>ppt_w</p:attrName>
                                        </p:attrNameLst>
                                      </p:cBhvr>
                                      <p:tavLst>
                                        <p:tav tm="0">
                                          <p:val>
                                            <p:strVal val="#ppt_w*0.05"/>
                                          </p:val>
                                        </p:tav>
                                        <p:tav tm="100000">
                                          <p:val>
                                            <p:strVal val="#ppt_w"/>
                                          </p:val>
                                        </p:tav>
                                      </p:tavLst>
                                    </p:anim>
                                    <p:anim calcmode="lin" valueType="num">
                                      <p:cBhvr>
                                        <p:cTn id="40" dur="500" fill="hold"/>
                                        <p:tgtEl>
                                          <p:spTgt spid="32771">
                                            <p:txEl>
                                              <p:pRg st="4" end="4"/>
                                            </p:txEl>
                                          </p:spTgt>
                                        </p:tgtEl>
                                        <p:attrNameLst>
                                          <p:attrName>ppt_h</p:attrName>
                                        </p:attrNameLst>
                                      </p:cBhvr>
                                      <p:tavLst>
                                        <p:tav tm="0">
                                          <p:val>
                                            <p:strVal val="#ppt_h"/>
                                          </p:val>
                                        </p:tav>
                                        <p:tav tm="100000">
                                          <p:val>
                                            <p:strVal val="#ppt_h"/>
                                          </p:val>
                                        </p:tav>
                                      </p:tavLst>
                                    </p:anim>
                                    <p:anim calcmode="lin" valueType="num">
                                      <p:cBhvr>
                                        <p:cTn id="41" dur="500" fill="hold"/>
                                        <p:tgtEl>
                                          <p:spTgt spid="32771">
                                            <p:txEl>
                                              <p:pRg st="4" end="4"/>
                                            </p:txEl>
                                          </p:spTgt>
                                        </p:tgtEl>
                                        <p:attrNameLst>
                                          <p:attrName>ppt_x</p:attrName>
                                        </p:attrNameLst>
                                      </p:cBhvr>
                                      <p:tavLst>
                                        <p:tav tm="0">
                                          <p:val>
                                            <p:strVal val="#ppt_x-.2"/>
                                          </p:val>
                                        </p:tav>
                                        <p:tav tm="100000">
                                          <p:val>
                                            <p:strVal val="#ppt_x"/>
                                          </p:val>
                                        </p:tav>
                                      </p:tavLst>
                                    </p:anim>
                                    <p:anim calcmode="lin" valueType="num">
                                      <p:cBhvr>
                                        <p:cTn id="42" dur="500" fill="hold"/>
                                        <p:tgtEl>
                                          <p:spTgt spid="32771">
                                            <p:txEl>
                                              <p:pRg st="4" end="4"/>
                                            </p:txEl>
                                          </p:spTgt>
                                        </p:tgtEl>
                                        <p:attrNameLst>
                                          <p:attrName>ppt_y</p:attrName>
                                        </p:attrNameLst>
                                      </p:cBhvr>
                                      <p:tavLst>
                                        <p:tav tm="0">
                                          <p:val>
                                            <p:strVal val="#ppt_y"/>
                                          </p:val>
                                        </p:tav>
                                        <p:tav tm="100000">
                                          <p:val>
                                            <p:strVal val="#ppt_y"/>
                                          </p:val>
                                        </p:tav>
                                      </p:tavLst>
                                    </p:anim>
                                    <p:animEffect transition="in" filter="fade">
                                      <p:cBhvr>
                                        <p:cTn id="43" dur="500"/>
                                        <p:tgtEl>
                                          <p:spTgt spid="32771">
                                            <p:txEl>
                                              <p:pRg st="4" end="4"/>
                                            </p:txEl>
                                          </p:spTgt>
                                        </p:tgtEl>
                                      </p:cBhvr>
                                    </p:animEffect>
                                  </p:childTnLst>
                                </p:cTn>
                              </p:par>
                              <p:par>
                                <p:cTn id="44" presetID="54" presetClass="entr" presetSubtype="0" accel="100000" fill="hold" grpId="0" nodeType="withEffect">
                                  <p:stCondLst>
                                    <p:cond delay="0"/>
                                  </p:stCondLst>
                                  <p:childTnLst>
                                    <p:set>
                                      <p:cBhvr>
                                        <p:cTn id="45" dur="1" fill="hold">
                                          <p:stCondLst>
                                            <p:cond delay="0"/>
                                          </p:stCondLst>
                                        </p:cTn>
                                        <p:tgtEl>
                                          <p:spTgt spid="32771">
                                            <p:txEl>
                                              <p:pRg st="5" end="5"/>
                                            </p:txEl>
                                          </p:spTgt>
                                        </p:tgtEl>
                                        <p:attrNameLst>
                                          <p:attrName>style.visibility</p:attrName>
                                        </p:attrNameLst>
                                      </p:cBhvr>
                                      <p:to>
                                        <p:strVal val="visible"/>
                                      </p:to>
                                    </p:set>
                                    <p:anim calcmode="lin" valueType="num">
                                      <p:cBhvr>
                                        <p:cTn id="46" dur="500" fill="hold"/>
                                        <p:tgtEl>
                                          <p:spTgt spid="32771">
                                            <p:txEl>
                                              <p:pRg st="5" end="5"/>
                                            </p:txEl>
                                          </p:spTgt>
                                        </p:tgtEl>
                                        <p:attrNameLst>
                                          <p:attrName>ppt_w</p:attrName>
                                        </p:attrNameLst>
                                      </p:cBhvr>
                                      <p:tavLst>
                                        <p:tav tm="0">
                                          <p:val>
                                            <p:strVal val="#ppt_w*0.05"/>
                                          </p:val>
                                        </p:tav>
                                        <p:tav tm="100000">
                                          <p:val>
                                            <p:strVal val="#ppt_w"/>
                                          </p:val>
                                        </p:tav>
                                      </p:tavLst>
                                    </p:anim>
                                    <p:anim calcmode="lin" valueType="num">
                                      <p:cBhvr>
                                        <p:cTn id="47" dur="500" fill="hold"/>
                                        <p:tgtEl>
                                          <p:spTgt spid="32771">
                                            <p:txEl>
                                              <p:pRg st="5" end="5"/>
                                            </p:txEl>
                                          </p:spTgt>
                                        </p:tgtEl>
                                        <p:attrNameLst>
                                          <p:attrName>ppt_h</p:attrName>
                                        </p:attrNameLst>
                                      </p:cBhvr>
                                      <p:tavLst>
                                        <p:tav tm="0">
                                          <p:val>
                                            <p:strVal val="#ppt_h"/>
                                          </p:val>
                                        </p:tav>
                                        <p:tav tm="100000">
                                          <p:val>
                                            <p:strVal val="#ppt_h"/>
                                          </p:val>
                                        </p:tav>
                                      </p:tavLst>
                                    </p:anim>
                                    <p:anim calcmode="lin" valueType="num">
                                      <p:cBhvr>
                                        <p:cTn id="48" dur="500" fill="hold"/>
                                        <p:tgtEl>
                                          <p:spTgt spid="32771">
                                            <p:txEl>
                                              <p:pRg st="5" end="5"/>
                                            </p:txEl>
                                          </p:spTgt>
                                        </p:tgtEl>
                                        <p:attrNameLst>
                                          <p:attrName>ppt_x</p:attrName>
                                        </p:attrNameLst>
                                      </p:cBhvr>
                                      <p:tavLst>
                                        <p:tav tm="0">
                                          <p:val>
                                            <p:strVal val="#ppt_x-.2"/>
                                          </p:val>
                                        </p:tav>
                                        <p:tav tm="100000">
                                          <p:val>
                                            <p:strVal val="#ppt_x"/>
                                          </p:val>
                                        </p:tav>
                                      </p:tavLst>
                                    </p:anim>
                                    <p:anim calcmode="lin" valueType="num">
                                      <p:cBhvr>
                                        <p:cTn id="49" dur="500" fill="hold"/>
                                        <p:tgtEl>
                                          <p:spTgt spid="32771">
                                            <p:txEl>
                                              <p:pRg st="5" end="5"/>
                                            </p:txEl>
                                          </p:spTgt>
                                        </p:tgtEl>
                                        <p:attrNameLst>
                                          <p:attrName>ppt_y</p:attrName>
                                        </p:attrNameLst>
                                      </p:cBhvr>
                                      <p:tavLst>
                                        <p:tav tm="0">
                                          <p:val>
                                            <p:strVal val="#ppt_y"/>
                                          </p:val>
                                        </p:tav>
                                        <p:tav tm="100000">
                                          <p:val>
                                            <p:strVal val="#ppt_y"/>
                                          </p:val>
                                        </p:tav>
                                      </p:tavLst>
                                    </p:anim>
                                    <p:animEffect transition="in" filter="fade">
                                      <p:cBhvr>
                                        <p:cTn id="50" dur="500"/>
                                        <p:tgtEl>
                                          <p:spTgt spid="32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34819" name="Rectangle 3"/>
          <p:cNvSpPr>
            <a:spLocks noGrp="1" noChangeArrowheads="1"/>
          </p:cNvSpPr>
          <p:nvPr>
            <p:ph type="body" idx="1"/>
          </p:nvPr>
        </p:nvSpPr>
        <p:spPr>
          <a:xfrm>
            <a:off x="457200" y="1447800"/>
            <a:ext cx="8219256" cy="5410200"/>
          </a:xfrm>
        </p:spPr>
        <p:txBody>
          <a:bodyPr/>
          <a:lstStyle/>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1. الإنجيل مقابل المعجزات</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يمكن رؤية قوة المسيحية بأفضل شكل من خلال الإنجيل وليس من المعجزات الملموسة (1 كو 1: 22-24)</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لم تتم إدانة أي كنيسة في العهد الجديد بسبب عدم عمل آيات وعجائب</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2. المعجزات مقابل أعمال الله الفدائية</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لم يتم عمل المعجزات على أساس منتظم</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لا يوجد دليل على أن غير المؤمنين سوف يؤمنون عندما يرون المعجزات</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3. لا وعود عن الشفاء الفوري</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صحيح أن المسيح مات من أجل نفوسنا وأجسادنا</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مع ذلك، فإننا لن نرى إتمام الفداء الجسدي حتى قيامتنا إلى المجد</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p:txBody>
      </p:sp>
      <p:sp>
        <p:nvSpPr>
          <p:cNvPr id="399363" name="Text Box 4"/>
          <p:cNvSpPr txBox="1">
            <a:spLocks noChangeArrowheads="1"/>
          </p:cNvSpPr>
          <p:nvPr/>
        </p:nvSpPr>
        <p:spPr bwMode="auto">
          <a:xfrm>
            <a:off x="457200" y="914400"/>
            <a:ext cx="8077200" cy="584200"/>
          </a:xfrm>
          <a:prstGeom prst="rect">
            <a:avLst/>
          </a:prstGeom>
          <a:solidFill>
            <a:schemeClr val="tx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3200" dirty="0">
                <a:solidFill>
                  <a:srgbClr val="CCECFF"/>
                </a:solidFill>
                <a:latin typeface="Arial" panose="020B0604020202020204" pitchFamily="34" charset="0"/>
                <a:cs typeface="Arial" panose="020B0604020202020204" pitchFamily="34" charset="0"/>
              </a:rPr>
              <a:t>3 مبادئ</a:t>
            </a:r>
            <a:endParaRPr lang="en-US" sz="3200"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1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1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19">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4819">
                                            <p:txEl>
                                              <p:pRg st="1" end="1"/>
                                            </p:txEl>
                                          </p:spTgt>
                                        </p:tgtEl>
                                        <p:attrNameLst>
                                          <p:attrName>style.visibility</p:attrName>
                                        </p:attrNameLst>
                                      </p:cBhvr>
                                      <p:to>
                                        <p:strVal val="visible"/>
                                      </p:to>
                                    </p:set>
                                    <p:anim calcmode="lin" valueType="num">
                                      <p:cBhvr>
                                        <p:cTn id="14" dur="500" fill="hold"/>
                                        <p:tgtEl>
                                          <p:spTgt spid="34819">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4819">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4819">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4819">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4819">
                                            <p:txEl>
                                              <p:pRg st="2" end="2"/>
                                            </p:txEl>
                                          </p:spTgt>
                                        </p:tgtEl>
                                        <p:attrNameLst>
                                          <p:attrName>style.visibility</p:attrName>
                                        </p:attrNameLst>
                                      </p:cBhvr>
                                      <p:to>
                                        <p:strVal val="visible"/>
                                      </p:to>
                                    </p:set>
                                    <p:anim calcmode="lin" valueType="num">
                                      <p:cBhvr>
                                        <p:cTn id="21" dur="500" fill="hold"/>
                                        <p:tgtEl>
                                          <p:spTgt spid="34819">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34819">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34819">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34819">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348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34819">
                                            <p:txEl>
                                              <p:pRg st="3" end="3"/>
                                            </p:txEl>
                                          </p:spTgt>
                                        </p:tgtEl>
                                        <p:attrNameLst>
                                          <p:attrName>style.visibility</p:attrName>
                                        </p:attrNameLst>
                                      </p:cBhvr>
                                      <p:to>
                                        <p:strVal val="visible"/>
                                      </p:to>
                                    </p:set>
                                    <p:anim calcmode="lin" valueType="num">
                                      <p:cBhvr>
                                        <p:cTn id="30" dur="500" fill="hold"/>
                                        <p:tgtEl>
                                          <p:spTgt spid="34819">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34819">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34819">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34819">
                                            <p:txEl>
                                              <p:pRg st="3" end="3"/>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4819">
                                            <p:txEl>
                                              <p:pRg st="4" end="4"/>
                                            </p:txEl>
                                          </p:spTgt>
                                        </p:tgtEl>
                                        <p:attrNameLst>
                                          <p:attrName>style.visibility</p:attrName>
                                        </p:attrNameLst>
                                      </p:cBhvr>
                                      <p:to>
                                        <p:strVal val="visible"/>
                                      </p:to>
                                    </p:set>
                                    <p:anim calcmode="lin" valueType="num">
                                      <p:cBhvr>
                                        <p:cTn id="37" dur="500" fill="hold"/>
                                        <p:tgtEl>
                                          <p:spTgt spid="34819">
                                            <p:txEl>
                                              <p:pRg st="4" end="4"/>
                                            </p:txEl>
                                          </p:spTgt>
                                        </p:tgtEl>
                                        <p:attrNameLst>
                                          <p:attrName>ppt_w</p:attrName>
                                        </p:attrNameLst>
                                      </p:cBhvr>
                                      <p:tavLst>
                                        <p:tav tm="0">
                                          <p:val>
                                            <p:strVal val="#ppt_w*0.05"/>
                                          </p:val>
                                        </p:tav>
                                        <p:tav tm="100000">
                                          <p:val>
                                            <p:strVal val="#ppt_w"/>
                                          </p:val>
                                        </p:tav>
                                      </p:tavLst>
                                    </p:anim>
                                    <p:anim calcmode="lin" valueType="num">
                                      <p:cBhvr>
                                        <p:cTn id="38" dur="500" fill="hold"/>
                                        <p:tgtEl>
                                          <p:spTgt spid="34819">
                                            <p:txEl>
                                              <p:pRg st="4" end="4"/>
                                            </p:txEl>
                                          </p:spTgt>
                                        </p:tgtEl>
                                        <p:attrNameLst>
                                          <p:attrName>ppt_h</p:attrName>
                                        </p:attrNameLst>
                                      </p:cBhvr>
                                      <p:tavLst>
                                        <p:tav tm="0">
                                          <p:val>
                                            <p:strVal val="#ppt_h"/>
                                          </p:val>
                                        </p:tav>
                                        <p:tav tm="100000">
                                          <p:val>
                                            <p:strVal val="#ppt_h"/>
                                          </p:val>
                                        </p:tav>
                                      </p:tavLst>
                                    </p:anim>
                                    <p:anim calcmode="lin" valueType="num">
                                      <p:cBhvr>
                                        <p:cTn id="39" dur="500" fill="hold"/>
                                        <p:tgtEl>
                                          <p:spTgt spid="34819">
                                            <p:txEl>
                                              <p:pRg st="4" end="4"/>
                                            </p:txEl>
                                          </p:spTgt>
                                        </p:tgtEl>
                                        <p:attrNameLst>
                                          <p:attrName>ppt_x</p:attrName>
                                        </p:attrNameLst>
                                      </p:cBhvr>
                                      <p:tavLst>
                                        <p:tav tm="0">
                                          <p:val>
                                            <p:strVal val="#ppt_x-.2"/>
                                          </p:val>
                                        </p:tav>
                                        <p:tav tm="100000">
                                          <p:val>
                                            <p:strVal val="#ppt_x"/>
                                          </p:val>
                                        </p:tav>
                                      </p:tavLst>
                                    </p:anim>
                                    <p:anim calcmode="lin" valueType="num">
                                      <p:cBhvr>
                                        <p:cTn id="40" dur="500" fill="hold"/>
                                        <p:tgtEl>
                                          <p:spTgt spid="34819">
                                            <p:txEl>
                                              <p:pRg st="4" end="4"/>
                                            </p:txEl>
                                          </p:spTgt>
                                        </p:tgtEl>
                                        <p:attrNameLst>
                                          <p:attrName>ppt_y</p:attrName>
                                        </p:attrNameLst>
                                      </p:cBhvr>
                                      <p:tavLst>
                                        <p:tav tm="0">
                                          <p:val>
                                            <p:strVal val="#ppt_y"/>
                                          </p:val>
                                        </p:tav>
                                        <p:tav tm="100000">
                                          <p:val>
                                            <p:strVal val="#ppt_y"/>
                                          </p:val>
                                        </p:tav>
                                      </p:tavLst>
                                    </p:anim>
                                    <p:animEffect transition="in" filter="fade">
                                      <p:cBhvr>
                                        <p:cTn id="41" dur="500"/>
                                        <p:tgtEl>
                                          <p:spTgt spid="34819">
                                            <p:txEl>
                                              <p:pRg st="4" end="4"/>
                                            </p:txEl>
                                          </p:spTgt>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34819">
                                            <p:txEl>
                                              <p:pRg st="5" end="5"/>
                                            </p:txEl>
                                          </p:spTgt>
                                        </p:tgtEl>
                                        <p:attrNameLst>
                                          <p:attrName>style.visibility</p:attrName>
                                        </p:attrNameLst>
                                      </p:cBhvr>
                                      <p:to>
                                        <p:strVal val="visible"/>
                                      </p:to>
                                    </p:set>
                                    <p:anim calcmode="lin" valueType="num">
                                      <p:cBhvr>
                                        <p:cTn id="44" dur="500" fill="hold"/>
                                        <p:tgtEl>
                                          <p:spTgt spid="34819">
                                            <p:txEl>
                                              <p:pRg st="5" end="5"/>
                                            </p:txEl>
                                          </p:spTgt>
                                        </p:tgtEl>
                                        <p:attrNameLst>
                                          <p:attrName>ppt_w</p:attrName>
                                        </p:attrNameLst>
                                      </p:cBhvr>
                                      <p:tavLst>
                                        <p:tav tm="0">
                                          <p:val>
                                            <p:strVal val="#ppt_w*0.05"/>
                                          </p:val>
                                        </p:tav>
                                        <p:tav tm="100000">
                                          <p:val>
                                            <p:strVal val="#ppt_w"/>
                                          </p:val>
                                        </p:tav>
                                      </p:tavLst>
                                    </p:anim>
                                    <p:anim calcmode="lin" valueType="num">
                                      <p:cBhvr>
                                        <p:cTn id="45" dur="5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46" dur="500" fill="hold"/>
                                        <p:tgtEl>
                                          <p:spTgt spid="34819">
                                            <p:txEl>
                                              <p:pRg st="5" end="5"/>
                                            </p:txEl>
                                          </p:spTgt>
                                        </p:tgtEl>
                                        <p:attrNameLst>
                                          <p:attrName>ppt_x</p:attrName>
                                        </p:attrNameLst>
                                      </p:cBhvr>
                                      <p:tavLst>
                                        <p:tav tm="0">
                                          <p:val>
                                            <p:strVal val="#ppt_x-.2"/>
                                          </p:val>
                                        </p:tav>
                                        <p:tav tm="100000">
                                          <p:val>
                                            <p:strVal val="#ppt_x"/>
                                          </p:val>
                                        </p:tav>
                                      </p:tavLst>
                                    </p:anim>
                                    <p:anim calcmode="lin" valueType="num">
                                      <p:cBhvr>
                                        <p:cTn id="47" dur="500" fill="hold"/>
                                        <p:tgtEl>
                                          <p:spTgt spid="34819">
                                            <p:txEl>
                                              <p:pRg st="5" end="5"/>
                                            </p:txEl>
                                          </p:spTgt>
                                        </p:tgtEl>
                                        <p:attrNameLst>
                                          <p:attrName>ppt_y</p:attrName>
                                        </p:attrNameLst>
                                      </p:cBhvr>
                                      <p:tavLst>
                                        <p:tav tm="0">
                                          <p:val>
                                            <p:strVal val="#ppt_y"/>
                                          </p:val>
                                        </p:tav>
                                        <p:tav tm="100000">
                                          <p:val>
                                            <p:strVal val="#ppt_y"/>
                                          </p:val>
                                        </p:tav>
                                      </p:tavLst>
                                    </p:anim>
                                    <p:animEffect transition="in" filter="fade">
                                      <p:cBhvr>
                                        <p:cTn id="48" dur="500"/>
                                        <p:tgtEl>
                                          <p:spTgt spid="3481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34819">
                                            <p:txEl>
                                              <p:pRg st="6" end="6"/>
                                            </p:txEl>
                                          </p:spTgt>
                                        </p:tgtEl>
                                        <p:attrNameLst>
                                          <p:attrName>style.visibility</p:attrName>
                                        </p:attrNameLst>
                                      </p:cBhvr>
                                      <p:to>
                                        <p:strVal val="visible"/>
                                      </p:to>
                                    </p:set>
                                    <p:anim calcmode="lin" valueType="num">
                                      <p:cBhvr>
                                        <p:cTn id="53" dur="500" fill="hold"/>
                                        <p:tgtEl>
                                          <p:spTgt spid="34819">
                                            <p:txEl>
                                              <p:pRg st="6" end="6"/>
                                            </p:txEl>
                                          </p:spTgt>
                                        </p:tgtEl>
                                        <p:attrNameLst>
                                          <p:attrName>ppt_w</p:attrName>
                                        </p:attrNameLst>
                                      </p:cBhvr>
                                      <p:tavLst>
                                        <p:tav tm="0">
                                          <p:val>
                                            <p:strVal val="#ppt_w*0.05"/>
                                          </p:val>
                                        </p:tav>
                                        <p:tav tm="100000">
                                          <p:val>
                                            <p:strVal val="#ppt_w"/>
                                          </p:val>
                                        </p:tav>
                                      </p:tavLst>
                                    </p:anim>
                                    <p:anim calcmode="lin" valueType="num">
                                      <p:cBhvr>
                                        <p:cTn id="54" dur="500" fill="hold"/>
                                        <p:tgtEl>
                                          <p:spTgt spid="34819">
                                            <p:txEl>
                                              <p:pRg st="6" end="6"/>
                                            </p:txEl>
                                          </p:spTgt>
                                        </p:tgtEl>
                                        <p:attrNameLst>
                                          <p:attrName>ppt_h</p:attrName>
                                        </p:attrNameLst>
                                      </p:cBhvr>
                                      <p:tavLst>
                                        <p:tav tm="0">
                                          <p:val>
                                            <p:strVal val="#ppt_h"/>
                                          </p:val>
                                        </p:tav>
                                        <p:tav tm="100000">
                                          <p:val>
                                            <p:strVal val="#ppt_h"/>
                                          </p:val>
                                        </p:tav>
                                      </p:tavLst>
                                    </p:anim>
                                    <p:anim calcmode="lin" valueType="num">
                                      <p:cBhvr>
                                        <p:cTn id="55" dur="500" fill="hold"/>
                                        <p:tgtEl>
                                          <p:spTgt spid="34819">
                                            <p:txEl>
                                              <p:pRg st="6" end="6"/>
                                            </p:txEl>
                                          </p:spTgt>
                                        </p:tgtEl>
                                        <p:attrNameLst>
                                          <p:attrName>ppt_x</p:attrName>
                                        </p:attrNameLst>
                                      </p:cBhvr>
                                      <p:tavLst>
                                        <p:tav tm="0">
                                          <p:val>
                                            <p:strVal val="#ppt_x-.2"/>
                                          </p:val>
                                        </p:tav>
                                        <p:tav tm="100000">
                                          <p:val>
                                            <p:strVal val="#ppt_x"/>
                                          </p:val>
                                        </p:tav>
                                      </p:tavLst>
                                    </p:anim>
                                    <p:anim calcmode="lin" valueType="num">
                                      <p:cBhvr>
                                        <p:cTn id="56" dur="500" fill="hold"/>
                                        <p:tgtEl>
                                          <p:spTgt spid="34819">
                                            <p:txEl>
                                              <p:pRg st="6" end="6"/>
                                            </p:txEl>
                                          </p:spTgt>
                                        </p:tgtEl>
                                        <p:attrNameLst>
                                          <p:attrName>ppt_y</p:attrName>
                                        </p:attrNameLst>
                                      </p:cBhvr>
                                      <p:tavLst>
                                        <p:tav tm="0">
                                          <p:val>
                                            <p:strVal val="#ppt_y"/>
                                          </p:val>
                                        </p:tav>
                                        <p:tav tm="100000">
                                          <p:val>
                                            <p:strVal val="#ppt_y"/>
                                          </p:val>
                                        </p:tav>
                                      </p:tavLst>
                                    </p:anim>
                                    <p:animEffect transition="in" filter="fade">
                                      <p:cBhvr>
                                        <p:cTn id="57" dur="500"/>
                                        <p:tgtEl>
                                          <p:spTgt spid="34819">
                                            <p:txEl>
                                              <p:pRg st="6" end="6"/>
                                            </p:txEl>
                                          </p:spTgt>
                                        </p:tgtEl>
                                      </p:cBhvr>
                                    </p:animEffect>
                                  </p:childTnLst>
                                </p:cTn>
                              </p:par>
                              <p:par>
                                <p:cTn id="58" presetID="54" presetClass="entr" presetSubtype="0" accel="100000" fill="hold" grpId="0" nodeType="withEffect">
                                  <p:stCondLst>
                                    <p:cond delay="0"/>
                                  </p:stCondLst>
                                  <p:childTnLst>
                                    <p:set>
                                      <p:cBhvr>
                                        <p:cTn id="59" dur="1" fill="hold">
                                          <p:stCondLst>
                                            <p:cond delay="0"/>
                                          </p:stCondLst>
                                        </p:cTn>
                                        <p:tgtEl>
                                          <p:spTgt spid="34819">
                                            <p:txEl>
                                              <p:pRg st="7" end="7"/>
                                            </p:txEl>
                                          </p:spTgt>
                                        </p:tgtEl>
                                        <p:attrNameLst>
                                          <p:attrName>style.visibility</p:attrName>
                                        </p:attrNameLst>
                                      </p:cBhvr>
                                      <p:to>
                                        <p:strVal val="visible"/>
                                      </p:to>
                                    </p:set>
                                    <p:anim calcmode="lin" valueType="num">
                                      <p:cBhvr>
                                        <p:cTn id="60" dur="500" fill="hold"/>
                                        <p:tgtEl>
                                          <p:spTgt spid="34819">
                                            <p:txEl>
                                              <p:pRg st="7" end="7"/>
                                            </p:txEl>
                                          </p:spTgt>
                                        </p:tgtEl>
                                        <p:attrNameLst>
                                          <p:attrName>ppt_w</p:attrName>
                                        </p:attrNameLst>
                                      </p:cBhvr>
                                      <p:tavLst>
                                        <p:tav tm="0">
                                          <p:val>
                                            <p:strVal val="#ppt_w*0.05"/>
                                          </p:val>
                                        </p:tav>
                                        <p:tav tm="100000">
                                          <p:val>
                                            <p:strVal val="#ppt_w"/>
                                          </p:val>
                                        </p:tav>
                                      </p:tavLst>
                                    </p:anim>
                                    <p:anim calcmode="lin" valueType="num">
                                      <p:cBhvr>
                                        <p:cTn id="61" dur="500" fill="hold"/>
                                        <p:tgtEl>
                                          <p:spTgt spid="34819">
                                            <p:txEl>
                                              <p:pRg st="7" end="7"/>
                                            </p:txEl>
                                          </p:spTgt>
                                        </p:tgtEl>
                                        <p:attrNameLst>
                                          <p:attrName>ppt_h</p:attrName>
                                        </p:attrNameLst>
                                      </p:cBhvr>
                                      <p:tavLst>
                                        <p:tav tm="0">
                                          <p:val>
                                            <p:strVal val="#ppt_h"/>
                                          </p:val>
                                        </p:tav>
                                        <p:tav tm="100000">
                                          <p:val>
                                            <p:strVal val="#ppt_h"/>
                                          </p:val>
                                        </p:tav>
                                      </p:tavLst>
                                    </p:anim>
                                    <p:anim calcmode="lin" valueType="num">
                                      <p:cBhvr>
                                        <p:cTn id="62" dur="500" fill="hold"/>
                                        <p:tgtEl>
                                          <p:spTgt spid="34819">
                                            <p:txEl>
                                              <p:pRg st="7" end="7"/>
                                            </p:txEl>
                                          </p:spTgt>
                                        </p:tgtEl>
                                        <p:attrNameLst>
                                          <p:attrName>ppt_x</p:attrName>
                                        </p:attrNameLst>
                                      </p:cBhvr>
                                      <p:tavLst>
                                        <p:tav tm="0">
                                          <p:val>
                                            <p:strVal val="#ppt_x-.2"/>
                                          </p:val>
                                        </p:tav>
                                        <p:tav tm="100000">
                                          <p:val>
                                            <p:strVal val="#ppt_x"/>
                                          </p:val>
                                        </p:tav>
                                      </p:tavLst>
                                    </p:anim>
                                    <p:anim calcmode="lin" valueType="num">
                                      <p:cBhvr>
                                        <p:cTn id="63" dur="500" fill="hold"/>
                                        <p:tgtEl>
                                          <p:spTgt spid="34819">
                                            <p:txEl>
                                              <p:pRg st="7" end="7"/>
                                            </p:txEl>
                                          </p:spTgt>
                                        </p:tgtEl>
                                        <p:attrNameLst>
                                          <p:attrName>ppt_y</p:attrName>
                                        </p:attrNameLst>
                                      </p:cBhvr>
                                      <p:tavLst>
                                        <p:tav tm="0">
                                          <p:val>
                                            <p:strVal val="#ppt_y"/>
                                          </p:val>
                                        </p:tav>
                                        <p:tav tm="100000">
                                          <p:val>
                                            <p:strVal val="#ppt_y"/>
                                          </p:val>
                                        </p:tav>
                                      </p:tavLst>
                                    </p:anim>
                                    <p:animEffect transition="in" filter="fade">
                                      <p:cBhvr>
                                        <p:cTn id="64"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a:xfrm>
            <a:off x="457200" y="490538"/>
            <a:ext cx="8229600" cy="1282700"/>
          </a:xfrm>
        </p:spPr>
        <p:txBody>
          <a:bodyPr/>
          <a:lstStyle/>
          <a:p>
            <a:pPr algn="ctr" eaLnBrk="1" hangingPunct="1"/>
            <a:r>
              <a:rPr lang="ar-JO" dirty="0">
                <a:latin typeface="Arial Black" charset="0"/>
              </a:rPr>
              <a:t>أسئلة لمعالجة القوّات</a:t>
            </a:r>
            <a:endParaRPr lang="en-US" dirty="0">
              <a:latin typeface="Arial Black" charset="0"/>
            </a:endParaRPr>
          </a:p>
        </p:txBody>
      </p:sp>
      <p:sp>
        <p:nvSpPr>
          <p:cNvPr id="4099" name="Rectangle 3"/>
          <p:cNvSpPr>
            <a:spLocks noGrp="1" noChangeArrowheads="1"/>
          </p:cNvSpPr>
          <p:nvPr>
            <p:ph type="body" idx="1"/>
          </p:nvPr>
        </p:nvSpPr>
        <p:spPr>
          <a:xfrm>
            <a:off x="457200" y="1909763"/>
            <a:ext cx="7696200" cy="3751262"/>
          </a:xfrm>
        </p:spPr>
        <p:txBody>
          <a:bodyPr/>
          <a:lstStyle/>
          <a:p>
            <a:pPr marL="290513" indent="-290513" algn="r" rtl="1" eaLnBrk="1" hangingPunct="1"/>
            <a:r>
              <a:rPr lang="ar-JO" sz="3200" dirty="0">
                <a:latin typeface="Arial" charset="0"/>
                <a:ea typeface="宋体" charset="0"/>
                <a:cs typeface="宋体" charset="0"/>
              </a:rPr>
              <a:t>ما هو التعريف الكتابي للقوات؟</a:t>
            </a:r>
          </a:p>
          <a:p>
            <a:pPr marL="290513" indent="-290513" algn="r" rtl="1" eaLnBrk="1" hangingPunct="1"/>
            <a:r>
              <a:rPr lang="ar-JO" sz="3200" dirty="0">
                <a:latin typeface="Arial" charset="0"/>
                <a:ea typeface="宋体" charset="0"/>
                <a:cs typeface="宋体" charset="0"/>
              </a:rPr>
              <a:t>ما أهدافها؟</a:t>
            </a:r>
          </a:p>
          <a:p>
            <a:pPr marL="290513" indent="-290513" algn="r" rtl="1" eaLnBrk="1" hangingPunct="1"/>
            <a:r>
              <a:rPr lang="ar-JO" sz="3200" dirty="0">
                <a:latin typeface="Arial" charset="0"/>
                <a:ea typeface="宋体" charset="0"/>
                <a:cs typeface="宋体" charset="0"/>
              </a:rPr>
              <a:t>ما هي النظرات المختلفة لموهبة القوات؟</a:t>
            </a:r>
            <a:endParaRPr lang="en-US" sz="3200" dirty="0">
              <a:latin typeface="Arial" charset="0"/>
              <a:ea typeface="宋体" charset="0"/>
              <a:cs typeface="宋体" charset="0"/>
            </a:endParaRPr>
          </a:p>
          <a:p>
            <a:pPr marL="290513" indent="-290513" algn="r" rtl="1" eaLnBrk="1" hangingPunct="1"/>
            <a:r>
              <a:rPr lang="ar-JO" sz="3200" dirty="0">
                <a:latin typeface="Arial" charset="0"/>
                <a:ea typeface="宋体" charset="0"/>
                <a:cs typeface="宋体" charset="0"/>
              </a:rPr>
              <a:t>ما يه آثارها؟</a:t>
            </a:r>
            <a:endParaRPr lang="en-US" sz="3200" dirty="0">
              <a:latin typeface="Arial" charset="0"/>
              <a:ea typeface="宋体" charset="0"/>
              <a:cs typeface="宋体"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9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9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9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99">
                                            <p:txEl>
                                              <p:pRg st="2" end="2"/>
                                            </p:txEl>
                                          </p:spTgt>
                                        </p:tgtEl>
                                        <p:attrNameLst>
                                          <p:attrName>style.visibility</p:attrName>
                                        </p:attrNameLst>
                                      </p:cBhvr>
                                      <p:to>
                                        <p:strVal val="visible"/>
                                      </p:to>
                                    </p:set>
                                    <p:anim calcmode="lin" valueType="num">
                                      <p:cBhvr>
                                        <p:cTn id="25" dur="500" fill="hold"/>
                                        <p:tgtEl>
                                          <p:spTgt spid="409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9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9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9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99">
                                            <p:txEl>
                                              <p:pRg st="3" end="3"/>
                                            </p:txEl>
                                          </p:spTgt>
                                        </p:tgtEl>
                                        <p:attrNameLst>
                                          <p:attrName>style.visibility</p:attrName>
                                        </p:attrNameLst>
                                      </p:cBhvr>
                                      <p:to>
                                        <p:strVal val="visible"/>
                                      </p:to>
                                    </p:set>
                                    <p:anim calcmode="lin" valueType="num">
                                      <p:cBhvr>
                                        <p:cTn id="34" dur="500" fill="hold"/>
                                        <p:tgtEl>
                                          <p:spTgt spid="409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9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9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9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36867" name="Rectangle 3"/>
          <p:cNvSpPr>
            <a:spLocks noGrp="1" noChangeArrowheads="1"/>
          </p:cNvSpPr>
          <p:nvPr>
            <p:ph type="body" idx="1"/>
          </p:nvPr>
        </p:nvSpPr>
        <p:spPr>
          <a:xfrm>
            <a:off x="457200" y="1493838"/>
            <a:ext cx="7499176" cy="4297362"/>
          </a:xfrm>
        </p:spPr>
        <p:txBody>
          <a:bodyPr/>
          <a:lstStyle/>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1. خمة رعوية</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خدمة المظلومين – الفقراء، والمضطهدين، والعاطلين عن العمل</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خدمة المرضى</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2. خدمة تعليمية</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يجب على المؤمنين الأكبر عمراً ونضوجاً أن يكونوا أمثلة للمؤمنين الشباب</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3. خدمة نبوية</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على الكنيسة أن تتكلم ضد الشر وتحمي نفسها</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على الكنيسة أن تفحص التعليم المخالف لكلمة الله</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p:txBody>
      </p:sp>
      <p:sp>
        <p:nvSpPr>
          <p:cNvPr id="401411"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dirty="0">
                <a:solidFill>
                  <a:srgbClr val="CCECFF"/>
                </a:solidFill>
                <a:latin typeface="Arial" panose="020B0604020202020204" pitchFamily="34" charset="0"/>
                <a:cs typeface="Arial" panose="020B0604020202020204" pitchFamily="34" charset="0"/>
              </a:rPr>
              <a:t>3 اقتراحات</a:t>
            </a:r>
            <a:endParaRPr lang="en-US"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686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686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686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6867">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6867">
                                            <p:txEl>
                                              <p:pRg st="1" end="1"/>
                                            </p:txEl>
                                          </p:spTgt>
                                        </p:tgtEl>
                                        <p:attrNameLst>
                                          <p:attrName>style.visibility</p:attrName>
                                        </p:attrNameLst>
                                      </p:cBhvr>
                                      <p:to>
                                        <p:strVal val="visible"/>
                                      </p:to>
                                    </p:set>
                                    <p:anim calcmode="lin" valueType="num">
                                      <p:cBhvr>
                                        <p:cTn id="14" dur="500" fill="hold"/>
                                        <p:tgtEl>
                                          <p:spTgt spid="36867">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6867">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6867">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6867">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6867">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6867">
                                            <p:txEl>
                                              <p:pRg st="2" end="2"/>
                                            </p:txEl>
                                          </p:spTgt>
                                        </p:tgtEl>
                                        <p:attrNameLst>
                                          <p:attrName>style.visibility</p:attrName>
                                        </p:attrNameLst>
                                      </p:cBhvr>
                                      <p:to>
                                        <p:strVal val="visible"/>
                                      </p:to>
                                    </p:set>
                                    <p:anim calcmode="lin" valueType="num">
                                      <p:cBhvr>
                                        <p:cTn id="21" dur="500" fill="hold"/>
                                        <p:tgtEl>
                                          <p:spTgt spid="36867">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36867">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36867">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36867">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3686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36867">
                                            <p:txEl>
                                              <p:pRg st="3" end="3"/>
                                            </p:txEl>
                                          </p:spTgt>
                                        </p:tgtEl>
                                        <p:attrNameLst>
                                          <p:attrName>style.visibility</p:attrName>
                                        </p:attrNameLst>
                                      </p:cBhvr>
                                      <p:to>
                                        <p:strVal val="visible"/>
                                      </p:to>
                                    </p:set>
                                    <p:anim calcmode="lin" valueType="num">
                                      <p:cBhvr>
                                        <p:cTn id="30" dur="500" fill="hold"/>
                                        <p:tgtEl>
                                          <p:spTgt spid="36867">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36867">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36867">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36867">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36867">
                                            <p:txEl>
                                              <p:pRg st="3" end="3"/>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6867">
                                            <p:txEl>
                                              <p:pRg st="4" end="4"/>
                                            </p:txEl>
                                          </p:spTgt>
                                        </p:tgtEl>
                                        <p:attrNameLst>
                                          <p:attrName>style.visibility</p:attrName>
                                        </p:attrNameLst>
                                      </p:cBhvr>
                                      <p:to>
                                        <p:strVal val="visible"/>
                                      </p:to>
                                    </p:set>
                                    <p:anim calcmode="lin" valueType="num">
                                      <p:cBhvr>
                                        <p:cTn id="37" dur="500" fill="hold"/>
                                        <p:tgtEl>
                                          <p:spTgt spid="36867">
                                            <p:txEl>
                                              <p:pRg st="4" end="4"/>
                                            </p:txEl>
                                          </p:spTgt>
                                        </p:tgtEl>
                                        <p:attrNameLst>
                                          <p:attrName>ppt_w</p:attrName>
                                        </p:attrNameLst>
                                      </p:cBhvr>
                                      <p:tavLst>
                                        <p:tav tm="0">
                                          <p:val>
                                            <p:strVal val="#ppt_w*0.05"/>
                                          </p:val>
                                        </p:tav>
                                        <p:tav tm="100000">
                                          <p:val>
                                            <p:strVal val="#ppt_w"/>
                                          </p:val>
                                        </p:tav>
                                      </p:tavLst>
                                    </p:anim>
                                    <p:anim calcmode="lin" valueType="num">
                                      <p:cBhvr>
                                        <p:cTn id="38" dur="500" fill="hold"/>
                                        <p:tgtEl>
                                          <p:spTgt spid="36867">
                                            <p:txEl>
                                              <p:pRg st="4" end="4"/>
                                            </p:txEl>
                                          </p:spTgt>
                                        </p:tgtEl>
                                        <p:attrNameLst>
                                          <p:attrName>ppt_h</p:attrName>
                                        </p:attrNameLst>
                                      </p:cBhvr>
                                      <p:tavLst>
                                        <p:tav tm="0">
                                          <p:val>
                                            <p:strVal val="#ppt_h"/>
                                          </p:val>
                                        </p:tav>
                                        <p:tav tm="100000">
                                          <p:val>
                                            <p:strVal val="#ppt_h"/>
                                          </p:val>
                                        </p:tav>
                                      </p:tavLst>
                                    </p:anim>
                                    <p:anim calcmode="lin" valueType="num">
                                      <p:cBhvr>
                                        <p:cTn id="39" dur="500" fill="hold"/>
                                        <p:tgtEl>
                                          <p:spTgt spid="36867">
                                            <p:txEl>
                                              <p:pRg st="4" end="4"/>
                                            </p:txEl>
                                          </p:spTgt>
                                        </p:tgtEl>
                                        <p:attrNameLst>
                                          <p:attrName>ppt_x</p:attrName>
                                        </p:attrNameLst>
                                      </p:cBhvr>
                                      <p:tavLst>
                                        <p:tav tm="0">
                                          <p:val>
                                            <p:strVal val="#ppt_x-.2"/>
                                          </p:val>
                                        </p:tav>
                                        <p:tav tm="100000">
                                          <p:val>
                                            <p:strVal val="#ppt_x"/>
                                          </p:val>
                                        </p:tav>
                                      </p:tavLst>
                                    </p:anim>
                                    <p:anim calcmode="lin" valueType="num">
                                      <p:cBhvr>
                                        <p:cTn id="40" dur="500" fill="hold"/>
                                        <p:tgtEl>
                                          <p:spTgt spid="36867">
                                            <p:txEl>
                                              <p:pRg st="4" end="4"/>
                                            </p:txEl>
                                          </p:spTgt>
                                        </p:tgtEl>
                                        <p:attrNameLst>
                                          <p:attrName>ppt_y</p:attrName>
                                        </p:attrNameLst>
                                      </p:cBhvr>
                                      <p:tavLst>
                                        <p:tav tm="0">
                                          <p:val>
                                            <p:strVal val="#ppt_y"/>
                                          </p:val>
                                        </p:tav>
                                        <p:tav tm="100000">
                                          <p:val>
                                            <p:strVal val="#ppt_y"/>
                                          </p:val>
                                        </p:tav>
                                      </p:tavLst>
                                    </p:anim>
                                    <p:animEffect transition="in" filter="fade">
                                      <p:cBhvr>
                                        <p:cTn id="41" dur="500"/>
                                        <p:tgtEl>
                                          <p:spTgt spid="3686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4" presetClass="entr" presetSubtype="0" accel="100000" fill="hold" grpId="0" nodeType="clickEffect">
                                  <p:stCondLst>
                                    <p:cond delay="0"/>
                                  </p:stCondLst>
                                  <p:childTnLst>
                                    <p:set>
                                      <p:cBhvr>
                                        <p:cTn id="45" dur="1" fill="hold">
                                          <p:stCondLst>
                                            <p:cond delay="0"/>
                                          </p:stCondLst>
                                        </p:cTn>
                                        <p:tgtEl>
                                          <p:spTgt spid="36867">
                                            <p:txEl>
                                              <p:pRg st="5" end="5"/>
                                            </p:txEl>
                                          </p:spTgt>
                                        </p:tgtEl>
                                        <p:attrNameLst>
                                          <p:attrName>style.visibility</p:attrName>
                                        </p:attrNameLst>
                                      </p:cBhvr>
                                      <p:to>
                                        <p:strVal val="visible"/>
                                      </p:to>
                                    </p:set>
                                    <p:anim calcmode="lin" valueType="num">
                                      <p:cBhvr>
                                        <p:cTn id="46" dur="500" fill="hold"/>
                                        <p:tgtEl>
                                          <p:spTgt spid="36867">
                                            <p:txEl>
                                              <p:pRg st="5" end="5"/>
                                            </p:txEl>
                                          </p:spTgt>
                                        </p:tgtEl>
                                        <p:attrNameLst>
                                          <p:attrName>ppt_w</p:attrName>
                                        </p:attrNameLst>
                                      </p:cBhvr>
                                      <p:tavLst>
                                        <p:tav tm="0">
                                          <p:val>
                                            <p:strVal val="#ppt_w*0.05"/>
                                          </p:val>
                                        </p:tav>
                                        <p:tav tm="100000">
                                          <p:val>
                                            <p:strVal val="#ppt_w"/>
                                          </p:val>
                                        </p:tav>
                                      </p:tavLst>
                                    </p:anim>
                                    <p:anim calcmode="lin" valueType="num">
                                      <p:cBhvr>
                                        <p:cTn id="47" dur="500" fill="hold"/>
                                        <p:tgtEl>
                                          <p:spTgt spid="36867">
                                            <p:txEl>
                                              <p:pRg st="5" end="5"/>
                                            </p:txEl>
                                          </p:spTgt>
                                        </p:tgtEl>
                                        <p:attrNameLst>
                                          <p:attrName>ppt_h</p:attrName>
                                        </p:attrNameLst>
                                      </p:cBhvr>
                                      <p:tavLst>
                                        <p:tav tm="0">
                                          <p:val>
                                            <p:strVal val="#ppt_h"/>
                                          </p:val>
                                        </p:tav>
                                        <p:tav tm="100000">
                                          <p:val>
                                            <p:strVal val="#ppt_h"/>
                                          </p:val>
                                        </p:tav>
                                      </p:tavLst>
                                    </p:anim>
                                    <p:anim calcmode="lin" valueType="num">
                                      <p:cBhvr>
                                        <p:cTn id="48" dur="500" fill="hold"/>
                                        <p:tgtEl>
                                          <p:spTgt spid="36867">
                                            <p:txEl>
                                              <p:pRg st="5" end="5"/>
                                            </p:txEl>
                                          </p:spTgt>
                                        </p:tgtEl>
                                        <p:attrNameLst>
                                          <p:attrName>ppt_x</p:attrName>
                                        </p:attrNameLst>
                                      </p:cBhvr>
                                      <p:tavLst>
                                        <p:tav tm="0">
                                          <p:val>
                                            <p:strVal val="#ppt_x-.2"/>
                                          </p:val>
                                        </p:tav>
                                        <p:tav tm="100000">
                                          <p:val>
                                            <p:strVal val="#ppt_x"/>
                                          </p:val>
                                        </p:tav>
                                      </p:tavLst>
                                    </p:anim>
                                    <p:anim calcmode="lin" valueType="num">
                                      <p:cBhvr>
                                        <p:cTn id="49" dur="500" fill="hold"/>
                                        <p:tgtEl>
                                          <p:spTgt spid="36867">
                                            <p:txEl>
                                              <p:pRg st="5" end="5"/>
                                            </p:txEl>
                                          </p:spTgt>
                                        </p:tgtEl>
                                        <p:attrNameLst>
                                          <p:attrName>ppt_y</p:attrName>
                                        </p:attrNameLst>
                                      </p:cBhvr>
                                      <p:tavLst>
                                        <p:tav tm="0">
                                          <p:val>
                                            <p:strVal val="#ppt_y"/>
                                          </p:val>
                                        </p:tav>
                                        <p:tav tm="100000">
                                          <p:val>
                                            <p:strVal val="#ppt_y"/>
                                          </p:val>
                                        </p:tav>
                                      </p:tavLst>
                                    </p:anim>
                                    <p:animEffect transition="in" filter="fade">
                                      <p:cBhvr>
                                        <p:cTn id="50" dur="500"/>
                                        <p:tgtEl>
                                          <p:spTgt spid="36867">
                                            <p:txEl>
                                              <p:pRg st="5" end="5"/>
                                            </p:txEl>
                                          </p:spTgt>
                                        </p:tgtEl>
                                      </p:cBhvr>
                                    </p:animEffect>
                                  </p:childTnLst>
                                </p:cTn>
                              </p:par>
                              <p:par>
                                <p:cTn id="51" presetID="54" presetClass="entr" presetSubtype="0" accel="100000" fill="hold" grpId="0" nodeType="withEffect">
                                  <p:stCondLst>
                                    <p:cond delay="0"/>
                                  </p:stCondLst>
                                  <p:childTnLst>
                                    <p:set>
                                      <p:cBhvr>
                                        <p:cTn id="52" dur="1" fill="hold">
                                          <p:stCondLst>
                                            <p:cond delay="0"/>
                                          </p:stCondLst>
                                        </p:cTn>
                                        <p:tgtEl>
                                          <p:spTgt spid="36867">
                                            <p:txEl>
                                              <p:pRg st="6" end="6"/>
                                            </p:txEl>
                                          </p:spTgt>
                                        </p:tgtEl>
                                        <p:attrNameLst>
                                          <p:attrName>style.visibility</p:attrName>
                                        </p:attrNameLst>
                                      </p:cBhvr>
                                      <p:to>
                                        <p:strVal val="visible"/>
                                      </p:to>
                                    </p:set>
                                    <p:anim calcmode="lin" valueType="num">
                                      <p:cBhvr>
                                        <p:cTn id="53" dur="500" fill="hold"/>
                                        <p:tgtEl>
                                          <p:spTgt spid="36867">
                                            <p:txEl>
                                              <p:pRg st="6" end="6"/>
                                            </p:txEl>
                                          </p:spTgt>
                                        </p:tgtEl>
                                        <p:attrNameLst>
                                          <p:attrName>ppt_w</p:attrName>
                                        </p:attrNameLst>
                                      </p:cBhvr>
                                      <p:tavLst>
                                        <p:tav tm="0">
                                          <p:val>
                                            <p:strVal val="#ppt_w*0.05"/>
                                          </p:val>
                                        </p:tav>
                                        <p:tav tm="100000">
                                          <p:val>
                                            <p:strVal val="#ppt_w"/>
                                          </p:val>
                                        </p:tav>
                                      </p:tavLst>
                                    </p:anim>
                                    <p:anim calcmode="lin" valueType="num">
                                      <p:cBhvr>
                                        <p:cTn id="54" dur="500" fill="hold"/>
                                        <p:tgtEl>
                                          <p:spTgt spid="36867">
                                            <p:txEl>
                                              <p:pRg st="6" end="6"/>
                                            </p:txEl>
                                          </p:spTgt>
                                        </p:tgtEl>
                                        <p:attrNameLst>
                                          <p:attrName>ppt_h</p:attrName>
                                        </p:attrNameLst>
                                      </p:cBhvr>
                                      <p:tavLst>
                                        <p:tav tm="0">
                                          <p:val>
                                            <p:strVal val="#ppt_h"/>
                                          </p:val>
                                        </p:tav>
                                        <p:tav tm="100000">
                                          <p:val>
                                            <p:strVal val="#ppt_h"/>
                                          </p:val>
                                        </p:tav>
                                      </p:tavLst>
                                    </p:anim>
                                    <p:anim calcmode="lin" valueType="num">
                                      <p:cBhvr>
                                        <p:cTn id="55" dur="500" fill="hold"/>
                                        <p:tgtEl>
                                          <p:spTgt spid="36867">
                                            <p:txEl>
                                              <p:pRg st="6" end="6"/>
                                            </p:txEl>
                                          </p:spTgt>
                                        </p:tgtEl>
                                        <p:attrNameLst>
                                          <p:attrName>ppt_x</p:attrName>
                                        </p:attrNameLst>
                                      </p:cBhvr>
                                      <p:tavLst>
                                        <p:tav tm="0">
                                          <p:val>
                                            <p:strVal val="#ppt_x-.2"/>
                                          </p:val>
                                        </p:tav>
                                        <p:tav tm="100000">
                                          <p:val>
                                            <p:strVal val="#ppt_x"/>
                                          </p:val>
                                        </p:tav>
                                      </p:tavLst>
                                    </p:anim>
                                    <p:anim calcmode="lin" valueType="num">
                                      <p:cBhvr>
                                        <p:cTn id="56" dur="500" fill="hold"/>
                                        <p:tgtEl>
                                          <p:spTgt spid="36867">
                                            <p:txEl>
                                              <p:pRg st="6" end="6"/>
                                            </p:txEl>
                                          </p:spTgt>
                                        </p:tgtEl>
                                        <p:attrNameLst>
                                          <p:attrName>ppt_y</p:attrName>
                                        </p:attrNameLst>
                                      </p:cBhvr>
                                      <p:tavLst>
                                        <p:tav tm="0">
                                          <p:val>
                                            <p:strVal val="#ppt_y"/>
                                          </p:val>
                                        </p:tav>
                                        <p:tav tm="100000">
                                          <p:val>
                                            <p:strVal val="#ppt_y"/>
                                          </p:val>
                                        </p:tav>
                                      </p:tavLst>
                                    </p:anim>
                                    <p:animEffect transition="in" filter="fade">
                                      <p:cBhvr>
                                        <p:cTn id="57" dur="500"/>
                                        <p:tgtEl>
                                          <p:spTgt spid="36867">
                                            <p:txEl>
                                              <p:pRg st="6" end="6"/>
                                            </p:txEl>
                                          </p:spTgt>
                                        </p:tgtEl>
                                      </p:cBhvr>
                                    </p:animEffect>
                                  </p:childTnLst>
                                </p:cTn>
                              </p:par>
                              <p:par>
                                <p:cTn id="58" presetID="54" presetClass="entr" presetSubtype="0" accel="100000" fill="hold" grpId="0" nodeType="withEffect">
                                  <p:stCondLst>
                                    <p:cond delay="0"/>
                                  </p:stCondLst>
                                  <p:childTnLst>
                                    <p:set>
                                      <p:cBhvr>
                                        <p:cTn id="59" dur="1" fill="hold">
                                          <p:stCondLst>
                                            <p:cond delay="0"/>
                                          </p:stCondLst>
                                        </p:cTn>
                                        <p:tgtEl>
                                          <p:spTgt spid="36867">
                                            <p:txEl>
                                              <p:pRg st="7" end="7"/>
                                            </p:txEl>
                                          </p:spTgt>
                                        </p:tgtEl>
                                        <p:attrNameLst>
                                          <p:attrName>style.visibility</p:attrName>
                                        </p:attrNameLst>
                                      </p:cBhvr>
                                      <p:to>
                                        <p:strVal val="visible"/>
                                      </p:to>
                                    </p:set>
                                    <p:anim calcmode="lin" valueType="num">
                                      <p:cBhvr>
                                        <p:cTn id="60" dur="500" fill="hold"/>
                                        <p:tgtEl>
                                          <p:spTgt spid="36867">
                                            <p:txEl>
                                              <p:pRg st="7" end="7"/>
                                            </p:txEl>
                                          </p:spTgt>
                                        </p:tgtEl>
                                        <p:attrNameLst>
                                          <p:attrName>ppt_w</p:attrName>
                                        </p:attrNameLst>
                                      </p:cBhvr>
                                      <p:tavLst>
                                        <p:tav tm="0">
                                          <p:val>
                                            <p:strVal val="#ppt_w*0.05"/>
                                          </p:val>
                                        </p:tav>
                                        <p:tav tm="100000">
                                          <p:val>
                                            <p:strVal val="#ppt_w"/>
                                          </p:val>
                                        </p:tav>
                                      </p:tavLst>
                                    </p:anim>
                                    <p:anim calcmode="lin" valueType="num">
                                      <p:cBhvr>
                                        <p:cTn id="61" dur="500" fill="hold"/>
                                        <p:tgtEl>
                                          <p:spTgt spid="36867">
                                            <p:txEl>
                                              <p:pRg st="7" end="7"/>
                                            </p:txEl>
                                          </p:spTgt>
                                        </p:tgtEl>
                                        <p:attrNameLst>
                                          <p:attrName>ppt_h</p:attrName>
                                        </p:attrNameLst>
                                      </p:cBhvr>
                                      <p:tavLst>
                                        <p:tav tm="0">
                                          <p:val>
                                            <p:strVal val="#ppt_h"/>
                                          </p:val>
                                        </p:tav>
                                        <p:tav tm="100000">
                                          <p:val>
                                            <p:strVal val="#ppt_h"/>
                                          </p:val>
                                        </p:tav>
                                      </p:tavLst>
                                    </p:anim>
                                    <p:anim calcmode="lin" valueType="num">
                                      <p:cBhvr>
                                        <p:cTn id="62" dur="500" fill="hold"/>
                                        <p:tgtEl>
                                          <p:spTgt spid="36867">
                                            <p:txEl>
                                              <p:pRg st="7" end="7"/>
                                            </p:txEl>
                                          </p:spTgt>
                                        </p:tgtEl>
                                        <p:attrNameLst>
                                          <p:attrName>ppt_x</p:attrName>
                                        </p:attrNameLst>
                                      </p:cBhvr>
                                      <p:tavLst>
                                        <p:tav tm="0">
                                          <p:val>
                                            <p:strVal val="#ppt_x-.2"/>
                                          </p:val>
                                        </p:tav>
                                        <p:tav tm="100000">
                                          <p:val>
                                            <p:strVal val="#ppt_x"/>
                                          </p:val>
                                        </p:tav>
                                      </p:tavLst>
                                    </p:anim>
                                    <p:anim calcmode="lin" valueType="num">
                                      <p:cBhvr>
                                        <p:cTn id="63" dur="500" fill="hold"/>
                                        <p:tgtEl>
                                          <p:spTgt spid="36867">
                                            <p:txEl>
                                              <p:pRg st="7" end="7"/>
                                            </p:txEl>
                                          </p:spTgt>
                                        </p:tgtEl>
                                        <p:attrNameLst>
                                          <p:attrName>ppt_y</p:attrName>
                                        </p:attrNameLst>
                                      </p:cBhvr>
                                      <p:tavLst>
                                        <p:tav tm="0">
                                          <p:val>
                                            <p:strVal val="#ppt_y"/>
                                          </p:val>
                                        </p:tav>
                                        <p:tav tm="100000">
                                          <p:val>
                                            <p:strVal val="#ppt_y"/>
                                          </p:val>
                                        </p:tav>
                                      </p:tavLst>
                                    </p:anim>
                                    <p:animEffect transition="in" filter="fade">
                                      <p:cBhvr>
                                        <p:cTn id="64"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p:txBody>
          <a:bodyPr/>
          <a:lstStyle/>
          <a:p>
            <a:pPr algn="ctr" eaLnBrk="1" hangingPunct="1"/>
            <a:r>
              <a:rPr lang="ar-JO" sz="4000" b="1" dirty="0">
                <a:latin typeface="Arial" charset="0"/>
                <a:ea typeface="ＭＳ Ｐゴシック" charset="0"/>
                <a:cs typeface="Arial" charset="0"/>
              </a:rPr>
              <a:t>هل يمكن أن تكون بعض المعجزات مزيفة؟</a:t>
            </a:r>
            <a:endParaRPr lang="en-US" sz="4000" b="1" dirty="0">
              <a:latin typeface="Arial" charset="0"/>
              <a:ea typeface="ＭＳ Ｐゴシック" charset="0"/>
              <a:cs typeface="Arial" charset="0"/>
            </a:endParaRPr>
          </a:p>
        </p:txBody>
      </p:sp>
      <p:pic>
        <p:nvPicPr>
          <p:cNvPr id="4034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117725"/>
            <a:ext cx="6705600" cy="388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5400" b="1" dirty="0">
                <a:latin typeface="Arial" panose="020B0604020202020204" pitchFamily="34" charset="0"/>
                <a:cs typeface="Arial" panose="020B0604020202020204" pitchFamily="34" charset="0"/>
              </a:rPr>
              <a:t>موهبة الشفاء</a:t>
            </a:r>
            <a:endParaRPr lang="en-US" sz="5400" b="1" dirty="0">
              <a:latin typeface="Arial" panose="020B0604020202020204" pitchFamily="34" charset="0"/>
              <a:cs typeface="Arial" panose="020B0604020202020204" pitchFamily="34" charset="0"/>
            </a:endParaRPr>
          </a:p>
        </p:txBody>
      </p:sp>
      <p:sp>
        <p:nvSpPr>
          <p:cNvPr id="405506" name="Rectangle 3"/>
          <p:cNvSpPr>
            <a:spLocks noGrp="1" noChangeArrowheads="1"/>
          </p:cNvSpPr>
          <p:nvPr>
            <p:ph type="subTitle" idx="1"/>
          </p:nvPr>
        </p:nvSpPr>
        <p:spPr/>
        <p:txBody>
          <a:bodyPr/>
          <a:lstStyle/>
          <a:p>
            <a:pPr eaLnBrk="1" hangingPunct="1">
              <a:buFont typeface="Wingdings" charset="0"/>
              <a:buNone/>
            </a:pPr>
            <a:r>
              <a:rPr lang="ar-JO" sz="3600" b="1" dirty="0">
                <a:latin typeface="Arial" panose="020B0604020202020204" pitchFamily="34" charset="0"/>
                <a:ea typeface="MS Pゴシック" charset="0"/>
                <a:cs typeface="Arial" panose="020B0604020202020204" pitchFamily="34" charset="0"/>
              </a:rPr>
              <a:t>هل يريد الله </a:t>
            </a:r>
          </a:p>
          <a:p>
            <a:pPr eaLnBrk="1" hangingPunct="1">
              <a:buFont typeface="Wingdings" charset="0"/>
              <a:buNone/>
            </a:pPr>
            <a:r>
              <a:rPr lang="ar-JO" sz="3600" b="1" dirty="0">
                <a:latin typeface="Arial" panose="020B0604020202020204" pitchFamily="34" charset="0"/>
                <a:ea typeface="MS Pゴシック" charset="0"/>
                <a:cs typeface="Arial" panose="020B0604020202020204" pitchFamily="34" charset="0"/>
              </a:rPr>
              <a:t>أن يشفي كل المؤمنين </a:t>
            </a:r>
          </a:p>
          <a:p>
            <a:pPr eaLnBrk="1" hangingPunct="1">
              <a:buFont typeface="Wingdings" charset="0"/>
              <a:buNone/>
            </a:pPr>
            <a:r>
              <a:rPr lang="ar-JO" sz="3600" b="1" dirty="0">
                <a:latin typeface="Arial" panose="020B0604020202020204" pitchFamily="34" charset="0"/>
                <a:ea typeface="MS Pゴシック" charset="0"/>
                <a:cs typeface="Arial" panose="020B0604020202020204" pitchFamily="34" charset="0"/>
              </a:rPr>
              <a:t>من كل الأمراض؟</a:t>
            </a:r>
            <a:endParaRPr lang="en-US" sz="3600" b="1" dirty="0">
              <a:latin typeface="Arial" panose="020B0604020202020204" pitchFamily="34" charset="0"/>
              <a:ea typeface="MS Pゴシック" charset="0"/>
              <a:cs typeface="Arial" panose="020B0604020202020204" pitchFamily="34" charset="0"/>
            </a:endParaRPr>
          </a:p>
        </p:txBody>
      </p:sp>
      <p:sp>
        <p:nvSpPr>
          <p:cNvPr id="405507" name="Text Box 4"/>
          <p:cNvSpPr txBox="1">
            <a:spLocks noChangeArrowheads="1"/>
          </p:cNvSpPr>
          <p:nvPr/>
        </p:nvSpPr>
        <p:spPr bwMode="auto">
          <a:xfrm>
            <a:off x="853440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37</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pPr algn="ctr"/>
            <a:r>
              <a:rPr lang="ar-JO" dirty="0">
                <a:solidFill>
                  <a:srgbClr val="0000FF"/>
                </a:solidFill>
                <a:latin typeface="Arial" panose="020B0604020202020204" pitchFamily="34" charset="0"/>
                <a:cs typeface="Arial" panose="020B0604020202020204" pitchFamily="34" charset="0"/>
              </a:rPr>
              <a:t>شفاء إلهي اليوم</a:t>
            </a:r>
            <a:endParaRPr lang="en-US" dirty="0">
              <a:solidFill>
                <a:srgbClr val="0000FF"/>
              </a:solidFill>
              <a:latin typeface="Arial" panose="020B0604020202020204" pitchFamily="34" charset="0"/>
              <a:cs typeface="Arial" panose="020B0604020202020204" pitchFamily="34" charset="0"/>
            </a:endParaRPr>
          </a:p>
        </p:txBody>
      </p:sp>
      <p:sp>
        <p:nvSpPr>
          <p:cNvPr id="758786" name="Rectangle 3"/>
          <p:cNvSpPr>
            <a:spLocks noGrp="1" noChangeArrowheads="1"/>
          </p:cNvSpPr>
          <p:nvPr>
            <p:ph type="subTitle" idx="1"/>
          </p:nvPr>
        </p:nvSpPr>
        <p:spPr>
          <a:xfrm>
            <a:off x="3200400" y="4953000"/>
            <a:ext cx="5257800" cy="1143000"/>
          </a:xfrm>
        </p:spPr>
        <p:txBody>
          <a:bodyPr/>
          <a:lstStyle/>
          <a:p>
            <a:pPr algn="ctr"/>
            <a:r>
              <a:rPr lang="ar-JO" dirty="0">
                <a:solidFill>
                  <a:srgbClr val="0000FF"/>
                </a:solidFill>
                <a:latin typeface="Arial" panose="020B0604020202020204" pitchFamily="34" charset="0"/>
                <a:cs typeface="Arial" panose="020B0604020202020204" pitchFamily="34" charset="0"/>
              </a:rPr>
              <a:t>ماذا يجب علينا أن نفعل</a:t>
            </a:r>
          </a:p>
          <a:p>
            <a:pPr algn="ctr"/>
            <a:r>
              <a:rPr lang="ar-JO" dirty="0">
                <a:solidFill>
                  <a:srgbClr val="0000FF"/>
                </a:solidFill>
                <a:latin typeface="Arial" panose="020B0604020202020204" pitchFamily="34" charset="0"/>
                <a:cs typeface="Arial" panose="020B0604020202020204" pitchFamily="34" charset="0"/>
              </a:rPr>
              <a:t>عندما نحتاج إلى الشفاء الجسدي؟</a:t>
            </a:r>
            <a:endParaRPr lang="en-US"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704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algn="just" rtl="1" eaLnBrk="1" hangingPunct="1">
              <a:lnSpc>
                <a:spcPct val="90000"/>
              </a:lnSpc>
              <a:buFont typeface="Wingdings" charset="0"/>
              <a:buNone/>
            </a:pPr>
            <a:r>
              <a:rPr lang="ar-SA" sz="2400" b="1" dirty="0">
                <a:latin typeface="Arial"/>
                <a:cs typeface="Arial"/>
              </a:rPr>
              <a:t>الشفاء الإلهي جزء لا يتجزأ من الإنجيل. </a:t>
            </a:r>
            <a:r>
              <a:rPr lang="ar-SA" sz="2400" b="1" dirty="0">
                <a:solidFill>
                  <a:srgbClr val="FFFF00"/>
                </a:solidFill>
                <a:latin typeface="Arial"/>
                <a:cs typeface="Arial"/>
              </a:rPr>
              <a:t>التحرير من المرض </a:t>
            </a:r>
            <a:r>
              <a:rPr lang="ar-SA" sz="2400" b="1" dirty="0">
                <a:latin typeface="Arial"/>
                <a:cs typeface="Arial"/>
              </a:rPr>
              <a:t>متاح في الكفارة، وهو </a:t>
            </a:r>
            <a:r>
              <a:rPr lang="ar-SA" sz="2400" b="1" dirty="0">
                <a:solidFill>
                  <a:srgbClr val="FFFF00"/>
                </a:solidFill>
                <a:latin typeface="Arial"/>
                <a:cs typeface="Arial"/>
              </a:rPr>
              <a:t>امتياز لكل المؤمنين </a:t>
            </a:r>
            <a:r>
              <a:rPr lang="ar-SA" sz="2400" b="1" dirty="0">
                <a:latin typeface="Arial"/>
                <a:cs typeface="Arial"/>
              </a:rPr>
              <a:t>(إش 53: 4، 5؛ </a:t>
            </a:r>
            <a:r>
              <a:rPr lang="ar-JO" sz="2400" b="1" dirty="0">
                <a:latin typeface="Arial"/>
                <a:cs typeface="Arial"/>
              </a:rPr>
              <a:t>     </a:t>
            </a:r>
            <a:r>
              <a:rPr lang="ar-SA" sz="2400" b="1" dirty="0">
                <a:latin typeface="Arial"/>
                <a:cs typeface="Arial"/>
              </a:rPr>
              <a:t>مت 8: 16، 17؛ يع 5: 14- 16)" </a:t>
            </a:r>
          </a:p>
          <a:p>
            <a:pPr marL="0" indent="0" algn="r" eaLnBrk="1" hangingPunct="1">
              <a:lnSpc>
                <a:spcPct val="90000"/>
              </a:lnSpc>
              <a:buFont typeface="Wingdings" charset="0"/>
              <a:buNone/>
            </a:pPr>
            <a:endParaRPr lang="ar-SA" sz="2400" b="1" dirty="0">
              <a:latin typeface="Arial"/>
              <a:cs typeface="Arial"/>
            </a:endParaRPr>
          </a:p>
          <a:p>
            <a:pPr marL="0" indent="0" eaLnBrk="1" hangingPunct="1">
              <a:lnSpc>
                <a:spcPct val="90000"/>
              </a:lnSpc>
              <a:buFont typeface="Wingdings" charset="0"/>
              <a:buNone/>
            </a:pPr>
            <a:endParaRPr lang="en-US" sz="2400" b="1" dirty="0">
              <a:latin typeface="Arial"/>
              <a:cs typeface="Arial"/>
            </a:endParaRPr>
          </a:p>
          <a:p>
            <a:pPr marL="0" indent="0" algn="r" eaLnBrk="1" hangingPunct="1">
              <a:lnSpc>
                <a:spcPct val="90000"/>
              </a:lnSpc>
              <a:buFont typeface="Wingdings" charset="0"/>
              <a:buNone/>
            </a:pPr>
            <a:r>
              <a:rPr lang="ar-JO" sz="2000" b="1" dirty="0">
                <a:latin typeface="Arial"/>
                <a:cs typeface="Arial"/>
              </a:rPr>
              <a:t>(</a:t>
            </a:r>
            <a:r>
              <a:rPr lang="ar-SA" sz="2000" b="1" dirty="0">
                <a:latin typeface="Arial"/>
                <a:cs typeface="Arial"/>
              </a:rPr>
              <a:t>دستور كنيسة جماعات الله في بيان الحقائق الأساسية، القسم 12، التأكيد الخاص بي</a:t>
            </a:r>
            <a:r>
              <a:rPr lang="ar-JO" sz="2000" b="1" dirty="0">
                <a:latin typeface="Arial"/>
                <a:cs typeface="Arial"/>
              </a:rPr>
              <a:t>)</a:t>
            </a:r>
            <a:endParaRPr lang="en-US" sz="2400" b="1" dirty="0">
              <a:latin typeface="Arial"/>
              <a:cs typeface="Arial"/>
            </a:endParaRPr>
          </a:p>
        </p:txBody>
      </p:sp>
      <p:sp>
        <p:nvSpPr>
          <p:cNvPr id="760835" name="Text Box 6"/>
          <p:cNvSpPr txBox="1">
            <a:spLocks noChangeArrowheads="1"/>
          </p:cNvSpPr>
          <p:nvPr/>
        </p:nvSpPr>
        <p:spPr bwMode="auto">
          <a:xfrm>
            <a:off x="932508" y="6324600"/>
            <a:ext cx="77135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algn="r" eaLnBrk="1" hangingPunct="1"/>
            <a:r>
              <a:rPr lang="ar-JO" sz="4000" b="1" dirty="0">
                <a:latin typeface="Arial" panose="020B0604020202020204" pitchFamily="34" charset="0"/>
                <a:cs typeface="Arial" panose="020B0604020202020204" pitchFamily="34" charset="0"/>
              </a:rPr>
              <a:t>العقيدة الرسمية لكنيسة جماعات الله</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62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4"/>
          <p:cNvSpPr>
            <a:spLocks noGrp="1" noChangeArrowheads="1"/>
          </p:cNvSpPr>
          <p:nvPr>
            <p:ph type="title" idx="4294967295"/>
          </p:nvPr>
        </p:nvSpPr>
        <p:spPr/>
        <p:txBody>
          <a:bodyPr/>
          <a:lstStyle/>
          <a:p>
            <a:pPr eaLnBrk="1" hangingPunct="1"/>
            <a:r>
              <a:rPr lang="en-US" dirty="0">
                <a:latin typeface="Arial" charset="0"/>
                <a:cs typeface="Arial" charset="0"/>
              </a:rPr>
              <a:t>James 2:17</a:t>
            </a:r>
          </a:p>
        </p:txBody>
      </p:sp>
      <p:pic>
        <p:nvPicPr>
          <p:cNvPr id="411650" name="Picture 2" descr="scen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 Box 3"/>
          <p:cNvSpPr txBox="1">
            <a:spLocks noChangeArrowheads="1"/>
          </p:cNvSpPr>
          <p:nvPr/>
        </p:nvSpPr>
        <p:spPr bwMode="auto">
          <a:xfrm>
            <a:off x="1784350" y="381000"/>
            <a:ext cx="7131050" cy="280076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r" eaLnBrk="1" hangingPunct="1">
              <a:spcBef>
                <a:spcPct val="50000"/>
              </a:spcBef>
              <a:defRPr/>
            </a:pPr>
            <a:r>
              <a:rPr lang="ar-JO" sz="3200" b="1" dirty="0">
                <a:solidFill>
                  <a:srgbClr val="FFFFCC"/>
                </a:solidFill>
                <a:latin typeface="Arial"/>
                <a:cs typeface="Arial"/>
              </a:rPr>
              <a:t>17هكَذَا الإِيمَانُ أَيْضًا </a:t>
            </a:r>
          </a:p>
          <a:p>
            <a:pPr algn="r" eaLnBrk="1" hangingPunct="1">
              <a:spcBef>
                <a:spcPct val="50000"/>
              </a:spcBef>
              <a:defRPr/>
            </a:pPr>
            <a:r>
              <a:rPr lang="ar-JO" sz="3200" b="1" dirty="0">
                <a:solidFill>
                  <a:srgbClr val="FFFFCC"/>
                </a:solidFill>
                <a:latin typeface="Arial"/>
                <a:cs typeface="Arial"/>
              </a:rPr>
              <a:t>إِنْ لَمْ يَكُنْ لَهُ أَعْمَالٌ</a:t>
            </a:r>
          </a:p>
          <a:p>
            <a:pPr algn="r" eaLnBrk="1" hangingPunct="1">
              <a:spcBef>
                <a:spcPct val="50000"/>
              </a:spcBef>
              <a:defRPr/>
            </a:pPr>
            <a:r>
              <a:rPr lang="ar-JO" sz="3200" b="1" dirty="0">
                <a:solidFill>
                  <a:srgbClr val="FFFFCC"/>
                </a:solidFill>
                <a:latin typeface="Arial"/>
                <a:cs typeface="Arial"/>
              </a:rPr>
              <a:t>مَيِّتٌ فِي ذَاتِهِ. </a:t>
            </a:r>
            <a:endParaRPr lang="en-US" sz="3200" b="1" dirty="0">
              <a:solidFill>
                <a:srgbClr val="FFFFCC"/>
              </a:solidFill>
              <a:latin typeface="Arial"/>
              <a:cs typeface="Arial"/>
            </a:endParaRPr>
          </a:p>
          <a:p>
            <a:pPr algn="r" eaLnBrk="1" hangingPunct="1">
              <a:spcBef>
                <a:spcPct val="50000"/>
              </a:spcBef>
              <a:defRPr/>
            </a:pPr>
            <a:r>
              <a:rPr lang="en-US" sz="3200" b="1" dirty="0">
                <a:solidFill>
                  <a:srgbClr val="FFFFCC"/>
                </a:solidFill>
                <a:latin typeface="Arial"/>
                <a:cs typeface="Arial"/>
              </a:rPr>
              <a:t>				</a:t>
            </a:r>
            <a:r>
              <a:rPr lang="ar-JO" sz="3200" b="1" dirty="0">
                <a:solidFill>
                  <a:srgbClr val="FFFFCC"/>
                </a:solidFill>
                <a:latin typeface="Arial"/>
                <a:cs typeface="Arial"/>
              </a:rPr>
              <a:t>يعقوب 2: 17</a:t>
            </a:r>
            <a:endParaRPr lang="en-US" sz="3200" b="1" dirty="0">
              <a:solidFill>
                <a:srgbClr val="FFFFCC"/>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7" name="Rectangle 1029"/>
          <p:cNvSpPr>
            <a:spLocks noGrp="1" noChangeArrowheads="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4931" name="Picture 5"/>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r="10000" b="8812"/>
          <a:stretch/>
        </p:blipFill>
        <p:spPr bwMode="auto">
          <a:xfrm>
            <a:off x="0" y="0"/>
            <a:ext cx="9144000"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0722" name="Rectangle 2"/>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المشاركة مع الإهتمام في يعقوب 5</a:t>
            </a:r>
            <a:endParaRPr lang="en-US" dirty="0">
              <a:latin typeface="Arial" panose="020B0604020202020204" pitchFamily="34" charset="0"/>
              <a:cs typeface="Arial" panose="020B0604020202020204" pitchFamily="34" charset="0"/>
            </a:endParaRPr>
          </a:p>
        </p:txBody>
      </p:sp>
      <p:sp>
        <p:nvSpPr>
          <p:cNvPr id="670723" name="Rectangle 3"/>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المشاركة في الممتلكات (1-6)</a:t>
            </a:r>
          </a:p>
          <a:p>
            <a:pPr algn="r" eaLnBrk="1" hangingPunct="1">
              <a:defRPr/>
            </a:pPr>
            <a:r>
              <a:rPr lang="ar-JO" b="1" dirty="0">
                <a:latin typeface="Arial" panose="020B0604020202020204" pitchFamily="34" charset="0"/>
                <a:cs typeface="Arial" panose="020B0604020202020204" pitchFamily="34" charset="0"/>
              </a:rPr>
              <a:t>المشاركة في الصبر (٧-١٢)</a:t>
            </a:r>
          </a:p>
          <a:p>
            <a:pPr algn="r" eaLnBrk="1" hangingPunct="1">
              <a:defRPr/>
            </a:pPr>
            <a:r>
              <a:rPr lang="ar-JO" b="1" dirty="0">
                <a:latin typeface="Arial" panose="020B0604020202020204" pitchFamily="34" charset="0"/>
                <a:cs typeface="Arial" panose="020B0604020202020204" pitchFamily="34" charset="0"/>
              </a:rPr>
              <a:t>المشاركة في الصلاة (13-20)</a:t>
            </a:r>
            <a:endParaRPr lang="en-US" b="1" dirty="0">
              <a:latin typeface="Arial" panose="020B0604020202020204" pitchFamily="34" charset="0"/>
              <a:cs typeface="Arial" panose="020B0604020202020204" pitchFamily="34" charset="0"/>
            </a:endParaRPr>
          </a:p>
        </p:txBody>
      </p:sp>
      <p:sp>
        <p:nvSpPr>
          <p:cNvPr id="764934" name="Text Box 6"/>
          <p:cNvSpPr txBox="1">
            <a:spLocks noChangeArrowheads="1"/>
          </p:cNvSpPr>
          <p:nvPr/>
        </p:nvSpPr>
        <p:spPr bwMode="auto">
          <a:xfrm>
            <a:off x="441325" y="6499469"/>
            <a:ext cx="49840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rPr>
              <a:t>رون بلو، "يعقوب،" في شرح معرفة الكتاب المقدس، 2: 832-34</a:t>
            </a:r>
            <a:endParaRPr kumimoji="0" lang="en-US" sz="1800" b="0" i="0"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1323957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6"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6979" name="Picture 4"/>
          <p:cNvPicPr>
            <a:picLocks noChangeAspect="1" noChangeArrowheads="1"/>
          </p:cNvPicPr>
          <p:nvPr/>
        </p:nvPicPr>
        <p:blipFill rotWithShape="1">
          <a:blip r:embed="rId3">
            <a:lum bright="-24000"/>
            <a:extLst>
              <a:ext uri="{28A0092B-C50C-407E-A947-70E740481C1C}">
                <a14:useLocalDpi xmlns:a14="http://schemas.microsoft.com/office/drawing/2010/main"/>
              </a:ext>
            </a:extLst>
          </a:blip>
          <a:srcRect r="7692" b="58461"/>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22" name="Rectangle 2"/>
          <p:cNvSpPr>
            <a:spLocks noGrp="1" noChangeArrowheads="1"/>
          </p:cNvSpPr>
          <p:nvPr>
            <p:ph type="title"/>
          </p:nvPr>
        </p:nvSpPr>
        <p:spPr>
          <a:xfrm>
            <a:off x="971600" y="315686"/>
            <a:ext cx="7772400" cy="1143000"/>
          </a:xfrm>
          <a:effectLst/>
        </p:spPr>
        <p:txBody>
          <a:bodyPr/>
          <a:lstStyle/>
          <a:p>
            <a:pPr eaLnBrk="1" hangingPunct="1">
              <a:defRPr/>
            </a:pPr>
            <a:r>
              <a:rPr lang="ar-JO" sz="4800"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صَلّوا، صَلّوا، صَلّوا</a:t>
            </a:r>
            <a:endParaRPr lang="en-US" sz="4800"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
        <p:nvSpPr>
          <p:cNvPr id="1669123" name="Rectangle 3"/>
          <p:cNvSpPr>
            <a:spLocks noGrp="1" noChangeArrowheads="1"/>
          </p:cNvSpPr>
          <p:nvPr>
            <p:ph type="body" idx="1"/>
          </p:nvPr>
        </p:nvSpPr>
        <p:spPr>
          <a:xfrm>
            <a:off x="685800" y="1981200"/>
            <a:ext cx="7772400" cy="4343400"/>
          </a:xfrm>
          <a:effectLst/>
        </p:spPr>
        <p:txBody>
          <a:bodyPr/>
          <a:lstStyle/>
          <a:p>
            <a:pPr marL="0" indent="0" algn="r" eaLnBrk="1" hangingPunct="1">
              <a:buNone/>
              <a:defRPr/>
            </a:pP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أَعَلَى أَحَدٍ بَيْنَكُمْ مَشَقَّاتٌ؟</a:t>
            </a:r>
            <a:endParaRPr lang="en-US"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a:t>
            </a: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فَلْيُصَلِّ</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أَمَسْرُورٌ أَحَدٌ؟ </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فَلْيُرَتِّل</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أَمَرِيضٌ أَحَدٌ بَيْنَكُمْ؟ </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فَلْيَدْعُ شُيُوخَ ٱلْكَنِيسَةِ </a:t>
            </a: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فَيُصَلُّوا</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عَلَيْهِ</a:t>
            </a: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br>
              <a:rPr lang="en-US"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b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(يعقوب 5: 13- 14).</a:t>
            </a:r>
            <a:endParaRPr lang="en-US"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54589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3">
                                            <p:txEl>
                                              <p:pRg st="1" end="1"/>
                                            </p:txEl>
                                          </p:spTgt>
                                        </p:tgtEl>
                                        <p:attrNameLst>
                                          <p:attrName>style.visibility</p:attrName>
                                        </p:attrNameLst>
                                      </p:cBhvr>
                                      <p:to>
                                        <p:strVal val="visible"/>
                                      </p:to>
                                    </p:set>
                                    <p:anim calcmode="lin" valueType="num">
                                      <p:cBhvr>
                                        <p:cTn id="13" dur="500" fill="hold"/>
                                        <p:tgtEl>
                                          <p:spTgt spid="166912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69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69123">
                                            <p:txEl>
                                              <p:pRg st="2" end="2"/>
                                            </p:txEl>
                                          </p:spTgt>
                                        </p:tgtEl>
                                        <p:attrNameLst>
                                          <p:attrName>style.visibility</p:attrName>
                                        </p:attrNameLst>
                                      </p:cBhvr>
                                      <p:to>
                                        <p:strVal val="visible"/>
                                      </p:to>
                                    </p:set>
                                    <p:anim calcmode="lin" valueType="num">
                                      <p:cBhvr>
                                        <p:cTn id="19" dur="500" fill="hold"/>
                                        <p:tgtEl>
                                          <p:spTgt spid="16691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69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669123">
                                            <p:txEl>
                                              <p:pRg st="3" end="3"/>
                                            </p:txEl>
                                          </p:spTgt>
                                        </p:tgtEl>
                                        <p:attrNameLst>
                                          <p:attrName>style.visibility</p:attrName>
                                        </p:attrNameLst>
                                      </p:cBhvr>
                                      <p:to>
                                        <p:strVal val="visible"/>
                                      </p:to>
                                    </p:set>
                                    <p:anim calcmode="lin" valueType="num">
                                      <p:cBhvr>
                                        <p:cTn id="25" dur="500" fill="hold"/>
                                        <p:tgtEl>
                                          <p:spTgt spid="166912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69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669123">
                                            <p:txEl>
                                              <p:pRg st="4" end="4"/>
                                            </p:txEl>
                                          </p:spTgt>
                                        </p:tgtEl>
                                        <p:attrNameLst>
                                          <p:attrName>style.visibility</p:attrName>
                                        </p:attrNameLst>
                                      </p:cBhvr>
                                      <p:to>
                                        <p:strVal val="visible"/>
                                      </p:to>
                                    </p:set>
                                    <p:anim calcmode="lin" valueType="num">
                                      <p:cBhvr>
                                        <p:cTn id="31" dur="500" fill="hold"/>
                                        <p:tgtEl>
                                          <p:spTgt spid="166912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669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669123">
                                            <p:txEl>
                                              <p:pRg st="5" end="5"/>
                                            </p:txEl>
                                          </p:spTgt>
                                        </p:tgtEl>
                                        <p:attrNameLst>
                                          <p:attrName>style.visibility</p:attrName>
                                        </p:attrNameLst>
                                      </p:cBhvr>
                                      <p:to>
                                        <p:strVal val="visible"/>
                                      </p:to>
                                    </p:set>
                                    <p:anim calcmode="lin" valueType="num">
                                      <p:cBhvr>
                                        <p:cTn id="37" dur="500" fill="hold"/>
                                        <p:tgtEl>
                                          <p:spTgt spid="166912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66912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669122"/>
                                        </p:tgtEl>
                                        <p:attrNameLst>
                                          <p:attrName>style.visibility</p:attrName>
                                        </p:attrNameLst>
                                      </p:cBhvr>
                                      <p:to>
                                        <p:strVal val="visible"/>
                                      </p:to>
                                    </p:set>
                                    <p:anim calcmode="lin" valueType="num">
                                      <p:cBhvr>
                                        <p:cTn id="43" dur="500" fill="hold"/>
                                        <p:tgtEl>
                                          <p:spTgt spid="1669122"/>
                                        </p:tgtEl>
                                        <p:attrNameLst>
                                          <p:attrName>ppt_w</p:attrName>
                                        </p:attrNameLst>
                                      </p:cBhvr>
                                      <p:tavLst>
                                        <p:tav tm="0">
                                          <p:val>
                                            <p:fltVal val="0"/>
                                          </p:val>
                                        </p:tav>
                                        <p:tav tm="100000">
                                          <p:val>
                                            <p:strVal val="#ppt_w"/>
                                          </p:val>
                                        </p:tav>
                                      </p:tavLst>
                                    </p:anim>
                                    <p:anim calcmode="lin" valueType="num">
                                      <p:cBhvr>
                                        <p:cTn id="4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6"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2194" name="Rectangle 2"/>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ar-JO" dirty="0">
                <a:latin typeface="Arial" panose="020B0604020202020204" pitchFamily="34" charset="0"/>
                <a:ea typeface="MS Pゴシック" charset="0"/>
                <a:cs typeface="Arial" panose="020B0604020202020204" pitchFamily="34" charset="0"/>
              </a:rPr>
              <a:t>خمسة أسئلة في يعقوب 5: 14-15 ...</a:t>
            </a:r>
            <a:endParaRPr lang="en-US" dirty="0">
              <a:latin typeface="Arial" panose="020B0604020202020204" pitchFamily="34" charset="0"/>
              <a:ea typeface="MS Pゴシック" charset="0"/>
              <a:cs typeface="Arial" panose="020B0604020202020204" pitchFamily="34" charset="0"/>
            </a:endParaRPr>
          </a:p>
        </p:txBody>
      </p:sp>
      <p:sp>
        <p:nvSpPr>
          <p:cNvPr id="1672195" name="Rectangle 3"/>
          <p:cNvSpPr>
            <a:spLocks noGrp="1" noChangeArrowheads="1"/>
          </p:cNvSpPr>
          <p:nvPr>
            <p:ph type="body" idx="1"/>
          </p:nvPr>
        </p:nvSpPr>
        <p:spPr>
          <a:xfrm>
            <a:off x="0" y="3200400"/>
            <a:ext cx="6732240" cy="3200400"/>
          </a:xfrm>
          <a:effectLst/>
        </p:spPr>
        <p:txBody>
          <a:bodyPr/>
          <a:lstStyle/>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أي نوع من الأمراض؟</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أي نوع من المسحة؟</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ما هي صلاة الإيمان؟</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هل هذا الإجراء يشفي دائماً؟</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كيف يأتي الغفران؟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2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2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2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2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2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لـ</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ضعيفًا"</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تستخدم هذه الطريقة في</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العديد من المقاطع (مثل: أع 20: 35 تعضدون الضعفاء)</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يفضل ترجمة يعقوب 5: 15 يجعل الشخص المرهق معافًا (قارن مع عب 12: 3)</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المرض؟</a:t>
            </a:r>
            <a:endParaRPr lang="en-US" dirty="0">
              <a:solidFill>
                <a:schemeClr val="bg1"/>
              </a:solidFill>
              <a:latin typeface="Arial" panose="020B0604020202020204" pitchFamily="34" charset="0"/>
              <a:cs typeface="Arial" panose="020B0604020202020204" pitchFamily="34"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بالتباين</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مع "في مشقّة" (5: 13) من خلال تضييق معناها إلى القضايا الجسدية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الحاجة لشيوخ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استخدام الزيت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"يشفى" و "يقوم" جسديًا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09" name="Text Box 9"/>
          <p:cNvSpPr txBox="1">
            <a:spLocks noChangeArrowheads="1"/>
          </p:cNvSpPr>
          <p:nvPr/>
        </p:nvSpPr>
        <p:spPr bwMode="auto">
          <a:xfrm>
            <a:off x="685800" y="1371600"/>
            <a:ext cx="2455254"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إيمان ضعيف</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2010" name="Text Box 10"/>
          <p:cNvSpPr txBox="1">
            <a:spLocks noChangeArrowheads="1"/>
          </p:cNvSpPr>
          <p:nvPr/>
        </p:nvSpPr>
        <p:spPr bwMode="auto">
          <a:xfrm>
            <a:off x="4876800" y="1371600"/>
            <a:ext cx="3581400" cy="584775"/>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مرض جسدي</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1080" name="Text Box 11"/>
          <p:cNvSpPr txBox="1">
            <a:spLocks noChangeArrowheads="1"/>
          </p:cNvSpPr>
          <p:nvPr/>
        </p:nvSpPr>
        <p:spPr bwMode="auto">
          <a:xfrm>
            <a:off x="3401404" y="781930"/>
            <a:ext cx="2039729" cy="584775"/>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المرض</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789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609600"/>
            <a:ext cx="7772400" cy="2314575"/>
          </a:xfrm>
        </p:spPr>
        <p:txBody>
          <a:bodyPr/>
          <a:lstStyle/>
          <a:p>
            <a:pPr eaLnBrk="1" hangingPunct="1">
              <a:defRPr/>
            </a:pPr>
            <a:r>
              <a:rPr lang="ar-JO" sz="6600" b="1" dirty="0">
                <a:latin typeface="Arial" panose="020B0604020202020204" pitchFamily="34" charset="0"/>
                <a:cs typeface="Arial" panose="020B0604020202020204" pitchFamily="34" charset="0"/>
              </a:rPr>
              <a:t>موهبة القوات الكتابية</a:t>
            </a:r>
            <a:endParaRPr lang="en-US" sz="6600" b="1" dirty="0">
              <a:latin typeface="Arial" panose="020B0604020202020204" pitchFamily="34" charset="0"/>
              <a:cs typeface="Arial" panose="020B0604020202020204" pitchFamily="34" charset="0"/>
            </a:endParaRPr>
          </a:p>
        </p:txBody>
      </p:sp>
      <p:sp>
        <p:nvSpPr>
          <p:cNvPr id="357378"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تعني</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الدهن بالزيت</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بالتباين مع كلمة غير مستخدمة وهي </a:t>
            </a:r>
            <a:r>
              <a:rPr lang="en-US" sz="2800" b="1" dirty="0">
                <a:solidFill>
                  <a:schemeClr val="bg1"/>
                </a:solidFill>
                <a:latin typeface="Arial" panose="020B0604020202020204" pitchFamily="34" charset="0"/>
                <a:ea typeface="+mn-ea"/>
                <a:cs typeface="Arial" panose="020B0604020202020204" pitchFamily="34" charset="0"/>
              </a:rPr>
              <a:t>Chrio</a:t>
            </a:r>
            <a:r>
              <a:rPr lang="ar-JO" sz="2800" b="1" dirty="0">
                <a:solidFill>
                  <a:schemeClr val="bg1"/>
                </a:solidFill>
                <a:latin typeface="Arial" panose="020B0604020202020204" pitchFamily="34" charset="0"/>
                <a:ea typeface="+mn-ea"/>
                <a:cs typeface="Arial" panose="020B0604020202020204" pitchFamily="34" charset="0"/>
              </a:rPr>
              <a:t> أي (المسحة الإحتفالية)</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المسحة؟</a:t>
            </a:r>
            <a:endParaRPr lang="en-US" dirty="0">
              <a:solidFill>
                <a:schemeClr val="bg1"/>
              </a:solidFill>
              <a:latin typeface="Arial" panose="020B0604020202020204" pitchFamily="34" charset="0"/>
              <a:cs typeface="Arial" panose="020B0604020202020204" pitchFamily="34"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يُظهر النعت في اللغة اليونانية أن الصلاة وليس المسحة هي العمل الأساسي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6103" name="Text Box 7"/>
          <p:cNvSpPr txBox="1">
            <a:spLocks noChangeArrowheads="1"/>
          </p:cNvSpPr>
          <p:nvPr/>
        </p:nvSpPr>
        <p:spPr bwMode="auto">
          <a:xfrm>
            <a:off x="1931346" y="1371600"/>
            <a:ext cx="2034071"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دنيوية</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6104" name="Text Box 8"/>
          <p:cNvSpPr txBox="1">
            <a:spLocks noChangeArrowheads="1"/>
          </p:cNvSpPr>
          <p:nvPr/>
        </p:nvSpPr>
        <p:spPr bwMode="auto">
          <a:xfrm>
            <a:off x="4876799" y="1371600"/>
            <a:ext cx="3669671"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مقدسة</a:t>
            </a:r>
            <a:endParaRPr kumimoji="0" lang="en-US" sz="32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6719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الصلاة </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بأن يشفي الله</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الجروح العاطفية</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ناجحة دائمًا</a:t>
            </a:r>
          </a:p>
          <a:p>
            <a:pPr marL="0" indent="0" algn="r" rtl="1" eaLnBrk="1" hangingPunct="1">
              <a:lnSpc>
                <a:spcPct val="90000"/>
              </a:lnSpc>
              <a:buNone/>
              <a:defRPr/>
            </a:pP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هل الصلاة تعمل؟</a:t>
            </a:r>
            <a:endParaRPr lang="en-US" dirty="0">
              <a:solidFill>
                <a:schemeClr val="bg1"/>
              </a:solidFill>
              <a:latin typeface="Arial" panose="020B0604020202020204" pitchFamily="34" charset="0"/>
              <a:cs typeface="Arial" panose="020B0604020202020204" pitchFamily="34"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يشفي</a:t>
            </a:r>
          </a:p>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جسديًا دائمًا</a:t>
            </a:r>
          </a:p>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عندما نصلي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8151" name="Text Box 7"/>
          <p:cNvSpPr txBox="1">
            <a:spLocks noChangeArrowheads="1"/>
          </p:cNvSpPr>
          <p:nvPr/>
        </p:nvSpPr>
        <p:spPr bwMode="auto">
          <a:xfrm>
            <a:off x="685800" y="1371600"/>
            <a:ext cx="3261511"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نعم</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8152" name="Text Box 8"/>
          <p:cNvSpPr txBox="1">
            <a:spLocks noChangeArrowheads="1"/>
          </p:cNvSpPr>
          <p:nvPr/>
        </p:nvSpPr>
        <p:spPr bwMode="auto">
          <a:xfrm>
            <a:off x="4876800" y="1371600"/>
            <a:ext cx="35814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كلا</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5176" name="Text Box 9"/>
          <p:cNvSpPr txBox="1">
            <a:spLocks noChangeArrowheads="1"/>
          </p:cNvSpPr>
          <p:nvPr/>
        </p:nvSpPr>
        <p:spPr bwMode="auto">
          <a:xfrm>
            <a:off x="182562" y="697493"/>
            <a:ext cx="8961437" cy="400110"/>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"الصلاة تشفيه... والرب يقيمه"</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601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ar-JO" b="1" dirty="0">
                <a:latin typeface="Arial" panose="020B0604020202020204" pitchFamily="34" charset="0"/>
                <a:cs typeface="Arial" panose="020B0604020202020204" pitchFamily="34" charset="0"/>
              </a:rPr>
              <a:t>معضلة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الألــــم</a:t>
            </a:r>
            <a:endParaRPr lang="en-US" b="1" dirty="0">
              <a:latin typeface="Arial" panose="020B0604020202020204" pitchFamily="34" charset="0"/>
              <a:cs typeface="Arial" panose="020B0604020202020204" pitchFamily="34" charset="0"/>
            </a:endParaRPr>
          </a:p>
        </p:txBody>
      </p:sp>
      <p:sp>
        <p:nvSpPr>
          <p:cNvPr id="664579" name="Rectangle 3"/>
          <p:cNvSpPr>
            <a:spLocks noGrp="1" noChangeArrowheads="1"/>
          </p:cNvSpPr>
          <p:nvPr>
            <p:ph type="body" idx="1"/>
          </p:nvPr>
        </p:nvSpPr>
        <p:spPr>
          <a:xfrm>
            <a:off x="400627" y="2819400"/>
            <a:ext cx="4017818" cy="3429000"/>
          </a:xfrm>
        </p:spPr>
        <p:txBody>
          <a:bodyPr/>
          <a:lstStyle/>
          <a:p>
            <a:pPr algn="r" rtl="1" eaLnBrk="1" hangingPunct="1">
              <a:defRPr/>
            </a:pPr>
            <a:r>
              <a:rPr lang="ar-JO" b="1" dirty="0">
                <a:latin typeface="Arial" panose="020B0604020202020204" pitchFamily="34" charset="0"/>
                <a:cs typeface="Arial" panose="020B0604020202020204" pitchFamily="34" charset="0"/>
              </a:rPr>
              <a:t>إذا كان الله صالحًا</a:t>
            </a:r>
          </a:p>
          <a:p>
            <a:pPr marL="0" indent="0" algn="r" rtl="1" eaLnBrk="1" hangingPunct="1">
              <a:buNone/>
              <a:defRPr/>
            </a:pPr>
            <a:r>
              <a:rPr lang="ar-JO" b="1" dirty="0">
                <a:latin typeface="Arial" panose="020B0604020202020204" pitchFamily="34" charset="0"/>
                <a:cs typeface="Arial" panose="020B0604020202020204" pitchFamily="34" charset="0"/>
              </a:rPr>
              <a:t>   وكلّي القدرة،</a:t>
            </a:r>
          </a:p>
          <a:p>
            <a:pPr marL="0" indent="0" algn="r" rtl="1" eaLnBrk="1" hangingPunct="1">
              <a:buNone/>
              <a:defRPr/>
            </a:pPr>
            <a:r>
              <a:rPr lang="ar-JO" b="1" dirty="0">
                <a:latin typeface="Arial" panose="020B0604020202020204" pitchFamily="34" charset="0"/>
                <a:cs typeface="Arial" panose="020B0604020202020204" pitchFamily="34" charset="0"/>
              </a:rPr>
              <a:t>   فلماذا</a:t>
            </a:r>
          </a:p>
          <a:p>
            <a:pPr marL="0" indent="0" algn="r" rtl="1" eaLnBrk="1" hangingPunct="1">
              <a:buNone/>
              <a:defRPr/>
            </a:pPr>
            <a:r>
              <a:rPr lang="ar-JO" b="1" dirty="0">
                <a:latin typeface="Arial" panose="020B0604020202020204" pitchFamily="34" charset="0"/>
                <a:cs typeface="Arial" panose="020B0604020202020204" pitchFamily="34" charset="0"/>
              </a:rPr>
              <a:t>   يسمح لمخلوقاته</a:t>
            </a:r>
          </a:p>
          <a:p>
            <a:pPr marL="0" indent="0" algn="r" rtl="1" eaLnBrk="1" hangingPunct="1">
              <a:buNone/>
              <a:defRPr/>
            </a:pPr>
            <a:r>
              <a:rPr lang="ar-JO" b="1" dirty="0">
                <a:latin typeface="Arial" panose="020B0604020202020204" pitchFamily="34" charset="0"/>
                <a:cs typeface="Arial" panose="020B0604020202020204" pitchFamily="34" charset="0"/>
              </a:rPr>
              <a:t>   أن تعاني</a:t>
            </a:r>
          </a:p>
          <a:p>
            <a:pPr marL="0" indent="0" algn="r" rtl="1" eaLnBrk="1" hangingPunct="1">
              <a:buNone/>
              <a:defRPr/>
            </a:pPr>
            <a:r>
              <a:rPr lang="ar-JO" b="1" dirty="0">
                <a:latin typeface="Arial" panose="020B0604020202020204" pitchFamily="34" charset="0"/>
                <a:cs typeface="Arial" panose="020B0604020202020204" pitchFamily="34" charset="0"/>
              </a:rPr>
              <a:t>   من الألم؟</a:t>
            </a:r>
            <a:endParaRPr lang="en-US" b="1" dirty="0">
              <a:latin typeface="Arial" panose="020B0604020202020204" pitchFamily="34" charset="0"/>
              <a:cs typeface="Arial" panose="020B0604020202020204" pitchFamily="34" charset="0"/>
            </a:endParaRP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1743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CC"/>
              </a:solidFill>
              <a:latin typeface="Verdana" charset="0"/>
            </a:endParaRPr>
          </a:p>
        </p:txBody>
      </p:sp>
      <p:pic>
        <p:nvPicPr>
          <p:cNvPr id="428034"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5" name="Rectangle 2"/>
          <p:cNvSpPr>
            <a:spLocks noGrp="1" noChangeArrowheads="1"/>
          </p:cNvSpPr>
          <p:nvPr>
            <p:ph type="ctrTitle"/>
          </p:nvPr>
        </p:nvSpPr>
        <p:spPr>
          <a:xfrm>
            <a:off x="152400" y="0"/>
            <a:ext cx="6629400" cy="762000"/>
          </a:xfrm>
        </p:spPr>
        <p:txBody>
          <a:bodyPr/>
          <a:lstStyle/>
          <a:p>
            <a:pPr algn="ctr" eaLnBrk="1" hangingPunct="1"/>
            <a:r>
              <a:rPr lang="ar-JO" b="1" i="0" u="sng" dirty="0">
                <a:latin typeface="Times New Roman" charset="0"/>
              </a:rPr>
              <a:t>يعلن الألم محبة الله</a:t>
            </a:r>
            <a:endParaRPr lang="en-US" b="1" i="0" u="sng" dirty="0">
              <a:latin typeface="Times New Roman" charset="0"/>
            </a:endParaRPr>
          </a:p>
        </p:txBody>
      </p:sp>
      <p:sp>
        <p:nvSpPr>
          <p:cNvPr id="1188871" name="Rectangle 7"/>
          <p:cNvSpPr>
            <a:spLocks noChangeArrowheads="1"/>
          </p:cNvSpPr>
          <p:nvPr/>
        </p:nvSpPr>
        <p:spPr bwMode="auto">
          <a:xfrm>
            <a:off x="152400" y="838200"/>
            <a:ext cx="5334000" cy="6019800"/>
          </a:xfrm>
          <a:prstGeom prst="rect">
            <a:avLst/>
          </a:prstGeom>
          <a:noFill/>
          <a:ln w="9525">
            <a:noFill/>
            <a:miter lim="800000"/>
            <a:headEnd/>
            <a:tailEnd/>
          </a:ln>
          <a:effectLst>
            <a:outerShdw blurRad="63500" dist="25399" dir="12599886" algn="ctr" rotWithShape="0">
              <a:srgbClr val="000000">
                <a:alpha val="75000"/>
              </a:srgbClr>
            </a:outerShdw>
          </a:effectLst>
        </p:spPr>
        <p:txBody>
          <a:bodyPr/>
          <a:lstStyle/>
          <a:p>
            <a:pPr algn="r" eaLnBrk="1" hangingPunct="1">
              <a:spcBef>
                <a:spcPct val="20000"/>
              </a:spcBef>
              <a:buClr>
                <a:srgbClr val="FFCC66"/>
              </a:buClr>
              <a:defRPr/>
            </a:pPr>
            <a:r>
              <a:rPr lang="ar-JO" altLang="ja-JP" sz="3200" b="1" dirty="0">
                <a:solidFill>
                  <a:srgbClr val="FFFFCC"/>
                </a:solidFill>
                <a:latin typeface="Arial" panose="020B0604020202020204" pitchFamily="34" charset="0"/>
                <a:cs typeface="Arial" panose="020B0604020202020204" pitchFamily="34" charset="0"/>
              </a:rPr>
              <a:t>يؤكد لويس أن الألم يمثل مشكلة لأن عقولنا البشرية المحدودة تؤمن بأنانية أن الحياة الخالية من الألم ستثبت أن الله يحبنا. في الحقيقة أننا بطلبنا هذا نريد أن يحبنا الله أقل، وليس أكثر مما يحبنا…”</a:t>
            </a:r>
          </a:p>
          <a:p>
            <a:pPr eaLnBrk="1" hangingPunct="1">
              <a:spcBef>
                <a:spcPct val="20000"/>
              </a:spcBef>
              <a:buClr>
                <a:srgbClr val="FFCC66"/>
              </a:buClr>
              <a:defRPr/>
            </a:pPr>
            <a:endParaRPr lang="ar-JO" sz="3200" b="1" dirty="0">
              <a:solidFill>
                <a:srgbClr val="FFFFCC"/>
              </a:solidFill>
              <a:latin typeface="Arial" panose="020B0604020202020204" pitchFamily="34" charset="0"/>
              <a:cs typeface="Arial" panose="020B0604020202020204" pitchFamily="34" charset="0"/>
            </a:endParaRPr>
          </a:p>
          <a:p>
            <a:pPr eaLnBrk="1" hangingPunct="1">
              <a:spcBef>
                <a:spcPct val="20000"/>
              </a:spcBef>
              <a:buClr>
                <a:srgbClr val="FFCC66"/>
              </a:buClr>
              <a:defRPr/>
            </a:pPr>
            <a:r>
              <a:rPr lang="en-US" b="1" dirty="0">
                <a:solidFill>
                  <a:srgbClr val="FFFFCC"/>
                </a:solidFill>
                <a:latin typeface="Arial" panose="020B0604020202020204" pitchFamily="34" charset="0"/>
                <a:cs typeface="Arial" panose="020B0604020202020204" pitchFamily="34" charset="0"/>
              </a:rPr>
              <a:t>www.apologetics.org/ </a:t>
            </a:r>
            <a:r>
              <a:rPr lang="en-US" b="1" dirty="0" err="1">
                <a:solidFill>
                  <a:srgbClr val="FFFFCC"/>
                </a:solidFill>
                <a:latin typeface="Arial" panose="020B0604020202020204" pitchFamily="34" charset="0"/>
                <a:cs typeface="Arial" panose="020B0604020202020204" pitchFamily="34" charset="0"/>
              </a:rPr>
              <a:t>public_html</a:t>
            </a:r>
            <a:r>
              <a:rPr lang="en-US" b="1" dirty="0">
                <a:solidFill>
                  <a:srgbClr val="FFFFCC"/>
                </a:solidFill>
                <a:latin typeface="Arial" panose="020B0604020202020204" pitchFamily="34" charset="0"/>
                <a:cs typeface="Arial" panose="020B0604020202020204" pitchFamily="34" charset="0"/>
              </a:rPr>
              <a:t>/</a:t>
            </a:r>
            <a:r>
              <a:rPr lang="en-US" b="1" dirty="0" err="1">
                <a:solidFill>
                  <a:srgbClr val="FFFFCC"/>
                </a:solidFill>
                <a:latin typeface="Arial" panose="020B0604020202020204" pitchFamily="34" charset="0"/>
                <a:cs typeface="Arial" panose="020B0604020202020204" pitchFamily="34" charset="0"/>
              </a:rPr>
              <a:t>products_prob</a:t>
            </a:r>
            <a:r>
              <a:rPr lang="en-US" b="1" dirty="0">
                <a:solidFill>
                  <a:srgbClr val="FFFFCC"/>
                </a:solidFill>
                <a:latin typeface="Arial" panose="020B0604020202020204" pitchFamily="34" charset="0"/>
                <a:cs typeface="Arial" panose="020B0604020202020204" pitchFamily="34" charset="0"/>
              </a:rPr>
              <a:t>...</a:t>
            </a:r>
            <a:endParaRPr lang="en-US" sz="3200" b="1" dirty="0">
              <a:solidFill>
                <a:srgbClr val="0000CC"/>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1602565" name="Rectangle 5"/>
          <p:cNvSpPr>
            <a:spLocks noGrp="1" noChangeArrowheads="1"/>
          </p:cNvSpPr>
          <p:nvPr>
            <p:ph type="body" idx="1"/>
          </p:nvPr>
        </p:nvSpPr>
        <p:spPr/>
        <p:txBody>
          <a:bodyPr/>
          <a:lstStyle/>
          <a:p>
            <a:pPr eaLnBrk="1" hangingPunct="1">
              <a:defRPr/>
            </a:pPr>
            <a:endParaRPr lang="en-US"/>
          </a:p>
        </p:txBody>
      </p:sp>
      <p:sp>
        <p:nvSpPr>
          <p:cNvPr id="1602566" name="Rectangle 6"/>
          <p:cNvSpPr>
            <a:spLocks noGrp="1" noChangeArrowheads="1"/>
          </p:cNvSpPr>
          <p:nvPr>
            <p:ph type="title"/>
          </p:nvPr>
        </p:nvSpPr>
        <p:spPr/>
        <p:txBody>
          <a:bodyPr/>
          <a:lstStyle/>
          <a:p>
            <a:pPr eaLnBrk="1" hangingPunct="1">
              <a:defRPr/>
            </a:pPr>
            <a:r>
              <a:rPr lang="en-US"/>
              <a:t>Pain Food</a:t>
            </a:r>
          </a:p>
        </p:txBody>
      </p:sp>
      <p:pic>
        <p:nvPicPr>
          <p:cNvPr id="43008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61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1331640" y="404664"/>
            <a:ext cx="7543800" cy="2800767"/>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spcBef>
                <a:spcPct val="50000"/>
              </a:spcBef>
              <a:defRPr/>
            </a:pPr>
            <a:r>
              <a:rPr lang="ar-JO" sz="3200" b="1" dirty="0">
                <a:solidFill>
                  <a:srgbClr val="FFFFCC"/>
                </a:solidFill>
                <a:effectLst>
                  <a:outerShdw blurRad="63500" dist="63500" dir="2700000" algn="tl" rotWithShape="0">
                    <a:srgbClr val="000000"/>
                  </a:outerShdw>
                </a:effectLst>
                <a:latin typeface="Arial"/>
                <a:cs typeface="Arial"/>
              </a:rPr>
              <a:t>15لأَنْ لَيْسَ لَنَا رَئِيسُ كَهَنَةٍ غَيْرُ قَادِرٍ أَنْ يَرْثِيَ لِضَعَفَاتِنَا، بَلْ مُجَرَّبٌ فِي كُلِّ شَيْءٍ مِثْلُنَا، بِلاَ خَطِيَّةٍ. 16فَلْنَتَقَدَّمْ بِثِقَةٍ إِلَى عَرْشِ النِّعْمَةِ لِكَيْ نَنَالَ رَحْمَةً وَنَجِدَ نِعْمَةً عَوْنًا فِي حِينِهِ.</a:t>
            </a:r>
          </a:p>
          <a:p>
            <a:pPr algn="r" eaLnBrk="1" hangingPunct="1">
              <a:spcBef>
                <a:spcPct val="50000"/>
              </a:spcBef>
              <a:defRPr/>
            </a:pPr>
            <a:r>
              <a:rPr lang="ar-JO" sz="3200" b="1" dirty="0">
                <a:solidFill>
                  <a:srgbClr val="FFFFCC"/>
                </a:solidFill>
                <a:effectLst>
                  <a:outerShdw blurRad="63500" dist="63500" dir="2700000" algn="tl" rotWithShape="0">
                    <a:srgbClr val="000000"/>
                  </a:outerShdw>
                </a:effectLst>
                <a:latin typeface="Arial"/>
                <a:cs typeface="Arial"/>
              </a:rPr>
              <a:t>عبرانيين 4: 15-16</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eaLnBrk="1" hangingPunct="1">
              <a:defRPr/>
            </a:pPr>
            <a:r>
              <a:rPr lang="ar-JO" sz="3600" b="1" i="0" dirty="0">
                <a:effectLst>
                  <a:outerShdw blurRad="63500" dist="63500" dir="2700000" algn="tl" rotWithShape="0">
                    <a:srgbClr val="000000"/>
                  </a:outerShdw>
                </a:effectLst>
                <a:latin typeface="Arial"/>
                <a:ea typeface="+mj-ea"/>
                <a:cs typeface="Arial"/>
              </a:rPr>
              <a:t>يتفهم يسوع المعاناة</a:t>
            </a:r>
            <a:endParaRPr lang="en-US" sz="3600" b="1" i="0" dirty="0">
              <a:effectLst>
                <a:outerShdw blurRad="63500" dist="63500" dir="2700000" algn="tl" rotWithShape="0">
                  <a:srgbClr val="000000"/>
                </a:outerShdw>
              </a:effectLst>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682274" cy="1143000"/>
          </a:xfrm>
          <a:effectLst>
            <a:outerShdw blurRad="63500" dist="107763" dir="13500000" algn="ctr" rotWithShape="0">
              <a:srgbClr val="000000">
                <a:alpha val="74998"/>
              </a:srgbClr>
            </a:outerShdw>
          </a:effectLst>
        </p:spPr>
        <p:txBody>
          <a:bodyPr/>
          <a:lstStyle/>
          <a:p>
            <a:pPr eaLnBrk="1" hangingPunct="1">
              <a:defRPr/>
            </a:pPr>
            <a:r>
              <a:rPr lang="ar-JO" b="1" i="0" dirty="0">
                <a:latin typeface="Arial" panose="020B0604020202020204" pitchFamily="34" charset="0"/>
                <a:cs typeface="Arial" panose="020B0604020202020204" pitchFamily="34" charset="0"/>
              </a:rPr>
              <a:t>ما هو الطريق إلى الشفاء؟</a:t>
            </a:r>
            <a:endParaRPr lang="en-US" sz="4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184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ar-JO" sz="4000" b="1" i="0" dirty="0">
                <a:solidFill>
                  <a:srgbClr val="FFFFFF"/>
                </a:solidFill>
                <a:latin typeface="Arial" panose="020B0604020202020204" pitchFamily="34" charset="0"/>
                <a:cs typeface="Arial" panose="020B0604020202020204" pitchFamily="34" charset="0"/>
              </a:rPr>
              <a:t>عانى ولدنا ستيفن من التهاب الفقّار القسطي</a:t>
            </a:r>
            <a:br>
              <a:rPr lang="ar-JO" sz="4000" b="1" i="0" dirty="0">
                <a:solidFill>
                  <a:srgbClr val="FFFFFF"/>
                </a:solidFill>
                <a:latin typeface="Arial" panose="020B0604020202020204" pitchFamily="34" charset="0"/>
                <a:cs typeface="Arial" panose="020B0604020202020204" pitchFamily="34" charset="0"/>
              </a:rPr>
            </a:br>
            <a:r>
              <a:rPr lang="ar-JO" sz="4000" b="1" i="0" dirty="0">
                <a:solidFill>
                  <a:srgbClr val="FFFFFF"/>
                </a:solidFill>
                <a:latin typeface="Arial" panose="020B0604020202020204" pitchFamily="34" charset="0"/>
                <a:cs typeface="Arial" panose="020B0604020202020204" pitchFamily="34" charset="0"/>
              </a:rPr>
              <a:t>(من عمر 7 إلى 11 عامًا)</a:t>
            </a:r>
            <a:endParaRPr lang="en-US" sz="3600" i="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72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5" name="Picture 4" descr="IMG_729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9506" name="Rectangle 2"/>
          <p:cNvSpPr>
            <a:spLocks noGrp="1" noChangeArrowheads="1"/>
          </p:cNvSpPr>
          <p:nvPr>
            <p:ph type="ctrTitle"/>
          </p:nvPr>
        </p:nvSpPr>
        <p:spPr>
          <a:xfrm>
            <a:off x="152400" y="533400"/>
            <a:ext cx="3505200" cy="1600200"/>
          </a:xfrm>
        </p:spPr>
        <p:txBody>
          <a:bodyPr/>
          <a:lstStyle/>
          <a:p>
            <a:pPr algn="ctr" eaLnBrk="1" hangingPunct="1"/>
            <a:r>
              <a:rPr lang="ar-JO" sz="3200" b="1" i="0" dirty="0">
                <a:latin typeface="Arial" panose="020B0604020202020204" pitchFamily="34" charset="0"/>
                <a:cs typeface="Arial" panose="020B0604020202020204" pitchFamily="34" charset="0"/>
              </a:rPr>
              <a:t>شفاه الله</a:t>
            </a:r>
            <a:br>
              <a:rPr lang="ar-JO" sz="3200" b="1" i="0" dirty="0">
                <a:latin typeface="Arial" panose="020B0604020202020204" pitchFamily="34" charset="0"/>
                <a:cs typeface="Arial" panose="020B0604020202020204" pitchFamily="34" charset="0"/>
              </a:rPr>
            </a:br>
            <a:r>
              <a:rPr lang="ar-JO" sz="3200" b="1" i="0" dirty="0">
                <a:latin typeface="Arial" panose="020B0604020202020204" pitchFamily="34" charset="0"/>
                <a:cs typeface="Arial" panose="020B0604020202020204" pitchFamily="34" charset="0"/>
              </a:rPr>
              <a:t> بعملية يعقوب 5</a:t>
            </a:r>
            <a:endParaRPr lang="en-US" sz="3200" b="1" i="0" dirty="0">
              <a:latin typeface="Arial" panose="020B0604020202020204" pitchFamily="34" charset="0"/>
              <a:cs typeface="Arial" panose="020B0604020202020204" pitchFamily="34" charset="0"/>
            </a:endParaRPr>
          </a:p>
        </p:txBody>
      </p:sp>
      <p:sp>
        <p:nvSpPr>
          <p:cNvPr id="789507" name="Text Box 5"/>
          <p:cNvSpPr txBox="1">
            <a:spLocks noChangeArrowheads="1"/>
          </p:cNvSpPr>
          <p:nvPr/>
        </p:nvSpPr>
        <p:spPr bwMode="auto">
          <a:xfrm>
            <a:off x="6801697" y="6249506"/>
            <a:ext cx="15584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نيسان 2005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62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6000" b="1" dirty="0">
                <a:latin typeface="Arial" panose="020B0604020202020204" pitchFamily="34" charset="0"/>
                <a:cs typeface="Arial" panose="020B0604020202020204" pitchFamily="34" charset="0"/>
              </a:rPr>
              <a:t>ماذا عليكَ</a:t>
            </a:r>
            <a:br>
              <a:rPr lang="ar-JO" sz="6000" b="1" dirty="0">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أن تفعل؟</a:t>
            </a:r>
            <a:endParaRPr lang="en-US" sz="6000" b="1" dirty="0">
              <a:latin typeface="Arial" panose="020B0604020202020204" pitchFamily="34" charset="0"/>
              <a:cs typeface="Arial" panose="020B0604020202020204" pitchFamily="34" charset="0"/>
            </a:endParaRP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ar-JO" sz="4800" b="1" dirty="0">
                <a:latin typeface="Arial"/>
                <a:ea typeface="MS Pゴシック" charset="0"/>
                <a:cs typeface="Arial"/>
              </a:rPr>
              <a:t>يعقوب 5</a:t>
            </a:r>
            <a:endParaRPr lang="en-US" sz="4800" b="1" dirty="0">
              <a:latin typeface="Arial"/>
              <a:ea typeface="MS Pゴシック" charset="0"/>
              <a:cs typeface="Arial"/>
            </a:endParaRPr>
          </a:p>
        </p:txBody>
      </p:sp>
    </p:spTree>
    <p:extLst>
      <p:ext uri="{BB962C8B-B14F-4D97-AF65-F5344CB8AC3E}">
        <p14:creationId xmlns:p14="http://schemas.microsoft.com/office/powerpoint/2010/main" val="199337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a:xfrm>
            <a:off x="914400" y="1066800"/>
            <a:ext cx="6781800" cy="2362200"/>
          </a:xfrm>
        </p:spPr>
        <p:txBody>
          <a:bodyPr/>
          <a:lstStyle/>
          <a:p>
            <a:pPr algn="ctr" eaLnBrk="1" hangingPunct="1"/>
            <a:r>
              <a:rPr lang="ar-JO" sz="6600" b="1" dirty="0">
                <a:latin typeface="Arial" panose="020B0604020202020204" pitchFamily="34" charset="0"/>
                <a:cs typeface="Arial" panose="020B0604020202020204" pitchFamily="34" charset="0"/>
              </a:rPr>
              <a:t>التعريف</a:t>
            </a:r>
            <a:endParaRPr lang="en-US" sz="6600" b="1" dirty="0">
              <a:latin typeface="Arial" panose="020B0604020202020204" pitchFamily="34" charset="0"/>
              <a:cs typeface="Arial" panose="020B0604020202020204" pitchFamily="34" charset="0"/>
            </a:endParaRPr>
          </a:p>
        </p:txBody>
      </p:sp>
      <p:sp>
        <p:nvSpPr>
          <p:cNvPr id="359426"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ar-JO" sz="4400" b="1" dirty="0">
                <a:solidFill>
                  <a:schemeClr val="bg1"/>
                </a:solidFill>
                <a:effectLst/>
                <a:latin typeface="Arial" panose="020B0604020202020204" pitchFamily="34" charset="0"/>
                <a:cs typeface="Arial" panose="020B0604020202020204" pitchFamily="34" charset="0"/>
              </a:rPr>
              <a:t>جوني إريكسون</a:t>
            </a:r>
            <a:endParaRPr lang="en-US"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3452"/>
            <a:ext cx="4479823" cy="6858000"/>
          </a:xfrm>
          <a:prstGeom prst="rect">
            <a:avLst/>
          </a:prstGeom>
        </p:spPr>
      </p:pic>
    </p:spTree>
    <p:extLst>
      <p:ext uri="{BB962C8B-B14F-4D97-AF65-F5344CB8AC3E}">
        <p14:creationId xmlns:p14="http://schemas.microsoft.com/office/powerpoint/2010/main" val="57114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355600"/>
            <a:ext cx="9144000" cy="6126480"/>
          </a:xfrm>
          <a:prstGeom prst="rect">
            <a:avLst/>
          </a:prstGeom>
        </p:spPr>
      </p:pic>
    </p:spTree>
    <p:extLst>
      <p:ext uri="{BB962C8B-B14F-4D97-AF65-F5344CB8AC3E}">
        <p14:creationId xmlns:p14="http://schemas.microsoft.com/office/powerpoint/2010/main" val="39145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0"/>
            <a:ext cx="9144000" cy="6846570"/>
          </a:xfrm>
          <a:prstGeom prst="rect">
            <a:avLst/>
          </a:prstGeom>
        </p:spPr>
      </p:pic>
      <p:pic>
        <p:nvPicPr>
          <p:cNvPr id="4" name="Picture 3"/>
          <p:cNvPicPr>
            <a:picLocks noChangeAspect="1"/>
          </p:cNvPicPr>
          <p:nvPr/>
        </p:nvPicPr>
        <p:blipFill>
          <a:blip r:embed="rId3"/>
          <a:stretch>
            <a:fillRect/>
          </a:stretch>
        </p:blipFill>
        <p:spPr>
          <a:xfrm rot="21025638">
            <a:off x="1893419" y="100058"/>
            <a:ext cx="6400800" cy="6426200"/>
          </a:xfrm>
          <a:prstGeom prst="rect">
            <a:avLst/>
          </a:prstGeom>
        </p:spPr>
      </p:pic>
    </p:spTree>
    <p:extLst>
      <p:ext uri="{BB962C8B-B14F-4D97-AF65-F5344CB8AC3E}">
        <p14:creationId xmlns:p14="http://schemas.microsoft.com/office/powerpoint/2010/main" val="391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1542410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381000"/>
            <a:ext cx="9144000" cy="6083300"/>
          </a:xfrm>
          <a:prstGeom prst="rect">
            <a:avLst/>
          </a:prstGeom>
        </p:spPr>
      </p:pic>
    </p:spTree>
    <p:extLst>
      <p:ext uri="{BB962C8B-B14F-4D97-AF65-F5344CB8AC3E}">
        <p14:creationId xmlns:p14="http://schemas.microsoft.com/office/powerpoint/2010/main" val="4018322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898776" cy="5962674"/>
          </a:xfrm>
        </p:spPr>
        <p:txBody>
          <a:bodyPr/>
          <a:lstStyle/>
          <a:p>
            <a:r>
              <a:rPr lang="ar-JO" sz="3600" b="1" dirty="0">
                <a:solidFill>
                  <a:schemeClr val="bg1"/>
                </a:solidFill>
                <a:latin typeface="Arial" panose="020B0604020202020204" pitchFamily="34" charset="0"/>
                <a:cs typeface="Arial" panose="020B0604020202020204" pitchFamily="34" charset="0"/>
              </a:rPr>
              <a:t>تزوجت جوني وكين    في عام 1982         في كنيسة مجتمع النعمة في سان فالي</a:t>
            </a:r>
            <a:br>
              <a:rPr lang="ar-JO"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latin typeface="Arial" panose="020B0604020202020204" pitchFamily="34" charset="0"/>
                <a:cs typeface="Arial" panose="020B0604020202020204" pitchFamily="34" charset="0"/>
              </a:rPr>
              <a:t>كاليفورنيا</a:t>
            </a:r>
            <a:r>
              <a:rPr lang="en-US"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250" y="0"/>
            <a:ext cx="5143847" cy="6846388"/>
          </a:xfrm>
          <a:prstGeom prst="rect">
            <a:avLst/>
          </a:prstGeom>
        </p:spPr>
      </p:pic>
    </p:spTree>
    <p:extLst>
      <p:ext uri="{BB962C8B-B14F-4D97-AF65-F5344CB8AC3E}">
        <p14:creationId xmlns:p14="http://schemas.microsoft.com/office/powerpoint/2010/main" val="3105861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541" y="854714"/>
            <a:ext cx="7944883" cy="5958662"/>
          </a:xfrm>
          <a:prstGeom prst="rect">
            <a:avLst/>
          </a:prstGeom>
        </p:spPr>
      </p:pic>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ar-JO" sz="4400" b="1" dirty="0">
                <a:solidFill>
                  <a:schemeClr val="bg1"/>
                </a:solidFill>
                <a:effectLst/>
                <a:latin typeface="Arial" panose="020B0604020202020204" pitchFamily="34" charset="0"/>
                <a:cs typeface="Arial" panose="020B0604020202020204" pitchFamily="34" charset="0"/>
              </a:rPr>
              <a:t>جوني إريكسون تادا</a:t>
            </a:r>
            <a:endParaRPr lang="en-US"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5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09600" y="2743200"/>
            <a:ext cx="5257800" cy="1752600"/>
          </a:xfrm>
        </p:spPr>
        <p:txBody>
          <a:bodyPr/>
          <a:lstStyle/>
          <a:p>
            <a:pPr eaLnBrk="1" hangingPunct="1">
              <a:defRPr/>
            </a:pPr>
            <a:r>
              <a:rPr lang="ar-JO" b="1" i="0" dirty="0">
                <a:latin typeface="Arial" panose="020B0604020202020204" pitchFamily="34" charset="0"/>
                <a:cs typeface="Arial" panose="020B0604020202020204" pitchFamily="34" charset="0"/>
              </a:rPr>
              <a:t>هل الشفاء من حقنا     كمؤمنين؟</a:t>
            </a:r>
            <a:endParaRPr lang="en-US" b="1" i="0" dirty="0">
              <a:latin typeface="Arial" panose="020B0604020202020204" pitchFamily="34" charset="0"/>
              <a:cs typeface="Arial" panose="020B0604020202020204" pitchFamily="34" charset="0"/>
            </a:endParaRPr>
          </a:p>
        </p:txBody>
      </p:sp>
      <p:sp>
        <p:nvSpPr>
          <p:cNvPr id="30723" name="Rectangle 3"/>
          <p:cNvSpPr>
            <a:spLocks noGrp="1" noChangeArrowheads="1"/>
          </p:cNvSpPr>
          <p:nvPr>
            <p:ph type="subTitle" idx="1"/>
          </p:nvPr>
        </p:nvSpPr>
        <p:spPr>
          <a:xfrm>
            <a:off x="228600" y="4495800"/>
            <a:ext cx="5715000" cy="1066800"/>
          </a:xfrm>
        </p:spPr>
        <p:txBody>
          <a:bodyPr/>
          <a:lstStyle/>
          <a:p>
            <a:pPr eaLnBrk="1" hangingPunct="1">
              <a:buFont typeface="Tahoma" charset="-52"/>
              <a:buNone/>
              <a:defRPr/>
            </a:pPr>
            <a:r>
              <a:rPr lang="ar-JO" b="1" dirty="0">
                <a:latin typeface="Arial" panose="020B0604020202020204" pitchFamily="34" charset="0"/>
                <a:cs typeface="Arial" panose="020B0604020202020204" pitchFamily="34" charset="0"/>
              </a:rPr>
              <a:t>جوني إريكسون تادا</a:t>
            </a:r>
            <a:endParaRPr lang="en-US" b="1" dirty="0">
              <a:latin typeface="Arial" panose="020B0604020202020204" pitchFamily="34" charset="0"/>
              <a:cs typeface="Arial" panose="020B0604020202020204" pitchFamily="34" charset="0"/>
            </a:endParaRPr>
          </a:p>
        </p:txBody>
      </p:sp>
      <p:pic>
        <p:nvPicPr>
          <p:cNvPr id="442371" name="Picture 4"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0"/>
            <a:ext cx="3124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372" name="Text Box 5"/>
          <p:cNvSpPr txBox="1">
            <a:spLocks noChangeArrowheads="1"/>
          </p:cNvSpPr>
          <p:nvPr/>
        </p:nvSpPr>
        <p:spPr bwMode="auto">
          <a:xfrm>
            <a:off x="853440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4"/>
          <p:cNvSpPr>
            <a:spLocks noGrp="1" noChangeArrowheads="1"/>
          </p:cNvSpPr>
          <p:nvPr>
            <p:ph type="title" idx="4294967295"/>
          </p:nvPr>
        </p:nvSpPr>
        <p:spPr>
          <a:xfrm>
            <a:off x="685800" y="609600"/>
            <a:ext cx="7772400" cy="762000"/>
          </a:xfrm>
        </p:spPr>
        <p:txBody>
          <a:bodyPr/>
          <a:lstStyle/>
          <a:p>
            <a:pPr eaLnBrk="1" hangingPunct="1"/>
            <a:r>
              <a:rPr lang="ar-JO" b="1" dirty="0">
                <a:latin typeface="Arial" panose="020B0604020202020204" pitchFamily="34" charset="0"/>
                <a:ea typeface="Osaka" charset="0"/>
                <a:cs typeface="Arial" panose="020B0604020202020204" pitchFamily="34" charset="0"/>
              </a:rPr>
              <a:t>المواهب الروحية</a:t>
            </a:r>
            <a:endParaRPr lang="en-US" b="1" dirty="0">
              <a:latin typeface="Arial" panose="020B0604020202020204" pitchFamily="34" charset="0"/>
              <a:ea typeface="Osaka" charset="0"/>
              <a:cs typeface="Arial" panose="020B0604020202020204" pitchFamily="34" charset="0"/>
            </a:endParaRPr>
          </a:p>
        </p:txBody>
      </p:sp>
      <p:sp>
        <p:nvSpPr>
          <p:cNvPr id="444419" name="Rectangle 5"/>
          <p:cNvSpPr>
            <a:spLocks noChangeArrowheads="1"/>
          </p:cNvSpPr>
          <p:nvPr/>
        </p:nvSpPr>
        <p:spPr bwMode="auto">
          <a:xfrm>
            <a:off x="228600" y="228600"/>
            <a:ext cx="8686800" cy="6400800"/>
          </a:xfrm>
          <a:prstGeom prst="rect">
            <a:avLst/>
          </a:prstGeom>
          <a:noFill/>
          <a:ln w="76200" cmpd="tri">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2" name="Rectangle 4">
            <a:extLst>
              <a:ext uri="{FF2B5EF4-FFF2-40B4-BE49-F238E27FC236}">
                <a16:creationId xmlns:a16="http://schemas.microsoft.com/office/drawing/2014/main" id="{DCE506EB-0239-5A92-8F2E-AF81EA1FC94D}"/>
              </a:ext>
            </a:extLst>
          </p:cNvPr>
          <p:cNvSpPr txBox="1">
            <a:spLocks noChangeArrowheads="1"/>
          </p:cNvSpPr>
          <p:nvPr/>
        </p:nvSpPr>
        <p:spPr bwMode="auto">
          <a:xfrm>
            <a:off x="539552" y="2204864"/>
            <a:ext cx="7772400" cy="2885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eaLnBrk="1" hangingPunct="1"/>
            <a:r>
              <a:rPr lang="ar-JO" sz="5400" b="1" kern="0" dirty="0">
                <a:solidFill>
                  <a:srgbClr val="1102FF"/>
                </a:solidFill>
                <a:latin typeface="Arial" panose="020B0604020202020204" pitchFamily="34" charset="0"/>
                <a:ea typeface="Osaka" charset="0"/>
                <a:cs typeface="Arial" panose="020B0604020202020204" pitchFamily="34" charset="0"/>
              </a:rPr>
              <a:t>شرح موهبة الألسنة</a:t>
            </a:r>
            <a:endParaRPr lang="en-US" sz="5400" b="1" kern="0" dirty="0">
              <a:solidFill>
                <a:srgbClr val="1102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idx="4294967295"/>
          </p:nvPr>
        </p:nvSpPr>
        <p:spPr>
          <a:xfrm>
            <a:off x="381000" y="609600"/>
            <a:ext cx="8458200" cy="1752600"/>
          </a:xfrm>
        </p:spPr>
        <p:txBody>
          <a:bodyPr/>
          <a:lstStyle/>
          <a:p>
            <a:pPr eaLnBrk="1" hangingPunct="1"/>
            <a:r>
              <a:rPr lang="ar-JO" b="1" dirty="0">
                <a:latin typeface="Arial" panose="020B0604020202020204" pitchFamily="34" charset="0"/>
                <a:ea typeface="Osaka" charset="0"/>
                <a:cs typeface="Arial" panose="020B0604020202020204" pitchFamily="34" charset="0"/>
              </a:rPr>
              <a:t>كيف غيرت                                           قراءة اليوم                                           تفكيرك عن الألسنة؟</a:t>
            </a:r>
            <a:endParaRPr lang="en-US" b="1" dirty="0">
              <a:latin typeface="Arial" panose="020B0604020202020204" pitchFamily="34" charset="0"/>
              <a:ea typeface="Osaka" charset="0"/>
              <a:cs typeface="Arial" panose="020B0604020202020204" pitchFamily="34" charset="0"/>
            </a:endParaRPr>
          </a:p>
        </p:txBody>
      </p:sp>
      <p:sp>
        <p:nvSpPr>
          <p:cNvPr id="652291" name="Rectangle 3"/>
          <p:cNvSpPr>
            <a:spLocks noChangeArrowheads="1"/>
          </p:cNvSpPr>
          <p:nvPr/>
        </p:nvSpPr>
        <p:spPr bwMode="auto">
          <a:xfrm>
            <a:off x="250825" y="2895600"/>
            <a:ext cx="3889375" cy="3124200"/>
          </a:xfrm>
          <a:prstGeom prst="rect">
            <a:avLst/>
          </a:prstGeom>
          <a:solidFill>
            <a:srgbClr val="A50021"/>
          </a:solidFill>
          <a:ln w="9525">
            <a:noFill/>
            <a:miter lim="800000"/>
            <a:headEnd/>
            <a:tailEnd/>
          </a:ln>
          <a:effectLst/>
        </p:spPr>
        <p:txBody>
          <a:bodyPr anchor="ctr"/>
          <a:lstStyle/>
          <a:p>
            <a:pPr algn="ct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ماذا كان           مفهومك                 </a:t>
            </a:r>
            <a:r>
              <a:rPr lang="ar-JO" sz="3600" b="1" dirty="0">
                <a:solidFill>
                  <a:srgbClr val="FFFF00"/>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قبل</a:t>
            </a: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 عمل                هذا الواجب؟</a:t>
            </a:r>
            <a:endParaRPr lang="en-US"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endParaRPr>
          </a:p>
        </p:txBody>
      </p:sp>
      <p:sp>
        <p:nvSpPr>
          <p:cNvPr id="652292" name="Rectangle 4"/>
          <p:cNvSpPr>
            <a:spLocks noChangeArrowheads="1"/>
          </p:cNvSpPr>
          <p:nvPr/>
        </p:nvSpPr>
        <p:spPr bwMode="auto">
          <a:xfrm>
            <a:off x="5181600" y="2895600"/>
            <a:ext cx="3581400" cy="3124200"/>
          </a:xfrm>
          <a:prstGeom prst="rect">
            <a:avLst/>
          </a:prstGeom>
          <a:solidFill>
            <a:srgbClr val="A50021"/>
          </a:solidFill>
          <a:ln w="9525">
            <a:noFill/>
            <a:miter lim="800000"/>
            <a:headEnd/>
            <a:tailEnd/>
          </a:ln>
          <a:effectLst/>
        </p:spPr>
        <p:txBody>
          <a:bodyPr anchor="ctr"/>
          <a:lstStyle/>
          <a:p>
            <a:pPr algn="ct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ما هو           مفهومك             </a:t>
            </a:r>
            <a:r>
              <a:rPr lang="ar-JO" sz="3600" b="1" dirty="0">
                <a:solidFill>
                  <a:srgbClr val="FFFF00"/>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الآن</a:t>
            </a: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a:t>
            </a:r>
            <a:endParaRPr lang="en-US"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endParaRPr>
          </a:p>
        </p:txBody>
      </p:sp>
      <p:sp>
        <p:nvSpPr>
          <p:cNvPr id="652293" name="AutoShape 5"/>
          <p:cNvSpPr>
            <a:spLocks noChangeArrowheads="1"/>
          </p:cNvSpPr>
          <p:nvPr/>
        </p:nvSpPr>
        <p:spPr bwMode="auto">
          <a:xfrm>
            <a:off x="4191000" y="3581400"/>
            <a:ext cx="914400" cy="1676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2291"/>
                                        </p:tgtEl>
                                        <p:attrNameLst>
                                          <p:attrName>style.visibility</p:attrName>
                                        </p:attrNameLst>
                                      </p:cBhvr>
                                      <p:to>
                                        <p:strVal val="visible"/>
                                      </p:to>
                                    </p:set>
                                    <p:animEffect transition="in" filter="wipe(up)">
                                      <p:cBhvr>
                                        <p:cTn id="7" dur="500"/>
                                        <p:tgtEl>
                                          <p:spTgt spid="65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2293"/>
                                        </p:tgtEl>
                                        <p:attrNameLst>
                                          <p:attrName>style.visibility</p:attrName>
                                        </p:attrNameLst>
                                      </p:cBhvr>
                                      <p:to>
                                        <p:strVal val="visible"/>
                                      </p:to>
                                    </p:set>
                                    <p:animEffect transition="in" filter="wipe(left)">
                                      <p:cBhvr>
                                        <p:cTn id="12" dur="500"/>
                                        <p:tgtEl>
                                          <p:spTgt spid="65229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52292"/>
                                        </p:tgtEl>
                                        <p:attrNameLst>
                                          <p:attrName>style.visibility</p:attrName>
                                        </p:attrNameLst>
                                      </p:cBhvr>
                                      <p:to>
                                        <p:strVal val="visible"/>
                                      </p:to>
                                    </p:set>
                                    <p:animEffect transition="in" filter="wipe(up)">
                                      <p:cBhvr>
                                        <p:cTn id="16" dur="500"/>
                                        <p:tgtEl>
                                          <p:spTgt spid="65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animBg="1"/>
      <p:bldP spid="652292" grpId="0" animBg="1"/>
      <p:bldP spid="6522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eaLnBrk="1" hangingPunct="1">
              <a:defRPr/>
            </a:pPr>
            <a:r>
              <a:rPr lang="ar-JO" b="1" dirty="0">
                <a:effectLst>
                  <a:glow rad="101600">
                    <a:schemeClr val="bg1">
                      <a:alpha val="64000"/>
                    </a:schemeClr>
                  </a:glow>
                </a:effectLst>
                <a:latin typeface="Arial Black" charset="0"/>
                <a:cs typeface="Arial" charset="0"/>
              </a:rPr>
              <a:t>التعريف</a:t>
            </a:r>
            <a:endParaRPr lang="en-US" b="1" dirty="0">
              <a:effectLst>
                <a:glow rad="101600">
                  <a:schemeClr val="bg1">
                    <a:alpha val="64000"/>
                  </a:schemeClr>
                </a:glow>
              </a:effectLst>
              <a:latin typeface="Arial Black" charset="0"/>
              <a:cs typeface="Arial" charset="0"/>
            </a:endParaRPr>
          </a:p>
        </p:txBody>
      </p:sp>
      <p:sp>
        <p:nvSpPr>
          <p:cNvPr id="50179" name="Rectangle 3"/>
          <p:cNvSpPr>
            <a:spLocks noGrp="1" noChangeArrowheads="1"/>
          </p:cNvSpPr>
          <p:nvPr>
            <p:ph type="body" idx="1"/>
          </p:nvPr>
        </p:nvSpPr>
        <p:spPr>
          <a:xfrm>
            <a:off x="457200" y="1066800"/>
            <a:ext cx="7931224" cy="5674568"/>
          </a:xfrm>
        </p:spPr>
        <p:txBody>
          <a:bodyPr/>
          <a:lstStyle/>
          <a:p>
            <a:pPr marL="609600" indent="-609600" algn="r" rtl="1" eaLnBrk="1" hangingPunct="1">
              <a:buFontTx/>
              <a:buNone/>
              <a:defRPr/>
            </a:pPr>
            <a:r>
              <a:rPr lang="en-US" altLang="zh-CN" sz="3200"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altLang="zh-CN" sz="3200" dirty="0" err="1">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du,namij</a:t>
            </a:r>
            <a:r>
              <a:rPr lang="en-US" altLang="zh-CN" sz="3200"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i="1" dirty="0" err="1">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dunamis</a:t>
            </a:r>
            <a:r>
              <a:rPr lang="en-US"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dirty="0">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ar-JO"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1 كو 12: 10</a:t>
            </a:r>
            <a:br>
              <a:rPr lang="en-US"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br>
            <a:r>
              <a:rPr lang="ar-JO" dirty="0">
                <a:effectLst>
                  <a:glow rad="101600">
                    <a:schemeClr val="bg1">
                      <a:alpha val="64000"/>
                    </a:schemeClr>
                  </a:glow>
                </a:effectLst>
                <a:latin typeface="Arial" panose="020B0604020202020204" pitchFamily="34" charset="0"/>
                <a:ea typeface="宋体" charset="0"/>
                <a:cs typeface="Arial" panose="020B0604020202020204" pitchFamily="34" charset="0"/>
              </a:rPr>
              <a:t>عمل يظهر </a:t>
            </a:r>
            <a:r>
              <a:rPr lang="ar-JO" dirty="0">
                <a:solidFill>
                  <a:srgbClr val="00B050"/>
                </a:solidFill>
                <a:effectLst>
                  <a:glow rad="101600">
                    <a:schemeClr val="bg1">
                      <a:alpha val="64000"/>
                    </a:schemeClr>
                  </a:glow>
                </a:effectLst>
                <a:latin typeface="Arial" panose="020B0604020202020204" pitchFamily="34" charset="0"/>
                <a:ea typeface="宋体" charset="0"/>
                <a:cs typeface="Arial" panose="020B0604020202020204" pitchFamily="34" charset="0"/>
              </a:rPr>
              <a:t>قوة</a:t>
            </a:r>
            <a:r>
              <a:rPr lang="ar-JO" dirty="0">
                <a:effectLst>
                  <a:glow rad="101600">
                    <a:schemeClr val="bg1">
                      <a:alpha val="64000"/>
                    </a:schemeClr>
                  </a:glow>
                </a:effectLst>
                <a:latin typeface="Arial" panose="020B0604020202020204" pitchFamily="34" charset="0"/>
                <a:ea typeface="宋体" charset="0"/>
                <a:cs typeface="Arial" panose="020B0604020202020204" pitchFamily="34" charset="0"/>
              </a:rPr>
              <a:t> عظيمة، وخاصة القوة الإلهية.</a:t>
            </a:r>
            <a:endParaRPr lang="en-US" dirty="0">
              <a:effectLst>
                <a:glow rad="101600">
                  <a:schemeClr val="bg1">
                    <a:alpha val="64000"/>
                  </a:schemeClr>
                </a:glow>
              </a:effectLst>
              <a:latin typeface="Arial" panose="020B0604020202020204" pitchFamily="34" charset="0"/>
              <a:ea typeface="宋体" charset="0"/>
              <a:cs typeface="Arial" panose="020B0604020202020204" pitchFamily="34" charset="0"/>
            </a:endParaRPr>
          </a:p>
          <a:p>
            <a:pPr marL="609600" indent="-609600" algn="r" rtl="1" eaLnBrk="1" hangingPunct="1">
              <a:buFontTx/>
              <a:buNone/>
              <a:defRPr/>
            </a:pPr>
            <a:r>
              <a:rPr lang="en-US" altLang="zh-CN" sz="3200"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altLang="zh-CN" sz="3200" dirty="0" err="1">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te,raj</a:t>
            </a:r>
            <a:r>
              <a:rPr lang="en-US" altLang="zh-CN" sz="3200"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altLang="zh-CN"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altLang="zh-CN" i="1" dirty="0">
                <a:solidFill>
                  <a:srgbClr val="8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teras</a:t>
            </a:r>
            <a:r>
              <a:rPr lang="en-US" altLang="zh-CN"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ar-JO" altLang="zh-CN"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عب 2: 4</a:t>
            </a:r>
            <a:br>
              <a:rPr lang="en-US" altLang="zh-CN"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br>
            <a:r>
              <a:rPr lang="ar-JO" altLang="zh-CN" dirty="0">
                <a:effectLst>
                  <a:glow rad="101600">
                    <a:schemeClr val="bg1">
                      <a:alpha val="64000"/>
                    </a:schemeClr>
                  </a:glow>
                </a:effectLst>
                <a:latin typeface="Arial" panose="020B0604020202020204" pitchFamily="34" charset="0"/>
                <a:ea typeface="宋体" charset="0"/>
                <a:cs typeface="Arial" panose="020B0604020202020204" pitchFamily="34" charset="0"/>
              </a:rPr>
              <a:t>حدث (</a:t>
            </a:r>
            <a:r>
              <a:rPr lang="ar-JO" altLang="zh-CN" dirty="0">
                <a:solidFill>
                  <a:srgbClr val="C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معجزة</a:t>
            </a:r>
            <a:r>
              <a:rPr lang="ar-JO" altLang="zh-CN" dirty="0">
                <a:effectLst>
                  <a:glow rad="101600">
                    <a:schemeClr val="bg1">
                      <a:alpha val="64000"/>
                    </a:schemeClr>
                  </a:glow>
                </a:effectLst>
                <a:latin typeface="Arial" panose="020B0604020202020204" pitchFamily="34" charset="0"/>
                <a:ea typeface="宋体" charset="0"/>
                <a:cs typeface="Arial" panose="020B0604020202020204" pitchFamily="34" charset="0"/>
              </a:rPr>
              <a:t>) يثير دهشة الناس أو استغرابهم.</a:t>
            </a:r>
            <a:endParaRPr lang="en-US" dirty="0">
              <a:effectLst>
                <a:glow rad="101600">
                  <a:schemeClr val="bg1">
                    <a:alpha val="64000"/>
                  </a:schemeClr>
                </a:glow>
              </a:effectLst>
              <a:latin typeface="Arial" panose="020B0604020202020204" pitchFamily="34" charset="0"/>
              <a:ea typeface="宋体" charset="0"/>
              <a:cs typeface="Arial" panose="020B0604020202020204" pitchFamily="34" charset="0"/>
            </a:endParaRPr>
          </a:p>
          <a:p>
            <a:pPr marL="609600" indent="-609600" algn="r" rtl="1" eaLnBrk="1" hangingPunct="1">
              <a:buFontTx/>
              <a:buNone/>
              <a:defRPr/>
            </a:pPr>
            <a:r>
              <a:rPr lang="en-US" sz="3200"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sz="3200" dirty="0" err="1">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shmei</a:t>
            </a:r>
            <a:r>
              <a:rPr lang="en-US" sz="3200"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/on </a:t>
            </a:r>
            <a:r>
              <a:rPr lang="en-US"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i="1"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semeion</a:t>
            </a:r>
            <a:r>
              <a:rPr lang="en-US"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dirty="0">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ar-JO"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أع 4: 16</a:t>
            </a:r>
            <a:br>
              <a:rPr lang="en-US"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br>
            <a:r>
              <a:rPr lang="ar-JO" dirty="0">
                <a:solidFill>
                  <a:srgbClr val="C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آية</a:t>
            </a:r>
            <a:r>
              <a:rPr lang="ar-JO" dirty="0">
                <a:effectLst>
                  <a:glow rad="101600">
                    <a:schemeClr val="bg1">
                      <a:alpha val="64000"/>
                    </a:schemeClr>
                  </a:glow>
                </a:effectLst>
                <a:latin typeface="Arial" panose="020B0604020202020204" pitchFamily="34" charset="0"/>
                <a:ea typeface="宋体" charset="0"/>
                <a:cs typeface="Arial" panose="020B0604020202020204" pitchFamily="34" charset="0"/>
              </a:rPr>
              <a:t>: شيء يشير أو يدل على شيء آخر، وخاصة نشاط الله وقوته.</a:t>
            </a:r>
            <a:endParaRPr lang="en-US" dirty="0">
              <a:effectLst>
                <a:glow rad="101600">
                  <a:schemeClr val="bg1">
                    <a:alpha val="64000"/>
                  </a:schemeClr>
                </a:glow>
              </a:effectLst>
              <a:latin typeface="Arial" panose="020B0604020202020204" pitchFamily="34" charset="0"/>
              <a:ea typeface="宋体" charset="0"/>
              <a:cs typeface="Arial" panose="020B0604020202020204" pitchFamily="34" charset="0"/>
            </a:endParaRPr>
          </a:p>
        </p:txBody>
      </p:sp>
      <p:sp>
        <p:nvSpPr>
          <p:cNvPr id="360451"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017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017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017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01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0179">
                                            <p:txEl>
                                              <p:pRg st="1" end="1"/>
                                            </p:txEl>
                                          </p:spTgt>
                                        </p:tgtEl>
                                        <p:attrNameLst>
                                          <p:attrName>style.visibility</p:attrName>
                                        </p:attrNameLst>
                                      </p:cBhvr>
                                      <p:to>
                                        <p:strVal val="visible"/>
                                      </p:to>
                                    </p:set>
                                    <p:anim calcmode="lin" valueType="num">
                                      <p:cBhvr>
                                        <p:cTn id="16" dur="500" fill="hold"/>
                                        <p:tgtEl>
                                          <p:spTgt spid="5017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017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017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017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017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50179">
                                            <p:txEl>
                                              <p:pRg st="2" end="2"/>
                                            </p:txEl>
                                          </p:spTgt>
                                        </p:tgtEl>
                                        <p:attrNameLst>
                                          <p:attrName>style.visibility</p:attrName>
                                        </p:attrNameLst>
                                      </p:cBhvr>
                                      <p:to>
                                        <p:strVal val="visible"/>
                                      </p:to>
                                    </p:set>
                                    <p:anim calcmode="lin" valueType="num">
                                      <p:cBhvr>
                                        <p:cTn id="25" dur="500" fill="hold"/>
                                        <p:tgtEl>
                                          <p:spTgt spid="5017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5017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5017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5017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0" descr="bab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هل الألسنة </a:t>
            </a:r>
            <a:br>
              <a:rPr lang="ar-JO"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لغة سماوية؟</a:t>
            </a:r>
            <a:endParaRPr lang="en-US" dirty="0">
              <a:solidFill>
                <a:schemeClr val="bg1"/>
              </a:solidFill>
              <a:latin typeface="Arial" panose="020B0604020202020204" pitchFamily="34" charset="0"/>
              <a:cs typeface="Arial" panose="020B0604020202020204" pitchFamily="34" charset="0"/>
            </a:endParaRPr>
          </a:p>
        </p:txBody>
      </p:sp>
      <p:sp>
        <p:nvSpPr>
          <p:cNvPr id="660491" name="Rectangle 11"/>
          <p:cNvSpPr>
            <a:spLocks noChangeArrowheads="1"/>
          </p:cNvSpPr>
          <p:nvPr/>
        </p:nvSpPr>
        <p:spPr bwMode="auto">
          <a:xfrm>
            <a:off x="1905000" y="3475038"/>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a:spcBef>
                <a:spcPct val="20000"/>
              </a:spcBef>
              <a:defRPr/>
            </a:pPr>
            <a:r>
              <a:rPr lang="ar-JO" altLang="ja-JP" sz="3200" b="1" dirty="0">
                <a:solidFill>
                  <a:srgbClr val="FFFFFF"/>
                </a:solidFill>
                <a:latin typeface="Arial" panose="020B0604020202020204" pitchFamily="34" charset="0"/>
                <a:cs typeface="Arial" panose="020B0604020202020204" pitchFamily="34" charset="0"/>
              </a:rPr>
              <a:t>1إِنْ كُنْتُ أَتَكَلَّمُ بِأَلْسِنَةِ النَّاسِ وَالْمَلاَئِكَةِ وَلكِنْ لَيْسَ لِي مَحَبَّةٌ، فَقَدْ صِرْتُ نُحَاسًا يَطِنُّ أَوْ صَنْجًا يَرِنُّ.</a:t>
            </a:r>
          </a:p>
          <a:p>
            <a:pPr algn="ctr">
              <a:spcBef>
                <a:spcPct val="20000"/>
              </a:spcBef>
              <a:defRPr/>
            </a:pPr>
            <a:r>
              <a:rPr lang="ar-JO" altLang="ja-JP"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(1 كو 13: 1)</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38" name="Text Box 3"/>
          <p:cNvSpPr txBox="1">
            <a:spLocks noChangeArrowheads="1"/>
          </p:cNvSpPr>
          <p:nvPr/>
        </p:nvSpPr>
        <p:spPr bwMode="auto">
          <a:xfrm>
            <a:off x="8366125"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000000"/>
                </a:solidFill>
                <a:cs typeface="Arial" charset="0"/>
              </a:rPr>
              <a:t>132</a:t>
            </a:r>
            <a:endParaRPr lang="en-US" b="1" dirty="0">
              <a:solidFill>
                <a:srgbClr val="000000"/>
              </a:solidFill>
              <a:cs typeface="Arial" charset="0"/>
            </a:endParaRPr>
          </a:p>
        </p:txBody>
      </p:sp>
      <p:sp>
        <p:nvSpPr>
          <p:cNvPr id="449539" name="Rectangle 4"/>
          <p:cNvSpPr>
            <a:spLocks noGrp="1" noChangeArrowheads="1"/>
          </p:cNvSpPr>
          <p:nvPr>
            <p:ph type="title" idx="4294967295"/>
          </p:nvPr>
        </p:nvSpPr>
        <p:spPr>
          <a:xfrm>
            <a:off x="468313" y="-1588"/>
            <a:ext cx="7920037" cy="522288"/>
          </a:xfrm>
          <a:solidFill>
            <a:schemeClr val="hlink"/>
          </a:solidFill>
        </p:spPr>
        <p:txBody>
          <a:bodyPr lIns="91440" tIns="45720" rIns="91440" bIns="45720">
            <a:spAutoFit/>
          </a:bodyPr>
          <a:lstStyle/>
          <a:p>
            <a:pPr eaLnBrk="1" hangingPunct="1"/>
            <a:r>
              <a:rPr lang="ar-JO" sz="2800" b="1" dirty="0">
                <a:solidFill>
                  <a:srgbClr val="FFFFFF"/>
                </a:solidFill>
                <a:latin typeface="Arial" charset="0"/>
                <a:ea typeface="ＭＳ Ｐゴシック" charset="0"/>
                <a:cs typeface="Arial" charset="0"/>
              </a:rPr>
              <a:t>الشتات اليهودي في يوم الخمسين</a:t>
            </a:r>
            <a:endParaRPr lang="en-US" sz="2800" b="1" dirty="0">
              <a:solidFill>
                <a:srgbClr val="FFFFFF"/>
              </a:solidFill>
              <a:latin typeface="Arial" charset="0"/>
              <a:ea typeface="ＭＳ Ｐゴシック"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ar-JO" sz="3600" b="1" dirty="0">
                <a:solidFill>
                  <a:schemeClr val="tx1"/>
                </a:solidFill>
                <a:latin typeface="Arial" panose="020B0604020202020204" pitchFamily="34" charset="0"/>
                <a:ea typeface="ＭＳ Ｐゴシック" charset="0"/>
                <a:cs typeface="Arial" panose="020B0604020202020204" pitchFamily="34" charset="0"/>
              </a:rPr>
              <a:t>حلّ الروح في يوم الخمسين</a:t>
            </a:r>
            <a:br>
              <a:rPr lang="en-US" sz="3600" b="1" dirty="0">
                <a:solidFill>
                  <a:schemeClr val="tx1"/>
                </a:solidFill>
                <a:latin typeface="Arial" charset="0"/>
                <a:ea typeface="ＭＳ Ｐゴシック" charset="0"/>
                <a:cs typeface="ＭＳ Ｐゴシック"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(أعمال الرسل 2: 1- 13)</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338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633" name="Group 2"/>
          <p:cNvGrpSpPr>
            <a:grpSpLocks/>
          </p:cNvGrpSpPr>
          <p:nvPr/>
        </p:nvGrpSpPr>
        <p:grpSpPr bwMode="auto">
          <a:xfrm>
            <a:off x="0" y="-76200"/>
            <a:ext cx="9144000" cy="6934200"/>
            <a:chOff x="-476" y="0"/>
            <a:chExt cx="6236" cy="4441"/>
          </a:xfrm>
        </p:grpSpPr>
        <p:pic>
          <p:nvPicPr>
            <p:cNvPr id="45364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364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ar-JO" sz="40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سبّح الرسل الله بلغات لم يتعلموها مطلقاً (أع 2)</a:t>
            </a:r>
            <a:endParaRPr lang="en-US" sz="4000" b="1" dirty="0">
              <a:solidFill>
                <a:schemeClr val="bg2"/>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اللاتينية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7" name="TextBox 6"/>
          <p:cNvSpPr txBox="1">
            <a:spLocks noChangeArrowheads="1"/>
          </p:cNvSpPr>
          <p:nvPr/>
        </p:nvSpPr>
        <p:spPr bwMode="auto">
          <a:xfrm>
            <a:off x="290513" y="1600200"/>
            <a:ext cx="27686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المصرية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العربية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الماديّة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الفارسية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الخ</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32"/>
            <a:ext cx="435597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ar-JO" sz="3600" b="1" dirty="0">
                <a:solidFill>
                  <a:srgbClr val="E8C567"/>
                </a:solidFill>
                <a:effectLst>
                  <a:glow rad="266700">
                    <a:srgbClr val="000000">
                      <a:alpha val="75000"/>
                    </a:srgbClr>
                  </a:glow>
                </a:effectLst>
                <a:latin typeface="Arial"/>
                <a:cs typeface="Arial"/>
              </a:rPr>
              <a:t>كان يوم الخمسين (أع 2) سكنى جماعية</a:t>
            </a:r>
            <a:endParaRPr lang="en-US" sz="3600" b="1" dirty="0">
              <a:solidFill>
                <a:srgbClr val="E8C567"/>
              </a:solidFill>
              <a:effectLst>
                <a:glow rad="266700">
                  <a:srgbClr val="000000">
                    <a:alpha val="75000"/>
                  </a:srgbClr>
                </a:glow>
              </a:effectLst>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ar-JO" sz="32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اليهود في يوم الخمسين – أعمال الرسل 2: 9- 11</a:t>
            </a:r>
            <a:endParaRPr lang="en-US" sz="2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00035" name="Text Box 3"/>
          <p:cNvSpPr txBox="1">
            <a:spLocks noChangeArrowheads="1"/>
          </p:cNvSpPr>
          <p:nvPr/>
        </p:nvSpPr>
        <p:spPr bwMode="auto">
          <a:xfrm>
            <a:off x="8363474" y="41281"/>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83525" y="533401"/>
            <a:ext cx="110617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روما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13</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6" name="TextBox 5"/>
          <p:cNvSpPr txBox="1"/>
          <p:nvPr/>
        </p:nvSpPr>
        <p:spPr>
          <a:xfrm>
            <a:off x="2505377" y="4343401"/>
            <a:ext cx="140433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القيروان</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12</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7" name="TextBox 6"/>
          <p:cNvSpPr txBox="1"/>
          <p:nvPr/>
        </p:nvSpPr>
        <p:spPr>
          <a:xfrm>
            <a:off x="4692856" y="1276350"/>
            <a:ext cx="93145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آسيا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8</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8" name="TextBox 7"/>
          <p:cNvSpPr txBox="1"/>
          <p:nvPr/>
        </p:nvSpPr>
        <p:spPr>
          <a:xfrm>
            <a:off x="5639758" y="1733550"/>
            <a:ext cx="110778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فريجيا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9</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9" name="TextBox 8"/>
          <p:cNvSpPr txBox="1"/>
          <p:nvPr/>
        </p:nvSpPr>
        <p:spPr>
          <a:xfrm>
            <a:off x="5689153" y="2209800"/>
            <a:ext cx="12312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بمفيليا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10</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0" name="TextBox 9"/>
          <p:cNvSpPr txBox="1"/>
          <p:nvPr/>
        </p:nvSpPr>
        <p:spPr>
          <a:xfrm>
            <a:off x="7221080" y="1066801"/>
            <a:ext cx="123441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كبادوكيا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6</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1" name="TextBox 10"/>
          <p:cNvSpPr txBox="1"/>
          <p:nvPr/>
        </p:nvSpPr>
        <p:spPr>
          <a:xfrm>
            <a:off x="6532110" y="533401"/>
            <a:ext cx="10709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بنطس</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7</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2" name="TextBox 11"/>
          <p:cNvSpPr txBox="1"/>
          <p:nvPr/>
        </p:nvSpPr>
        <p:spPr>
          <a:xfrm>
            <a:off x="5172924" y="5334000"/>
            <a:ext cx="112701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مصر</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11</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3" name="TextBox 12"/>
          <p:cNvSpPr txBox="1"/>
          <p:nvPr/>
        </p:nvSpPr>
        <p:spPr>
          <a:xfrm>
            <a:off x="3369402" y="3048000"/>
            <a:ext cx="1152666"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كريت</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14</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4" name="TextBox 13"/>
          <p:cNvSpPr txBox="1"/>
          <p:nvPr/>
        </p:nvSpPr>
        <p:spPr>
          <a:xfrm>
            <a:off x="6420180" y="4572000"/>
            <a:ext cx="123762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اليهودية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5</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5" name="TextBox 14"/>
          <p:cNvSpPr txBox="1"/>
          <p:nvPr/>
        </p:nvSpPr>
        <p:spPr>
          <a:xfrm>
            <a:off x="7655061" y="5943600"/>
            <a:ext cx="127770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العربية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15</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6" name="TextBox 15"/>
          <p:cNvSpPr txBox="1"/>
          <p:nvPr/>
        </p:nvSpPr>
        <p:spPr>
          <a:xfrm>
            <a:off x="7934659" y="1981200"/>
            <a:ext cx="106931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فرثيىة</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7" name="TextBox 16"/>
          <p:cNvSpPr txBox="1"/>
          <p:nvPr/>
        </p:nvSpPr>
        <p:spPr>
          <a:xfrm>
            <a:off x="8046977" y="3124201"/>
            <a:ext cx="9875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مادي</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2</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8" name="TextBox 17"/>
          <p:cNvSpPr txBox="1"/>
          <p:nvPr/>
        </p:nvSpPr>
        <p:spPr>
          <a:xfrm>
            <a:off x="8093703" y="3581401"/>
            <a:ext cx="100839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عيلام</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3</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9" name="TextBox 18"/>
          <p:cNvSpPr txBox="1"/>
          <p:nvPr/>
        </p:nvSpPr>
        <p:spPr>
          <a:xfrm>
            <a:off x="7317252" y="2590801"/>
            <a:ext cx="1535784"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بين النهرين</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4</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21" name="TextBox 20"/>
          <p:cNvSpPr txBox="1"/>
          <p:nvPr/>
        </p:nvSpPr>
        <p:spPr>
          <a:xfrm>
            <a:off x="346921" y="4992691"/>
            <a:ext cx="293680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آسيا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مقاطعات الامبراطورية الرومانية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607089" y="5221293"/>
            <a:ext cx="264345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مادي</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مقاطعات امبراطورية بارثيا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282167" y="5449891"/>
            <a:ext cx="1223199"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روما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مدن</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483559" y="5711825"/>
            <a:ext cx="1104577"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كريت</a:t>
            </a:r>
            <a:r>
              <a:rPr kumimoji="0" lang="en-US" sz="16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جزر</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5" name="TextBox 24"/>
          <p:cNvSpPr txBox="1"/>
          <p:nvPr/>
        </p:nvSpPr>
        <p:spPr>
          <a:xfrm>
            <a:off x="280408" y="6094125"/>
            <a:ext cx="468184"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أميال</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6" name="TextBox 25"/>
          <p:cNvSpPr txBox="1"/>
          <p:nvPr/>
        </p:nvSpPr>
        <p:spPr>
          <a:xfrm>
            <a:off x="96219" y="6400803"/>
            <a:ext cx="774357"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كيلومترات</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 (2) (3) etc. indicate sequence in </a:t>
            </a:r>
            <a:r>
              <a:rPr kumimoji="0" lang="ar-SA"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أعمال الرسل</a:t>
            </a: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2:9-11</a:t>
            </a:r>
          </a:p>
        </p:txBody>
      </p:sp>
      <p:sp>
        <p:nvSpPr>
          <p:cNvPr id="62" name="TextBox 61"/>
          <p:cNvSpPr txBox="1"/>
          <p:nvPr/>
        </p:nvSpPr>
        <p:spPr>
          <a:xfrm>
            <a:off x="6613518" y="4114808"/>
            <a:ext cx="977939"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cs typeface="Arial" panose="020B0604020202020204" pitchFamily="34" charset="0"/>
              </a:rPr>
              <a:t>أورشليم</a:t>
            </a:r>
            <a:endPar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14909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إعداد</a:t>
            </a:r>
            <a:b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كورنيليوس</a:t>
            </a:r>
            <a:br>
              <a:rPr lang="en-US" sz="4800" b="1" dirty="0">
                <a:solidFill>
                  <a:srgbClr val="FFFFFF"/>
                </a:solidFill>
                <a:effectLst>
                  <a:glow rad="101600">
                    <a:srgbClr val="000000">
                      <a:alpha val="75000"/>
                    </a:srgbClr>
                  </a:glow>
                </a:effectLst>
              </a:rPr>
            </a:b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(10: 1- 8).</a:t>
            </a:r>
            <a:endParaRPr lang="en-US"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الصدقات والصلوات</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الرؤية</a:t>
            </a:r>
            <a:endParaRPr lang="en-US" sz="4400" b="1" dirty="0">
              <a:solidFill>
                <a:srgbClr val="FFFFFF"/>
              </a:solidFill>
              <a:effectLst>
                <a:glow rad="101600">
                  <a:srgbClr val="000000">
                    <a:alpha val="75000"/>
                  </a:srgbClr>
                </a:glow>
              </a:effectLst>
            </a:endParaRPr>
          </a:p>
        </p:txBody>
      </p:sp>
      <p:pic>
        <p:nvPicPr>
          <p:cNvPr id="34918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 y="6858000"/>
            <a:ext cx="28178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nvGrpSpPr>
          <p:cNvPr id="351234" name="Group 8"/>
          <p:cNvGrpSpPr>
            <a:grpSpLocks/>
          </p:cNvGrpSpPr>
          <p:nvPr/>
        </p:nvGrpSpPr>
        <p:grpSpPr bwMode="auto">
          <a:xfrm>
            <a:off x="4" y="0"/>
            <a:ext cx="3236913" cy="6858000"/>
            <a:chOff x="0" y="0"/>
            <a:chExt cx="2039" cy="4320"/>
          </a:xfrm>
        </p:grpSpPr>
        <p:pic>
          <p:nvPicPr>
            <p:cNvPr id="35123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351235" name="Text Box 7"/>
          <p:cNvSpPr txBox="1">
            <a:spLocks noChangeArrowheads="1"/>
          </p:cNvSpPr>
          <p:nvPr/>
        </p:nvSpPr>
        <p:spPr bwMode="auto">
          <a:xfrm>
            <a:off x="1600200" y="4114802"/>
            <a:ext cx="6019800" cy="107711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بد أن بطرس تساءل لماذا أراد الله أن يذهب مع عبيد كرنيليوس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8370" name="Rectangle 2"/>
          <p:cNvSpPr>
            <a:spLocks noGrp="1" noChangeArrowheads="1"/>
          </p:cNvSpPr>
          <p:nvPr>
            <p:ph type="title"/>
          </p:nvPr>
        </p:nvSpPr>
        <p:spPr>
          <a:xfrm>
            <a:off x="2771779" y="277820"/>
            <a:ext cx="6372225" cy="1855787"/>
          </a:xfrm>
          <a:solidFill>
            <a:schemeClr val="bg2"/>
          </a:solidFill>
        </p:spPr>
        <p:txBody>
          <a:bodyPr/>
          <a:lstStyle/>
          <a:p>
            <a:pPr eaLnBrk="1" hangingPunct="1">
              <a:defRPr/>
            </a:pPr>
            <a:r>
              <a:rPr lang="ar-JO" altLang="ja-JP" sz="4000" b="1" dirty="0">
                <a:latin typeface="Arial"/>
                <a:ea typeface="ＭＳ Ｐゴシック" charset="0"/>
                <a:cs typeface="Arial"/>
              </a:rPr>
              <a:t>ماذا سيفعل الله بهؤلاء الرجال النجسين؟</a:t>
            </a:r>
            <a:endParaRPr lang="en-US" sz="4000" b="1" dirty="0">
              <a:latin typeface="Arial"/>
              <a:ea typeface="ＭＳ Ｐゴシック" charset="0"/>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"قُم يا بطرس اذبح وكُل"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الخطوة 3</a:t>
            </a:r>
            <a:endParaRPr kumimoji="0" lang="en-US"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(10: 9- 16)</a:t>
            </a:r>
            <a:endParaRPr kumimoji="0" lang="en-US" altLang="zh-CN" sz="32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الملاءة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9" descr="Purity%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980238"/>
          </a:xfrm>
          <a:noFill/>
        </p:spPr>
      </p:pic>
      <p:sp>
        <p:nvSpPr>
          <p:cNvPr id="363522" name="Rectangle 6"/>
          <p:cNvSpPr>
            <a:spLocks noGrp="1" noChangeArrowheads="1"/>
          </p:cNvSpPr>
          <p:nvPr>
            <p:ph type="title"/>
          </p:nvPr>
        </p:nvSpPr>
        <p:spPr>
          <a:xfrm>
            <a:off x="304800" y="76214"/>
            <a:ext cx="7772400" cy="1069975"/>
          </a:xfrm>
          <a:noFill/>
        </p:spPr>
        <p:txBody>
          <a:bodyPr/>
          <a:lstStyle/>
          <a:p>
            <a:pPr eaLnBrk="1" hangingPunct="1"/>
            <a:r>
              <a:rPr lang="ar-JO" altLang="zh-CN" b="1" dirty="0">
                <a:solidFill>
                  <a:schemeClr val="bg1"/>
                </a:solidFill>
                <a:latin typeface="Arial" panose="020B0604020202020204" pitchFamily="34" charset="0"/>
                <a:ea typeface="SimSun" charset="0"/>
                <a:cs typeface="Arial" panose="020B0604020202020204" pitchFamily="34" charset="0"/>
              </a:rPr>
              <a:t>مبادرة الله</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63523" name="Rectangle 3"/>
          <p:cNvSpPr>
            <a:spLocks noGrp="1" noChangeArrowheads="1"/>
          </p:cNvSpPr>
          <p:nvPr>
            <p:ph type="body" sz="half" idx="1"/>
          </p:nvPr>
        </p:nvSpPr>
        <p:spPr>
          <a:xfrm>
            <a:off x="3505200" y="1447800"/>
            <a:ext cx="5257800" cy="5410200"/>
          </a:xfrm>
        </p:spPr>
        <p:txBody>
          <a:bodyPr/>
          <a:lstStyle/>
          <a:p>
            <a:pPr marL="0" indent="0" algn="r" eaLnBrk="1" hangingPunct="1">
              <a:lnSpc>
                <a:spcPct val="90000"/>
              </a:lnSpc>
              <a:buNone/>
            </a:pPr>
            <a:r>
              <a:rPr lang="ar-JO" altLang="zh-CN" sz="4000" b="1" dirty="0">
                <a:solidFill>
                  <a:schemeClr val="bg1"/>
                </a:solidFill>
                <a:latin typeface="Arial" panose="020B0604020202020204" pitchFamily="34" charset="0"/>
                <a:ea typeface="SimSun" charset="0"/>
                <a:cs typeface="Arial" panose="020B0604020202020204" pitchFamily="34" charset="0"/>
              </a:rPr>
              <a:t>أ. أشرك الله بطرس            في اهتداء كرنيليوس        ليؤكد للكنيسة اليهودية        أن الله كان يفعل شيئاً جديداً (١٧:١٠-٤٤).</a:t>
            </a:r>
            <a:endParaRPr lang="en-US" altLang="zh-CN" sz="4000" b="1" dirty="0">
              <a:solidFill>
                <a:schemeClr val="bg1"/>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eaLnBrk="1" hangingPunct="1">
              <a:defRPr/>
            </a:pPr>
            <a:r>
              <a:rPr lang="ar-JO" b="1" dirty="0">
                <a:effectLst>
                  <a:glow rad="101600">
                    <a:schemeClr val="bg1">
                      <a:alpha val="75000"/>
                    </a:schemeClr>
                  </a:glow>
                </a:effectLst>
                <a:latin typeface="Arial Black" charset="0"/>
                <a:cs typeface="Arial" charset="0"/>
              </a:rPr>
              <a:t>التعريف</a:t>
            </a:r>
            <a:endParaRPr lang="en-US" b="1" dirty="0">
              <a:effectLst>
                <a:glow rad="101600">
                  <a:schemeClr val="bg1">
                    <a:alpha val="75000"/>
                  </a:schemeClr>
                </a:glow>
              </a:effectLst>
              <a:latin typeface="Arial Black" charset="0"/>
              <a:cs typeface="Arial" charset="0"/>
            </a:endParaRPr>
          </a:p>
        </p:txBody>
      </p:sp>
      <p:sp>
        <p:nvSpPr>
          <p:cNvPr id="12291" name="Rectangle 3"/>
          <p:cNvSpPr>
            <a:spLocks noGrp="1" noChangeArrowheads="1"/>
          </p:cNvSpPr>
          <p:nvPr>
            <p:ph type="body" idx="1"/>
          </p:nvPr>
        </p:nvSpPr>
        <p:spPr>
          <a:xfrm>
            <a:off x="0" y="1066800"/>
            <a:ext cx="7596336" cy="5059363"/>
          </a:xfrm>
        </p:spPr>
        <p:txBody>
          <a:bodyPr/>
          <a:lstStyle/>
          <a:p>
            <a:pPr marL="0" indent="0" algn="ctr" eaLnBrk="1" hangingPunct="1">
              <a:buFontTx/>
              <a:buNone/>
              <a:defRPr/>
            </a:pPr>
            <a:r>
              <a:rPr lang="ar-JO"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في كثير من الأحيان يتم استخدام عبارة </a:t>
            </a:r>
            <a:r>
              <a:rPr lang="ar-JO" altLang="zh-CN" sz="3600" dirty="0">
                <a:solidFill>
                  <a:srgbClr val="C00000"/>
                </a:solidFill>
                <a:effectLst>
                  <a:glow rad="101600">
                    <a:schemeClr val="bg1">
                      <a:alpha val="75000"/>
                    </a:schemeClr>
                  </a:glow>
                </a:effectLst>
                <a:latin typeface="Arial" panose="020B0604020202020204" pitchFamily="34" charset="0"/>
                <a:ea typeface="宋体" charset="0"/>
                <a:cs typeface="Arial" panose="020B0604020202020204" pitchFamily="34" charset="0"/>
              </a:rPr>
              <a:t>عجائب</a:t>
            </a:r>
            <a:r>
              <a:rPr lang="ar-JO"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 و</a:t>
            </a:r>
            <a:r>
              <a:rPr lang="ar-JO" altLang="zh-CN" sz="3600" dirty="0">
                <a:solidFill>
                  <a:srgbClr val="1102FF"/>
                </a:solidFill>
                <a:effectLst>
                  <a:glow rad="101600">
                    <a:schemeClr val="bg1">
                      <a:alpha val="75000"/>
                    </a:schemeClr>
                  </a:glow>
                </a:effectLst>
                <a:latin typeface="Arial" panose="020B0604020202020204" pitchFamily="34" charset="0"/>
                <a:ea typeface="宋体" charset="0"/>
                <a:cs typeface="Arial" panose="020B0604020202020204" pitchFamily="34" charset="0"/>
              </a:rPr>
              <a:t>آيات</a:t>
            </a:r>
            <a:r>
              <a:rPr lang="ar-JO"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    كتعبير عادي للإشارة إلى المعجزات                          (خر 7: 3، أع 2: 43؛ 4: 30؛ 5: 12، إلخ).</a:t>
            </a:r>
            <a:r>
              <a:rPr lang="en-US"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 </a:t>
            </a:r>
            <a:br>
              <a:rPr lang="en-US"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br>
            <a:endParaRPr lang="en-US"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marL="0" indent="0" algn="ctr" eaLnBrk="1" hangingPunct="1">
              <a:buFontTx/>
              <a:buNone/>
              <a:defRPr/>
            </a:pPr>
            <a:r>
              <a:rPr lang="ar-JO" sz="3600" dirty="0">
                <a:effectLst>
                  <a:glow rad="101600">
                    <a:schemeClr val="bg1">
                      <a:alpha val="75000"/>
                    </a:schemeClr>
                  </a:glow>
                </a:effectLst>
                <a:latin typeface="Arial" panose="020B0604020202020204" pitchFamily="34" charset="0"/>
                <a:cs typeface="Arial" panose="020B0604020202020204" pitchFamily="34" charset="0"/>
              </a:rPr>
              <a:t>في بعض الأحيان يتم الجمع بين المصطلحات الثلاثة:     </a:t>
            </a:r>
            <a:r>
              <a:rPr lang="ar-JO" sz="3600"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قُوَّاتٌ</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عَجَائِبٌ</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آيَاتٌ</a:t>
            </a:r>
            <a:r>
              <a:rPr lang="ar-JO" sz="3600" dirty="0">
                <a:effectLst>
                  <a:glow rad="101600">
                    <a:schemeClr val="bg1">
                      <a:alpha val="75000"/>
                    </a:schemeClr>
                  </a:glow>
                </a:effectLst>
                <a:latin typeface="Arial" panose="020B0604020202020204" pitchFamily="34" charset="0"/>
                <a:cs typeface="Arial" panose="020B0604020202020204" pitchFamily="34" charset="0"/>
              </a:rPr>
              <a:t> (أع ٢: ٢٢) أو </a:t>
            </a:r>
          </a:p>
          <a:p>
            <a:pPr marL="0" indent="0" algn="ctr" eaLnBrk="1" hangingPunct="1">
              <a:buFontTx/>
              <a:buNone/>
              <a:defRPr/>
            </a:pPr>
            <a:r>
              <a:rPr lang="ar-JO" sz="3600"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آيات</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عجائب</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قوات</a:t>
            </a:r>
            <a:r>
              <a:rPr lang="ar-JO" sz="3600" dirty="0">
                <a:effectLst>
                  <a:glow rad="101600">
                    <a:schemeClr val="bg1">
                      <a:alpha val="75000"/>
                    </a:schemeClr>
                  </a:glow>
                </a:effectLst>
                <a:latin typeface="Arial" panose="020B0604020202020204" pitchFamily="34" charset="0"/>
                <a:cs typeface="Arial" panose="020B0604020202020204" pitchFamily="34" charset="0"/>
              </a:rPr>
              <a:t> (٢ كو ١٢: ١٢؛ عب ٢: ٤).</a:t>
            </a:r>
            <a:endParaRPr lang="en-US" sz="3600" dirty="0">
              <a:effectLst>
                <a:glow rad="101600">
                  <a:schemeClr val="bg1">
                    <a:alpha val="75000"/>
                  </a:schemeClr>
                </a:glow>
              </a:effectLst>
              <a:latin typeface="Arial" panose="020B0604020202020204" pitchFamily="34" charset="0"/>
              <a:cs typeface="Arial" panose="020B0604020202020204" pitchFamily="34" charset="0"/>
            </a:endParaRPr>
          </a:p>
        </p:txBody>
      </p:sp>
      <p:sp>
        <p:nvSpPr>
          <p:cNvPr id="361475"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229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229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22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291">
                                            <p:txEl>
                                              <p:pRg st="1" end="1"/>
                                            </p:txEl>
                                          </p:spTgt>
                                        </p:tgtEl>
                                        <p:attrNameLst>
                                          <p:attrName>style.visibility</p:attrName>
                                        </p:attrNameLst>
                                      </p:cBhvr>
                                      <p:to>
                                        <p:strVal val="visible"/>
                                      </p:to>
                                    </p:set>
                                    <p:anim calcmode="lin" valueType="num">
                                      <p:cBhvr>
                                        <p:cTn id="16" dur="500" fill="hold"/>
                                        <p:tgtEl>
                                          <p:spTgt spid="1229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229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229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229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229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p:cTn id="25" dur="500" fill="hold"/>
                                        <p:tgtEl>
                                          <p:spTgt spid="1229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229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229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229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قيصرية: المحبوبة والمحتقرة</a:t>
            </a:r>
            <a:endParaRPr lang="en-US" dirty="0">
              <a:latin typeface="Arial" panose="020B0604020202020204" pitchFamily="34" charset="0"/>
              <a:ea typeface="ＭＳ Ｐゴシック" charset="0"/>
              <a:cs typeface="Arial" panose="020B0604020202020204" pitchFamily="34" charset="0"/>
            </a:endParaRPr>
          </a:p>
        </p:txBody>
      </p:sp>
      <p:sp>
        <p:nvSpPr>
          <p:cNvPr id="472068" name="Rectangle 4"/>
          <p:cNvSpPr>
            <a:spLocks noChangeArrowheads="1"/>
          </p:cNvSpPr>
          <p:nvPr/>
        </p:nvSpPr>
        <p:spPr bwMode="auto">
          <a:xfrm>
            <a:off x="0" y="1305158"/>
            <a:ext cx="391966" cy="590092"/>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lIns="91334" tIns="45667" rIns="91334" bIns="45667" anchor="ctr">
            <a:spAutoFit/>
          </a:bodyPr>
          <a:lstStyle/>
          <a:p>
            <a:pPr marL="0" marR="0" lvl="0" indent="0" algn="l" defTabSz="914400" rtl="0" eaLnBrk="1" fontAlgn="base" latinLnBrk="0" hangingPunct="1">
              <a:lnSpc>
                <a:spcPct val="100000"/>
              </a:lnSpc>
              <a:spcBef>
                <a:spcPct val="20000"/>
              </a:spcBef>
              <a:spcAft>
                <a:spcPct val="0"/>
              </a:spcAft>
              <a:buClr>
                <a:srgbClr val="86D1EC"/>
              </a:buClr>
              <a:buSzTx/>
              <a:buFontTx/>
              <a:buChar char="•"/>
              <a:tabLst/>
              <a:defRPr/>
            </a:pPr>
            <a:endParaRPr kumimoji="0" lang="en-US" sz="3200" b="0" i="0" u="none" strike="noStrike" kern="1200" cap="none" spc="0" normalizeH="0" baseline="0" noProof="0">
              <a:ln>
                <a:noFill/>
              </a:ln>
              <a:solidFill>
                <a:srgbClr val="FFFFFF"/>
              </a:solidFill>
              <a:effectLst/>
              <a:uLnTx/>
              <a:uFillTx/>
              <a:latin typeface="Arial Black" pitchFamily="-112" charset="0"/>
              <a:ea typeface="ＭＳ Ｐゴシック" charset="0"/>
              <a:cs typeface="+mn-cs"/>
            </a:endParaRPr>
          </a:p>
        </p:txBody>
      </p:sp>
      <p:grpSp>
        <p:nvGrpSpPr>
          <p:cNvPr id="365571" name="Group 5"/>
          <p:cNvGrpSpPr>
            <a:grpSpLocks/>
          </p:cNvGrpSpPr>
          <p:nvPr/>
        </p:nvGrpSpPr>
        <p:grpSpPr bwMode="auto">
          <a:xfrm>
            <a:off x="0" y="1752600"/>
            <a:ext cx="9144000" cy="5105400"/>
            <a:chOff x="192" y="1680"/>
            <a:chExt cx="4944" cy="2451"/>
          </a:xfrm>
        </p:grpSpPr>
        <p:pic>
          <p:nvPicPr>
            <p:cNvPr id="365572" name="Picture 6"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5573" name="Picture 7"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4800600" y="0"/>
            <a:ext cx="4114800" cy="685800"/>
          </a:xfrm>
          <a:prstGeom prst="rect">
            <a:avLst/>
          </a:prstGeom>
        </p:spPr>
        <p:txBody>
          <a:bodyPr lIns="91334" tIns="45667" rIns="91334" bIns="45667"/>
          <a:lstStyle/>
          <a:p>
            <a:pPr eaLnBrk="1" hangingPunct="1">
              <a:defRPr/>
            </a:pPr>
            <a:r>
              <a:rPr lang="ar-JO" sz="3600" u="sng" dirty="0">
                <a:effectLst>
                  <a:outerShdw blurRad="38100" dist="38100" dir="2700000" algn="tl">
                    <a:srgbClr val="DDDDDD"/>
                  </a:outerShdw>
                </a:effectLst>
                <a:latin typeface="Arial" charset="0"/>
                <a:ea typeface="ＭＳ Ｐゴシック" charset="0"/>
                <a:cs typeface="Arial" charset="0"/>
              </a:rPr>
              <a:t>رد بطرس</a:t>
            </a:r>
            <a:endParaRPr lang="en-US" sz="3600" u="sng" dirty="0">
              <a:effectLst>
                <a:outerShdw blurRad="38100" dist="38100" dir="2700000" algn="tl">
                  <a:srgbClr val="DDDDDD"/>
                </a:outerShdw>
              </a:effectLst>
              <a:latin typeface="Arial" charset="0"/>
              <a:ea typeface="ＭＳ Ｐゴシック" charset="0"/>
              <a:cs typeface="Arial" charset="0"/>
            </a:endParaRPr>
          </a:p>
        </p:txBody>
      </p:sp>
      <p:sp>
        <p:nvSpPr>
          <p:cNvPr id="5" name="Title 2"/>
          <p:cNvSpPr txBox="1">
            <a:spLocks/>
          </p:cNvSpPr>
          <p:nvPr/>
        </p:nvSpPr>
        <p:spPr>
          <a:xfrm>
            <a:off x="4800600" y="914400"/>
            <a:ext cx="4114800" cy="5943600"/>
          </a:xfrm>
          <a:prstGeom prst="rect">
            <a:avLst/>
          </a:prstGeom>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بِالْحَقِّ أَنَا أَجِدُ أَنَّ اللهَ لاَ يَقْبَلُ الْوُجُوهَ. بَلْ فِي كُلِّ أُمَّةٍ، الَّذِي يَتَّقِيهِ وَيَصْنَعُ الْبِرَّ مَقْبُولٌ عِنْدَهُ. </a:t>
            </a:r>
            <a:r>
              <a:rPr kumimoji="0" lang="en-US"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 </a:t>
            </a:r>
            <a:br>
              <a:rPr kumimoji="0" lang="en-US"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br>
            <a:r>
              <a:rPr kumimoji="0" lang="ar-JO"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(أعمال 10: 34-35)</a:t>
            </a:r>
            <a:endParaRPr kumimoji="0" lang="en-US"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Tree>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ar-JO" sz="6000" b="1" dirty="0">
                <a:solidFill>
                  <a:schemeClr val="tx1"/>
                </a:solidFill>
                <a:latin typeface="Arial" panose="020B0604020202020204" pitchFamily="34" charset="0"/>
                <a:ea typeface="ＭＳ Ｐゴシック" charset="0"/>
                <a:cs typeface="Arial" panose="020B0604020202020204" pitchFamily="34" charset="0"/>
              </a:rPr>
              <a:t>منح الله روحه لكرنيليوس</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6966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9" y="1727200"/>
            <a:ext cx="5627688"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8" y="1727200"/>
            <a:ext cx="3494087"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913227714"/>
              </p:ext>
            </p:extLst>
          </p:nvPr>
        </p:nvGraphicFramePr>
        <p:xfrm>
          <a:off x="7" y="941389"/>
          <a:ext cx="9143994" cy="6024281"/>
        </p:xfrm>
        <a:graphic>
          <a:graphicData uri="http://schemas.openxmlformats.org/drawingml/2006/table">
            <a:tbl>
              <a:tblPr/>
              <a:tblGrid>
                <a:gridCol w="1403647">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074976">
                  <a:extLst>
                    <a:ext uri="{9D8B030D-6E8A-4147-A177-3AD203B41FA5}">
                      <a16:colId xmlns:a16="http://schemas.microsoft.com/office/drawing/2014/main" val="20002"/>
                    </a:ext>
                  </a:extLst>
                </a:gridCol>
                <a:gridCol w="1781762">
                  <a:extLst>
                    <a:ext uri="{9D8B030D-6E8A-4147-A177-3AD203B41FA5}">
                      <a16:colId xmlns:a16="http://schemas.microsoft.com/office/drawing/2014/main" val="20003"/>
                    </a:ext>
                  </a:extLst>
                </a:gridCol>
                <a:gridCol w="2083410">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متكلمين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مستمعين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علاقتها بالخلاص</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السبب</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٢: ١-٤</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الرسل</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غير</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 المخلصين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يوم الخمسين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لليهود من تحقيق </a:t>
                      </a:r>
                      <a:r>
                        <a:rPr lang="ar-SA" altLang="zh-CN" sz="2000" b="1" dirty="0" err="1">
                          <a:solidFill>
                            <a:srgbClr val="FFFFFF"/>
                          </a:solidFill>
                          <a:latin typeface="Arial" panose="020B0604020202020204" pitchFamily="34" charset="0"/>
                          <a:cs typeface="Arial" panose="020B0604020202020204" pitchFamily="34" charset="0"/>
                        </a:rPr>
                        <a:t>يوئيل</a:t>
                      </a:r>
                      <a:r>
                        <a:rPr lang="ar-SA" altLang="zh-CN" sz="2000" b="1" dirty="0">
                          <a:solidFill>
                            <a:srgbClr val="FFFFFF"/>
                          </a:solidFill>
                          <a:latin typeface="Arial" panose="020B0604020202020204" pitchFamily="34" charset="0"/>
                          <a:cs typeface="Arial" panose="020B0604020202020204" pitchFamily="34" charset="0"/>
                        </a:rPr>
                        <a:t> 2</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٨:</a:t>
                      </a:r>
                      <a:r>
                        <a:rPr lang="ar-SA" altLang="zh-CN" sz="2000" b="1" baseline="0" dirty="0">
                          <a:solidFill>
                            <a:srgbClr val="FFFFFF"/>
                          </a:solidFill>
                          <a:latin typeface="Arial" panose="020B0604020202020204" pitchFamily="34" charset="0"/>
                          <a:cs typeface="Arial" panose="020B0604020202020204" pitchFamily="34" charset="0"/>
                        </a:rPr>
                        <a:t> ١٤-١٧</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السامريون</a:t>
                      </a:r>
                      <a:endParaRPr kumimoji="0" lang="en-US" altLang="zh-CN" sz="2000" b="0"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من قبول الله لليهود للسامريين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١٠: ٤٤-٤٧</a:t>
                      </a:r>
                      <a:endParaRPr kumimoji="0" lang="en-US"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الوثنيون</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 </a:t>
                      </a:r>
                      <a:r>
                        <a:rPr lang="ar-SA" altLang="zh-CN" sz="2000" b="1" baseline="0" dirty="0" err="1">
                          <a:solidFill>
                            <a:srgbClr val="FFFFFF"/>
                          </a:solidFill>
                          <a:latin typeface="Arial" panose="020B0604020202020204" pitchFamily="34" charset="0"/>
                          <a:cs typeface="Arial" panose="020B0604020202020204" pitchFamily="34" charset="0"/>
                        </a:rPr>
                        <a:t>كرنيليوس</a:t>
                      </a:r>
                      <a:r>
                        <a:rPr lang="ar-SA" altLang="zh-CN" sz="2000" b="1" baseline="0" dirty="0">
                          <a:solidFill>
                            <a:srgbClr val="FFFFFF"/>
                          </a:solidFill>
                          <a:latin typeface="Arial" panose="020B0604020202020204" pitchFamily="34"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وآخرون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br>
                        <a:rPr lang="ar-SA" sz="2000">
                          <a:solidFill>
                            <a:schemeClr val="bg1"/>
                          </a:solidFill>
                          <a:effectLst/>
                          <a:latin typeface="Arial" panose="020B0604020202020204" pitchFamily="34" charset="0"/>
                          <a:cs typeface="Arial" panose="020B0604020202020204" pitchFamily="34" charset="0"/>
                        </a:rPr>
                      </a:br>
                      <a:r>
                        <a:rPr lang="ar-SA" sz="2000" kern="1200">
                          <a:solidFill>
                            <a:schemeClr val="bg1"/>
                          </a:solidFill>
                          <a:effectLst/>
                          <a:latin typeface="Arial" panose="020B0604020202020204" pitchFamily="34" charset="0"/>
                          <a:ea typeface="+mn-ea"/>
                          <a:cs typeface="Arial" panose="020B0604020202020204" pitchFamily="34" charset="0"/>
                        </a:rPr>
                        <a:t>تحقق من قبول الله لليهود للأمم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١٩: ١-٧</a:t>
                      </a:r>
                      <a:endParaRPr kumimoji="0" lang="en-US"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err="1">
                          <a:solidFill>
                            <a:srgbClr val="FFFFFF"/>
                          </a:solidFill>
                          <a:latin typeface="Arial" panose="020B0604020202020204" pitchFamily="34" charset="0"/>
                          <a:cs typeface="Arial" panose="020B0604020202020204" pitchFamily="34" charset="0"/>
                        </a:rPr>
                        <a:t>مؤمنيين</a:t>
                      </a:r>
                      <a:r>
                        <a:rPr lang="ar-SA" altLang="zh-CN" sz="2000" b="1" baseline="0" dirty="0">
                          <a:solidFill>
                            <a:srgbClr val="FFFFFF"/>
                          </a:solidFill>
                          <a:latin typeface="Arial" panose="020B0604020202020204" pitchFamily="34" charset="0"/>
                          <a:cs typeface="Arial" panose="020B0604020202020204" pitchFamily="34" charset="0"/>
                        </a:rPr>
                        <a:t> العهد القديم بالمسيح</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الذين بحاجة لتأكيد رسالة </a:t>
                      </a:r>
                      <a:r>
                        <a:rPr lang="ar-SA" altLang="zh-CN" sz="2000" b="1" dirty="0" err="1">
                          <a:solidFill>
                            <a:srgbClr val="FFFFFF"/>
                          </a:solidFill>
                          <a:latin typeface="Arial" panose="020B0604020202020204" pitchFamily="34" charset="0"/>
                          <a:cs typeface="Arial" panose="020B0604020202020204" pitchFamily="34" charset="0"/>
                        </a:rPr>
                        <a:t>الأنجيل</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r>
                        <a:rPr lang="ar-SA" sz="2000" kern="1200" dirty="0">
                          <a:solidFill>
                            <a:schemeClr val="bg1"/>
                          </a:solidFill>
                          <a:effectLst/>
                          <a:latin typeface="Arial" panose="020B0604020202020204" pitchFamily="34" charset="0"/>
                          <a:ea typeface="+mn-ea"/>
                          <a:cs typeface="Arial" panose="020B0604020202020204" pitchFamily="34" charset="0"/>
                        </a:rPr>
                        <a:t>تحقق من صحة رسالة الله لليهود من خلال بولس</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611503"/>
            <a:ext cx="9144000" cy="3692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SA" sz="1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توسان</a:t>
            </a:r>
            <a:r>
              <a:rPr kumimoji="0" lang="ar-SA"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تعليق معرفة الكتاب المقدس ، ٢:٤٠٨ ، مقتبس)</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7457" name="Rectangle 2"/>
          <p:cNvSpPr>
            <a:spLocks noGrp="1" noChangeArrowheads="1"/>
          </p:cNvSpPr>
          <p:nvPr>
            <p:ph type="title" idx="4294967295"/>
          </p:nvPr>
        </p:nvSpPr>
        <p:spPr>
          <a:xfrm>
            <a:off x="0" y="59053"/>
            <a:ext cx="9144000" cy="487361"/>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SA" altLang="zh-CN" dirty="0">
                <a:solidFill>
                  <a:srgbClr val="FFFFFF"/>
                </a:solidFill>
                <a:latin typeface="Arial" panose="020B0604020202020204" pitchFamily="34" charset="0"/>
                <a:ea typeface="ＭＳ Ｐゴシック" charset="0"/>
                <a:cs typeface="Arial" panose="020B0604020202020204" pitchFamily="34" charset="0"/>
              </a:rPr>
              <a:t>التكلم بألسنة في أعمال الرسل</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2478" name="Text Box 123"/>
          <p:cNvSpPr txBox="1">
            <a:spLocks noChangeArrowheads="1"/>
          </p:cNvSpPr>
          <p:nvPr/>
        </p:nvSpPr>
        <p:spPr bwMode="auto">
          <a:xfrm>
            <a:off x="8382008" y="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١٢٣</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2479" name="Picture 2" descr="dove-holy-spir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88771" name="Rectangle 2"/>
          <p:cNvSpPr>
            <a:spLocks noGrp="1" noChangeArrowheads="1"/>
          </p:cNvSpPr>
          <p:nvPr>
            <p:ph type="title" idx="4294967295"/>
          </p:nvPr>
        </p:nvSpPr>
        <p:spPr>
          <a:xfrm>
            <a:off x="5076056" y="609600"/>
            <a:ext cx="3995936" cy="43434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1. تنفع النبوة المؤمنين </a:t>
            </a:r>
            <a:r>
              <a:rPr lang="ar-JO" b="1" dirty="0">
                <a:solidFill>
                  <a:srgbClr val="FFFF00"/>
                </a:solidFill>
                <a:latin typeface="Arial" panose="020B0604020202020204" pitchFamily="34" charset="0"/>
                <a:ea typeface="Osaka" charset="0"/>
                <a:cs typeface="Arial" panose="020B0604020202020204" pitchFamily="34" charset="0"/>
              </a:rPr>
              <a:t>الآخرين</a:t>
            </a:r>
            <a:r>
              <a:rPr lang="ar-JO" b="1" dirty="0">
                <a:solidFill>
                  <a:schemeClr val="bg1"/>
                </a:solidFill>
                <a:latin typeface="Arial" panose="020B0604020202020204" pitchFamily="34" charset="0"/>
                <a:ea typeface="Osaka" charset="0"/>
                <a:cs typeface="Arial" panose="020B0604020202020204" pitchFamily="34" charset="0"/>
              </a:rPr>
              <a:t>  (1 كو 14: 2-5)</a:t>
            </a:r>
            <a:endParaRPr lang="en-US" b="1" dirty="0">
              <a:latin typeface="Arial" panose="020B0604020202020204" pitchFamily="34" charset="0"/>
              <a:ea typeface="Osaka" charset="0"/>
              <a:cs typeface="Arial" panose="020B0604020202020204" pitchFamily="34" charset="0"/>
            </a:endParaRPr>
          </a:p>
        </p:txBody>
      </p:sp>
      <p:sp>
        <p:nvSpPr>
          <p:cNvPr id="28877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288773"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1741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7747"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7748" name="Rectangle 2"/>
          <p:cNvSpPr>
            <a:spLocks noChangeArrowheads="1"/>
          </p:cNvSpPr>
          <p:nvPr/>
        </p:nvSpPr>
        <p:spPr bwMode="auto">
          <a:xfrm>
            <a:off x="107504" y="2286000"/>
            <a:ext cx="896448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2لأَنَّ مَنْ يَتَكَلَّمُ بِلِسَانٍ لاَ يُكَلِّمُ النَّاسَ بَلِ اللهَ، لأَنْ لَيْسَ أَحَدٌ يَسْمَعُ، وَلكِنَّهُ بِالرُّوحِ يَتَكَلَّمُ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بِأَسْرَارٍ</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3وَأَمَّا مَنْ يَتَنَبَّأُ، فَيُكَلِّمُ النَّاسَ بِبُنْيَانٍ وَوَعْظٍ وَتَسْلِيَةٍ. </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87749"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3048000" y="0"/>
            <a:ext cx="6096000" cy="2209800"/>
          </a:xfrm>
          <a:solidFill>
            <a:srgbClr val="CC3300"/>
          </a:solidFill>
        </p:spPr>
        <p:txBody>
          <a:bodyPr/>
          <a:lstStyle/>
          <a:p>
            <a:pPr marL="736600" indent="-736600" algn="l" eaLnBrk="1" hangingPunct="1">
              <a:lnSpc>
                <a:spcPct val="90000"/>
              </a:lnSpc>
              <a:defRPr/>
            </a:pPr>
            <a:r>
              <a:rPr lang="ar-JO" sz="3600" dirty="0">
                <a:solidFill>
                  <a:schemeClr val="bg1"/>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أ. النبوة يفهمها الآخرون بينما الألسنة يفهمها الله وحده (1كو14: 2-3).</a:t>
            </a:r>
            <a:endParaRPr lang="en-US" sz="3600" dirty="0">
              <a:solidFill>
                <a:schemeClr val="tx1"/>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مقارنة الألسنة في أعمال الرسل وكورنثوس الأولى</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020534450"/>
              </p:ext>
            </p:extLst>
          </p:nvPr>
        </p:nvGraphicFramePr>
        <p:xfrm>
          <a:off x="0" y="944563"/>
          <a:ext cx="9144000" cy="4634242"/>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وجه المقارنة</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يتحدثان باللغات الأجنبية المعروفة</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تم التكلم بلغات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العالم الروماني</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2: 7-11)</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بما أن نفس المصطلح (</a:t>
                      </a:r>
                      <a:r>
                        <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glossa</a:t>
                      </a: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 يستخدم فيجب أن نفترض أن طبيعة الموهبة هي نفسها</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يعملان كعلامة لغير المؤمنين</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حث السامعين على قبول المغفرة (أع 2: 38).</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احتاج غير المؤمنين في الجماعة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إلى ترجمة الألسنة للبركة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21:14-22).</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لديه الله كمصدر وليس الذات</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المتكلمون بالألسنة لم يحاولوا الحصول على الموهبة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٢: ٢)</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الألسنة ضمن مواهب الروح</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12-14)</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148779" y="-19050"/>
            <a:ext cx="1091918"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161 ت ت</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3198"/>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التباينات بين الألسنة في أعمال و1 كورنثوس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612256569"/>
              </p:ext>
            </p:extLst>
          </p:nvPr>
        </p:nvGraphicFramePr>
        <p:xfrm>
          <a:off x="0" y="771528"/>
          <a:ext cx="9144000" cy="5782287"/>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التباين</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سيطرة المتكلم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مسيطر عليها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Uncontrolled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أعطيت لِ</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مجموعات فقط</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Individuals who are gifted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الظاهرة المرئية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ريح ونار في المرة الأولى</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(أعمال 2: 2)</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None</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عدد المرات لكل شخص</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مرة واحدة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Repeated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الفاهمين</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المتكلمين المحليين</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Those gifted in interpretation</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الترجمة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ليست موهبة 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نعم (موهبة الترجمة الطبيعية)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التواريخ</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33 – 53 م (أع 2-19)</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56 م</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متى حدثت</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عند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بعد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الإستخدام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استخدمت دائماً بشكل مناسب</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أسيء استخدامها غالباً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القيود</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لا يوجد</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البعض: فقط 2-3 لكل خدمة، كل واحد بدوره، يحتاج إلى مترجم (1 كو 14: 27).</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7884368" y="-76200"/>
            <a:ext cx="1432529"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161 ت 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2082"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2083" name="Rectangle 2"/>
          <p:cNvSpPr>
            <a:spLocks noChangeArrowheads="1"/>
          </p:cNvSpPr>
          <p:nvPr/>
        </p:nvSpPr>
        <p:spPr bwMode="auto">
          <a:xfrm>
            <a:off x="0" y="2286000"/>
            <a:ext cx="9036496"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14288" marR="0" lvl="0" indent="-14288" algn="ct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4مَنْ يَتَكَلَّمُ بِلِسَانٍ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يَبْنِي نَفْسَهُ</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وَأَمَّا مَنْ يَتَنَبَّأُ فَيَبْنِي الْكَنِيسَةَ </a:t>
            </a:r>
          </a:p>
          <a:p>
            <a:pPr marL="14288" marR="0" lvl="0" indent="-14288" algn="ct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5إِنِّي أُرِيدُ أَنَّ جَمِيعَكُمْ تَتَكَلَّمُونَ بِأَلْسِنَةٍ، وَلكِنْ بِالأَوْلَى أَنْ تَتَنَبَّأُوا. لأَنَّ مَنْ يَتَنَبَّأُ أَعْظَمُ مِمَّنْ يَتَكَلَّمُ بِأَلْسِنَةٍ، إِلاَّ إِذَا تَرْجَمَ، حَتَّى تَنَالَ الْكَنِيسَةُ بُنْيَانًا.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302084"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060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3048000" y="0"/>
            <a:ext cx="6096000" cy="2060848"/>
          </a:xfrm>
          <a:solidFill>
            <a:schemeClr val="accent2"/>
          </a:solidFill>
        </p:spPr>
        <p:txBody>
          <a:bodyPr/>
          <a:lstStyle/>
          <a:p>
            <a:pPr marL="736600" indent="-736600" algn="l" eaLnBrk="1" hangingPunct="1">
              <a:lnSpc>
                <a:spcPct val="90000"/>
              </a:lnSpc>
              <a:defRPr/>
            </a:pPr>
            <a:r>
              <a:rPr lang="ar-JO" sz="3600" dirty="0">
                <a:solidFill>
                  <a:schemeClr val="bg1"/>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ب. النبوة تبني الكنيسة بينما الألسنة تبني المتكلم فقط (1 كو 14: 4-5).</a:t>
            </a:r>
            <a:endParaRPr lang="en-US" sz="3600" dirty="0">
              <a:solidFill>
                <a:schemeClr val="bg1"/>
              </a:solidFill>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80512" cy="6885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4130" name="Rectangle 2"/>
          <p:cNvSpPr>
            <a:spLocks noGrp="1" noChangeArrowheads="1"/>
          </p:cNvSpPr>
          <p:nvPr>
            <p:ph type="title" idx="4294967295"/>
          </p:nvPr>
        </p:nvSpPr>
        <p:spPr>
          <a:xfrm>
            <a:off x="35496" y="274638"/>
            <a:ext cx="9073008" cy="1143000"/>
          </a:xfrm>
        </p:spPr>
        <p:txBody>
          <a:bodyPr/>
          <a:lstStyle/>
          <a:p>
            <a:pPr marL="628650" indent="-628650" algn="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2. الألسنة غير المترجمة </a:t>
            </a:r>
            <a:r>
              <a:rPr lang="ar-JO" sz="4000" b="1" dirty="0">
                <a:solidFill>
                  <a:srgbClr val="FFFF00"/>
                </a:solidFill>
                <a:latin typeface="Arial" panose="020B0604020202020204" pitchFamily="34" charset="0"/>
                <a:ea typeface="ＭＳ Ｐゴシック" charset="0"/>
                <a:cs typeface="Arial" panose="020B0604020202020204" pitchFamily="34" charset="0"/>
              </a:rPr>
              <a:t>لا يمكن فهمها              </a:t>
            </a:r>
            <a:r>
              <a:rPr lang="ar-JO" sz="4000" b="1" dirty="0">
                <a:solidFill>
                  <a:schemeClr val="bg1"/>
                </a:solidFill>
                <a:latin typeface="Arial" panose="020B0604020202020204" pitchFamily="34" charset="0"/>
                <a:ea typeface="ＭＳ Ｐゴシック" charset="0"/>
                <a:cs typeface="Arial" panose="020B0604020202020204" pitchFamily="34" charset="0"/>
              </a:rPr>
              <a:t>(1 كو 14: 6-19)</a:t>
            </a:r>
            <a:endParaRPr lang="en-US" sz="4000" b="1" dirty="0">
              <a:latin typeface="Arial" panose="020B0604020202020204" pitchFamily="34" charset="0"/>
              <a:ea typeface="ＭＳ Ｐゴシック" charset="0"/>
              <a:cs typeface="Arial" panose="020B0604020202020204" pitchFamily="34" charset="0"/>
            </a:endParaRPr>
          </a:p>
        </p:txBody>
      </p:sp>
      <p:sp>
        <p:nvSpPr>
          <p:cNvPr id="304131"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04132"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التعريف</a:t>
            </a:r>
            <a:endParaRPr lang="en-US" b="1" dirty="0">
              <a:latin typeface="Arial" panose="020B0604020202020204" pitchFamily="34" charset="0"/>
              <a:cs typeface="Arial" panose="020B0604020202020204" pitchFamily="34" charset="0"/>
            </a:endParaRPr>
          </a:p>
        </p:txBody>
      </p:sp>
      <p:sp>
        <p:nvSpPr>
          <p:cNvPr id="212994" name="Rectangle 3"/>
          <p:cNvSpPr>
            <a:spLocks noGrp="1" noChangeArrowheads="1"/>
          </p:cNvSpPr>
          <p:nvPr>
            <p:ph type="body" idx="1"/>
          </p:nvPr>
        </p:nvSpPr>
        <p:spPr>
          <a:xfrm>
            <a:off x="395536" y="828997"/>
            <a:ext cx="7543800" cy="2239963"/>
          </a:xfrm>
        </p:spPr>
        <p:txBody>
          <a:bodyPr/>
          <a:lstStyle/>
          <a:p>
            <a:pPr marL="0" indent="0" algn="r" rtl="1" eaLnBrk="1" hangingPunct="1">
              <a:buFontTx/>
              <a:buNone/>
              <a:defRPr/>
            </a:pPr>
            <a:r>
              <a:rPr lang="ar-JO"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موهبة إنجاز حدث ذي </a:t>
            </a:r>
            <a:r>
              <a:rPr lang="ar-JO" altLang="zh-CN" dirty="0">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قوة خارقة للطبيعة</a:t>
            </a:r>
            <a:r>
              <a:rPr lang="en-US" altLang="zh-CN" dirty="0">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 [</a:t>
            </a:r>
            <a:r>
              <a:rPr lang="en-US" altLang="zh-CN" dirty="0" err="1">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du,namij</a:t>
            </a:r>
            <a:r>
              <a:rPr lang="en-US" altLang="zh-CN" dirty="0">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 </a:t>
            </a:r>
            <a:b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br>
            <a:r>
              <a:rPr lang="ar-JO" altLang="zh-CN" dirty="0">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واضح للحس</a:t>
            </a:r>
            <a:r>
              <a:rPr lang="en-US" altLang="zh-CN" dirty="0">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 [</a:t>
            </a:r>
            <a:r>
              <a:rPr lang="en-US" altLang="zh-CN" dirty="0" err="1">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te,raj</a:t>
            </a:r>
            <a:r>
              <a:rPr lang="en-US" altLang="zh-CN" dirty="0">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 </a:t>
            </a:r>
            <a:b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br>
            <a:r>
              <a:rPr lang="ar-JO"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يرافق خادم الرب</a:t>
            </a:r>
            <a:b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br>
            <a:r>
              <a:rPr lang="ar-JO" altLang="zh-CN"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لتوثيق الإرسالية الإلهية</a:t>
            </a:r>
            <a:r>
              <a:rPr lang="en-US" altLang="zh-CN"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dirty="0" err="1">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shmei</a:t>
            </a:r>
            <a:r>
              <a:rPr lang="en-US"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/on</a:t>
            </a:r>
            <a:r>
              <a:rPr lang="en-US" altLang="zh-CN"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 </a:t>
            </a:r>
            <a:endParaRPr lang="en-US" dirty="0">
              <a:effectLst>
                <a:glow rad="101600">
                  <a:schemeClr val="bg1">
                    <a:alpha val="75000"/>
                  </a:schemeClr>
                </a:glow>
              </a:effectLst>
              <a:latin typeface="Arial" panose="020B0604020202020204" pitchFamily="34" charset="0"/>
              <a:cs typeface="Arial" panose="020B0604020202020204" pitchFamily="34" charset="0"/>
            </a:endParaRPr>
          </a:p>
        </p:txBody>
      </p:sp>
      <p:pic>
        <p:nvPicPr>
          <p:cNvPr id="362499" name="Picture 4" descr="flyn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4838" y="3429000"/>
            <a:ext cx="2087562" cy="333692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62500" name="Text Box 5"/>
          <p:cNvSpPr txBox="1">
            <a:spLocks noChangeArrowheads="1"/>
          </p:cNvSpPr>
          <p:nvPr/>
        </p:nvSpPr>
        <p:spPr bwMode="auto">
          <a:xfrm>
            <a:off x="4067175" y="4419600"/>
            <a:ext cx="468153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4000" b="1" dirty="0">
                <a:solidFill>
                  <a:srgbClr val="000000"/>
                </a:solidFill>
                <a:latin typeface="Arial" panose="020B0604020202020204" pitchFamily="34" charset="0"/>
                <a:ea typeface="宋体" charset="0"/>
                <a:cs typeface="Arial" panose="020B0604020202020204" pitchFamily="34" charset="0"/>
              </a:rPr>
              <a:t>د. ليسلي ب. فلاين</a:t>
            </a:r>
            <a:r>
              <a:rPr lang="en-US" altLang="zh-CN" sz="4000" b="1" dirty="0">
                <a:latin typeface="Arial" panose="020B0604020202020204" pitchFamily="34" charset="0"/>
                <a:ea typeface="宋体"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sp>
        <p:nvSpPr>
          <p:cNvPr id="362501"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1059"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الألسنة المعاصرة ليست لغات</a:t>
            </a:r>
            <a:endParaRPr lang="en-US" sz="4800" b="1" dirty="0">
              <a:latin typeface="Arial" panose="020B0604020202020204" pitchFamily="34" charset="0"/>
              <a:ea typeface="Osaka" charset="0"/>
              <a:cs typeface="Arial" panose="020B0604020202020204" pitchFamily="34" charset="0"/>
            </a:endParaRPr>
          </a:p>
        </p:txBody>
      </p:sp>
      <p:sp>
        <p:nvSpPr>
          <p:cNvPr id="30106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1062"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على حد علمي هناك اتفاق عالمي بين اللغويين الذين سجلوا وحللوا آلاف الأمثلة من كلمات الألسنة الحديثة بأن الظاهرة المعاصرة ليست أي لغة بشرية.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301063"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إن الأنماط والهياكل التي تتطلبها جميع اللغات المعروفة ليست موجودة ببساطة. وفي بعض الأحيان تفلت كلمة يمكن التعرف عليها؛ ولكن هذا محتمل إحصائيًا نظرًا للكمية الهائلة من الألفاظ</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301064" name="Picture 8"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5" name="Text Box 9"/>
          <p:cNvSpPr txBox="1">
            <a:spLocks noChangeArrowheads="1"/>
          </p:cNvSpPr>
          <p:nvPr/>
        </p:nvSpPr>
        <p:spPr bwMode="auto">
          <a:xfrm>
            <a:off x="3702050" y="6258580"/>
            <a:ext cx="54419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Osaka" charset="0"/>
                <a:cs typeface="Arial" panose="020B0604020202020204" pitchFamily="34" charset="0"/>
              </a:rPr>
              <a:t>د.أ. كارسون، إظهار الروح، 83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80270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3"/>
          <p:cNvSpPr>
            <a:spLocks noGrp="1" noChangeArrowheads="1"/>
          </p:cNvSpPr>
          <p:nvPr>
            <p:ph type="title" idx="4294967295"/>
          </p:nvPr>
        </p:nvSpPr>
        <p:spPr>
          <a:xfrm>
            <a:off x="685800" y="304800"/>
            <a:ext cx="7772400" cy="914400"/>
          </a:xfrm>
        </p:spPr>
        <p:txBody>
          <a:bodyPr/>
          <a:lstStyle/>
          <a:p>
            <a:r>
              <a:rPr lang="ar-JO" sz="3600" dirty="0">
                <a:solidFill>
                  <a:schemeClr val="bg1"/>
                </a:solidFill>
                <a:latin typeface="Arial" panose="020B0604020202020204" pitchFamily="34" charset="0"/>
                <a:ea typeface="Osaka" charset="0"/>
                <a:cs typeface="Arial" panose="020B0604020202020204" pitchFamily="34" charset="0"/>
              </a:rPr>
              <a:t>كنت أعرف القليل من اللغة اليونانية ذات مرة ...</a:t>
            </a:r>
            <a:endParaRPr lang="en-US" sz="3600" dirty="0">
              <a:latin typeface="Arial" panose="020B0604020202020204" pitchFamily="34" charset="0"/>
              <a:ea typeface="Osaka" charset="0"/>
              <a:cs typeface="Arial" panose="020B0604020202020204" pitchFamily="34" charset="0"/>
            </a:endParaRPr>
          </a:p>
        </p:txBody>
      </p:sp>
      <p:sp>
        <p:nvSpPr>
          <p:cNvPr id="303107" name="Rectangle 4"/>
          <p:cNvSpPr>
            <a:spLocks noChangeArrowheads="1"/>
          </p:cNvSpPr>
          <p:nvPr/>
        </p:nvSpPr>
        <p:spPr bwMode="auto">
          <a:xfrm>
            <a:off x="152400" y="1981200"/>
            <a:ext cx="876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VEn avrch/| h=n o` lo,goj( kai. o` lo,goj h=n pro.j to.n qeo,n( kai. qeo.j h=n o` lo,gojÅ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2</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ou-toj h=n evn avrch/| pro.j to.n qeo,nÅ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3</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pa,nta diV auvtou/ evge,neto( kai. cwri.j auvtou/ evge,neto ouvde. e[nÅ o] ge,gonen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4</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evn auvtw/| zwh. h=n( kai. h` zwh. h=n to. fw/j tw/n avnqrw,pwn\</a:t>
            </a:r>
          </a:p>
        </p:txBody>
      </p:sp>
      <p:pic>
        <p:nvPicPr>
          <p:cNvPr id="303108" name="Picture 5"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0"/>
            <a:ext cx="9436100" cy="70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655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5155" name="Rectangle 2"/>
          <p:cNvSpPr>
            <a:spLocks noGrp="1" noChangeArrowheads="1"/>
          </p:cNvSpPr>
          <p:nvPr>
            <p:ph type="title" idx="4294967295"/>
          </p:nvPr>
        </p:nvSpPr>
        <p:spPr>
          <a:xfrm>
            <a:off x="0" y="609600"/>
            <a:ext cx="9144000" cy="1143000"/>
          </a:xfrm>
        </p:spPr>
        <p:txBody>
          <a:bodyPr/>
          <a:lstStyle/>
          <a:p>
            <a:pPr eaLnBrk="1" hangingPunct="1"/>
            <a:r>
              <a:rPr lang="ar-JO" sz="4000" b="1" dirty="0">
                <a:solidFill>
                  <a:schemeClr val="bg1"/>
                </a:solidFill>
                <a:latin typeface="Arial" panose="020B0604020202020204" pitchFamily="34" charset="0"/>
                <a:ea typeface="Osaka" charset="0"/>
                <a:cs typeface="Arial" panose="020B0604020202020204" pitchFamily="34" charset="0"/>
              </a:rPr>
              <a:t>3. للنبوة </a:t>
            </a:r>
            <a:r>
              <a:rPr lang="ar-JO" sz="4000" b="1" dirty="0">
                <a:solidFill>
                  <a:srgbClr val="FFFF00"/>
                </a:solidFill>
                <a:latin typeface="Arial" panose="020B0604020202020204" pitchFamily="34" charset="0"/>
                <a:ea typeface="Osaka" charset="0"/>
                <a:cs typeface="Arial" panose="020B0604020202020204" pitchFamily="34" charset="0"/>
              </a:rPr>
              <a:t>قصد</a:t>
            </a:r>
            <a:r>
              <a:rPr lang="ar-JO" sz="4000" b="1" dirty="0">
                <a:solidFill>
                  <a:schemeClr val="bg1"/>
                </a:solidFill>
                <a:latin typeface="Arial" panose="020B0604020202020204" pitchFamily="34" charset="0"/>
                <a:ea typeface="Osaka" charset="0"/>
                <a:cs typeface="Arial" panose="020B0604020202020204" pitchFamily="34" charset="0"/>
              </a:rPr>
              <a:t> و</a:t>
            </a:r>
            <a:r>
              <a:rPr lang="ar-JO" sz="4000" b="1" dirty="0">
                <a:solidFill>
                  <a:srgbClr val="FFFF00"/>
                </a:solidFill>
                <a:latin typeface="Arial" panose="020B0604020202020204" pitchFamily="34" charset="0"/>
                <a:ea typeface="Osaka" charset="0"/>
                <a:cs typeface="Arial" panose="020B0604020202020204" pitchFamily="34" charset="0"/>
              </a:rPr>
              <a:t>نتائج</a:t>
            </a:r>
            <a:r>
              <a:rPr lang="ar-JO" sz="4000" b="1" dirty="0">
                <a:solidFill>
                  <a:schemeClr val="bg1"/>
                </a:solidFill>
                <a:latin typeface="Arial" panose="020B0604020202020204" pitchFamily="34" charset="0"/>
                <a:ea typeface="Osaka" charset="0"/>
                <a:cs typeface="Arial" panose="020B0604020202020204" pitchFamily="34" charset="0"/>
              </a:rPr>
              <a:t> متفوقة (1 كو 14: 20-25)</a:t>
            </a:r>
            <a:endParaRPr lang="en-US" sz="4000" b="1" dirty="0">
              <a:latin typeface="Arial" panose="020B0604020202020204" pitchFamily="34" charset="0"/>
              <a:ea typeface="Osaka" charset="0"/>
              <a:cs typeface="Arial" panose="020B0604020202020204" pitchFamily="34" charset="0"/>
            </a:endParaRPr>
          </a:p>
        </p:txBody>
      </p:sp>
      <p:sp>
        <p:nvSpPr>
          <p:cNvPr id="30515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05157"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362200"/>
            <a:ext cx="5294313" cy="362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3107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437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النبوة أفضل بكثير، لأن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تبني المؤمني</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ن (22ب)</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nvGrpSpPr>
          <p:cNvPr id="2" name="Group 14"/>
          <p:cNvGrpSpPr>
            <a:grpSpLocks/>
          </p:cNvGrpSpPr>
          <p:nvPr/>
        </p:nvGrpSpPr>
        <p:grpSpPr bwMode="auto">
          <a:xfrm>
            <a:off x="381000" y="1066800"/>
            <a:ext cx="4343400" cy="5791200"/>
            <a:chOff x="240" y="672"/>
            <a:chExt cx="2736" cy="3648"/>
          </a:xfrm>
        </p:grpSpPr>
        <p:pic>
          <p:nvPicPr>
            <p:cNvPr id="3143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5" name="Rectangle 3"/>
            <p:cNvSpPr>
              <a:spLocks noChangeArrowheads="1"/>
            </p:cNvSpPr>
            <p:nvPr/>
          </p:nvSpPr>
          <p:spPr bwMode="auto">
            <a:xfrm>
              <a:off x="240" y="2928"/>
              <a:ext cx="2736" cy="13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الألسنة تثبت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عمل الله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لغير المؤمنين</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(21-22أ)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sp>
        <p:nvSpPr>
          <p:cNvPr id="130051" name="Rectangle 2"/>
          <p:cNvSpPr>
            <a:spLocks noGrp="1" noChangeArrowheads="1"/>
          </p:cNvSpPr>
          <p:nvPr>
            <p:ph type="title" idx="4294967295"/>
          </p:nvPr>
        </p:nvSpPr>
        <p:spPr>
          <a:xfrm>
            <a:off x="685800" y="228600"/>
            <a:ext cx="7772400"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 للنبوة </a:t>
            </a:r>
            <a:r>
              <a:rPr lang="ar-JO" dirty="0">
                <a:solidFill>
                  <a:srgbClr val="FFFF00"/>
                </a:solidFill>
                <a:latin typeface="Arial" panose="020B0604020202020204" pitchFamily="34" charset="0"/>
                <a:cs typeface="Arial" panose="020B0604020202020204" pitchFamily="34" charset="0"/>
              </a:rPr>
              <a:t>قصد</a:t>
            </a:r>
            <a:r>
              <a:rPr lang="ar-JO" dirty="0">
                <a:solidFill>
                  <a:schemeClr val="bg1"/>
                </a:solidFill>
                <a:latin typeface="Arial" panose="020B0604020202020204" pitchFamily="34" charset="0"/>
                <a:cs typeface="Arial" panose="020B0604020202020204" pitchFamily="34" charset="0"/>
              </a:rPr>
              <a:t> متفوق (20-22)</a:t>
            </a:r>
            <a:endParaRPr lang="en-US"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5EBD0F-AB15-6D8E-4E95-43D4D27BD040}"/>
              </a:ext>
            </a:extLst>
          </p:cNvPr>
          <p:cNvSpPr txBox="1"/>
          <p:nvPr/>
        </p:nvSpPr>
        <p:spPr>
          <a:xfrm>
            <a:off x="2325757" y="3096328"/>
            <a:ext cx="465151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charset="0"/>
                <a:ea typeface="ＭＳ Ｐゴシック" charset="0"/>
              </a:rPr>
              <a:t>الألسنة تثبت عمل الله لغير المؤمنين (21-22أ)</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القصد لغير المؤمنين (خصوصاً اليهود)</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9250" name="TextBox 5"/>
          <p:cNvSpPr txBox="1">
            <a:spLocks noChangeArrowheads="1"/>
          </p:cNvSpPr>
          <p:nvPr/>
        </p:nvSpPr>
        <p:spPr bwMode="auto">
          <a:xfrm>
            <a:off x="3366374" y="6216650"/>
            <a:ext cx="307007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482400"/>
                </a:solidFill>
                <a:effectLst/>
                <a:uLnTx/>
                <a:uFillTx/>
                <a:latin typeface="Arial" panose="020B0604020202020204" pitchFamily="34" charset="0"/>
                <a:ea typeface="Osaka" charset="0"/>
                <a:cs typeface="Arial" panose="020B0604020202020204" pitchFamily="34" charset="0"/>
              </a:rPr>
              <a:t>1 كو 14: 21-22</a:t>
            </a:r>
            <a:endParaRPr kumimoji="0" lang="en-US" sz="3600" b="1" i="0" u="none" strike="noStrike" kern="1200" cap="none" spc="0" normalizeH="0" baseline="0" noProof="0" dirty="0">
              <a:ln>
                <a:noFill/>
              </a:ln>
              <a:solidFill>
                <a:srgbClr val="482400"/>
              </a:solidFill>
              <a:effectLst/>
              <a:uLnTx/>
              <a:uFillTx/>
              <a:latin typeface="Arial" panose="020B0604020202020204" pitchFamily="34" charset="0"/>
              <a:ea typeface="Osaka" charset="0"/>
              <a:cs typeface="Arial" panose="020B0604020202020204" pitchFamily="34" charset="0"/>
            </a:endParaRPr>
          </a:p>
        </p:txBody>
      </p:sp>
      <p:sp>
        <p:nvSpPr>
          <p:cNvPr id="309251"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في الناموس:</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11إِنَّهُ بِشَفَةٍ لَكْنَاءَ وَبِلِسَانٍ آخَرَ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1102FF"/>
                </a:solidFill>
                <a:effectLst/>
                <a:uLnTx/>
                <a:uFillTx/>
                <a:latin typeface="Arial" panose="020B0604020202020204" pitchFamily="34" charset="0"/>
                <a:cs typeface="Arial" panose="020B0604020202020204" pitchFamily="34" charset="0"/>
              </a:rPr>
              <a:t>يُكَلِّمُ هذَا الشَّعْبَ (اليهود)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وَلكِنْ لَمْ يَشَاءُوا أَنْ يَسْمَعُوا</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28: 11)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22إِذًا </a:t>
            </a:r>
            <a:r>
              <a:rPr kumimoji="0" lang="ar-J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الأَلْسِنَةُ</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آيَةٌ، لاَ لِلْمُؤْمِنِينَ، بَلْ </a:t>
            </a:r>
            <a:r>
              <a:rPr kumimoji="0" lang="ar-J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لِغَيْرِ الْمُؤْمِنِينَ</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 النُّبُوَّةُ فَلَيْسَتْ لِغَيْرِ الْمُؤْمِنِينَ، بَلْ </a:t>
            </a:r>
            <a:r>
              <a:rPr kumimoji="0" lang="ar-J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لِلْمُؤْمِنِينَ</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0703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ar-JO" sz="5400" dirty="0">
                <a:latin typeface="Arial" panose="020B0604020202020204" pitchFamily="34" charset="0"/>
                <a:ea typeface="Osaka" charset="0"/>
                <a:cs typeface="Arial" panose="020B0604020202020204" pitchFamily="34" charset="0"/>
              </a:rPr>
              <a:t>التعريف الكتابي          للألسنة</a:t>
            </a:r>
            <a:endParaRPr lang="en-US" dirty="0">
              <a:latin typeface="Arial" panose="020B0604020202020204" pitchFamily="34" charset="0"/>
              <a:ea typeface="Osaka" charset="0"/>
              <a:cs typeface="Arial" panose="020B0604020202020204" pitchFamily="34"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cs typeface="Arial" panose="020B0604020202020204" pitchFamily="34" charset="0"/>
              </a:rPr>
              <a:t>29</a:t>
            </a:r>
            <a:endParaRPr kumimoji="0" lang="en-US" sz="24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cs typeface="Arial" panose="020B0604020202020204" pitchFamily="34" charset="0"/>
            </a:endParaRP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lvl="0" algn="ctr" eaLnBrk="1" hangingPunct="1">
              <a:spcBef>
                <a:spcPct val="20000"/>
              </a:spcBef>
              <a:defRPr/>
            </a:pP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القدرة التي وهبها الله للتحدث ب</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الإعلان</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الإلهي ب</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لغة</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أجنبية من قبل المتحدث </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لليهود غير المؤمنين </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بلغتهم (ك</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علامة</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يمكن للمترجم الموهوب </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ترجمتها</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ل</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تنوير الكنيسة</a:t>
            </a:r>
            <a:endParaRPr kumimoji="0" lang="en-US"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38160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3347" name="Rectangle 2"/>
          <p:cNvSpPr>
            <a:spLocks noGrp="1" noChangeArrowheads="1"/>
          </p:cNvSpPr>
          <p:nvPr>
            <p:ph type="title" idx="4294967295"/>
          </p:nvPr>
        </p:nvSpPr>
        <p:spPr>
          <a:xfrm>
            <a:off x="3962400" y="3886200"/>
            <a:ext cx="4876800" cy="2133600"/>
          </a:xfrm>
        </p:spPr>
        <p:txBody>
          <a:bodyPr/>
          <a:lstStyle/>
          <a:p>
            <a:pPr eaLnBrk="1" hangingPunct="1"/>
            <a:r>
              <a:rPr lang="ar-JO" sz="4000" dirty="0">
                <a:solidFill>
                  <a:schemeClr val="bg1"/>
                </a:solidFill>
                <a:latin typeface="Arial" panose="020B0604020202020204" pitchFamily="34" charset="0"/>
                <a:ea typeface="Osaka" charset="0"/>
                <a:cs typeface="Arial" panose="020B0604020202020204" pitchFamily="34" charset="0"/>
              </a:rPr>
              <a:t>اليوم</a:t>
            </a:r>
            <a:br>
              <a:rPr lang="en-US" sz="4000" dirty="0">
                <a:solidFill>
                  <a:schemeClr val="bg1"/>
                </a:solidFill>
                <a:latin typeface="Arial" panose="020B0604020202020204" pitchFamily="34" charset="0"/>
                <a:ea typeface="Osaka" charset="0"/>
                <a:cs typeface="Arial" panose="020B0604020202020204" pitchFamily="34" charset="0"/>
              </a:rPr>
            </a:br>
            <a:r>
              <a:rPr lang="ar-JO" sz="4000" dirty="0">
                <a:solidFill>
                  <a:schemeClr val="bg1"/>
                </a:solidFill>
                <a:latin typeface="Arial" panose="020B0604020202020204" pitchFamily="34" charset="0"/>
                <a:ea typeface="Osaka" charset="0"/>
                <a:cs typeface="Arial" panose="020B0604020202020204" pitchFamily="34" charset="0"/>
              </a:rPr>
              <a:t>لغات حقيقية؟</a:t>
            </a:r>
            <a:br>
              <a:rPr lang="en-US" sz="4000" dirty="0">
                <a:solidFill>
                  <a:schemeClr val="bg1"/>
                </a:solidFill>
                <a:latin typeface="Arial" panose="020B0604020202020204" pitchFamily="34" charset="0"/>
                <a:ea typeface="Osaka" charset="0"/>
                <a:cs typeface="Arial" panose="020B0604020202020204" pitchFamily="34" charset="0"/>
              </a:rPr>
            </a:br>
            <a:r>
              <a:rPr lang="ar-JO" sz="4000" dirty="0">
                <a:solidFill>
                  <a:schemeClr val="bg1"/>
                </a:solidFill>
                <a:latin typeface="Arial" panose="020B0604020202020204" pitchFamily="34" charset="0"/>
                <a:ea typeface="Osaka" charset="0"/>
                <a:cs typeface="Arial" panose="020B0604020202020204" pitchFamily="34" charset="0"/>
              </a:rPr>
              <a:t>لغير المؤمنين؟</a:t>
            </a:r>
            <a:endParaRPr lang="en-US" sz="4000" dirty="0">
              <a:latin typeface="Arial" panose="020B0604020202020204" pitchFamily="34" charset="0"/>
              <a:ea typeface="Osaka" charset="0"/>
              <a:cs typeface="Arial" panose="020B0604020202020204" pitchFamily="34" charset="0"/>
            </a:endParaRPr>
          </a:p>
        </p:txBody>
      </p:sp>
      <p:sp>
        <p:nvSpPr>
          <p:cNvPr id="31334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13349" name="Picture 5"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350" name="Picture 6"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351" name="Picture 7"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8121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iracle of speaking in tongues">
            <a:extLst>
              <a:ext uri="{FF2B5EF4-FFF2-40B4-BE49-F238E27FC236}">
                <a16:creationId xmlns:a16="http://schemas.microsoft.com/office/drawing/2014/main" id="{BDED32BD-B62B-984D-971E-9D1E850F1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924"/>
          <a:stretch/>
        </p:blipFill>
        <p:spPr bwMode="auto">
          <a:xfrm>
            <a:off x="-30163" y="0"/>
            <a:ext cx="917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9B567A-BB5F-D74F-85B4-2A0123731B16}"/>
              </a:ext>
            </a:extLst>
          </p:cNvPr>
          <p:cNvSpPr>
            <a:spLocks noGrp="1"/>
          </p:cNvSpPr>
          <p:nvPr>
            <p:ph type="title"/>
          </p:nvPr>
        </p:nvSpPr>
        <p:spPr>
          <a:xfrm>
            <a:off x="271464" y="213658"/>
            <a:ext cx="7030673" cy="1415772"/>
          </a:xfrm>
        </p:spPr>
        <p:txBody>
          <a:bodyPr/>
          <a:lstStyle/>
          <a:p>
            <a:pPr algn="r"/>
            <a:r>
              <a:rPr lang="ar-JO" b="1" dirty="0">
                <a:solidFill>
                  <a:schemeClr val="bg1"/>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لماذا لا يمكن أن تكون الألسنة لغة صلاة شخصية ؟</a:t>
            </a:r>
            <a:endParaRPr lang="en-US"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A4CC723-9D27-8943-ABBE-7447EF4EADE3}"/>
              </a:ext>
            </a:extLst>
          </p:cNvPr>
          <p:cNvSpPr>
            <a:spLocks noGrp="1"/>
          </p:cNvSpPr>
          <p:nvPr>
            <p:ph idx="1"/>
          </p:nvPr>
        </p:nvSpPr>
        <p:spPr>
          <a:xfrm>
            <a:off x="271464" y="2057400"/>
            <a:ext cx="6860856" cy="4114800"/>
          </a:xfrm>
        </p:spPr>
        <p:txBody>
          <a:bodyPr/>
          <a:lstStyle/>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أ) تبني الآخرين (14: 26)</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ب) لغير المؤمنين (14: 22)</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ت) غير مفهومة (14: 14-15)</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ث) محدودة للبعض (12: 30)</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ج) الترجمة مطلوبة (14: 26-28)</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ح) الحفاظ على الصمت في الكنيسة (14: 28)</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خ) علامة لخارج الكنيسة (14: 20)</a:t>
            </a:r>
            <a:endParaRPr lang="en-US"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4641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437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النبوة أفضل بكثير، لأن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تبني المؤمني</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ن (22ب)</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nvGrpSpPr>
          <p:cNvPr id="2" name="Group 14"/>
          <p:cNvGrpSpPr>
            <a:grpSpLocks/>
          </p:cNvGrpSpPr>
          <p:nvPr/>
        </p:nvGrpSpPr>
        <p:grpSpPr bwMode="auto">
          <a:xfrm>
            <a:off x="381000" y="1066800"/>
            <a:ext cx="4343400" cy="5791200"/>
            <a:chOff x="240" y="672"/>
            <a:chExt cx="2736" cy="3648"/>
          </a:xfrm>
        </p:grpSpPr>
        <p:pic>
          <p:nvPicPr>
            <p:cNvPr id="3143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5" name="Rectangle 3"/>
            <p:cNvSpPr>
              <a:spLocks noChangeArrowheads="1"/>
            </p:cNvSpPr>
            <p:nvPr/>
          </p:nvSpPr>
          <p:spPr bwMode="auto">
            <a:xfrm>
              <a:off x="240" y="2928"/>
              <a:ext cx="2736" cy="13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الألسنة تثبت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عمل الله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لغير المؤمنين</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(21-22أ)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sp>
        <p:nvSpPr>
          <p:cNvPr id="130051" name="Rectangle 2"/>
          <p:cNvSpPr>
            <a:spLocks noGrp="1" noChangeArrowheads="1"/>
          </p:cNvSpPr>
          <p:nvPr>
            <p:ph type="title" idx="4294967295"/>
          </p:nvPr>
        </p:nvSpPr>
        <p:spPr>
          <a:xfrm>
            <a:off x="685800" y="228600"/>
            <a:ext cx="7772400"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 للنبوة </a:t>
            </a:r>
            <a:r>
              <a:rPr lang="ar-JO" dirty="0">
                <a:solidFill>
                  <a:srgbClr val="FFFF00"/>
                </a:solidFill>
                <a:latin typeface="Arial" panose="020B0604020202020204" pitchFamily="34" charset="0"/>
                <a:cs typeface="Arial" panose="020B0604020202020204" pitchFamily="34" charset="0"/>
              </a:rPr>
              <a:t>قصد</a:t>
            </a:r>
            <a:r>
              <a:rPr lang="ar-JO" dirty="0">
                <a:solidFill>
                  <a:schemeClr val="bg1"/>
                </a:solidFill>
                <a:latin typeface="Arial" panose="020B0604020202020204" pitchFamily="34" charset="0"/>
                <a:cs typeface="Arial" panose="020B0604020202020204" pitchFamily="34" charset="0"/>
              </a:rPr>
              <a:t> متفوق (20-22)</a:t>
            </a:r>
            <a:endParaRPr lang="en-US"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5EBD0F-AB15-6D8E-4E95-43D4D27BD040}"/>
              </a:ext>
            </a:extLst>
          </p:cNvPr>
          <p:cNvSpPr txBox="1"/>
          <p:nvPr/>
        </p:nvSpPr>
        <p:spPr>
          <a:xfrm>
            <a:off x="2325757" y="3096328"/>
            <a:ext cx="465151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charset="0"/>
                <a:ea typeface="ＭＳ Ｐゴシック" charset="0"/>
              </a:rPr>
              <a:t>الألسنة تثبت عمل الله لغير المؤمنين (21-22أ)</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48663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8467" name="Rectangle 2"/>
          <p:cNvSpPr>
            <a:spLocks noGrp="1" noChangeArrowheads="1"/>
          </p:cNvSpPr>
          <p:nvPr>
            <p:ph type="title" idx="4294967295"/>
          </p:nvPr>
        </p:nvSpPr>
        <p:spPr>
          <a:xfrm>
            <a:off x="685800" y="228600"/>
            <a:ext cx="7772400" cy="1143000"/>
          </a:xfrm>
        </p:spPr>
        <p:txBody>
          <a:bodyPr/>
          <a:lstStyle/>
          <a:p>
            <a:pPr eaLnBrk="1" hangingPunct="1"/>
            <a:r>
              <a:rPr lang="ar-JO" dirty="0">
                <a:solidFill>
                  <a:schemeClr val="bg1"/>
                </a:solidFill>
                <a:latin typeface="Arial" panose="020B0604020202020204" pitchFamily="34" charset="0"/>
                <a:ea typeface="Osaka" charset="0"/>
                <a:cs typeface="Arial" panose="020B0604020202020204" pitchFamily="34" charset="0"/>
              </a:rPr>
              <a:t>ب. للنبوة </a:t>
            </a:r>
            <a:r>
              <a:rPr lang="ar-JO" dirty="0">
                <a:solidFill>
                  <a:srgbClr val="FFFF00"/>
                </a:solidFill>
                <a:latin typeface="Arial" panose="020B0604020202020204" pitchFamily="34" charset="0"/>
                <a:ea typeface="Osaka" charset="0"/>
                <a:cs typeface="Arial" panose="020B0604020202020204" pitchFamily="34" charset="0"/>
              </a:rPr>
              <a:t>نتائج</a:t>
            </a:r>
            <a:r>
              <a:rPr lang="ar-JO" dirty="0">
                <a:solidFill>
                  <a:schemeClr val="bg1"/>
                </a:solidFill>
                <a:latin typeface="Arial" panose="020B0604020202020204" pitchFamily="34" charset="0"/>
                <a:ea typeface="Osaka" charset="0"/>
                <a:cs typeface="Arial" panose="020B0604020202020204" pitchFamily="34" charset="0"/>
              </a:rPr>
              <a:t> متفوقة (23-25)</a:t>
            </a:r>
            <a:endParaRPr lang="en-US" dirty="0">
              <a:solidFill>
                <a:schemeClr val="tx1"/>
              </a:solidFill>
              <a:latin typeface="Arial" panose="020B0604020202020204" pitchFamily="34" charset="0"/>
              <a:ea typeface="Osaka" charset="0"/>
              <a:cs typeface="Arial" panose="020B0604020202020204" pitchFamily="34" charset="0"/>
            </a:endParaRPr>
          </a:p>
        </p:txBody>
      </p:sp>
      <p:sp>
        <p:nvSpPr>
          <p:cNvPr id="318468"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8469" name="Rectangle 3"/>
          <p:cNvSpPr>
            <a:spLocks noChangeArrowheads="1"/>
          </p:cNvSpPr>
          <p:nvPr/>
        </p:nvSpPr>
        <p:spPr bwMode="auto">
          <a:xfrm>
            <a:off x="381000" y="4267200"/>
            <a:ext cx="3886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ألسنة</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غير مترجمة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تنفر</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غير المؤمنين في الجماعة (٢٣)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53959" name="Rectangle 3"/>
          <p:cNvSpPr>
            <a:spLocks noChangeArrowheads="1"/>
          </p:cNvSpPr>
          <p:nvPr/>
        </p:nvSpPr>
        <p:spPr bwMode="auto">
          <a:xfrm>
            <a:off x="4572000" y="1600200"/>
            <a:ext cx="4572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لكن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تجلب تبكيت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وتوبة وعبادة لغير المؤمنين في الجماعة (24-25).</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3961" name="Picture 9" descr="Jesusworship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38675"/>
            <a:ext cx="3552825"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72" name="Picture 10" descr="tonguesholy-spir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524000"/>
            <a:ext cx="3365500"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5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1373</TotalTime>
  <Words>7141</Words>
  <Application>Microsoft Macintosh PowerPoint</Application>
  <PresentationFormat>On-screen Show (4:3)</PresentationFormat>
  <Paragraphs>956</Paragraphs>
  <Slides>127</Slides>
  <Notes>87</Notes>
  <HiddenSlides>0</HiddenSlides>
  <MMClips>0</MMClips>
  <ScaleCrop>false</ScaleCrop>
  <HeadingPairs>
    <vt:vector size="6" baseType="variant">
      <vt:variant>
        <vt:lpstr>Fonts Used</vt:lpstr>
      </vt:variant>
      <vt:variant>
        <vt:i4>19</vt:i4>
      </vt:variant>
      <vt:variant>
        <vt:lpstr>Theme</vt:lpstr>
      </vt:variant>
      <vt:variant>
        <vt:i4>39</vt:i4>
      </vt:variant>
      <vt:variant>
        <vt:lpstr>Slide Titles</vt:lpstr>
      </vt:variant>
      <vt:variant>
        <vt:i4>127</vt:i4>
      </vt:variant>
    </vt:vector>
  </HeadingPairs>
  <TitlesOfParts>
    <vt:vector size="185" baseType="lpstr">
      <vt:lpstr>ＭＳ Ｐゴシック</vt:lpstr>
      <vt:lpstr>MS Pゴシック</vt:lpstr>
      <vt:lpstr>Osaka</vt:lpstr>
      <vt:lpstr>宋体</vt:lpstr>
      <vt:lpstr>Times</vt:lpstr>
      <vt:lpstr>Arial</vt:lpstr>
      <vt:lpstr>Arial Black</vt:lpstr>
      <vt:lpstr>Arial Narrow</vt:lpstr>
      <vt:lpstr>Bwgrkl</vt:lpstr>
      <vt:lpstr>Century Gothic</vt:lpstr>
      <vt:lpstr>Comic Sans MS</vt:lpstr>
      <vt:lpstr>Futura</vt:lpstr>
      <vt:lpstr>Helvetica</vt:lpstr>
      <vt:lpstr>Monotype Sorts</vt:lpstr>
      <vt:lpstr>Tahoma</vt:lpstr>
      <vt:lpstr>Times New Roman</vt:lpstr>
      <vt:lpstr>Trebuchet MS</vt:lpstr>
      <vt:lpstr>Verdana</vt:lpstr>
      <vt:lpstr>Wingdings</vt:lpstr>
      <vt:lpstr>Blank Presentation</vt:lpstr>
      <vt:lpstr>Chocolate</vt:lpstr>
      <vt:lpstr>Medicine</vt:lpstr>
      <vt:lpstr>Expedition</vt:lpstr>
      <vt:lpstr>Schmooze</vt:lpstr>
      <vt:lpstr>Starfish</vt:lpstr>
      <vt:lpstr>Skyline</vt:lpstr>
      <vt:lpstr>Default Design</vt:lpstr>
      <vt:lpstr>1_Blank Presentation</vt:lpstr>
      <vt:lpstr>1_Default Design</vt:lpstr>
      <vt:lpstr>Strategic</vt:lpstr>
      <vt:lpstr>Mimosa</vt:lpstr>
      <vt:lpstr>Fireball</vt:lpstr>
      <vt:lpstr>Twinkle</vt:lpstr>
      <vt:lpstr>1_Medicine</vt:lpstr>
      <vt:lpstr>6_Default Design</vt:lpstr>
      <vt:lpstr>Orbit</vt:lpstr>
      <vt:lpstr>1_Medical Glass</vt:lpstr>
      <vt:lpstr>1_Refined</vt:lpstr>
      <vt:lpstr>1_Zig Zag</vt:lpstr>
      <vt:lpstr>7_Default Design</vt:lpstr>
      <vt:lpstr>1_Twinkle</vt:lpstr>
      <vt:lpstr>1_Fireball</vt:lpstr>
      <vt:lpstr>8_Default Design</vt:lpstr>
      <vt:lpstr>1_Blends</vt:lpstr>
      <vt:lpstr>1_Balance</vt:lpstr>
      <vt:lpstr>1_Columns</vt:lpstr>
      <vt:lpstr>4_Balance</vt:lpstr>
      <vt:lpstr>1_Fireworks</vt:lpstr>
      <vt:lpstr>2_Beam</vt:lpstr>
      <vt:lpstr>5_Blank Presentation</vt:lpstr>
      <vt:lpstr>6_Blank Presentation</vt:lpstr>
      <vt:lpstr>4_Expedition</vt:lpstr>
      <vt:lpstr>2_Expedition</vt:lpstr>
      <vt:lpstr>1_Crumple</vt:lpstr>
      <vt:lpstr>3_Gesture</vt:lpstr>
      <vt:lpstr>6_Expedition</vt:lpstr>
      <vt:lpstr>2_Blank Presentation</vt:lpstr>
      <vt:lpstr>9_Default Design</vt:lpstr>
      <vt:lpstr>القوات، الشفاء،             الألسنة والترجمة</vt:lpstr>
      <vt:lpstr>ما هي القوات؟</vt:lpstr>
      <vt:lpstr>المعجزات مقابل موهبة              القوات</vt:lpstr>
      <vt:lpstr>أسئلة لمعالجة القوّات</vt:lpstr>
      <vt:lpstr>موهبة القوات الكتابية</vt:lpstr>
      <vt:lpstr>التعريف</vt:lpstr>
      <vt:lpstr>التعريف</vt:lpstr>
      <vt:lpstr>التعريف</vt:lpstr>
      <vt:lpstr>التعريف</vt:lpstr>
      <vt:lpstr>التعريف</vt:lpstr>
      <vt:lpstr>التعريف</vt:lpstr>
      <vt:lpstr>الأهداف</vt:lpstr>
      <vt:lpstr>أمثلة</vt:lpstr>
      <vt:lpstr>3 وجهات نظر</vt:lpstr>
      <vt:lpstr>3 وجهات نظر</vt:lpstr>
      <vt:lpstr>هل تحدث المعجزات اليوم؟</vt:lpstr>
      <vt:lpstr>3 وجهات نظر</vt:lpstr>
      <vt:lpstr>هل تحدث المعجزات اليوم؟</vt:lpstr>
      <vt:lpstr>كاثرين كولمان</vt:lpstr>
      <vt:lpstr>3 وجهات نظر</vt:lpstr>
      <vt:lpstr>هل تحدث المعجزات اليوم؟</vt:lpstr>
      <vt:lpstr>3 وجهات نظر</vt:lpstr>
      <vt:lpstr>3 وجهات نظر</vt:lpstr>
      <vt:lpstr>3 وجهات نظر</vt:lpstr>
      <vt:lpstr>3 وجهات نظر</vt:lpstr>
      <vt:lpstr>3 وجهات نظر</vt:lpstr>
      <vt:lpstr>هل المعجزات مطلوبة              في عصرنا الحديث؟</vt:lpstr>
      <vt:lpstr>النقد</vt:lpstr>
      <vt:lpstr>النقد</vt:lpstr>
      <vt:lpstr>النقد</vt:lpstr>
      <vt:lpstr>النقد</vt:lpstr>
      <vt:lpstr>النقد</vt:lpstr>
      <vt:lpstr>النقد</vt:lpstr>
      <vt:lpstr>موقفي</vt:lpstr>
      <vt:lpstr>الخلاصة</vt:lpstr>
      <vt:lpstr>الخلاصة</vt:lpstr>
      <vt:lpstr>الخلاصة</vt:lpstr>
      <vt:lpstr>تحذيرات</vt:lpstr>
      <vt:lpstr>الخلاصة</vt:lpstr>
      <vt:lpstr>الخلاصة</vt:lpstr>
      <vt:lpstr>هل يمكن أن تكون بعض المعجزات مزيفة؟</vt:lpstr>
      <vt:lpstr>موهبة الشفاء</vt:lpstr>
      <vt:lpstr>شفاء إلهي اليوم</vt:lpstr>
      <vt:lpstr>العقيدة الرسمية لكنيسة جماعات الله</vt:lpstr>
      <vt:lpstr>James 2:17</vt:lpstr>
      <vt:lpstr>المشاركة مع الإهتمام في يعقوب 5</vt:lpstr>
      <vt:lpstr>صَلّوا، صَلّوا، صَلّوا</vt:lpstr>
      <vt:lpstr>خمسة أسئلة في يعقوب 5: 14-15 ...</vt:lpstr>
      <vt:lpstr>أي نوع من المرض؟</vt:lpstr>
      <vt:lpstr>أي نوع من المسحة؟</vt:lpstr>
      <vt:lpstr>هل الصلاة تعمل؟</vt:lpstr>
      <vt:lpstr>معضلة الألــــم</vt:lpstr>
      <vt:lpstr>يعلن الألم محبة الله</vt:lpstr>
      <vt:lpstr>Pain Food</vt:lpstr>
      <vt:lpstr>يتفهم يسوع المعاناة</vt:lpstr>
      <vt:lpstr>ما هو الطريق إلى الشفاء؟</vt:lpstr>
      <vt:lpstr>عانى ولدنا ستيفن من التهاب الفقّار القسطي (من عمر 7 إلى 11 عامًا)</vt:lpstr>
      <vt:lpstr>شفاه الله  بعملية يعقوب 5</vt:lpstr>
      <vt:lpstr>ماذا عليكَ أن تفعل؟</vt:lpstr>
      <vt:lpstr>جوني إريكسون</vt:lpstr>
      <vt:lpstr>Joni Eareckson Tada</vt:lpstr>
      <vt:lpstr>Joni Eareckson Tada</vt:lpstr>
      <vt:lpstr>Joni Eareckson Tada</vt:lpstr>
      <vt:lpstr>Joni Eareckson Tada</vt:lpstr>
      <vt:lpstr>تزوجت جوني وكين    في عام 1982         في كنيسة مجتمع النعمة في سان فالي كاليفورنيا </vt:lpstr>
      <vt:lpstr>جوني إريكسون تادا</vt:lpstr>
      <vt:lpstr>هل الشفاء من حقنا     كمؤمنين؟</vt:lpstr>
      <vt:lpstr>المواهب الروحية</vt:lpstr>
      <vt:lpstr>كيف غيرت                                           قراءة اليوم                                           تفكيرك عن الألسنة؟</vt:lpstr>
      <vt:lpstr>هل الألسنة  لغة سماوية؟</vt:lpstr>
      <vt:lpstr>الشتات اليهودي في يوم الخمسين</vt:lpstr>
      <vt:lpstr>حلّ الروح في يوم الخمسين (أعمال الرسل 2: 1- 13)</vt:lpstr>
      <vt:lpstr>سبّح الرسل الله بلغات لم يتعلموها مطلقاً (أع 2)</vt:lpstr>
      <vt:lpstr>PowerPoint Presentation</vt:lpstr>
      <vt:lpstr>اليهود في يوم الخمسين – أعمال الرسل 2: 9- 11</vt:lpstr>
      <vt:lpstr>إعداد كورنيليوس (10: 1- 8).</vt:lpstr>
      <vt:lpstr>ماذا سيفعل الله بهؤلاء الرجال النجسين؟</vt:lpstr>
      <vt:lpstr>"قُم يا بطرس اذبح وكُل"</vt:lpstr>
      <vt:lpstr>مبادرة الله</vt:lpstr>
      <vt:lpstr>قيصرية: المحبوبة والمحتقرة</vt:lpstr>
      <vt:lpstr>رد بطرس</vt:lpstr>
      <vt:lpstr>منح الله روحه لكرنيليوس</vt:lpstr>
      <vt:lpstr>التكلم بألسنة في أعمال الرسل</vt:lpstr>
      <vt:lpstr>1. تنفع النبوة المؤمنين الآخرين  (1 كو 14: 2-5)</vt:lpstr>
      <vt:lpstr>أ. النبوة يفهمها الآخرون بينما الألسنة يفهمها الله وحده (1كو14: 2-3).</vt:lpstr>
      <vt:lpstr>مقارنة الألسنة في أعمال الرسل وكورنثوس الأولى</vt:lpstr>
      <vt:lpstr>التباينات بين الألسنة في أعمال و1 كورنثوس</vt:lpstr>
      <vt:lpstr>ب. النبوة تبني الكنيسة بينما الألسنة تبني المتكلم فقط (1 كو 14: 4-5).</vt:lpstr>
      <vt:lpstr>2. الألسنة غير المترجمة لا يمكن فهمها              (1 كو 14: 6-19)</vt:lpstr>
      <vt:lpstr>الألسنة المعاصرة ليست لغات</vt:lpstr>
      <vt:lpstr>كنت أعرف القليل من اللغة اليونانية ذات مرة ...</vt:lpstr>
      <vt:lpstr>3. للنبوة قصد ونتائج متفوقة (1 كو 14: 20-25)</vt:lpstr>
      <vt:lpstr>أ. للنبوة قصد متفوق (20-22)</vt:lpstr>
      <vt:lpstr>القصد لغير المؤمنين (خصوصاً اليهود)</vt:lpstr>
      <vt:lpstr>التعريف الكتابي          للألسنة</vt:lpstr>
      <vt:lpstr>اليوم لغات حقيقية؟ لغير المؤمنين؟</vt:lpstr>
      <vt:lpstr>لماذا لا يمكن أن تكون الألسنة لغة صلاة شخصية ؟</vt:lpstr>
      <vt:lpstr>أ. للنبوة قصد متفوق (20-22)</vt:lpstr>
      <vt:lpstr>ب. للنبوة نتائج متفوقة (23-25)</vt:lpstr>
      <vt:lpstr>يجب أن تحظى كلمة الله بالأولوية القصوى في العبادة العامة (الفكرة الرئيسية)</vt:lpstr>
      <vt:lpstr>مراجع كتابية عن الألسنة</vt:lpstr>
      <vt:lpstr>ست ملاحظات عامة</vt:lpstr>
      <vt:lpstr>علامة الخلاص (تكملة)</vt:lpstr>
      <vt:lpstr>2. الألسنة هي إظهار وتمكين من الروح القدس.</vt:lpstr>
      <vt:lpstr>3. الألسنة تعظم الله وتصلي له </vt:lpstr>
      <vt:lpstr>4. أعطيت للمنفعة العامة للكنيسة/المؤمنين</vt:lpstr>
      <vt:lpstr>5. تدعم الكرازة كأداة توجيه الآخرين للمسيح</vt:lpstr>
      <vt:lpstr>6. إنها ليست موهبة لكل مؤمن </vt:lpstr>
      <vt:lpstr>7. إنها علامة لغير المؤمنين</vt:lpstr>
      <vt:lpstr>8. إنها إحدى المواهب القليلة مع وجود محددات عليها    (1 كو 14)</vt:lpstr>
      <vt:lpstr>الألسنة مقابل النبوة</vt:lpstr>
      <vt:lpstr>الألسنة مقابل النبوة</vt:lpstr>
      <vt:lpstr>الألسنة مقابل النبوة</vt:lpstr>
      <vt:lpstr>الألسنة مقابل النبوة</vt:lpstr>
      <vt:lpstr>مصطلحات تستخدم للألسنة</vt:lpstr>
      <vt:lpstr>مصطلحات تستخدم للألسنة</vt:lpstr>
      <vt:lpstr>وجهات نظر مختلفة</vt:lpstr>
      <vt:lpstr>توقف كل المواهب الخارقة للطبيعة</vt:lpstr>
      <vt:lpstr>الألسنة الصحيحة مقابل الألسنة الخاطئة مقتبس من ج. هارت، ستيف رود (http://www.bible.ca/su-tongues-today.htm)</vt:lpstr>
      <vt:lpstr> الألسنة الصحيحة مقابل الألسنة الخاطئة </vt:lpstr>
      <vt:lpstr>توضيح</vt:lpstr>
      <vt:lpstr>خلاصة</vt:lpstr>
      <vt:lpstr>Black</vt:lpstr>
      <vt:lpstr>PowerPoint Presentation</vt:lpstr>
      <vt:lpstr>المواهب الروحية</vt:lpstr>
      <vt:lpstr>الروح القدس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miracles needed in our modern age?</dc:title>
  <dc:creator>Rick Griffith</dc:creator>
  <cp:lastModifiedBy>Rick Griffith</cp:lastModifiedBy>
  <cp:revision>100</cp:revision>
  <cp:lastPrinted>2026-03-17T14:58:56Z</cp:lastPrinted>
  <dcterms:created xsi:type="dcterms:W3CDTF">2006-01-18T04:40:08Z</dcterms:created>
  <dcterms:modified xsi:type="dcterms:W3CDTF">2026-03-17T15:12:26Z</dcterms:modified>
</cp:coreProperties>
</file>