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3.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4.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5.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6.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7.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8.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9.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20.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1.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2.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3.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4.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5.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6.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7.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8.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9.xml" ContentType="application/vnd.openxmlformats-officedocument.theme+xml"/>
  <Override PartName="/ppt/slideLayouts/slideLayout275.xml" ContentType="application/vnd.openxmlformats-officedocument.presentationml.slideLayout+xml"/>
  <Override PartName="/ppt/theme/theme30.xml" ContentType="application/vnd.openxmlformats-officedocument.theme+xml"/>
  <Override PartName="/ppt/slideLayouts/slideLayout276.xml" ContentType="application/vnd.openxmlformats-officedocument.presentationml.slideLayout+xml"/>
  <Override PartName="/ppt/theme/theme31.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32.xml" ContentType="application/vnd.openxmlformats-officedocument.theme+xml"/>
  <Override PartName="/ppt/slideLayouts/slideLayout289.xml" ContentType="application/vnd.openxmlformats-officedocument.presentationml.slideLayout+xml"/>
  <Override PartName="/ppt/theme/theme33.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34.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5.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6.xml" ContentType="application/vnd.openxmlformats-officedocument.theme+xml"/>
  <Override PartName="/ppt/slideLayouts/slideLayout323.xml" ContentType="application/vnd.openxmlformats-officedocument.presentationml.slideLayout+xml"/>
  <Override PartName="/ppt/theme/theme37.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8.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9" r:id="rId2"/>
    <p:sldMasterId id="2147483657" r:id="rId3"/>
    <p:sldMasterId id="2147483655" r:id="rId4"/>
    <p:sldMasterId id="2147483653" r:id="rId5"/>
    <p:sldMasterId id="2147483651" r:id="rId6"/>
    <p:sldMasterId id="2147483649" r:id="rId7"/>
    <p:sldMasterId id="2147483732" r:id="rId8"/>
    <p:sldMasterId id="2147483912" r:id="rId9"/>
    <p:sldMasterId id="2147483961" r:id="rId10"/>
    <p:sldMasterId id="2147483973" r:id="rId11"/>
    <p:sldMasterId id="2147483997" r:id="rId12"/>
    <p:sldMasterId id="2147484331" r:id="rId13"/>
    <p:sldMasterId id="2147484367" r:id="rId14"/>
    <p:sldMasterId id="2147484379" r:id="rId15"/>
    <p:sldMasterId id="2147485219" r:id="rId16"/>
    <p:sldMasterId id="2147486740" r:id="rId17"/>
    <p:sldMasterId id="2147486752" r:id="rId18"/>
    <p:sldMasterId id="2147486764" r:id="rId19"/>
    <p:sldMasterId id="2147486776" r:id="rId20"/>
    <p:sldMasterId id="2147486788" r:id="rId21"/>
    <p:sldMasterId id="2147486800" r:id="rId22"/>
    <p:sldMasterId id="2147486812" r:id="rId23"/>
    <p:sldMasterId id="2147486825" r:id="rId24"/>
    <p:sldMasterId id="2147486829" r:id="rId25"/>
    <p:sldMasterId id="2147486841" r:id="rId26"/>
    <p:sldMasterId id="2147486853" r:id="rId27"/>
    <p:sldMasterId id="2147486856" r:id="rId28"/>
    <p:sldMasterId id="2147486859" r:id="rId29"/>
    <p:sldMasterId id="2147486866" r:id="rId30"/>
    <p:sldMasterId id="2147486868" r:id="rId31"/>
    <p:sldMasterId id="2147486870" r:id="rId32"/>
    <p:sldMasterId id="2147486883" r:id="rId33"/>
    <p:sldMasterId id="2147486885" r:id="rId34"/>
    <p:sldMasterId id="2147486897" r:id="rId35"/>
    <p:sldMasterId id="2147486909" r:id="rId36"/>
    <p:sldMasterId id="2147486921" r:id="rId37"/>
    <p:sldMasterId id="2147486923" r:id="rId38"/>
    <p:sldMasterId id="2147486936" r:id="rId39"/>
  </p:sldMasterIdLst>
  <p:notesMasterIdLst>
    <p:notesMasterId r:id="rId167"/>
  </p:notesMasterIdLst>
  <p:sldIdLst>
    <p:sldId id="264" r:id="rId40"/>
    <p:sldId id="265" r:id="rId41"/>
    <p:sldId id="266" r:id="rId42"/>
    <p:sldId id="267" r:id="rId43"/>
    <p:sldId id="257" r:id="rId44"/>
    <p:sldId id="268" r:id="rId45"/>
    <p:sldId id="269" r:id="rId46"/>
    <p:sldId id="270" r:id="rId47"/>
    <p:sldId id="271" r:id="rId48"/>
    <p:sldId id="272" r:id="rId49"/>
    <p:sldId id="273" r:id="rId50"/>
    <p:sldId id="274" r:id="rId51"/>
    <p:sldId id="275" r:id="rId52"/>
    <p:sldId id="276" r:id="rId53"/>
    <p:sldId id="277" r:id="rId54"/>
    <p:sldId id="258" r:id="rId55"/>
    <p:sldId id="278" r:id="rId56"/>
    <p:sldId id="259" r:id="rId57"/>
    <p:sldId id="404" r:id="rId58"/>
    <p:sldId id="279" r:id="rId59"/>
    <p:sldId id="260" r:id="rId60"/>
    <p:sldId id="280" r:id="rId61"/>
    <p:sldId id="281" r:id="rId62"/>
    <p:sldId id="282" r:id="rId63"/>
    <p:sldId id="283" r:id="rId64"/>
    <p:sldId id="284" r:id="rId65"/>
    <p:sldId id="256" r:id="rId66"/>
    <p:sldId id="285" r:id="rId67"/>
    <p:sldId id="286" r:id="rId68"/>
    <p:sldId id="287" r:id="rId69"/>
    <p:sldId id="288" r:id="rId70"/>
    <p:sldId id="289" r:id="rId71"/>
    <p:sldId id="290" r:id="rId72"/>
    <p:sldId id="291" r:id="rId73"/>
    <p:sldId id="292" r:id="rId74"/>
    <p:sldId id="293" r:id="rId75"/>
    <p:sldId id="294" r:id="rId76"/>
    <p:sldId id="295" r:id="rId77"/>
    <p:sldId id="296" r:id="rId78"/>
    <p:sldId id="297" r:id="rId79"/>
    <p:sldId id="261" r:id="rId80"/>
    <p:sldId id="262" r:id="rId81"/>
    <p:sldId id="4923" r:id="rId82"/>
    <p:sldId id="4924" r:id="rId83"/>
    <p:sldId id="369" r:id="rId84"/>
    <p:sldId id="4925" r:id="rId85"/>
    <p:sldId id="4926" r:id="rId86"/>
    <p:sldId id="4927" r:id="rId87"/>
    <p:sldId id="4928" r:id="rId88"/>
    <p:sldId id="4929" r:id="rId89"/>
    <p:sldId id="4930" r:id="rId90"/>
    <p:sldId id="4931" r:id="rId91"/>
    <p:sldId id="377" r:id="rId92"/>
    <p:sldId id="378" r:id="rId93"/>
    <p:sldId id="379" r:id="rId94"/>
    <p:sldId id="4932" r:id="rId95"/>
    <p:sldId id="4933" r:id="rId96"/>
    <p:sldId id="4934" r:id="rId97"/>
    <p:sldId id="4935" r:id="rId98"/>
    <p:sldId id="400" r:id="rId99"/>
    <p:sldId id="401" r:id="rId100"/>
    <p:sldId id="402" r:id="rId101"/>
    <p:sldId id="406" r:id="rId102"/>
    <p:sldId id="407" r:id="rId103"/>
    <p:sldId id="405" r:id="rId104"/>
    <p:sldId id="403" r:id="rId105"/>
    <p:sldId id="263" r:id="rId106"/>
    <p:sldId id="300" r:id="rId107"/>
    <p:sldId id="301" r:id="rId108"/>
    <p:sldId id="384" r:id="rId109"/>
    <p:sldId id="349" r:id="rId110"/>
    <p:sldId id="5313" r:id="rId111"/>
    <p:sldId id="397" r:id="rId112"/>
    <p:sldId id="352" r:id="rId113"/>
    <p:sldId id="5314" r:id="rId114"/>
    <p:sldId id="4962" r:id="rId115"/>
    <p:sldId id="350" r:id="rId116"/>
    <p:sldId id="4963" r:id="rId117"/>
    <p:sldId id="5315" r:id="rId118"/>
    <p:sldId id="360" r:id="rId119"/>
    <p:sldId id="5316" r:id="rId120"/>
    <p:sldId id="5317" r:id="rId121"/>
    <p:sldId id="4936" r:id="rId122"/>
    <p:sldId id="1174" r:id="rId123"/>
    <p:sldId id="5322" r:id="rId124"/>
    <p:sldId id="5318" r:id="rId125"/>
    <p:sldId id="5319" r:id="rId126"/>
    <p:sldId id="312" r:id="rId127"/>
    <p:sldId id="313" r:id="rId128"/>
    <p:sldId id="1181" r:id="rId129"/>
    <p:sldId id="1182" r:id="rId130"/>
    <p:sldId id="1183" r:id="rId131"/>
    <p:sldId id="316" r:id="rId132"/>
    <p:sldId id="1185" r:id="rId133"/>
    <p:sldId id="1186" r:id="rId134"/>
    <p:sldId id="1187" r:id="rId135"/>
    <p:sldId id="1205" r:id="rId136"/>
    <p:sldId id="5323" r:id="rId137"/>
    <p:sldId id="5324" r:id="rId138"/>
    <p:sldId id="321" r:id="rId139"/>
    <p:sldId id="322" r:id="rId140"/>
    <p:sldId id="323" r:id="rId141"/>
    <p:sldId id="324" r:id="rId142"/>
    <p:sldId id="325" r:id="rId143"/>
    <p:sldId id="326" r:id="rId144"/>
    <p:sldId id="327" r:id="rId145"/>
    <p:sldId id="328" r:id="rId146"/>
    <p:sldId id="329" r:id="rId147"/>
    <p:sldId id="330" r:id="rId148"/>
    <p:sldId id="331" r:id="rId149"/>
    <p:sldId id="333" r:id="rId150"/>
    <p:sldId id="5320" r:id="rId151"/>
    <p:sldId id="5321" r:id="rId152"/>
    <p:sldId id="334" r:id="rId153"/>
    <p:sldId id="339" r:id="rId154"/>
    <p:sldId id="340" r:id="rId155"/>
    <p:sldId id="341" r:id="rId156"/>
    <p:sldId id="342" r:id="rId157"/>
    <p:sldId id="343" r:id="rId158"/>
    <p:sldId id="344" r:id="rId159"/>
    <p:sldId id="345" r:id="rId160"/>
    <p:sldId id="346" r:id="rId161"/>
    <p:sldId id="347" r:id="rId162"/>
    <p:sldId id="299" r:id="rId163"/>
    <p:sldId id="348" r:id="rId164"/>
    <p:sldId id="398" r:id="rId165"/>
    <p:sldId id="399" r:id="rId16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02FF"/>
    <a:srgbClr val="FFFFFF"/>
    <a:srgbClr val="04040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516" autoAdjust="0"/>
    <p:restoredTop sz="94237" autoAdjust="0"/>
  </p:normalViewPr>
  <p:slideViewPr>
    <p:cSldViewPr>
      <p:cViewPr>
        <p:scale>
          <a:sx n="83" d="100"/>
          <a:sy n="83" d="100"/>
        </p:scale>
        <p:origin x="712" y="1664"/>
      </p:cViewPr>
      <p:guideLst>
        <p:guide orient="horz" pos="2160"/>
        <p:guide pos="2880"/>
      </p:guideLst>
    </p:cSldViewPr>
  </p:slideViewPr>
  <p:outlineViewPr>
    <p:cViewPr>
      <p:scale>
        <a:sx n="33" d="100"/>
        <a:sy n="33" d="100"/>
      </p:scale>
      <p:origin x="0" y="-42408"/>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8.xml"/><Relationship Id="rId21" Type="http://schemas.openxmlformats.org/officeDocument/2006/relationships/slideMaster" Target="slideMasters/slideMaster21.xml"/><Relationship Id="rId42" Type="http://schemas.openxmlformats.org/officeDocument/2006/relationships/slide" Target="slides/slide3.xml"/><Relationship Id="rId63" Type="http://schemas.openxmlformats.org/officeDocument/2006/relationships/slide" Target="slides/slide24.xml"/><Relationship Id="rId84" Type="http://schemas.openxmlformats.org/officeDocument/2006/relationships/slide" Target="slides/slide45.xml"/><Relationship Id="rId138" Type="http://schemas.openxmlformats.org/officeDocument/2006/relationships/slide" Target="slides/slide99.xml"/><Relationship Id="rId159" Type="http://schemas.openxmlformats.org/officeDocument/2006/relationships/slide" Target="slides/slide120.xml"/><Relationship Id="rId170" Type="http://schemas.openxmlformats.org/officeDocument/2006/relationships/theme" Target="theme/theme1.xml"/><Relationship Id="rId107" Type="http://schemas.openxmlformats.org/officeDocument/2006/relationships/slide" Target="slides/slide6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4.xml"/><Relationship Id="rId74" Type="http://schemas.openxmlformats.org/officeDocument/2006/relationships/slide" Target="slides/slide35.xml"/><Relationship Id="rId128" Type="http://schemas.openxmlformats.org/officeDocument/2006/relationships/slide" Target="slides/slide89.xml"/><Relationship Id="rId149" Type="http://schemas.openxmlformats.org/officeDocument/2006/relationships/slide" Target="slides/slide110.xml"/><Relationship Id="rId5" Type="http://schemas.openxmlformats.org/officeDocument/2006/relationships/slideMaster" Target="slideMasters/slideMaster5.xml"/><Relationship Id="rId95" Type="http://schemas.openxmlformats.org/officeDocument/2006/relationships/slide" Target="slides/slide56.xml"/><Relationship Id="rId160" Type="http://schemas.openxmlformats.org/officeDocument/2006/relationships/slide" Target="slides/slide121.xml"/><Relationship Id="rId22" Type="http://schemas.openxmlformats.org/officeDocument/2006/relationships/slideMaster" Target="slideMasters/slideMaster22.xml"/><Relationship Id="rId43" Type="http://schemas.openxmlformats.org/officeDocument/2006/relationships/slide" Target="slides/slide4.xml"/><Relationship Id="rId64" Type="http://schemas.openxmlformats.org/officeDocument/2006/relationships/slide" Target="slides/slide25.xml"/><Relationship Id="rId118" Type="http://schemas.openxmlformats.org/officeDocument/2006/relationships/slide" Target="slides/slide79.xml"/><Relationship Id="rId139" Type="http://schemas.openxmlformats.org/officeDocument/2006/relationships/slide" Target="slides/slide100.xml"/><Relationship Id="rId85" Type="http://schemas.openxmlformats.org/officeDocument/2006/relationships/slide" Target="slides/slide46.xml"/><Relationship Id="rId150" Type="http://schemas.openxmlformats.org/officeDocument/2006/relationships/slide" Target="slides/slide111.xml"/><Relationship Id="rId171" Type="http://schemas.openxmlformats.org/officeDocument/2006/relationships/tableStyles" Target="tableStyle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9.xml"/><Relationship Id="rId129" Type="http://schemas.openxmlformats.org/officeDocument/2006/relationships/slide" Target="slides/slide90.xml"/><Relationship Id="rId54" Type="http://schemas.openxmlformats.org/officeDocument/2006/relationships/slide" Target="slides/slide15.xml"/><Relationship Id="rId70" Type="http://schemas.openxmlformats.org/officeDocument/2006/relationships/slide" Target="slides/slide31.xml"/><Relationship Id="rId75" Type="http://schemas.openxmlformats.org/officeDocument/2006/relationships/slide" Target="slides/slide36.xml"/><Relationship Id="rId91" Type="http://schemas.openxmlformats.org/officeDocument/2006/relationships/slide" Target="slides/slide52.xml"/><Relationship Id="rId96" Type="http://schemas.openxmlformats.org/officeDocument/2006/relationships/slide" Target="slides/slide57.xml"/><Relationship Id="rId140" Type="http://schemas.openxmlformats.org/officeDocument/2006/relationships/slide" Target="slides/slide101.xml"/><Relationship Id="rId145" Type="http://schemas.openxmlformats.org/officeDocument/2006/relationships/slide" Target="slides/slide106.xml"/><Relationship Id="rId161" Type="http://schemas.openxmlformats.org/officeDocument/2006/relationships/slide" Target="slides/slide122.xml"/><Relationship Id="rId166" Type="http://schemas.openxmlformats.org/officeDocument/2006/relationships/slide" Target="slides/slide12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119" Type="http://schemas.openxmlformats.org/officeDocument/2006/relationships/slide" Target="slides/slide80.xml"/><Relationship Id="rId44" Type="http://schemas.openxmlformats.org/officeDocument/2006/relationships/slide" Target="slides/slide5.xml"/><Relationship Id="rId60" Type="http://schemas.openxmlformats.org/officeDocument/2006/relationships/slide" Target="slides/slide21.xml"/><Relationship Id="rId65" Type="http://schemas.openxmlformats.org/officeDocument/2006/relationships/slide" Target="slides/slide26.xml"/><Relationship Id="rId81" Type="http://schemas.openxmlformats.org/officeDocument/2006/relationships/slide" Target="slides/slide42.xml"/><Relationship Id="rId86" Type="http://schemas.openxmlformats.org/officeDocument/2006/relationships/slide" Target="slides/slide47.xml"/><Relationship Id="rId130" Type="http://schemas.openxmlformats.org/officeDocument/2006/relationships/slide" Target="slides/slide91.xml"/><Relationship Id="rId135" Type="http://schemas.openxmlformats.org/officeDocument/2006/relationships/slide" Target="slides/slide96.xml"/><Relationship Id="rId151" Type="http://schemas.openxmlformats.org/officeDocument/2006/relationships/slide" Target="slides/slide112.xml"/><Relationship Id="rId156" Type="http://schemas.openxmlformats.org/officeDocument/2006/relationships/slide" Target="slides/slide11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70.xml"/><Relationship Id="rId34" Type="http://schemas.openxmlformats.org/officeDocument/2006/relationships/slideMaster" Target="slideMasters/slideMaster34.xml"/><Relationship Id="rId50" Type="http://schemas.openxmlformats.org/officeDocument/2006/relationships/slide" Target="slides/slide11.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04" Type="http://schemas.openxmlformats.org/officeDocument/2006/relationships/slide" Target="slides/slide65.xml"/><Relationship Id="rId120" Type="http://schemas.openxmlformats.org/officeDocument/2006/relationships/slide" Target="slides/slide81.xml"/><Relationship Id="rId125" Type="http://schemas.openxmlformats.org/officeDocument/2006/relationships/slide" Target="slides/slide86.xml"/><Relationship Id="rId141" Type="http://schemas.openxmlformats.org/officeDocument/2006/relationships/slide" Target="slides/slide102.xml"/><Relationship Id="rId146" Type="http://schemas.openxmlformats.org/officeDocument/2006/relationships/slide" Target="slides/slide107.xml"/><Relationship Id="rId16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32.xml"/><Relationship Id="rId92" Type="http://schemas.openxmlformats.org/officeDocument/2006/relationships/slide" Target="slides/slide53.xml"/><Relationship Id="rId162" Type="http://schemas.openxmlformats.org/officeDocument/2006/relationships/slide" Target="slides/slide12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15" Type="http://schemas.openxmlformats.org/officeDocument/2006/relationships/slide" Target="slides/slide76.xml"/><Relationship Id="rId131" Type="http://schemas.openxmlformats.org/officeDocument/2006/relationships/slide" Target="slides/slide92.xml"/><Relationship Id="rId136" Type="http://schemas.openxmlformats.org/officeDocument/2006/relationships/slide" Target="slides/slide97.xml"/><Relationship Id="rId157" Type="http://schemas.openxmlformats.org/officeDocument/2006/relationships/slide" Target="slides/slide118.xml"/><Relationship Id="rId61" Type="http://schemas.openxmlformats.org/officeDocument/2006/relationships/slide" Target="slides/slide22.xml"/><Relationship Id="rId82" Type="http://schemas.openxmlformats.org/officeDocument/2006/relationships/slide" Target="slides/slide43.xml"/><Relationship Id="rId152" Type="http://schemas.openxmlformats.org/officeDocument/2006/relationships/slide" Target="slides/slide11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slide" Target="slides/slide108.xml"/><Relationship Id="rId16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98" Type="http://schemas.openxmlformats.org/officeDocument/2006/relationships/slide" Target="slides/slide59.xml"/><Relationship Id="rId121" Type="http://schemas.openxmlformats.org/officeDocument/2006/relationships/slide" Target="slides/slide82.xml"/><Relationship Id="rId142" Type="http://schemas.openxmlformats.org/officeDocument/2006/relationships/slide" Target="slides/slide103.xml"/><Relationship Id="rId163" Type="http://schemas.openxmlformats.org/officeDocument/2006/relationships/slide" Target="slides/slide12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116" Type="http://schemas.openxmlformats.org/officeDocument/2006/relationships/slide" Target="slides/slide77.xml"/><Relationship Id="rId137" Type="http://schemas.openxmlformats.org/officeDocument/2006/relationships/slide" Target="slides/slide98.xml"/><Relationship Id="rId158" Type="http://schemas.openxmlformats.org/officeDocument/2006/relationships/slide" Target="slides/slide119.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3" Type="http://schemas.openxmlformats.org/officeDocument/2006/relationships/slide" Target="slides/slide11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106" Type="http://schemas.openxmlformats.org/officeDocument/2006/relationships/slide" Target="slides/slide67.xml"/><Relationship Id="rId127" Type="http://schemas.openxmlformats.org/officeDocument/2006/relationships/slide" Target="slides/slide8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78" Type="http://schemas.openxmlformats.org/officeDocument/2006/relationships/slide" Target="slides/slide39.xml"/><Relationship Id="rId94" Type="http://schemas.openxmlformats.org/officeDocument/2006/relationships/slide" Target="slides/slide55.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43" Type="http://schemas.openxmlformats.org/officeDocument/2006/relationships/slide" Target="slides/slide104.xml"/><Relationship Id="rId148" Type="http://schemas.openxmlformats.org/officeDocument/2006/relationships/slide" Target="slides/slide109.xml"/><Relationship Id="rId164" Type="http://schemas.openxmlformats.org/officeDocument/2006/relationships/slide" Target="slides/slide125.xml"/><Relationship Id="rId16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8.xml"/><Relationship Id="rId68" Type="http://schemas.openxmlformats.org/officeDocument/2006/relationships/slide" Target="slides/slide29.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54" Type="http://schemas.openxmlformats.org/officeDocument/2006/relationships/slide" Target="slides/slide115.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9.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44" Type="http://schemas.openxmlformats.org/officeDocument/2006/relationships/slide" Target="slides/slide105.xml"/><Relationship Id="rId90" Type="http://schemas.openxmlformats.org/officeDocument/2006/relationships/slide" Target="slides/slide51.xml"/><Relationship Id="rId165" Type="http://schemas.openxmlformats.org/officeDocument/2006/relationships/slide" Target="slides/slide126.xml"/><Relationship Id="rId27" Type="http://schemas.openxmlformats.org/officeDocument/2006/relationships/slideMaster" Target="slideMasters/slideMaster27.xml"/><Relationship Id="rId48" Type="http://schemas.openxmlformats.org/officeDocument/2006/relationships/slide" Target="slides/slide9.xml"/><Relationship Id="rId69" Type="http://schemas.openxmlformats.org/officeDocument/2006/relationships/slide" Target="slides/slide30.xml"/><Relationship Id="rId113" Type="http://schemas.openxmlformats.org/officeDocument/2006/relationships/slide" Target="slides/slide74.xml"/><Relationship Id="rId134" Type="http://schemas.openxmlformats.org/officeDocument/2006/relationships/slide" Target="slides/slide95.xml"/><Relationship Id="rId80" Type="http://schemas.openxmlformats.org/officeDocument/2006/relationships/slide" Target="slides/slide41.xml"/><Relationship Id="rId155" Type="http://schemas.openxmlformats.org/officeDocument/2006/relationships/slide" Target="slides/slide11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24" Type="http://schemas.openxmlformats.org/officeDocument/2006/relationships/slide" Target="slides/slide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3522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C2735E56-69C9-1441-80D9-AA652B8D79E1}" type="slidenum">
              <a:rPr lang="en-US"/>
              <a:pPr>
                <a:defRPr/>
              </a:pPr>
              <a:t>‹#›</a:t>
            </a:fld>
            <a:endParaRPr lang="en-US"/>
          </a:p>
        </p:txBody>
      </p:sp>
    </p:spTree>
    <p:extLst>
      <p:ext uri="{BB962C8B-B14F-4D97-AF65-F5344CB8AC3E}">
        <p14:creationId xmlns:p14="http://schemas.microsoft.com/office/powerpoint/2010/main" val="16770242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en.wikipedia.org/wiki/Wikipedia:Verifiability" TargetMode="External"/><Relationship Id="rId13" Type="http://schemas.openxmlformats.org/officeDocument/2006/relationships/hyperlink" Target="https://en.wikipedia.org/wiki/Calabasas,_California" TargetMode="External"/><Relationship Id="rId18" Type="http://schemas.openxmlformats.org/officeDocument/2006/relationships/hyperlink" Target="https://en.wikipedia.org/wiki/Christianity_Today" TargetMode="External"/><Relationship Id="rId26" Type="http://schemas.openxmlformats.org/officeDocument/2006/relationships/hyperlink" Target="https://en.wikipedia.org/wiki/Joni_Eareckson_Tada#cite_note-5" TargetMode="External"/><Relationship Id="rId3" Type="http://schemas.openxmlformats.org/officeDocument/2006/relationships/hyperlink" Target="https://en.wikipedia.org/wiki/Evangelical_Christian" TargetMode="External"/><Relationship Id="rId21" Type="http://schemas.openxmlformats.org/officeDocument/2006/relationships/hyperlink" Target="https://en.wikipedia.org/wiki/Larry_King_Live" TargetMode="External"/><Relationship Id="rId7" Type="http://schemas.openxmlformats.org/officeDocument/2006/relationships/hyperlink" Target="https://en.wikipedia.org/wiki/Joni_Eareckson_Tada#cite_note-2" TargetMode="External"/><Relationship Id="rId12" Type="http://schemas.openxmlformats.org/officeDocument/2006/relationships/hyperlink" Target="https://en.wikipedia.org/wiki/Joni_Eareckson_Tada#cite_note-4" TargetMode="External"/><Relationship Id="rId17" Type="http://schemas.openxmlformats.org/officeDocument/2006/relationships/hyperlink" Target="https://en.wikipedia.org/wiki/United_States_State_Department" TargetMode="External"/><Relationship Id="rId25" Type="http://schemas.openxmlformats.org/officeDocument/2006/relationships/hyperlink" Target="https://en.wikipedia.org/wiki/Abortion" TargetMode="External"/><Relationship Id="rId2" Type="http://schemas.openxmlformats.org/officeDocument/2006/relationships/slide" Target="../slides/slide60.xml"/><Relationship Id="rId16" Type="http://schemas.openxmlformats.org/officeDocument/2006/relationships/hyperlink" Target="https://en.wikipedia.org/wiki/National_Religious_Broadcasters" TargetMode="External"/><Relationship Id="rId20" Type="http://schemas.openxmlformats.org/officeDocument/2006/relationships/hyperlink" Target="https://en.wikipedia.org/wiki/Salvation_Army" TargetMode="External"/><Relationship Id="rId1" Type="http://schemas.openxmlformats.org/officeDocument/2006/relationships/notesMaster" Target="../notesMasters/notesMaster1.xml"/><Relationship Id="rId6" Type="http://schemas.openxmlformats.org/officeDocument/2006/relationships/hyperlink" Target="https://en.wikipedia.org/wiki/Wikipedia:Citation_needed" TargetMode="External"/><Relationship Id="rId11" Type="http://schemas.openxmlformats.org/officeDocument/2006/relationships/hyperlink" Target="https://en.wikipedia.org/wiki/Joni_Eareckson_Tada#cite_note-3" TargetMode="External"/><Relationship Id="rId24" Type="http://schemas.openxmlformats.org/officeDocument/2006/relationships/hyperlink" Target="https://en.wikipedia.org/wiki/Orthodox_Church" TargetMode="External"/><Relationship Id="rId5" Type="http://schemas.openxmlformats.org/officeDocument/2006/relationships/hyperlink" Target="https://en.wikipedia.org/wiki/Baltimore,_Maryland" TargetMode="External"/><Relationship Id="rId15" Type="http://schemas.openxmlformats.org/officeDocument/2006/relationships/hyperlink" Target="https://en.wikipedia.org/wiki/Christian" TargetMode="External"/><Relationship Id="rId23" Type="http://schemas.openxmlformats.org/officeDocument/2006/relationships/hyperlink" Target="https://en.wikipedia.org/wiki/Catholicism" TargetMode="External"/><Relationship Id="rId10" Type="http://schemas.openxmlformats.org/officeDocument/2006/relationships/hyperlink" Target="https://en.wikipedia.org/wiki/Quadriplegic" TargetMode="External"/><Relationship Id="rId19" Type="http://schemas.openxmlformats.org/officeDocument/2006/relationships/hyperlink" Target="https://en.wikipedia.org/wiki/The_War_Cry" TargetMode="External"/><Relationship Id="rId4" Type="http://schemas.openxmlformats.org/officeDocument/2006/relationships/hyperlink" Target="https://en.wikipedia.org/wiki/Joni_Eareckson_Tada#cite_note-1" TargetMode="External"/><Relationship Id="rId9" Type="http://schemas.openxmlformats.org/officeDocument/2006/relationships/hyperlink" Target="https://en.wikipedia.org/wiki/Chesapeake_Bay" TargetMode="External"/><Relationship Id="rId14" Type="http://schemas.openxmlformats.org/officeDocument/2006/relationships/hyperlink" Target="https://en.wikipedia.org/wiki/Breast_cancer" TargetMode="External"/><Relationship Id="rId22" Type="http://schemas.openxmlformats.org/officeDocument/2006/relationships/hyperlink" Target="https://en.wikipedia.org/wiki/Manhattan_Declaration:_A_Call_of_Christian_Conscience"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C2C19C-2CB3-4645-904C-F625F93F74B2}" type="slidenum">
              <a:rPr lang="en-US" sz="1200"/>
              <a:pPr/>
              <a:t>5</a:t>
            </a:fld>
            <a:endParaRPr lang="en-US" sz="1200"/>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C48C5C-0892-0442-B457-8FD38C0F80BA}" type="slidenum">
              <a:rPr lang="en-US" sz="1200"/>
              <a:pPr/>
              <a:t>39</a:t>
            </a:fld>
            <a:endParaRPr lang="en-US" sz="1200"/>
          </a:p>
        </p:txBody>
      </p:sp>
      <p:sp>
        <p:nvSpPr>
          <p:cNvPr id="400386" name="Rectangle 2"/>
          <p:cNvSpPr>
            <a:spLocks noGrp="1" noRot="1" noChangeAspect="1" noChangeArrowheads="1" noTextEdit="1"/>
          </p:cNvSpPr>
          <p:nvPr>
            <p:ph type="sldImg"/>
          </p:nvPr>
        </p:nvSpPr>
        <p:spPr>
          <a:ln/>
        </p:spPr>
      </p:sp>
      <p:sp>
        <p:nvSpPr>
          <p:cNvPr id="400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6D8D37-30A7-7445-9338-F68EC4704292}" type="slidenum">
              <a:rPr lang="en-US" sz="1200"/>
              <a:pPr/>
              <a:t>40</a:t>
            </a:fld>
            <a:endParaRPr lang="en-US" sz="1200"/>
          </a:p>
        </p:txBody>
      </p:sp>
      <p:sp>
        <p:nvSpPr>
          <p:cNvPr id="402434" name="Rectangle 2"/>
          <p:cNvSpPr>
            <a:spLocks noGrp="1" noRot="1" noChangeAspect="1" noChangeArrowheads="1" noTextEdit="1"/>
          </p:cNvSpPr>
          <p:nvPr>
            <p:ph type="sldImg"/>
          </p:nvPr>
        </p:nvSpPr>
        <p:spPr>
          <a:ln/>
        </p:spPr>
      </p:sp>
      <p:sp>
        <p:nvSpPr>
          <p:cNvPr id="402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AB1178-D8E2-EE4E-9890-8520FFFEE5EB}" type="slidenum">
              <a:rPr lang="en-US" sz="1200"/>
              <a:pPr/>
              <a:t>41</a:t>
            </a:fld>
            <a:endParaRPr lang="en-US" sz="1200"/>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A02C6D-93B4-E543-AB99-3052B30268B2}" type="slidenum">
              <a:rPr lang="en-US" sz="1200"/>
              <a:pPr/>
              <a:t>42</a:t>
            </a:fld>
            <a:endParaRPr lang="en-US" sz="1200"/>
          </a:p>
        </p:txBody>
      </p:sp>
      <p:sp>
        <p:nvSpPr>
          <p:cNvPr id="406530" name="Rectangle 2"/>
          <p:cNvSpPr>
            <a:spLocks noGrp="1" noRot="1" noChangeAspect="1" noChangeArrowheads="1"/>
          </p:cNvSpPr>
          <p:nvPr>
            <p:ph type="sldImg"/>
          </p:nvPr>
        </p:nvSpPr>
        <p:spPr>
          <a:solidFill>
            <a:srgbClr val="FFFFFF"/>
          </a:solidFill>
          <a:ln/>
        </p:spPr>
      </p:sp>
      <p:sp>
        <p:nvSpPr>
          <p:cNvPr id="406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B4F5A2E-0057-2145-96D2-B550FC98BE55}"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F5D736E-382D-A941-83FE-70054CCF16BC}"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eaLnBrk="1" hangingPunct="1"/>
            <a:r>
              <a:rPr lang="ar-SA" dirty="0"/>
              <a:t>تم اعتماد هذا البيان حول الشفاء الإلهي من قبل المجمع العام لكنيسة جماعات الله، 20 آب 1974</a:t>
            </a:r>
          </a:p>
          <a:p>
            <a:pPr algn="r" rtl="1" eaLnBrk="1" hangingPunct="1"/>
            <a:endParaRPr lang="ar-SA" dirty="0"/>
          </a:p>
          <a:p>
            <a:pPr algn="r" rtl="1" eaLnBrk="1" hangingPunct="1"/>
            <a:r>
              <a:rPr lang="ar-SA" dirty="0"/>
              <a:t>(</a:t>
            </a:r>
            <a:r>
              <a:rPr lang="en-US" dirty="0"/>
              <a:t>http://ag.org/top/beliefs/position_papers/4184_healing.cfm)</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D25AF9A-0753-7E4E-8EA4-383C2295DB29}" type="slidenum">
              <a:rPr lang="en-US" sz="1200">
                <a:solidFill>
                  <a:srgbClr val="000000"/>
                </a:solidFill>
                <a:latin typeface="Verdana" charset="0"/>
              </a:rPr>
              <a:pPr/>
              <a:t>45</a:t>
            </a:fld>
            <a:endParaRPr lang="en-US" sz="1200">
              <a:solidFill>
                <a:srgbClr val="000000"/>
              </a:solidFill>
              <a:latin typeface="Verdana" charset="0"/>
            </a:endParaRPr>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B99435-C79D-AA4A-A4C4-50B163634E57}"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65954" name="Rectangle 2"/>
          <p:cNvSpPr>
            <a:spLocks noGrp="1" noRot="1" noChangeAspect="1" noChangeArrowheads="1" noTextEdit="1"/>
          </p:cNvSpPr>
          <p:nvPr>
            <p:ph type="sldImg"/>
          </p:nvPr>
        </p:nvSpPr>
        <p:spPr>
          <a:ln/>
        </p:spPr>
      </p:sp>
      <p:sp>
        <p:nvSpPr>
          <p:cNvPr id="765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978B5C-23C5-FB4F-BC66-1E607E2E236C}"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68002" name="Rectangle 2"/>
          <p:cNvSpPr>
            <a:spLocks noGrp="1" noRot="1" noChangeAspect="1" noChangeArrowheads="1" noTextEdit="1"/>
          </p:cNvSpPr>
          <p:nvPr>
            <p:ph type="sldImg"/>
          </p:nvPr>
        </p:nvSpPr>
        <p:spPr>
          <a:ln/>
        </p:spPr>
      </p:sp>
      <p:sp>
        <p:nvSpPr>
          <p:cNvPr id="76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E71F5E0-369E-E546-B8BC-FF33E80804C7}"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70050" name="Rectangle 2"/>
          <p:cNvSpPr>
            <a:spLocks noGrp="1" noRot="1" noChangeAspect="1" noChangeArrowheads="1" noTextEdit="1"/>
          </p:cNvSpPr>
          <p:nvPr>
            <p:ph type="sldImg"/>
          </p:nvPr>
        </p:nvSpPr>
        <p:spPr>
          <a:ln/>
        </p:spPr>
      </p:sp>
      <p:sp>
        <p:nvSpPr>
          <p:cNvPr id="77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CB5F0A-7425-1246-A91E-5A2229A60D1D}" type="slidenum">
              <a:rPr lang="en-US" sz="1200"/>
              <a:pPr/>
              <a:t>16</a:t>
            </a:fld>
            <a:endParaRPr lang="en-US" sz="1200"/>
          </a:p>
        </p:txBody>
      </p:sp>
      <p:sp>
        <p:nvSpPr>
          <p:cNvPr id="370690" name="Rectangle 2"/>
          <p:cNvSpPr>
            <a:spLocks noGrp="1" noRot="1" noChangeAspect="1" noChangeArrowheads="1"/>
          </p:cNvSpPr>
          <p:nvPr>
            <p:ph type="sldImg"/>
          </p:nvPr>
        </p:nvSpPr>
        <p:spPr>
          <a:solidFill>
            <a:srgbClr val="FFFFFF"/>
          </a:solidFill>
          <a:ln/>
        </p:spPr>
      </p:sp>
      <p:sp>
        <p:nvSpPr>
          <p:cNvPr id="370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600F750-B51F-A041-A70C-8C2484753B9E}"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72098" name="Rectangle 2"/>
          <p:cNvSpPr>
            <a:spLocks noGrp="1" noRot="1" noChangeAspect="1" noChangeArrowheads="1"/>
          </p:cNvSpPr>
          <p:nvPr>
            <p:ph type="sldImg"/>
          </p:nvPr>
        </p:nvSpPr>
        <p:spPr>
          <a:solidFill>
            <a:srgbClr val="FFFFFF"/>
          </a:solidFill>
          <a:ln/>
        </p:spPr>
      </p:sp>
      <p:sp>
        <p:nvSpPr>
          <p:cNvPr id="772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828FC4D-565D-1F40-8CB3-3300FCBDE829}"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74146" name="Rectangle 2"/>
          <p:cNvSpPr>
            <a:spLocks noGrp="1" noRot="1" noChangeAspect="1" noChangeArrowheads="1"/>
          </p:cNvSpPr>
          <p:nvPr>
            <p:ph type="sldImg"/>
          </p:nvPr>
        </p:nvSpPr>
        <p:spPr>
          <a:solidFill>
            <a:srgbClr val="FFFFFF"/>
          </a:solidFill>
          <a:ln/>
        </p:spPr>
      </p:sp>
      <p:sp>
        <p:nvSpPr>
          <p:cNvPr id="774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C59386B-5F21-CE47-AAA9-6EC3A93953FD}"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76194" name="Rectangle 2"/>
          <p:cNvSpPr>
            <a:spLocks noGrp="1" noRot="1" noChangeAspect="1" noChangeArrowheads="1"/>
          </p:cNvSpPr>
          <p:nvPr>
            <p:ph type="sldImg"/>
          </p:nvPr>
        </p:nvSpPr>
        <p:spPr>
          <a:solidFill>
            <a:srgbClr val="FFFFFF"/>
          </a:solidFill>
          <a:ln/>
        </p:spPr>
      </p:sp>
      <p:sp>
        <p:nvSpPr>
          <p:cNvPr id="776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07EABC-7AE5-F848-B3DE-7DA3149B92E6}"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78242" name="Rectangle 2"/>
          <p:cNvSpPr>
            <a:spLocks noGrp="1" noRot="1" noChangeAspect="1" noChangeArrowheads="1" noTextEdit="1"/>
          </p:cNvSpPr>
          <p:nvPr>
            <p:ph type="sldImg"/>
          </p:nvPr>
        </p:nvSpPr>
        <p:spPr>
          <a:ln/>
        </p:spPr>
      </p:sp>
      <p:sp>
        <p:nvSpPr>
          <p:cNvPr id="77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9CDE85-FFCE-A047-92FC-534CB94AD0CB}" type="slidenum">
              <a:rPr lang="en-US" sz="1200">
                <a:solidFill>
                  <a:srgbClr val="000000"/>
                </a:solidFill>
                <a:latin typeface="Verdana" charset="0"/>
              </a:rPr>
              <a:pPr/>
              <a:t>53</a:t>
            </a:fld>
            <a:endParaRPr lang="en-US" sz="1200">
              <a:solidFill>
                <a:srgbClr val="000000"/>
              </a:solidFill>
              <a:latin typeface="Verdana" charset="0"/>
            </a:endParaRPr>
          </a:p>
        </p:txBody>
      </p:sp>
      <p:sp>
        <p:nvSpPr>
          <p:cNvPr id="429058" name="Rectangle 2"/>
          <p:cNvSpPr>
            <a:spLocks noGrp="1" noRot="1" noChangeAspect="1" noChangeArrowheads="1"/>
          </p:cNvSpPr>
          <p:nvPr>
            <p:ph type="sldImg"/>
          </p:nvPr>
        </p:nvSpPr>
        <p:spPr>
          <a:solidFill>
            <a:srgbClr val="FFFFFF"/>
          </a:solidFill>
          <a:ln/>
        </p:spPr>
      </p:sp>
      <p:sp>
        <p:nvSpPr>
          <p:cNvPr id="429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E8055C-6406-3241-BB2B-026B3522847F}" type="slidenum">
              <a:rPr lang="en-US" sz="1200">
                <a:solidFill>
                  <a:srgbClr val="000000"/>
                </a:solidFill>
                <a:latin typeface="Verdana" charset="0"/>
              </a:rPr>
              <a:pPr/>
              <a:t>54</a:t>
            </a:fld>
            <a:endParaRPr lang="en-US" sz="1200">
              <a:solidFill>
                <a:srgbClr val="000000"/>
              </a:solidFill>
              <a:latin typeface="Verdana" charset="0"/>
            </a:endParaRPr>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C899E0-0E86-2244-B07F-5CAAFEE9B60D}" type="slidenum">
              <a:rPr lang="en-US" sz="1200">
                <a:solidFill>
                  <a:srgbClr val="000000"/>
                </a:solidFill>
                <a:latin typeface="Verdana" charset="0"/>
              </a:rPr>
              <a:pPr/>
              <a:t>55</a:t>
            </a:fld>
            <a:endParaRPr lang="en-US" sz="1200">
              <a:solidFill>
                <a:srgbClr val="000000"/>
              </a:solidFill>
              <a:latin typeface="Verdana"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3DBA50-EEFF-D849-9E6D-0BC133054FF5}"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86434" name="Rectangle 2"/>
          <p:cNvSpPr>
            <a:spLocks noGrp="1" noRot="1" noChangeAspect="1" noChangeArrowheads="1" noTextEdit="1"/>
          </p:cNvSpPr>
          <p:nvPr>
            <p:ph type="sldImg"/>
          </p:nvPr>
        </p:nvSpPr>
        <p:spPr>
          <a:ln/>
        </p:spPr>
      </p:sp>
      <p:sp>
        <p:nvSpPr>
          <p:cNvPr id="786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1871314-16AB-2C43-9BB0-4C6AC1C73981}"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88482" name="Rectangle 2"/>
          <p:cNvSpPr>
            <a:spLocks noGrp="1" noRot="1" noChangeAspect="1" noChangeArrowheads="1" noTextEdit="1"/>
          </p:cNvSpPr>
          <p:nvPr>
            <p:ph type="sldImg"/>
          </p:nvPr>
        </p:nvSpPr>
        <p:spPr>
          <a:ln/>
        </p:spPr>
      </p:sp>
      <p:sp>
        <p:nvSpPr>
          <p:cNvPr id="788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2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C73362B-BB2F-AA44-8C59-F692569D9800}"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90530" name="Rectangle 1026"/>
          <p:cNvSpPr>
            <a:spLocks noGrp="1" noRot="1" noChangeAspect="1" noChangeArrowheads="1" noTextEdit="1"/>
          </p:cNvSpPr>
          <p:nvPr>
            <p:ph type="sldImg"/>
          </p:nvPr>
        </p:nvSpPr>
        <p:spPr>
          <a:ln/>
        </p:spPr>
      </p:sp>
      <p:sp>
        <p:nvSpPr>
          <p:cNvPr id="79053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B501C2-47E6-1B49-A86C-6D098B41BEA8}" type="slidenum">
              <a:rPr lang="en-US" sz="1200"/>
              <a:pPr/>
              <a:t>18</a:t>
            </a:fld>
            <a:endParaRPr lang="en-US" sz="1200"/>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22780D-F9D6-9542-B085-986BE2BFDC20}"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92578" name="Rectangle 2"/>
          <p:cNvSpPr>
            <a:spLocks noGrp="1" noRot="1" noChangeAspect="1" noChangeArrowheads="1" noTextEdit="1"/>
          </p:cNvSpPr>
          <p:nvPr>
            <p:ph type="sldImg"/>
          </p:nvPr>
        </p:nvSpPr>
        <p:spPr>
          <a:ln/>
        </p:spPr>
      </p:sp>
      <p:sp>
        <p:nvSpPr>
          <p:cNvPr id="792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Wikipedia </a:t>
            </a:r>
            <a:r>
              <a:rPr lang="en-US" b="1" dirty="0"/>
              <a:t>accessed 21 April 2016</a:t>
            </a:r>
          </a:p>
          <a:p>
            <a:r>
              <a:rPr lang="en-US" b="1" dirty="0"/>
              <a:t>Joni </a:t>
            </a:r>
            <a:r>
              <a:rPr lang="en-US" b="1" dirty="0" err="1"/>
              <a:t>Eareckson</a:t>
            </a:r>
            <a:r>
              <a:rPr lang="en-US" b="1" dirty="0"/>
              <a:t> Tada</a:t>
            </a:r>
            <a:r>
              <a:rPr lang="en-US" dirty="0"/>
              <a:t> (born October 15, 1949) is an </a:t>
            </a:r>
            <a:r>
              <a:rPr lang="en-US" dirty="0">
                <a:hlinkClick r:id="rId3" tooltip="Evangelical Christian"/>
              </a:rPr>
              <a:t>evangelical Christian</a:t>
            </a:r>
            <a:r>
              <a:rPr lang="en-US" dirty="0"/>
              <a:t>,</a:t>
            </a:r>
            <a:r>
              <a:rPr lang="en-US" baseline="30000" dirty="0">
                <a:hlinkClick r:id="rId4"/>
              </a:rPr>
              <a:t>[1]</a:t>
            </a:r>
            <a:r>
              <a:rPr lang="en-US" dirty="0"/>
              <a:t> author, radio host, and founder of </a:t>
            </a:r>
            <a:r>
              <a:rPr lang="en-US" i="1" dirty="0"/>
              <a:t>Joni and Friends</a:t>
            </a:r>
            <a:r>
              <a:rPr lang="en-US" dirty="0"/>
              <a:t>, an organization "accelerating Christian ministry in the disability community.”</a:t>
            </a:r>
          </a:p>
          <a:p>
            <a:r>
              <a:rPr lang="en-US" b="1" dirty="0"/>
              <a:t>Biography</a:t>
            </a:r>
          </a:p>
          <a:p>
            <a:r>
              <a:rPr lang="en-US" dirty="0"/>
              <a:t>Tada was born in 1949 in </a:t>
            </a:r>
            <a:r>
              <a:rPr lang="en-US" dirty="0">
                <a:hlinkClick r:id="rId5" tooltip="Baltimore, Maryland"/>
              </a:rPr>
              <a:t>Baltimore, Maryland</a:t>
            </a:r>
            <a:r>
              <a:rPr lang="en-US" dirty="0"/>
              <a:t>, the youngest of four daughters.</a:t>
            </a:r>
            <a:r>
              <a:rPr lang="en-US" baseline="30000" dirty="0">
                <a:effectLst/>
              </a:rPr>
              <a:t>[</a:t>
            </a:r>
            <a:r>
              <a:rPr lang="en-US" i="1" baseline="30000" dirty="0">
                <a:effectLst/>
                <a:hlinkClick r:id="rId6" tooltip="Wikipedia:Citation needed"/>
              </a:rPr>
              <a:t>citation needed</a:t>
            </a:r>
            <a:r>
              <a:rPr lang="en-US" baseline="30000" dirty="0">
                <a:effectLst/>
              </a:rPr>
              <a:t>]</a:t>
            </a:r>
            <a:r>
              <a:rPr lang="en-US" baseline="30000" dirty="0">
                <a:hlinkClick r:id="rId7"/>
              </a:rPr>
              <a:t>[2]</a:t>
            </a:r>
            <a:r>
              <a:rPr lang="en-US" baseline="30000" dirty="0">
                <a:effectLst/>
              </a:rPr>
              <a:t>[</a:t>
            </a:r>
            <a:r>
              <a:rPr lang="en-US" i="1" baseline="30000" dirty="0">
                <a:effectLst/>
                <a:hlinkClick r:id="rId8" tooltip="Wikipedia:Verifiability"/>
              </a:rPr>
              <a:t>not in citation given</a:t>
            </a:r>
            <a:r>
              <a:rPr lang="en-US" baseline="30000" dirty="0">
                <a:effectLst/>
              </a:rPr>
              <a:t>]</a:t>
            </a:r>
            <a:endParaRPr lang="en-US" dirty="0"/>
          </a:p>
          <a:p>
            <a:r>
              <a:rPr lang="en-US" dirty="0"/>
              <a:t>As a teenager, Tada enjoyed riding horses, hiking, tennis, and swimming. On July 30, 1967, she dove into </a:t>
            </a:r>
            <a:r>
              <a:rPr lang="en-US" dirty="0">
                <a:hlinkClick r:id="rId9" tooltip="Chesapeake Bay"/>
              </a:rPr>
              <a:t>Chesapeake Bay</a:t>
            </a:r>
            <a:r>
              <a:rPr lang="en-US" dirty="0"/>
              <a:t> after misjudging the shallowness of the water. She suffered a fracture between the fourth and fifth cervical levels and became a </a:t>
            </a:r>
            <a:r>
              <a:rPr lang="en-US" dirty="0">
                <a:hlinkClick r:id="rId10" tooltip="Quadriplegic"/>
              </a:rPr>
              <a:t>quadriplegic</a:t>
            </a:r>
            <a:r>
              <a:rPr lang="en-US" dirty="0"/>
              <a:t>, paralyzed from the shoulders down.</a:t>
            </a:r>
            <a:r>
              <a:rPr lang="en-US" baseline="30000" dirty="0">
                <a:hlinkClick r:id="rId11"/>
              </a:rPr>
              <a:t>[3]</a:t>
            </a:r>
            <a:endParaRPr lang="en-US" dirty="0"/>
          </a:p>
          <a:p>
            <a:r>
              <a:rPr lang="en-US" dirty="0"/>
              <a:t>During her two years of rehabilitation, according to her autobiography, she experienced anger, depression, suicidal thoughts, and religious doubts. However, Tada learned to paint with a brush between her teeth, and began selling her artwork. To date, she has written over forty books, recorded several musical albums, starred in an autobiographical movie of her life, and is an advocate for disabled people.</a:t>
            </a:r>
            <a:r>
              <a:rPr lang="en-US" baseline="30000" dirty="0">
                <a:hlinkClick r:id="rId12"/>
              </a:rPr>
              <a:t>[4]</a:t>
            </a:r>
            <a:endParaRPr lang="en-US" dirty="0"/>
          </a:p>
          <a:p>
            <a:r>
              <a:rPr lang="en-US" dirty="0"/>
              <a:t>Tada wrote of her experiences in her 1976 international best-selling autobiography, </a:t>
            </a:r>
            <a:r>
              <a:rPr lang="en-US" i="1" dirty="0"/>
              <a:t>Joni: The unforgettable story of a young woman's struggle against quadriplegia &amp; depression</a:t>
            </a:r>
            <a:r>
              <a:rPr lang="en-US" dirty="0"/>
              <a:t>, which has been distributed in many languages. The book was made into a 1979 feature film of the same name, starring herself. Her second book, </a:t>
            </a:r>
            <a:r>
              <a:rPr lang="en-US" i="1" dirty="0"/>
              <a:t>A Step Further</a:t>
            </a:r>
            <a:r>
              <a:rPr lang="en-US" dirty="0"/>
              <a:t>, was released in 1978.</a:t>
            </a:r>
          </a:p>
          <a:p>
            <a:r>
              <a:rPr lang="en-US" dirty="0"/>
              <a:t>She married Ken Tada in 1982. They live in </a:t>
            </a:r>
            <a:r>
              <a:rPr lang="en-US" dirty="0">
                <a:hlinkClick r:id="rId13" tooltip="Calabasas, California"/>
              </a:rPr>
              <a:t>Calabasas, California</a:t>
            </a:r>
            <a:r>
              <a:rPr lang="en-US" dirty="0"/>
              <a:t>. In 2010, she announced that she had been diagnosed with </a:t>
            </a:r>
            <a:r>
              <a:rPr lang="en-US" dirty="0">
                <a:hlinkClick r:id="rId14" tooltip="Breast cancer"/>
              </a:rPr>
              <a:t>breast cancer</a:t>
            </a:r>
            <a:r>
              <a:rPr lang="en-US" dirty="0"/>
              <a:t>. She emerged successfully from cancer surgery and is hopeful of a positive prognosis.</a:t>
            </a:r>
          </a:p>
          <a:p>
            <a:r>
              <a:rPr lang="en-US" b="1" dirty="0"/>
              <a:t>Ministry and public life</a:t>
            </a:r>
          </a:p>
          <a:p>
            <a:r>
              <a:rPr lang="en-US" dirty="0"/>
              <a:t>Tada founded Joni and Friends (JAF) in 1979, an organization for </a:t>
            </a:r>
            <a:r>
              <a:rPr lang="en-US" dirty="0">
                <a:hlinkClick r:id="rId15" tooltip="Christian"/>
              </a:rPr>
              <a:t>Christian</a:t>
            </a:r>
            <a:r>
              <a:rPr lang="en-US" dirty="0"/>
              <a:t> ministry in the disabled community throughout the world. In 2006 the Joni and Friends International Disability Centre in Agoura California was established.</a:t>
            </a:r>
            <a:r>
              <a:rPr lang="en-US" baseline="30000" dirty="0">
                <a:effectLst/>
              </a:rPr>
              <a:t>[</a:t>
            </a:r>
            <a:r>
              <a:rPr lang="en-US" i="1" baseline="30000" dirty="0">
                <a:effectLst/>
                <a:hlinkClick r:id="rId6" tooltip="Wikipedia:Citation needed"/>
              </a:rPr>
              <a:t>citation needed</a:t>
            </a:r>
            <a:r>
              <a:rPr lang="en-US" baseline="30000" dirty="0">
                <a:effectLst/>
              </a:rPr>
              <a:t>]</a:t>
            </a:r>
            <a:endParaRPr lang="en-US" dirty="0"/>
          </a:p>
          <a:p>
            <a:r>
              <a:rPr lang="en-US" dirty="0"/>
              <a:t>Led by Tada and Doug </a:t>
            </a:r>
            <a:r>
              <a:rPr lang="en-US" dirty="0" err="1"/>
              <a:t>Mazza</a:t>
            </a:r>
            <a:r>
              <a:rPr lang="en-US" dirty="0"/>
              <a:t>, the Joni and Friends International Disability Center has four programs. </a:t>
            </a:r>
            <a:r>
              <a:rPr lang="en-US" i="1" dirty="0"/>
              <a:t>Joni and Friends</a:t>
            </a:r>
            <a:r>
              <a:rPr lang="en-US" dirty="0"/>
              <a:t>, a daily five-minute radio program, heard in over 1,000 broadcast outlets. In 2002 it received the “Radio Program of the Year” award from </a:t>
            </a:r>
            <a:r>
              <a:rPr lang="en-US" dirty="0">
                <a:hlinkClick r:id="rId16" tooltip="National Religious Broadcasters"/>
              </a:rPr>
              <a:t>National Religious Broadcasters</a:t>
            </a:r>
            <a:r>
              <a:rPr lang="en-US" dirty="0"/>
              <a:t>. The Wounded Warrior program offers family retreats. Wheels for the World collects wheelchairs, which are refurbished by prison inmates and donated to people in developing nations where, physical therapists fit each chair to a needy disabled child or adult.</a:t>
            </a:r>
          </a:p>
          <a:p>
            <a:r>
              <a:rPr lang="en-US" dirty="0"/>
              <a:t>In 2005, Tada was appointed to the Disability Advisory Committee of the </a:t>
            </a:r>
            <a:r>
              <a:rPr lang="en-US" dirty="0">
                <a:hlinkClick r:id="rId17" tooltip="United States State Department"/>
              </a:rPr>
              <a:t>U.S. State Department</a:t>
            </a:r>
            <a:r>
              <a:rPr lang="en-US" dirty="0"/>
              <a:t>.</a:t>
            </a:r>
          </a:p>
          <a:p>
            <a:r>
              <a:rPr lang="en-US" dirty="0"/>
              <a:t>Tada is a conference speaker. Her articles have been published in </a:t>
            </a:r>
            <a:r>
              <a:rPr lang="en-US" i="1" dirty="0">
                <a:hlinkClick r:id="rId18" tooltip="Christianity Today"/>
              </a:rPr>
              <a:t>Christianity Today</a:t>
            </a:r>
            <a:r>
              <a:rPr lang="en-US" dirty="0"/>
              <a:t>, </a:t>
            </a:r>
            <a:r>
              <a:rPr lang="en-US" i="1" dirty="0"/>
              <a:t>Today's Christian Woman</a:t>
            </a:r>
            <a:r>
              <a:rPr lang="en-US" dirty="0"/>
              <a:t>, </a:t>
            </a:r>
            <a:r>
              <a:rPr lang="en-US" i="1" dirty="0">
                <a:hlinkClick r:id="rId19" tooltip="The War Cry"/>
              </a:rPr>
              <a:t>The War Cry</a:t>
            </a:r>
            <a:r>
              <a:rPr lang="en-US" dirty="0"/>
              <a:t> (</a:t>
            </a:r>
            <a:r>
              <a:rPr lang="en-US" dirty="0">
                <a:hlinkClick r:id="rId20" tooltip="Salvation Army"/>
              </a:rPr>
              <a:t>Salvation Army</a:t>
            </a:r>
            <a:r>
              <a:rPr lang="en-US" dirty="0"/>
              <a:t>), and newspapers around the world. Tada has appeared four times on </a:t>
            </a:r>
            <a:r>
              <a:rPr lang="en-US" i="1" dirty="0">
                <a:hlinkClick r:id="rId21" tooltip="Larry King Live"/>
              </a:rPr>
              <a:t>Larry King Live</a:t>
            </a:r>
            <a:r>
              <a:rPr lang="en-US" dirty="0"/>
              <a:t>.</a:t>
            </a:r>
          </a:p>
          <a:p>
            <a:r>
              <a:rPr lang="en-US" dirty="0"/>
              <a:t>In November 2009, Tada signed an ecumenical statement known as the </a:t>
            </a:r>
            <a:r>
              <a:rPr lang="en-US" i="1" dirty="0">
                <a:hlinkClick r:id="rId22" tooltip="Manhattan Declaration: A Call of Christian Conscience"/>
              </a:rPr>
              <a:t>Manhattan Declaration</a:t>
            </a:r>
            <a:r>
              <a:rPr lang="en-US" dirty="0"/>
              <a:t> calling on evangelicals, </a:t>
            </a:r>
            <a:r>
              <a:rPr lang="en-US" dirty="0">
                <a:hlinkClick r:id="rId23" tooltip="Catholicism"/>
              </a:rPr>
              <a:t>Catholics</a:t>
            </a:r>
            <a:r>
              <a:rPr lang="en-US" dirty="0"/>
              <a:t> and </a:t>
            </a:r>
            <a:r>
              <a:rPr lang="en-US" dirty="0">
                <a:hlinkClick r:id="rId24" tooltip="Orthodox Church"/>
              </a:rPr>
              <a:t>Orthodox</a:t>
            </a:r>
            <a:r>
              <a:rPr lang="en-US" dirty="0"/>
              <a:t> Christians to work towards changing laws which permit </a:t>
            </a:r>
            <a:r>
              <a:rPr lang="en-US" dirty="0">
                <a:hlinkClick r:id="rId25" tooltip="Abortion"/>
              </a:rPr>
              <a:t>abortion</a:t>
            </a:r>
            <a:r>
              <a:rPr lang="en-US" dirty="0"/>
              <a:t>, and other matters that go against their religious consciences.</a:t>
            </a:r>
            <a:r>
              <a:rPr lang="en-US" baseline="30000" dirty="0">
                <a:hlinkClick r:id="rId26"/>
              </a:rPr>
              <a:t>[5]</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2735E56-69C9-1441-80D9-AA652B8D79E1}" type="slidenum">
              <a:rPr lang="en-US" smtClean="0"/>
              <a:pPr>
                <a:defRPr/>
              </a:pPr>
              <a:t>60</a:t>
            </a:fld>
            <a:endParaRPr lang="en-US"/>
          </a:p>
        </p:txBody>
      </p:sp>
    </p:spTree>
    <p:extLst>
      <p:ext uri="{BB962C8B-B14F-4D97-AF65-F5344CB8AC3E}">
        <p14:creationId xmlns:p14="http://schemas.microsoft.com/office/powerpoint/2010/main" val="3753493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3514FA-16A1-DF47-80C9-D4634DE3B1C2}" type="slidenum">
              <a:rPr lang="en-US" sz="1200"/>
              <a:pPr/>
              <a:t>67</a:t>
            </a:fld>
            <a:endParaRPr lang="en-US" sz="1200"/>
          </a:p>
        </p:txBody>
      </p:sp>
      <p:sp>
        <p:nvSpPr>
          <p:cNvPr id="443394" name="Rectangle 2"/>
          <p:cNvSpPr>
            <a:spLocks noGrp="1" noRot="1" noChangeAspect="1" noChangeArrowheads="1"/>
          </p:cNvSpPr>
          <p:nvPr>
            <p:ph type="sldImg"/>
          </p:nvPr>
        </p:nvSpPr>
        <p:spPr>
          <a:solidFill>
            <a:srgbClr val="FFFFFF"/>
          </a:solidFill>
          <a:ln/>
        </p:spPr>
      </p:sp>
      <p:sp>
        <p:nvSpPr>
          <p:cNvPr id="443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1CC7E8B-FB96-E443-855B-A3BF22D2EB1F}" type="slidenum">
              <a:rPr lang="en-US" sz="1200">
                <a:solidFill>
                  <a:srgbClr val="1F497D"/>
                </a:solidFill>
                <a:latin typeface="Times New Roman" charset="0"/>
                <a:ea typeface="Osaka" charset="0"/>
                <a:cs typeface="Osaka" charset="0"/>
              </a:rPr>
              <a:pPr eaLnBrk="1" hangingPunct="1"/>
              <a:t>68</a:t>
            </a:fld>
            <a:endParaRPr lang="en-US" sz="1200">
              <a:solidFill>
                <a:srgbClr val="1F497D"/>
              </a:solidFill>
              <a:latin typeface="Times New Roman" charset="0"/>
              <a:ea typeface="Osaka" charset="0"/>
              <a:cs typeface="Osaka" charset="0"/>
            </a:endParaRPr>
          </a:p>
        </p:txBody>
      </p:sp>
      <p:sp>
        <p:nvSpPr>
          <p:cNvPr id="445442" name="Rectangle 1026"/>
          <p:cNvSpPr>
            <a:spLocks noGrp="1" noRot="1" noChangeAspect="1" noChangeArrowheads="1" noTextEdit="1"/>
          </p:cNvSpPr>
          <p:nvPr>
            <p:ph type="sldImg"/>
          </p:nvPr>
        </p:nvSpPr>
        <p:spPr>
          <a:ln/>
        </p:spPr>
      </p:sp>
      <p:sp>
        <p:nvSpPr>
          <p:cNvPr id="44544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0354A4-BC3A-5B48-A35B-ED69AAEC5BB7}" type="slidenum">
              <a:rPr lang="en-US" sz="1200">
                <a:solidFill>
                  <a:srgbClr val="000000"/>
                </a:solidFill>
              </a:rPr>
              <a:pPr/>
              <a:t>70</a:t>
            </a:fld>
            <a:endParaRPr lang="en-US" sz="1200">
              <a:solidFill>
                <a:srgbClr val="000000"/>
              </a:solidFill>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3CB6BB-A5FE-7046-89F2-F111042FF532}" type="slidenum">
              <a:rPr lang="en-US" sz="1200">
                <a:solidFill>
                  <a:srgbClr val="000000"/>
                </a:solidFill>
                <a:latin typeface="Times New Roman" charset="0"/>
              </a:rPr>
              <a:pPr eaLnBrk="1" hangingPunct="1"/>
              <a:t>71</a:t>
            </a:fld>
            <a:endParaRPr lang="en-US" sz="1200">
              <a:solidFill>
                <a:srgbClr val="000000"/>
              </a:solidFill>
              <a:latin typeface="Times New Roman" charset="0"/>
            </a:endParaRPr>
          </a:p>
        </p:txBody>
      </p:sp>
      <p:sp>
        <p:nvSpPr>
          <p:cNvPr id="450562" name="Rectangle 2"/>
          <p:cNvSpPr>
            <a:spLocks noGrp="1" noRot="1" noChangeAspect="1" noChangeArrowheads="1"/>
          </p:cNvSpPr>
          <p:nvPr>
            <p:ph type="sldImg"/>
          </p:nvPr>
        </p:nvSpPr>
        <p:spPr>
          <a:solidFill>
            <a:srgbClr val="FFFFFF"/>
          </a:solidFill>
          <a:ln/>
        </p:spPr>
      </p:sp>
      <p:sp>
        <p:nvSpPr>
          <p:cNvPr id="450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949C8-C840-1343-8EBD-4224D2F0BBC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5938" name="Rectangle 2"/>
          <p:cNvSpPr>
            <a:spLocks noGrp="1" noRot="1" noChangeAspect="1" noChangeArrowheads="1"/>
          </p:cNvSpPr>
          <p:nvPr>
            <p:ph type="sldImg"/>
          </p:nvPr>
        </p:nvSpPr>
        <p:spPr>
          <a:xfrm>
            <a:off x="1143000" y="685800"/>
            <a:ext cx="4572000" cy="3429000"/>
          </a:xfrm>
          <a:solidFill>
            <a:srgbClr val="FFFFFF"/>
          </a:solidFill>
          <a:ln/>
        </p:spPr>
      </p:sp>
      <p:sp>
        <p:nvSpPr>
          <p:cNvPr id="2959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33538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2"/>
          <p:cNvSpPr>
            <a:spLocks noGrp="1" noRot="1" noChangeAspect="1" noChangeArrowheads="1" noTextEdit="1"/>
          </p:cNvSpPr>
          <p:nvPr>
            <p:ph type="sldImg"/>
          </p:nvPr>
        </p:nvSpPr>
        <p:spPr>
          <a:solidFill>
            <a:srgbClr val="FFFFFF"/>
          </a:solidFill>
          <a:ln/>
        </p:spPr>
      </p:sp>
      <p:sp>
        <p:nvSpPr>
          <p:cNvPr id="45465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r" rtl="1" eaLnBrk="1" hangingPunct="1"/>
            <a:r>
              <a:rPr lang="ar-SA" dirty="0">
                <a:latin typeface="Times New Roman" charset="0"/>
                <a:ea typeface="ＭＳ Ｐゴシック" charset="0"/>
                <a:cs typeface="ＭＳ Ｐゴシック" charset="0"/>
              </a:rPr>
              <a:t>بلغ عدد اليهود في روما 40000 نسمة في عهد أغسطس (30 ق. م - 14 ميلادي)، لذلك كان هؤلاء أقلية كبيرة. لا نعرف حقًا من الذي بدأ بالفعل الكنيسة في روما، لكن من المحتمل أن بعض هؤلاء من اليهود الذين عادوا إلى روما بعد حلول الروح القدس في يوم الخمسين في أورشليم. وهؤلاء بدورهم قادوا الأمم إلى الإيمان أيضًا.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118028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4C99976F-A711-A14E-8C3D-43164A53FC6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50210" name="Rectangle 2"/>
          <p:cNvSpPr>
            <a:spLocks noGrp="1" noRot="1" noChangeAspect="1" noChangeArrowheads="1" noTextEdit="1"/>
          </p:cNvSpPr>
          <p:nvPr>
            <p:ph type="sldImg"/>
          </p:nvPr>
        </p:nvSpPr>
        <p:spPr>
          <a:xfrm>
            <a:off x="1143000" y="685800"/>
            <a:ext cx="4572000" cy="3429000"/>
          </a:xfrm>
          <a:ln/>
        </p:spPr>
      </p:sp>
      <p:sp>
        <p:nvSpPr>
          <p:cNvPr id="3502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 was known as the “best of the best” of the 20</a:t>
            </a:r>
            <a:r>
              <a:rPr lang="en-US" baseline="30000" dirty="0"/>
              <a:t>th</a:t>
            </a:r>
            <a:r>
              <a:rPr lang="en-US" dirty="0"/>
              <a:t> century faith healers. A reporter once asked her to provide the ten</a:t>
            </a:r>
            <a:r>
              <a:rPr lang="en-US" baseline="0" dirty="0"/>
              <a:t> best examples of those healed in her crusades. After looking up these ten people, not one of them was an example of a genuine physical healing that lasted. Some reverted to their sickness, some were psychosomatic, and none of them were genuine. Kuhlman herself claimed not to have the biblical gift of healing as she knew that many whom she prayed for did not get healed, unlike those in the NT who regularly succeeded in healing others.</a:t>
            </a:r>
            <a:endParaRPr lang="en-US" dirty="0"/>
          </a:p>
        </p:txBody>
      </p:sp>
      <p:sp>
        <p:nvSpPr>
          <p:cNvPr id="4" name="Slide Number Placeholder 3"/>
          <p:cNvSpPr>
            <a:spLocks noGrp="1"/>
          </p:cNvSpPr>
          <p:nvPr>
            <p:ph type="sldNum" sz="quarter" idx="10"/>
          </p:nvPr>
        </p:nvSpPr>
        <p:spPr/>
        <p:txBody>
          <a:bodyPr/>
          <a:lstStyle/>
          <a:p>
            <a:pPr>
              <a:defRPr/>
            </a:pPr>
            <a:fld id="{C2735E56-69C9-1441-80D9-AA652B8D79E1}" type="slidenum">
              <a:rPr lang="en-US" smtClean="0"/>
              <a:pPr>
                <a:defRPr/>
              </a:pPr>
              <a:t>19</a:t>
            </a:fld>
            <a:endParaRPr lang="en-US"/>
          </a:p>
        </p:txBody>
      </p:sp>
    </p:spTree>
    <p:extLst>
      <p:ext uri="{BB962C8B-B14F-4D97-AF65-F5344CB8AC3E}">
        <p14:creationId xmlns:p14="http://schemas.microsoft.com/office/powerpoint/2010/main" val="4286624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B0857647-8A80-7543-B810-82499633050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2258" name="Rectangle 2"/>
          <p:cNvSpPr>
            <a:spLocks noGrp="1" noRot="1" noChangeAspect="1" noChangeArrowheads="1" noTextEdit="1"/>
          </p:cNvSpPr>
          <p:nvPr>
            <p:ph type="sldImg"/>
          </p:nvPr>
        </p:nvSpPr>
        <p:spPr>
          <a:xfrm>
            <a:off x="1143000" y="685800"/>
            <a:ext cx="4572000" cy="3429000"/>
          </a:xfrm>
          <a:ln/>
        </p:spPr>
      </p:sp>
      <p:sp>
        <p:nvSpPr>
          <p:cNvPr id="352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86CD37A5-ACEF-6F4D-9EF6-99D13F2A0A3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4306" name="Rectangle 2"/>
          <p:cNvSpPr>
            <a:spLocks noGrp="1" noRot="1" noChangeAspect="1" noChangeArrowheads="1"/>
          </p:cNvSpPr>
          <p:nvPr>
            <p:ph type="sldImg"/>
          </p:nvPr>
        </p:nvSpPr>
        <p:spPr>
          <a:xfrm>
            <a:off x="1143000" y="685800"/>
            <a:ext cx="4572000" cy="3429000"/>
          </a:xfrm>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DA46EF2F-90B2-A643-8F21-EA9C124457E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4546" name="Rectangle 2"/>
          <p:cNvSpPr>
            <a:spLocks noGrp="1" noRot="1" noChangeAspect="1" noChangeArrowheads="1" noTextEdit="1"/>
          </p:cNvSpPr>
          <p:nvPr>
            <p:ph type="sldImg"/>
          </p:nvPr>
        </p:nvSpPr>
        <p:spPr>
          <a:xfrm>
            <a:off x="1143000" y="685800"/>
            <a:ext cx="4572000" cy="3429000"/>
          </a:xfrm>
          <a:ln/>
        </p:spPr>
      </p:sp>
      <p:sp>
        <p:nvSpPr>
          <p:cNvPr id="3645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8A4109AF-D7F0-DC40-82B6-2DEECF52BBD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6594" name="Rectangle 2"/>
          <p:cNvSpPr>
            <a:spLocks noGrp="1" noRot="1" noChangeAspect="1" noChangeArrowheads="1"/>
          </p:cNvSpPr>
          <p:nvPr>
            <p:ph type="sldImg"/>
          </p:nvPr>
        </p:nvSpPr>
        <p:spPr>
          <a:xfrm>
            <a:off x="1143000" y="685800"/>
            <a:ext cx="4572000" cy="3429000"/>
          </a:xfrm>
          <a:solidFill>
            <a:srgbClr val="FFFFFF"/>
          </a:solidFill>
          <a:ln/>
        </p:spPr>
      </p:sp>
      <p:sp>
        <p:nvSpPr>
          <p:cNvPr id="36659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Romans loved Caesarea, considering it a model city.</a:t>
            </a:r>
          </a:p>
          <a:p>
            <a:pPr eaLnBrk="1" hangingPunct="1"/>
            <a:r>
              <a:rPr lang="en-US">
                <a:latin typeface="Times New Roman" charset="0"/>
                <a:ea typeface="ＭＳ Ｐゴシック" charset="0"/>
                <a:cs typeface="ＭＳ Ｐゴシック" charset="0"/>
              </a:rPr>
              <a:t>Jews despised it as the unclean capital of their conquerors</a:t>
            </a:r>
          </a:p>
          <a:p>
            <a:pPr eaLnBrk="1" hangingPunct="1"/>
            <a:r>
              <a:rPr lang="en-US">
                <a:latin typeface="Times New Roman" charset="0"/>
                <a:ea typeface="ＭＳ Ｐゴシック" charset="0"/>
                <a:cs typeface="ＭＳ Ｐゴシック" charset="0"/>
              </a:rPr>
              <a:t>Yet Peter willingly went there as he saw God initiating change!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84BAD910-0A59-AB42-B84D-7F4DDE44ACA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8642" name="Rectangle 2"/>
          <p:cNvSpPr>
            <a:spLocks noGrp="1" noRot="1" noChangeAspect="1" noChangeArrowheads="1" noTextEdit="1"/>
          </p:cNvSpPr>
          <p:nvPr>
            <p:ph type="sldImg"/>
          </p:nvPr>
        </p:nvSpPr>
        <p:spPr>
          <a:xfrm>
            <a:off x="1143000" y="685800"/>
            <a:ext cx="4572000" cy="3429000"/>
          </a:xfrm>
          <a:ln/>
        </p:spPr>
      </p:sp>
      <p:sp>
        <p:nvSpPr>
          <p:cNvPr id="3686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579F09D4-930E-884A-A4C9-6319878866C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0690" name="Rectangle 2"/>
          <p:cNvSpPr>
            <a:spLocks noGrp="1" noRot="1" noChangeAspect="1" noChangeArrowheads="1" noTextEdit="1"/>
          </p:cNvSpPr>
          <p:nvPr>
            <p:ph type="sldImg"/>
          </p:nvPr>
        </p:nvSpPr>
        <p:spPr>
          <a:xfrm>
            <a:off x="1143000" y="685800"/>
            <a:ext cx="4572000" cy="3429000"/>
          </a:xfrm>
          <a:ln/>
        </p:spPr>
      </p:sp>
      <p:sp>
        <p:nvSpPr>
          <p:cNvPr id="3706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time that a new group received the Spirit, they also had the accompanying sign of speaking in other languages. In each case, God validated his work (1 Cor 14:21-22). But </a:t>
            </a:r>
            <a:r>
              <a:rPr lang="en-US" dirty="0">
                <a:latin typeface="Times New Roman" charset="0"/>
                <a:ea typeface="ＭＳ Ｐゴシック" charset="0"/>
              </a:rPr>
              <a:t>t</a:t>
            </a:r>
            <a:r>
              <a:rPr lang="en-US" dirty="0">
                <a:latin typeface="Times New Roman" charset="0"/>
                <a:ea typeface="ＭＳ Ｐゴシック" charset="0"/>
                <a:cs typeface="ＭＳ Ｐゴシック" charset="0"/>
              </a:rPr>
              <a:t>ongues were NOT a pattern even in the book of Acts, let alone today.  Sometimes people spoke in tongues AT salvation while other times they spoke AFTER salvation.</a:t>
            </a:r>
            <a:endParaRPr lang="en-US" dirty="0"/>
          </a:p>
          <a:p>
            <a:r>
              <a:rPr lang="en-US" dirty="0"/>
              <a:t>______________</a:t>
            </a:r>
          </a:p>
          <a:p>
            <a:r>
              <a:rPr lang="en-US" dirty="0"/>
              <a:t>HS-04-Indwelling-47</a:t>
            </a:r>
          </a:p>
          <a:p>
            <a:r>
              <a:rPr lang="en-US" dirty="0"/>
              <a:t>HS-10-Miracles, Healing, Tongues, Interpretation-83</a:t>
            </a:r>
          </a:p>
          <a:p>
            <a:r>
              <a:rPr lang="en-US" dirty="0"/>
              <a:t>NS-05-Acts1-2—slide 50</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232838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C760FF-B7C1-B149-A0B7-EFAC26109F32}" type="slidenum">
              <a:rPr kumimoji="0" lang="en-US" sz="1200" b="0" i="0" u="none" strike="noStrike" kern="1200" cap="none" spc="0" normalizeH="0" baseline="0" noProof="0" smtClean="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289794" name="Rectangle 2"/>
          <p:cNvSpPr>
            <a:spLocks noGrp="1" noRot="1" noChangeAspect="1" noChangeArrowheads="1" noTextEdit="1"/>
          </p:cNvSpPr>
          <p:nvPr>
            <p:ph type="sldImg"/>
          </p:nvPr>
        </p:nvSpPr>
        <p:spPr>
          <a:solidFill>
            <a:srgbClr val="FFFFFF"/>
          </a:solidFill>
          <a:ln/>
        </p:spPr>
      </p:sp>
      <p:sp>
        <p:nvSpPr>
          <p:cNvPr id="289795"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8CAF83-6F0A-004A-A0E8-877485F60281}" type="slidenum">
              <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288770" name="Rectangle 2"/>
          <p:cNvSpPr>
            <a:spLocks noGrp="1" noRot="1" noChangeAspect="1" noChangeArrowheads="1" noTextEdit="1"/>
          </p:cNvSpPr>
          <p:nvPr>
            <p:ph type="sldImg"/>
          </p:nvPr>
        </p:nvSpPr>
        <p:spPr>
          <a:solidFill>
            <a:srgbClr val="FFFFFF"/>
          </a:solidFill>
          <a:ln/>
        </p:spPr>
      </p:sp>
      <p:sp>
        <p:nvSpPr>
          <p:cNvPr id="28877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40BB4E-3581-2448-BDB1-A1662EF740E7}"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3507" name="Rectangle 2"/>
          <p:cNvSpPr>
            <a:spLocks noGrp="1" noRot="1" noChangeAspect="1" noChangeArrowheads="1" noTextEdit="1"/>
          </p:cNvSpPr>
          <p:nvPr>
            <p:ph type="sldImg"/>
          </p:nvPr>
        </p:nvSpPr>
        <p:spPr>
          <a:ln/>
        </p:spPr>
      </p:sp>
      <p:sp>
        <p:nvSpPr>
          <p:cNvPr id="5335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1A5107-3ABD-D74F-A906-E035FD0FFCE4}" type="slidenum">
              <a:rPr lang="en-US" sz="1200"/>
              <a:pPr/>
              <a:t>21</a:t>
            </a:fld>
            <a:endParaRPr lang="en-US" sz="1200"/>
          </a:p>
        </p:txBody>
      </p:sp>
      <p:sp>
        <p:nvSpPr>
          <p:cNvPr id="376834" name="Rectangle 2"/>
          <p:cNvSpPr>
            <a:spLocks noGrp="1" noRot="1" noChangeAspect="1" noChangeArrowheads="1"/>
          </p:cNvSpPr>
          <p:nvPr>
            <p:ph type="sldImg"/>
          </p:nvPr>
        </p:nvSpPr>
        <p:spPr>
          <a:solidFill>
            <a:srgbClr val="FFFFFF"/>
          </a:solidFill>
          <a:ln/>
        </p:spPr>
      </p:sp>
      <p:sp>
        <p:nvSpPr>
          <p:cNvPr id="376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A2DB6F-B25F-0B43-8FC6-23F554964916}"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F9B4A0-0119-5D41-AC9D-97819219FE62}" type="slidenum">
              <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03106" name="Rectangle 2"/>
          <p:cNvSpPr>
            <a:spLocks noGrp="1" noRot="1" noChangeAspect="1" noChangeArrowheads="1" noTextEdit="1"/>
          </p:cNvSpPr>
          <p:nvPr>
            <p:ph type="sldImg"/>
          </p:nvPr>
        </p:nvSpPr>
        <p:spPr>
          <a:solidFill>
            <a:srgbClr val="FFFFFF"/>
          </a:solidFill>
          <a:ln/>
        </p:spPr>
      </p:sp>
      <p:sp>
        <p:nvSpPr>
          <p:cNvPr id="303107"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87B15A-D1C2-A344-BAEF-56EFB572ABDF}" type="slidenum">
              <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05154" name="Rectangle 2"/>
          <p:cNvSpPr>
            <a:spLocks noGrp="1" noRot="1" noChangeAspect="1" noChangeArrowheads="1" noTextEdit="1"/>
          </p:cNvSpPr>
          <p:nvPr>
            <p:ph type="sldImg"/>
          </p:nvPr>
        </p:nvSpPr>
        <p:spPr>
          <a:solidFill>
            <a:srgbClr val="FFFFFF"/>
          </a:solidFill>
          <a:ln/>
        </p:spPr>
      </p:sp>
      <p:sp>
        <p:nvSpPr>
          <p:cNvPr id="30515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E698F7-20D8-E343-93D5-419EE66307BE}" type="slidenum">
              <a:rPr kumimoji="0" lang="en-US" sz="1200" b="0" i="0" u="none" strike="noStrike" kern="1200" cap="none" spc="0" normalizeH="0" baseline="0" noProof="0" smtClean="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02082" name="Rectangle 2"/>
          <p:cNvSpPr>
            <a:spLocks noGrp="1" noRot="1" noChangeAspect="1" noChangeArrowheads="1" noTextEdit="1"/>
          </p:cNvSpPr>
          <p:nvPr>
            <p:ph type="sldImg"/>
          </p:nvPr>
        </p:nvSpPr>
        <p:spPr>
          <a:solidFill>
            <a:srgbClr val="FFFFFF"/>
          </a:solidFill>
          <a:ln/>
        </p:spPr>
      </p:sp>
      <p:sp>
        <p:nvSpPr>
          <p:cNvPr id="302083"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Grp="1" noRot="1" noChangeAspect="1" noChangeArrowheads="1"/>
          </p:cNvSpPr>
          <p:nvPr>
            <p:ph type="sldImg"/>
          </p:nvPr>
        </p:nvSpPr>
        <p:spPr>
          <a:solidFill>
            <a:srgbClr val="FFFFFF"/>
          </a:solidFill>
          <a:ln/>
        </p:spPr>
      </p:sp>
      <p:sp>
        <p:nvSpPr>
          <p:cNvPr id="30413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50E896-979C-D840-8C55-18DB11A4DCF2}" type="slidenum">
              <a:rPr kumimoji="0" lang="en-US" sz="1200" b="0" i="0" u="none" strike="noStrike" kern="1200" cap="none" spc="0" normalizeH="0" baseline="0" noProof="0" smtClean="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06178" name="Rectangle 2"/>
          <p:cNvSpPr>
            <a:spLocks noGrp="1" noRot="1" noChangeAspect="1" noChangeArrowheads="1" noTextEdit="1"/>
          </p:cNvSpPr>
          <p:nvPr>
            <p:ph type="sldImg"/>
          </p:nvPr>
        </p:nvSpPr>
        <p:spPr>
          <a:solidFill>
            <a:srgbClr val="FFFFFF"/>
          </a:solidFill>
          <a:ln/>
        </p:spPr>
      </p:sp>
      <p:sp>
        <p:nvSpPr>
          <p:cNvPr id="306179"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9A2DBA-6997-DA46-85DB-92AD55094EB2}" type="slidenum">
              <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15394" name="Rectangle 2"/>
          <p:cNvSpPr>
            <a:spLocks noGrp="1" noRot="1" noChangeAspect="1" noChangeArrowheads="1" noTextEdit="1"/>
          </p:cNvSpPr>
          <p:nvPr>
            <p:ph type="sldImg"/>
          </p:nvPr>
        </p:nvSpPr>
        <p:spPr>
          <a:solidFill>
            <a:srgbClr val="FFFFFF"/>
          </a:solidFill>
          <a:ln/>
        </p:spPr>
      </p:sp>
      <p:sp>
        <p:nvSpPr>
          <p:cNvPr id="31539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4933FF-1B26-494D-A45B-A48905B39DDD}" type="slidenum">
              <a:rPr kumimoji="0" lang="en-US" sz="1200" b="0" i="0" u="none" strike="noStrike" kern="1200" cap="none" spc="0" normalizeH="0" baseline="0" noProof="0" smtClean="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10274" name="Rectangle 2"/>
          <p:cNvSpPr>
            <a:spLocks noGrp="1" noRot="1" noChangeAspect="1" noChangeArrowheads="1" noTextEdit="1"/>
          </p:cNvSpPr>
          <p:nvPr>
            <p:ph type="sldImg"/>
          </p:nvPr>
        </p:nvSpPr>
        <p:spPr>
          <a:solidFill>
            <a:srgbClr val="FFFFFF"/>
          </a:solidFill>
          <a:ln/>
        </p:spPr>
      </p:sp>
      <p:sp>
        <p:nvSpPr>
          <p:cNvPr id="310275"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5057C6-C585-8545-BBB6-BE381E56A5FE}" type="slidenum">
              <a:rPr kumimoji="0" lang="en-US" sz="1200" b="0" i="0" u="none" strike="noStrike" kern="1200" cap="none" spc="0" normalizeH="0" baseline="0" noProof="0" smtClean="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12322" name="Rectangle 2"/>
          <p:cNvSpPr>
            <a:spLocks noGrp="1" noRot="1" noChangeAspect="1" noChangeArrowheads="1" noTextEdit="1"/>
          </p:cNvSpPr>
          <p:nvPr>
            <p:ph type="sldImg"/>
          </p:nvPr>
        </p:nvSpPr>
        <p:spPr>
          <a:solidFill>
            <a:srgbClr val="FFFFFF"/>
          </a:solidFill>
          <a:ln/>
        </p:spPr>
      </p:sp>
      <p:sp>
        <p:nvSpPr>
          <p:cNvPr id="312323"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D6ADF5-1ED4-D140-A247-E9939F8DD82A}" type="slidenum">
              <a:rPr kumimoji="0" lang="en-US" sz="1200" b="0" i="0" u="none" strike="noStrike" kern="1200" cap="none" spc="0" normalizeH="0" baseline="0" noProof="0" smtClean="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14370" name="Rectangle 2"/>
          <p:cNvSpPr>
            <a:spLocks noGrp="1" noRot="1" noChangeAspect="1" noChangeArrowheads="1" noTextEdit="1"/>
          </p:cNvSpPr>
          <p:nvPr>
            <p:ph type="sldImg"/>
          </p:nvPr>
        </p:nvSpPr>
        <p:spPr>
          <a:solidFill>
            <a:srgbClr val="FFFFFF"/>
          </a:solidFill>
          <a:ln/>
        </p:spPr>
      </p:sp>
      <p:sp>
        <p:nvSpPr>
          <p:cNvPr id="314371"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4046AC-11ED-9C43-8F1A-9EB000E9A025}" type="slidenum">
              <a:rPr lang="en-US" sz="1200"/>
              <a:pPr/>
              <a:t>27</a:t>
            </a:fld>
            <a:endParaRPr lang="en-US" sz="1200"/>
          </a:p>
        </p:txBody>
      </p:sp>
      <p:sp>
        <p:nvSpPr>
          <p:cNvPr id="384002" name="Rectangle 2"/>
          <p:cNvSpPr>
            <a:spLocks noGrp="1" noRot="1" noChangeAspect="1" noChangeArrowheads="1"/>
          </p:cNvSpPr>
          <p:nvPr>
            <p:ph type="sldImg"/>
          </p:nvPr>
        </p:nvSpPr>
        <p:spPr>
          <a:solidFill>
            <a:srgbClr val="FFFFFF"/>
          </a:solidFill>
          <a:ln/>
        </p:spPr>
      </p:sp>
      <p:sp>
        <p:nvSpPr>
          <p:cNvPr id="384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9A2DBA-6997-DA46-85DB-92AD55094EB2}" type="slidenum">
              <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15394" name="Rectangle 2"/>
          <p:cNvSpPr>
            <a:spLocks noGrp="1" noRot="1" noChangeAspect="1" noChangeArrowheads="1" noTextEdit="1"/>
          </p:cNvSpPr>
          <p:nvPr>
            <p:ph type="sldImg"/>
          </p:nvPr>
        </p:nvSpPr>
        <p:spPr>
          <a:solidFill>
            <a:srgbClr val="FFFFFF"/>
          </a:solidFill>
          <a:ln/>
        </p:spPr>
      </p:sp>
      <p:sp>
        <p:nvSpPr>
          <p:cNvPr id="31539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549051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A1F163-5327-6B40-898A-3C8AFDA72B2B}" type="slidenum">
              <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19490" name="Rectangle 2"/>
          <p:cNvSpPr>
            <a:spLocks noGrp="1" noRot="1" noChangeAspect="1" noChangeArrowheads="1" noTextEdit="1"/>
          </p:cNvSpPr>
          <p:nvPr>
            <p:ph type="sldImg"/>
          </p:nvPr>
        </p:nvSpPr>
        <p:spPr>
          <a:solidFill>
            <a:srgbClr val="FFFFFF"/>
          </a:solidFill>
          <a:ln/>
        </p:spPr>
      </p:sp>
      <p:sp>
        <p:nvSpPr>
          <p:cNvPr id="31949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1026"/>
          <p:cNvSpPr>
            <a:spLocks noGrp="1" noRot="1" noChangeAspect="1" noChangeArrowheads="1"/>
          </p:cNvSpPr>
          <p:nvPr>
            <p:ph type="sldImg"/>
          </p:nvPr>
        </p:nvSpPr>
        <p:spPr>
          <a:solidFill>
            <a:srgbClr val="FFFFFF"/>
          </a:solidFill>
          <a:ln/>
        </p:spPr>
      </p:sp>
      <p:sp>
        <p:nvSpPr>
          <p:cNvPr id="508930"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0EB91E-16BB-6C4D-A790-7DB740E6775B}" type="slidenum">
              <a:rPr lang="en-US" sz="1200">
                <a:solidFill>
                  <a:srgbClr val="1F497D"/>
                </a:solidFill>
                <a:latin typeface="Times New Roman" charset="0"/>
                <a:ea typeface="Osaka" charset="0"/>
                <a:cs typeface="Osaka" charset="0"/>
              </a:rPr>
              <a:pPr eaLnBrk="1" hangingPunct="1"/>
              <a:t>101</a:t>
            </a:fld>
            <a:endParaRPr lang="en-US" sz="1200">
              <a:solidFill>
                <a:srgbClr val="1F497D"/>
              </a:solidFill>
              <a:latin typeface="Times New Roman" charset="0"/>
              <a:ea typeface="Osaka" charset="0"/>
              <a:cs typeface="Osaka" charset="0"/>
            </a:endParaRPr>
          </a:p>
        </p:txBody>
      </p:sp>
      <p:sp>
        <p:nvSpPr>
          <p:cNvPr id="510978" name="Rectangle 1026"/>
          <p:cNvSpPr>
            <a:spLocks noGrp="1" noRot="1" noChangeAspect="1" noChangeArrowheads="1" noTextEdit="1"/>
          </p:cNvSpPr>
          <p:nvPr>
            <p:ph type="sldImg"/>
          </p:nvPr>
        </p:nvSpPr>
        <p:spPr>
          <a:ln/>
        </p:spPr>
      </p:sp>
      <p:sp>
        <p:nvSpPr>
          <p:cNvPr id="51097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C7CE2A-1834-014A-9C01-7E7927018074}" type="slidenum">
              <a:rPr lang="en-US" sz="1200">
                <a:solidFill>
                  <a:srgbClr val="1F497D"/>
                </a:solidFill>
                <a:latin typeface="Times New Roman" charset="0"/>
                <a:ea typeface="Osaka" charset="0"/>
                <a:cs typeface="Osaka" charset="0"/>
              </a:rPr>
              <a:pPr eaLnBrk="1" hangingPunct="1"/>
              <a:t>102</a:t>
            </a:fld>
            <a:endParaRPr lang="en-US" sz="1200">
              <a:solidFill>
                <a:srgbClr val="1F497D"/>
              </a:solidFill>
              <a:latin typeface="Times New Roman" charset="0"/>
              <a:ea typeface="Osaka" charset="0"/>
              <a:cs typeface="Osaka" charset="0"/>
            </a:endParaRPr>
          </a:p>
        </p:txBody>
      </p:sp>
      <p:sp>
        <p:nvSpPr>
          <p:cNvPr id="513026" name="Rectangle 1026"/>
          <p:cNvSpPr>
            <a:spLocks noGrp="1" noRot="1" noChangeAspect="1" noChangeArrowheads="1" noTextEdit="1"/>
          </p:cNvSpPr>
          <p:nvPr>
            <p:ph type="sldImg"/>
          </p:nvPr>
        </p:nvSpPr>
        <p:spPr>
          <a:ln/>
        </p:spPr>
      </p:sp>
      <p:sp>
        <p:nvSpPr>
          <p:cNvPr id="5130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D13DC0-AE4C-7642-A8CC-3D42BAA89768}" type="slidenum">
              <a:rPr lang="en-US" sz="1200">
                <a:solidFill>
                  <a:srgbClr val="1F497D"/>
                </a:solidFill>
                <a:latin typeface="Times New Roman" charset="0"/>
                <a:ea typeface="Osaka" charset="0"/>
                <a:cs typeface="Osaka" charset="0"/>
              </a:rPr>
              <a:pPr eaLnBrk="1" hangingPunct="1"/>
              <a:t>103</a:t>
            </a:fld>
            <a:endParaRPr lang="en-US" sz="1200">
              <a:solidFill>
                <a:srgbClr val="1F497D"/>
              </a:solidFill>
              <a:latin typeface="Times New Roman" charset="0"/>
              <a:ea typeface="Osaka" charset="0"/>
              <a:cs typeface="Osaka" charset="0"/>
            </a:endParaRPr>
          </a:p>
        </p:txBody>
      </p:sp>
      <p:sp>
        <p:nvSpPr>
          <p:cNvPr id="515074" name="Rectangle 1026"/>
          <p:cNvSpPr>
            <a:spLocks noGrp="1" noRot="1" noChangeAspect="1" noChangeArrowheads="1" noTextEdit="1"/>
          </p:cNvSpPr>
          <p:nvPr>
            <p:ph type="sldImg"/>
          </p:nvPr>
        </p:nvSpPr>
        <p:spPr>
          <a:ln/>
        </p:spPr>
      </p:sp>
      <p:sp>
        <p:nvSpPr>
          <p:cNvPr id="51507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09372BB-6D8B-5948-8E14-F13CDC1EB8B5}" type="slidenum">
              <a:rPr lang="en-US" sz="1200">
                <a:solidFill>
                  <a:srgbClr val="1F497D"/>
                </a:solidFill>
                <a:latin typeface="Times New Roman" charset="0"/>
                <a:ea typeface="Osaka" charset="0"/>
                <a:cs typeface="Osaka" charset="0"/>
              </a:rPr>
              <a:pPr eaLnBrk="1" hangingPunct="1"/>
              <a:t>104</a:t>
            </a:fld>
            <a:endParaRPr lang="en-US" sz="1200">
              <a:solidFill>
                <a:srgbClr val="1F497D"/>
              </a:solidFill>
              <a:latin typeface="Times New Roman" charset="0"/>
              <a:ea typeface="Osaka" charset="0"/>
              <a:cs typeface="Osaka" charset="0"/>
            </a:endParaRPr>
          </a:p>
        </p:txBody>
      </p:sp>
      <p:sp>
        <p:nvSpPr>
          <p:cNvPr id="517122" name="Rectangle 2"/>
          <p:cNvSpPr>
            <a:spLocks noGrp="1" noRot="1" noChangeAspect="1" noChangeArrowheads="1" noTextEdit="1"/>
          </p:cNvSpPr>
          <p:nvPr>
            <p:ph type="sldImg"/>
          </p:nvPr>
        </p:nvSpPr>
        <p:spPr>
          <a:ln/>
        </p:spPr>
      </p:sp>
      <p:sp>
        <p:nvSpPr>
          <p:cNvPr id="5171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ABEED82-6D04-C84A-B267-FBA3B5A63A3C}" type="slidenum">
              <a:rPr lang="en-US" sz="1200">
                <a:solidFill>
                  <a:srgbClr val="1F497D"/>
                </a:solidFill>
                <a:latin typeface="Times New Roman" charset="0"/>
                <a:ea typeface="Osaka" charset="0"/>
                <a:cs typeface="Osaka" charset="0"/>
              </a:rPr>
              <a:pPr eaLnBrk="1" hangingPunct="1"/>
              <a:t>105</a:t>
            </a:fld>
            <a:endParaRPr lang="en-US" sz="1200">
              <a:solidFill>
                <a:srgbClr val="1F497D"/>
              </a:solidFill>
              <a:latin typeface="Times New Roman" charset="0"/>
              <a:ea typeface="Osaka" charset="0"/>
              <a:cs typeface="Osaka" charset="0"/>
            </a:endParaRPr>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DC4A52-FEC7-3147-8253-85CC6495EC1A}" type="slidenum">
              <a:rPr lang="en-US" sz="1200">
                <a:solidFill>
                  <a:srgbClr val="1F497D"/>
                </a:solidFill>
                <a:latin typeface="Times New Roman" charset="0"/>
                <a:ea typeface="Osaka" charset="0"/>
                <a:cs typeface="Osaka" charset="0"/>
              </a:rPr>
              <a:pPr eaLnBrk="1" hangingPunct="1"/>
              <a:t>106</a:t>
            </a:fld>
            <a:endParaRPr lang="en-US" sz="1200">
              <a:solidFill>
                <a:srgbClr val="1F497D"/>
              </a:solidFill>
              <a:latin typeface="Times New Roman" charset="0"/>
              <a:ea typeface="Osaka" charset="0"/>
              <a:cs typeface="Osaka" charset="0"/>
            </a:endParaRPr>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85A8DD-B2F0-3C4B-8056-BFC085DA857A}" type="slidenum">
              <a:rPr lang="en-US" sz="1200">
                <a:solidFill>
                  <a:srgbClr val="1F497D"/>
                </a:solidFill>
                <a:latin typeface="Times New Roman" charset="0"/>
                <a:ea typeface="Osaka" charset="0"/>
                <a:cs typeface="Osaka" charset="0"/>
              </a:rPr>
              <a:pPr eaLnBrk="1" hangingPunct="1"/>
              <a:t>107</a:t>
            </a:fld>
            <a:endParaRPr lang="en-US" sz="1200">
              <a:solidFill>
                <a:srgbClr val="1F497D"/>
              </a:solidFill>
              <a:latin typeface="Times New Roman" charset="0"/>
              <a:ea typeface="Osaka" charset="0"/>
              <a:cs typeface="Osaka" charset="0"/>
            </a:endParaRPr>
          </a:p>
        </p:txBody>
      </p:sp>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C639331-997F-8344-A98D-F4A0794B1F70}" type="slidenum">
              <a:rPr lang="en-US" sz="1200"/>
              <a:pPr/>
              <a:t>36</a:t>
            </a:fld>
            <a:endParaRPr lang="en-US" sz="1200"/>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93B55C-AC6F-5540-96F5-C096C055927C}" type="slidenum">
              <a:rPr lang="en-US" sz="1200">
                <a:solidFill>
                  <a:srgbClr val="1F497D"/>
                </a:solidFill>
                <a:latin typeface="Times New Roman" charset="0"/>
                <a:ea typeface="Osaka" charset="0"/>
                <a:cs typeface="Osaka" charset="0"/>
              </a:rPr>
              <a:pPr eaLnBrk="1" hangingPunct="1"/>
              <a:t>108</a:t>
            </a:fld>
            <a:endParaRPr lang="en-US" sz="1200">
              <a:solidFill>
                <a:srgbClr val="1F497D"/>
              </a:solidFill>
              <a:latin typeface="Times New Roman" charset="0"/>
              <a:ea typeface="Osaka" charset="0"/>
              <a:cs typeface="Osaka" charset="0"/>
            </a:endParaRPr>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85139B-0D51-3345-B76B-80604DBD0961}" type="slidenum">
              <a:rPr lang="en-US" sz="1200">
                <a:solidFill>
                  <a:srgbClr val="1F497D"/>
                </a:solidFill>
                <a:latin typeface="Times New Roman" charset="0"/>
                <a:ea typeface="Osaka" charset="0"/>
                <a:cs typeface="Osaka" charset="0"/>
              </a:rPr>
              <a:pPr eaLnBrk="1" hangingPunct="1"/>
              <a:t>109</a:t>
            </a:fld>
            <a:endParaRPr lang="en-US" sz="1200">
              <a:solidFill>
                <a:srgbClr val="1F497D"/>
              </a:solidFill>
              <a:latin typeface="Times New Roman" charset="0"/>
              <a:ea typeface="Osaka" charset="0"/>
              <a:cs typeface="Osaka" charset="0"/>
            </a:endParaRPr>
          </a:p>
        </p:txBody>
      </p:sp>
      <p:sp>
        <p:nvSpPr>
          <p:cNvPr id="527362" name="Rectangle 2"/>
          <p:cNvSpPr>
            <a:spLocks noGrp="1" noRot="1" noChangeAspect="1" noChangeArrowheads="1" noTextEdit="1"/>
          </p:cNvSpPr>
          <p:nvPr>
            <p:ph type="sldImg"/>
          </p:nvPr>
        </p:nvSpPr>
        <p:spPr>
          <a:ln/>
        </p:spPr>
      </p:sp>
      <p:sp>
        <p:nvSpPr>
          <p:cNvPr id="527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DFDEAAA-D63A-4044-9980-AFE5CBDF3338}" type="slidenum">
              <a:rPr lang="en-US" sz="1200">
                <a:solidFill>
                  <a:srgbClr val="1F497D"/>
                </a:solidFill>
                <a:latin typeface="Times New Roman" charset="0"/>
                <a:ea typeface="Osaka" charset="0"/>
                <a:cs typeface="Osaka" charset="0"/>
              </a:rPr>
              <a:pPr eaLnBrk="1" hangingPunct="1"/>
              <a:t>110</a:t>
            </a:fld>
            <a:endParaRPr lang="en-US" sz="1200">
              <a:solidFill>
                <a:srgbClr val="1F497D"/>
              </a:solidFill>
              <a:latin typeface="Times New Roman" charset="0"/>
              <a:ea typeface="Osaka" charset="0"/>
              <a:cs typeface="Osaka" charset="0"/>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CF9E9B-EB05-6041-ACB4-B43083C28A15}"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CF9E9B-EB05-6041-ACB4-B43083C28A15}"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066281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45D86B-4277-3148-9405-55214B26A51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410032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45D86B-4277-3148-9405-55214B26A51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8DE2D5-BFBD-FF44-BC55-D51C6FE8B8D4}" type="slidenum">
              <a:rPr lang="en-US" sz="1200">
                <a:solidFill>
                  <a:srgbClr val="1F497D"/>
                </a:solidFill>
                <a:latin typeface="Times New Roman" charset="0"/>
                <a:ea typeface="Osaka" charset="0"/>
                <a:cs typeface="Osaka" charset="0"/>
              </a:rPr>
              <a:pPr eaLnBrk="1" hangingPunct="1"/>
              <a:t>115</a:t>
            </a:fld>
            <a:endParaRPr lang="en-US" sz="1200">
              <a:solidFill>
                <a:srgbClr val="1F497D"/>
              </a:solidFill>
              <a:latin typeface="Times New Roman" charset="0"/>
              <a:ea typeface="Osaka" charset="0"/>
              <a:cs typeface="Osaka" charset="0"/>
            </a:endParaRPr>
          </a:p>
        </p:txBody>
      </p:sp>
      <p:sp>
        <p:nvSpPr>
          <p:cNvPr id="539650" name="Rectangle 2"/>
          <p:cNvSpPr>
            <a:spLocks noGrp="1" noRot="1" noChangeAspect="1" noChangeArrowheads="1" noTextEdit="1"/>
          </p:cNvSpPr>
          <p:nvPr>
            <p:ph type="sldImg"/>
          </p:nvPr>
        </p:nvSpPr>
        <p:spPr>
          <a:ln/>
        </p:spPr>
      </p:sp>
      <p:sp>
        <p:nvSpPr>
          <p:cNvPr id="539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9A874D-1DAA-ED40-BAFD-1309A5ECCFD4}" type="slidenum">
              <a:rPr lang="en-US" sz="1200">
                <a:solidFill>
                  <a:srgbClr val="1F497D"/>
                </a:solidFill>
                <a:latin typeface="Times New Roman" charset="0"/>
                <a:ea typeface="Osaka" charset="0"/>
                <a:cs typeface="Osaka" charset="0"/>
              </a:rPr>
              <a:pPr eaLnBrk="1" hangingPunct="1"/>
              <a:t>116</a:t>
            </a:fld>
            <a:endParaRPr lang="en-US" sz="1200">
              <a:solidFill>
                <a:srgbClr val="1F497D"/>
              </a:solidFill>
              <a:latin typeface="Times New Roman" charset="0"/>
              <a:ea typeface="Osaka" charset="0"/>
              <a:cs typeface="Osaka" charset="0"/>
            </a:endParaRPr>
          </a:p>
        </p:txBody>
      </p:sp>
      <p:sp>
        <p:nvSpPr>
          <p:cNvPr id="541698" name="Rectangle 2"/>
          <p:cNvSpPr>
            <a:spLocks noGrp="1" noRot="1" noChangeAspect="1" noChangeArrowheads="1" noTextEdit="1"/>
          </p:cNvSpPr>
          <p:nvPr>
            <p:ph type="sldImg"/>
          </p:nvPr>
        </p:nvSpPr>
        <p:spPr>
          <a:ln/>
        </p:spPr>
      </p:sp>
      <p:sp>
        <p:nvSpPr>
          <p:cNvPr id="541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896635-D844-2344-A1CA-57841BCB4702}" type="slidenum">
              <a:rPr lang="en-US" sz="1200">
                <a:solidFill>
                  <a:srgbClr val="1F497D"/>
                </a:solidFill>
                <a:latin typeface="Times New Roman" charset="0"/>
                <a:ea typeface="Osaka" charset="0"/>
                <a:cs typeface="Osaka" charset="0"/>
              </a:rPr>
              <a:pPr eaLnBrk="1" hangingPunct="1"/>
              <a:t>117</a:t>
            </a:fld>
            <a:endParaRPr lang="en-US" sz="1200">
              <a:solidFill>
                <a:srgbClr val="1F497D"/>
              </a:solidFill>
              <a:latin typeface="Times New Roman" charset="0"/>
              <a:ea typeface="Osaka" charset="0"/>
              <a:cs typeface="Osaka" charset="0"/>
            </a:endParaRPr>
          </a:p>
        </p:txBody>
      </p:sp>
      <p:sp>
        <p:nvSpPr>
          <p:cNvPr id="543746" name="Rectangle 2"/>
          <p:cNvSpPr>
            <a:spLocks noGrp="1" noRot="1" noChangeAspect="1" noChangeArrowheads="1" noTextEdit="1"/>
          </p:cNvSpPr>
          <p:nvPr>
            <p:ph type="sldImg"/>
          </p:nvPr>
        </p:nvSpPr>
        <p:spPr>
          <a:ln/>
        </p:spPr>
      </p:sp>
      <p:sp>
        <p:nvSpPr>
          <p:cNvPr id="543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EF1940-168B-0546-82B2-67D662918B91}" type="slidenum">
              <a:rPr lang="en-US" sz="1200"/>
              <a:pPr/>
              <a:t>37</a:t>
            </a:fld>
            <a:endParaRPr lang="en-US" sz="1200"/>
          </a:p>
        </p:txBody>
      </p:sp>
      <p:sp>
        <p:nvSpPr>
          <p:cNvPr id="396290"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2CD666-7E27-8B44-A748-3FC3F3DD85FC}" type="slidenum">
              <a:rPr lang="en-US" sz="1200">
                <a:solidFill>
                  <a:srgbClr val="1F497D"/>
                </a:solidFill>
                <a:latin typeface="Times New Roman" charset="0"/>
                <a:ea typeface="Osaka" charset="0"/>
                <a:cs typeface="Osaka" charset="0"/>
              </a:rPr>
              <a:pPr eaLnBrk="1" hangingPunct="1"/>
              <a:t>118</a:t>
            </a:fld>
            <a:endParaRPr lang="en-US" sz="1200">
              <a:solidFill>
                <a:srgbClr val="1F497D"/>
              </a:solidFill>
              <a:latin typeface="Times New Roman" charset="0"/>
              <a:ea typeface="Osaka" charset="0"/>
              <a:cs typeface="Osaka" charset="0"/>
            </a:endParaRPr>
          </a:p>
        </p:txBody>
      </p:sp>
      <p:sp>
        <p:nvSpPr>
          <p:cNvPr id="545794" name="Rectangle 2"/>
          <p:cNvSpPr>
            <a:spLocks noGrp="1" noRot="1" noChangeAspect="1" noChangeArrowheads="1" noTextEdit="1"/>
          </p:cNvSpPr>
          <p:nvPr>
            <p:ph type="sldImg"/>
          </p:nvPr>
        </p:nvSpPr>
        <p:spPr>
          <a:ln/>
        </p:spPr>
      </p:sp>
      <p:sp>
        <p:nvSpPr>
          <p:cNvPr id="545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F07104-0ADD-B042-BA2F-4EB631CBD376}" type="slidenum">
              <a:rPr lang="en-US" sz="1200">
                <a:solidFill>
                  <a:srgbClr val="1F497D"/>
                </a:solidFill>
                <a:latin typeface="Times New Roman" charset="0"/>
                <a:ea typeface="Osaka" charset="0"/>
                <a:cs typeface="Osaka" charset="0"/>
              </a:rPr>
              <a:pPr eaLnBrk="1" hangingPunct="1"/>
              <a:t>119</a:t>
            </a:fld>
            <a:endParaRPr lang="en-US" sz="1200">
              <a:solidFill>
                <a:srgbClr val="1F497D"/>
              </a:solidFill>
              <a:latin typeface="Times New Roman" charset="0"/>
              <a:ea typeface="Osaka" charset="0"/>
              <a:cs typeface="Osaka" charset="0"/>
            </a:endParaRPr>
          </a:p>
        </p:txBody>
      </p:sp>
      <p:sp>
        <p:nvSpPr>
          <p:cNvPr id="547842" name="Rectangle 2"/>
          <p:cNvSpPr>
            <a:spLocks noGrp="1" noRot="1" noChangeAspect="1" noChangeArrowheads="1" noTextEdit="1"/>
          </p:cNvSpPr>
          <p:nvPr>
            <p:ph type="sldImg"/>
          </p:nvPr>
        </p:nvSpPr>
        <p:spPr>
          <a:ln/>
        </p:spPr>
      </p:sp>
      <p:sp>
        <p:nvSpPr>
          <p:cNvPr id="547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00EC0B2-AA44-F74F-B4F0-F1BE6A7339A6}" type="slidenum">
              <a:rPr lang="en-US" sz="1200">
                <a:solidFill>
                  <a:srgbClr val="1F497D"/>
                </a:solidFill>
                <a:latin typeface="Times New Roman" charset="0"/>
                <a:ea typeface="Osaka" charset="0"/>
                <a:cs typeface="Osaka" charset="0"/>
              </a:rPr>
              <a:pPr eaLnBrk="1" hangingPunct="1"/>
              <a:t>120</a:t>
            </a:fld>
            <a:endParaRPr lang="en-US" sz="1200">
              <a:solidFill>
                <a:srgbClr val="1F497D"/>
              </a:solidFill>
              <a:latin typeface="Times New Roman" charset="0"/>
              <a:ea typeface="Osaka" charset="0"/>
              <a:cs typeface="Osaka" charset="0"/>
            </a:endParaRPr>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C7B2B9-95B3-2649-997A-B022AB730B4C}" type="slidenum">
              <a:rPr lang="en-US" sz="1200">
                <a:solidFill>
                  <a:srgbClr val="1F497D"/>
                </a:solidFill>
                <a:latin typeface="Times New Roman" charset="0"/>
                <a:ea typeface="Osaka" charset="0"/>
                <a:cs typeface="Osaka" charset="0"/>
              </a:rPr>
              <a:pPr eaLnBrk="1" hangingPunct="1"/>
              <a:t>121</a:t>
            </a:fld>
            <a:endParaRPr lang="en-US" sz="1200">
              <a:solidFill>
                <a:srgbClr val="1F497D"/>
              </a:solidFill>
              <a:latin typeface="Times New Roman" charset="0"/>
              <a:ea typeface="Osaka" charset="0"/>
              <a:cs typeface="Osaka" charset="0"/>
            </a:endParaRPr>
          </a:p>
        </p:txBody>
      </p:sp>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6E629A-099B-4F48-AF0A-583FBFA54AA2}" type="slidenum">
              <a:rPr lang="en-US" sz="1200">
                <a:solidFill>
                  <a:srgbClr val="1F497D"/>
                </a:solidFill>
                <a:latin typeface="Times New Roman" charset="0"/>
                <a:ea typeface="Osaka" charset="0"/>
                <a:cs typeface="Osaka" charset="0"/>
              </a:rPr>
              <a:pPr eaLnBrk="1" hangingPunct="1"/>
              <a:t>122</a:t>
            </a:fld>
            <a:endParaRPr lang="en-US" sz="1200">
              <a:solidFill>
                <a:srgbClr val="1F497D"/>
              </a:solidFill>
              <a:latin typeface="Times New Roman" charset="0"/>
              <a:ea typeface="Osaka" charset="0"/>
              <a:cs typeface="Osaka" charset="0"/>
            </a:endParaRPr>
          </a:p>
        </p:txBody>
      </p:sp>
      <p:sp>
        <p:nvSpPr>
          <p:cNvPr id="553986" name="Rectangle 2"/>
          <p:cNvSpPr>
            <a:spLocks noGrp="1" noRot="1" noChangeAspect="1" noChangeArrowheads="1" noTextEdit="1"/>
          </p:cNvSpPr>
          <p:nvPr>
            <p:ph type="sldImg"/>
          </p:nvPr>
        </p:nvSpPr>
        <p:spPr>
          <a:ln/>
        </p:spPr>
      </p:sp>
      <p:sp>
        <p:nvSpPr>
          <p:cNvPr id="553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095D83-F433-1441-A832-E013DA6AEE7E}" type="slidenum">
              <a:rPr lang="en-US" sz="1200">
                <a:solidFill>
                  <a:srgbClr val="1F497D"/>
                </a:solidFill>
                <a:latin typeface="Times New Roman" charset="0"/>
                <a:ea typeface="Osaka" charset="0"/>
                <a:cs typeface="Osaka" charset="0"/>
              </a:rPr>
              <a:pPr eaLnBrk="1" hangingPunct="1"/>
              <a:t>123</a:t>
            </a:fld>
            <a:endParaRPr lang="en-US" sz="1200">
              <a:solidFill>
                <a:srgbClr val="1F497D"/>
              </a:solidFill>
              <a:latin typeface="Times New Roman" charset="0"/>
              <a:ea typeface="Osaka" charset="0"/>
              <a:cs typeface="Osaka" charset="0"/>
            </a:endParaRPr>
          </a:p>
        </p:txBody>
      </p:sp>
      <p:sp>
        <p:nvSpPr>
          <p:cNvPr id="556034" name="Rectangle 2"/>
          <p:cNvSpPr>
            <a:spLocks noGrp="1" noRot="1" noChangeAspect="1" noChangeArrowheads="1" noTextEdit="1"/>
          </p:cNvSpPr>
          <p:nvPr>
            <p:ph type="sldImg"/>
          </p:nvPr>
        </p:nvSpPr>
        <p:spPr>
          <a:ln/>
        </p:spPr>
      </p:sp>
      <p:sp>
        <p:nvSpPr>
          <p:cNvPr id="556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ED50B4-C75D-4146-B220-3EAC348EB06C}" type="slidenum">
              <a:rPr lang="en-US" sz="1200">
                <a:solidFill>
                  <a:srgbClr val="1F497D"/>
                </a:solidFill>
                <a:latin typeface="Times New Roman" charset="0"/>
                <a:ea typeface="Osaka" charset="0"/>
                <a:cs typeface="Osaka" charset="0"/>
              </a:rPr>
              <a:pPr eaLnBrk="1" hangingPunct="1"/>
              <a:t>125</a:t>
            </a:fld>
            <a:endParaRPr lang="en-US" sz="1200">
              <a:solidFill>
                <a:srgbClr val="1F497D"/>
              </a:solidFill>
              <a:latin typeface="Times New Roman" charset="0"/>
              <a:ea typeface="Osaka" charset="0"/>
              <a:cs typeface="Osaka" charset="0"/>
            </a:endParaRPr>
          </a:p>
        </p:txBody>
      </p:sp>
      <p:sp>
        <p:nvSpPr>
          <p:cNvPr id="559106" name="Rectangle 2"/>
          <p:cNvSpPr>
            <a:spLocks noGrp="1" noRot="1" noChangeAspect="1" noChangeArrowheads="1"/>
          </p:cNvSpPr>
          <p:nvPr>
            <p:ph type="sldImg"/>
          </p:nvPr>
        </p:nvSpPr>
        <p:spPr>
          <a:solidFill>
            <a:srgbClr val="FFFFFF"/>
          </a:solidFill>
          <a:ln/>
        </p:spPr>
      </p:sp>
      <p:sp>
        <p:nvSpPr>
          <p:cNvPr id="559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6562C2-1890-0043-B62E-698F052B53F6}" type="slidenum">
              <a:rPr lang="en-US" sz="1200"/>
              <a:pPr/>
              <a:t>38</a:t>
            </a:fld>
            <a:endParaRPr lang="en-US" sz="1200"/>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34.xml"/><Relationship Id="rId4" Type="http://schemas.openxmlformats.org/officeDocument/2006/relationships/image" Target="../media/image7.png"/></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5ADC26-EF67-6F45-ADF0-E60572565D70}" type="slidenum">
              <a:rPr lang="en-US"/>
              <a:pPr>
                <a:defRPr/>
              </a:pPr>
              <a:t>‹#›</a:t>
            </a:fld>
            <a:endParaRPr lang="en-US"/>
          </a:p>
        </p:txBody>
      </p:sp>
    </p:spTree>
    <p:extLst>
      <p:ext uri="{BB962C8B-B14F-4D97-AF65-F5344CB8AC3E}">
        <p14:creationId xmlns:p14="http://schemas.microsoft.com/office/powerpoint/2010/main" val="3121733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54BE56-B623-4447-A6C8-25760FA8E21F}" type="slidenum">
              <a:rPr lang="en-US"/>
              <a:pPr>
                <a:defRPr/>
              </a:pPr>
              <a:t>‹#›</a:t>
            </a:fld>
            <a:endParaRPr lang="en-US"/>
          </a:p>
        </p:txBody>
      </p:sp>
    </p:spTree>
    <p:extLst>
      <p:ext uri="{BB962C8B-B14F-4D97-AF65-F5344CB8AC3E}">
        <p14:creationId xmlns:p14="http://schemas.microsoft.com/office/powerpoint/2010/main" val="40275905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7AFDA57-3D1E-914F-A5C1-94776C92D5C3}" type="slidenum">
              <a:rPr lang="en-US"/>
              <a:pPr>
                <a:defRPr/>
              </a:pPr>
              <a:t>‹#›</a:t>
            </a:fld>
            <a:endParaRPr lang="en-US"/>
          </a:p>
        </p:txBody>
      </p:sp>
    </p:spTree>
    <p:extLst>
      <p:ext uri="{BB962C8B-B14F-4D97-AF65-F5344CB8AC3E}">
        <p14:creationId xmlns:p14="http://schemas.microsoft.com/office/powerpoint/2010/main" val="2380702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5C9EC53-F005-634A-947F-721F48C98C3B}" type="slidenum">
              <a:rPr lang="en-US"/>
              <a:pPr>
                <a:defRPr/>
              </a:pPr>
              <a:t>‹#›</a:t>
            </a:fld>
            <a:endParaRPr lang="en-US"/>
          </a:p>
        </p:txBody>
      </p:sp>
    </p:spTree>
    <p:extLst>
      <p:ext uri="{BB962C8B-B14F-4D97-AF65-F5344CB8AC3E}">
        <p14:creationId xmlns:p14="http://schemas.microsoft.com/office/powerpoint/2010/main" val="17887572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DD9C840-75DC-2D49-9CA1-F83CA8AFCBAE}" type="slidenum">
              <a:rPr lang="en-US"/>
              <a:pPr>
                <a:defRPr/>
              </a:pPr>
              <a:t>‹#›</a:t>
            </a:fld>
            <a:endParaRPr lang="en-US"/>
          </a:p>
        </p:txBody>
      </p:sp>
    </p:spTree>
    <p:extLst>
      <p:ext uri="{BB962C8B-B14F-4D97-AF65-F5344CB8AC3E}">
        <p14:creationId xmlns:p14="http://schemas.microsoft.com/office/powerpoint/2010/main" val="20901375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2736D47-A911-CA47-8CAB-69AB7256C510}" type="slidenum">
              <a:rPr lang="en-US"/>
              <a:pPr>
                <a:defRPr/>
              </a:pPr>
              <a:t>‹#›</a:t>
            </a:fld>
            <a:endParaRPr lang="en-US"/>
          </a:p>
        </p:txBody>
      </p:sp>
    </p:spTree>
    <p:extLst>
      <p:ext uri="{BB962C8B-B14F-4D97-AF65-F5344CB8AC3E}">
        <p14:creationId xmlns:p14="http://schemas.microsoft.com/office/powerpoint/2010/main" val="15989446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95936D7-B191-C748-8430-EB7D2EE3332A}" type="slidenum">
              <a:rPr lang="en-US"/>
              <a:pPr>
                <a:defRPr/>
              </a:pPr>
              <a:t>‹#›</a:t>
            </a:fld>
            <a:endParaRPr lang="en-US"/>
          </a:p>
        </p:txBody>
      </p:sp>
    </p:spTree>
    <p:extLst>
      <p:ext uri="{BB962C8B-B14F-4D97-AF65-F5344CB8AC3E}">
        <p14:creationId xmlns:p14="http://schemas.microsoft.com/office/powerpoint/2010/main" val="6131386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5F94767-7DC8-3D4F-B80B-B3DFC1C37759}" type="slidenum">
              <a:rPr lang="en-US"/>
              <a:pPr>
                <a:defRPr/>
              </a:pPr>
              <a:t>‹#›</a:t>
            </a:fld>
            <a:endParaRPr lang="en-US"/>
          </a:p>
        </p:txBody>
      </p:sp>
    </p:spTree>
    <p:extLst>
      <p:ext uri="{BB962C8B-B14F-4D97-AF65-F5344CB8AC3E}">
        <p14:creationId xmlns:p14="http://schemas.microsoft.com/office/powerpoint/2010/main" val="10782770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eaLnBrk="0" hangingPunct="0">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lgn="l" eaLnBrk="0" hangingPunct="0">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a:solidFill>
                  <a:srgbClr val="EAEAEA"/>
                </a:solidFill>
                <a:latin typeface="Arial" charset="0"/>
              </a:defRPr>
            </a:lvl1pPr>
          </a:lstStyle>
          <a:p>
            <a:pPr>
              <a:defRPr/>
            </a:pPr>
            <a:fld id="{FB76921C-1F71-4C4F-8524-BC9D08028EB3}" type="slidenum">
              <a:rPr lang="en-US"/>
              <a:pPr>
                <a:defRPr/>
              </a:pPr>
              <a:t>‹#›</a:t>
            </a:fld>
            <a:endParaRPr lang="en-US"/>
          </a:p>
        </p:txBody>
      </p:sp>
    </p:spTree>
    <p:extLst>
      <p:ext uri="{BB962C8B-B14F-4D97-AF65-F5344CB8AC3E}">
        <p14:creationId xmlns:p14="http://schemas.microsoft.com/office/powerpoint/2010/main" val="28695218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Arial" charset="0"/>
              </a:defRPr>
            </a:lvl1pPr>
          </a:lstStyle>
          <a:p>
            <a:pPr>
              <a:defRPr/>
            </a:pPr>
            <a:fld id="{3FD8ED6F-3C5F-F74D-ABDB-FB46E6580798}" type="slidenum">
              <a:rPr lang="en-US"/>
              <a:pPr>
                <a:defRPr/>
              </a:pPr>
              <a:t>‹#›</a:t>
            </a:fld>
            <a:endParaRPr lang="en-US"/>
          </a:p>
        </p:txBody>
      </p:sp>
    </p:spTree>
    <p:extLst>
      <p:ext uri="{BB962C8B-B14F-4D97-AF65-F5344CB8AC3E}">
        <p14:creationId xmlns:p14="http://schemas.microsoft.com/office/powerpoint/2010/main" val="33520860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Arial" charset="0"/>
              </a:defRPr>
            </a:lvl1pPr>
          </a:lstStyle>
          <a:p>
            <a:pPr>
              <a:defRPr/>
            </a:pPr>
            <a:fld id="{EBF41D2C-A3A3-514A-8659-43BA5AAC6CE0}" type="slidenum">
              <a:rPr lang="en-US"/>
              <a:pPr>
                <a:defRPr/>
              </a:pPr>
              <a:t>‹#›</a:t>
            </a:fld>
            <a:endParaRPr lang="en-US"/>
          </a:p>
        </p:txBody>
      </p:sp>
    </p:spTree>
    <p:extLst>
      <p:ext uri="{BB962C8B-B14F-4D97-AF65-F5344CB8AC3E}">
        <p14:creationId xmlns:p14="http://schemas.microsoft.com/office/powerpoint/2010/main" val="37260624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a:latin typeface="Arial" charset="0"/>
              </a:defRPr>
            </a:lvl1pPr>
          </a:lstStyle>
          <a:p>
            <a:pPr>
              <a:defRPr/>
            </a:pPr>
            <a:fld id="{7DFA9387-8E7B-464C-B3D3-EF59520CFA14}" type="slidenum">
              <a:rPr lang="en-US"/>
              <a:pPr>
                <a:defRPr/>
              </a:pPr>
              <a:t>‹#›</a:t>
            </a:fld>
            <a:endParaRPr lang="en-US"/>
          </a:p>
        </p:txBody>
      </p:sp>
    </p:spTree>
    <p:extLst>
      <p:ext uri="{BB962C8B-B14F-4D97-AF65-F5344CB8AC3E}">
        <p14:creationId xmlns:p14="http://schemas.microsoft.com/office/powerpoint/2010/main" val="2685491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4753F9-3F5C-CC4E-A81F-A3650BDF90FD}" type="slidenum">
              <a:rPr lang="en-US"/>
              <a:pPr>
                <a:defRPr/>
              </a:pPr>
              <a:t>‹#›</a:t>
            </a:fld>
            <a:endParaRPr lang="en-US"/>
          </a:p>
        </p:txBody>
      </p:sp>
    </p:spTree>
    <p:extLst>
      <p:ext uri="{BB962C8B-B14F-4D97-AF65-F5344CB8AC3E}">
        <p14:creationId xmlns:p14="http://schemas.microsoft.com/office/powerpoint/2010/main" val="6266885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5"/>
          <p:cNvSpPr>
            <a:spLocks noGrp="1" noChangeArrowheads="1"/>
          </p:cNvSpPr>
          <p:nvPr>
            <p:ph type="sldNum" sz="quarter" idx="12"/>
          </p:nvPr>
        </p:nvSpPr>
        <p:spPr/>
        <p:txBody>
          <a:bodyPr/>
          <a:lstStyle>
            <a:lvl1pPr eaLnBrk="0" hangingPunct="0">
              <a:defRPr>
                <a:latin typeface="Arial" charset="0"/>
              </a:defRPr>
            </a:lvl1pPr>
          </a:lstStyle>
          <a:p>
            <a:pPr>
              <a:defRPr/>
            </a:pPr>
            <a:fld id="{880A0336-0D77-0D4A-B313-1924861974AB}" type="slidenum">
              <a:rPr lang="en-US"/>
              <a:pPr>
                <a:defRPr/>
              </a:pPr>
              <a:t>‹#›</a:t>
            </a:fld>
            <a:endParaRPr lang="en-US"/>
          </a:p>
        </p:txBody>
      </p:sp>
    </p:spTree>
    <p:extLst>
      <p:ext uri="{BB962C8B-B14F-4D97-AF65-F5344CB8AC3E}">
        <p14:creationId xmlns:p14="http://schemas.microsoft.com/office/powerpoint/2010/main" val="22853027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5"/>
          <p:cNvSpPr>
            <a:spLocks noGrp="1" noChangeArrowheads="1"/>
          </p:cNvSpPr>
          <p:nvPr>
            <p:ph type="sldNum" sz="quarter" idx="12"/>
          </p:nvPr>
        </p:nvSpPr>
        <p:spPr/>
        <p:txBody>
          <a:bodyPr/>
          <a:lstStyle>
            <a:lvl1pPr eaLnBrk="0" hangingPunct="0">
              <a:defRPr>
                <a:latin typeface="Arial" charset="0"/>
              </a:defRPr>
            </a:lvl1pPr>
          </a:lstStyle>
          <a:p>
            <a:pPr>
              <a:defRPr/>
            </a:pPr>
            <a:fld id="{9627B2E6-2FA4-A54E-B86A-C91700BADACE}" type="slidenum">
              <a:rPr lang="en-US"/>
              <a:pPr>
                <a:defRPr/>
              </a:pPr>
              <a:t>‹#›</a:t>
            </a:fld>
            <a:endParaRPr lang="en-US"/>
          </a:p>
        </p:txBody>
      </p:sp>
    </p:spTree>
    <p:extLst>
      <p:ext uri="{BB962C8B-B14F-4D97-AF65-F5344CB8AC3E}">
        <p14:creationId xmlns:p14="http://schemas.microsoft.com/office/powerpoint/2010/main" val="33792135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5"/>
          <p:cNvSpPr>
            <a:spLocks noGrp="1" noChangeArrowheads="1"/>
          </p:cNvSpPr>
          <p:nvPr>
            <p:ph type="sldNum" sz="quarter" idx="12"/>
          </p:nvPr>
        </p:nvSpPr>
        <p:spPr/>
        <p:txBody>
          <a:bodyPr/>
          <a:lstStyle>
            <a:lvl1pPr eaLnBrk="0" hangingPunct="0">
              <a:defRPr>
                <a:latin typeface="Arial" charset="0"/>
              </a:defRPr>
            </a:lvl1pPr>
          </a:lstStyle>
          <a:p>
            <a:pPr>
              <a:defRPr/>
            </a:pPr>
            <a:fld id="{5C5281D9-2F7E-3A47-AC56-AA48DEC69218}" type="slidenum">
              <a:rPr lang="en-US"/>
              <a:pPr>
                <a:defRPr/>
              </a:pPr>
              <a:t>‹#›</a:t>
            </a:fld>
            <a:endParaRPr lang="en-US"/>
          </a:p>
        </p:txBody>
      </p:sp>
    </p:spTree>
    <p:extLst>
      <p:ext uri="{BB962C8B-B14F-4D97-AF65-F5344CB8AC3E}">
        <p14:creationId xmlns:p14="http://schemas.microsoft.com/office/powerpoint/2010/main" val="36499377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a:latin typeface="Arial" charset="0"/>
              </a:defRPr>
            </a:lvl1pPr>
          </a:lstStyle>
          <a:p>
            <a:pPr>
              <a:defRPr/>
            </a:pPr>
            <a:fld id="{B204B8EE-6ADA-A04F-9516-0C8F9483B585}" type="slidenum">
              <a:rPr lang="en-US"/>
              <a:pPr>
                <a:defRPr/>
              </a:pPr>
              <a:t>‹#›</a:t>
            </a:fld>
            <a:endParaRPr lang="en-US"/>
          </a:p>
        </p:txBody>
      </p:sp>
    </p:spTree>
    <p:extLst>
      <p:ext uri="{BB962C8B-B14F-4D97-AF65-F5344CB8AC3E}">
        <p14:creationId xmlns:p14="http://schemas.microsoft.com/office/powerpoint/2010/main" val="25481459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a:latin typeface="Arial" charset="0"/>
              </a:defRPr>
            </a:lvl1pPr>
          </a:lstStyle>
          <a:p>
            <a:pPr>
              <a:defRPr/>
            </a:pPr>
            <a:fld id="{955F3B51-BE32-7243-8877-271B29BDAD6C}" type="slidenum">
              <a:rPr lang="en-US"/>
              <a:pPr>
                <a:defRPr/>
              </a:pPr>
              <a:t>‹#›</a:t>
            </a:fld>
            <a:endParaRPr lang="en-US"/>
          </a:p>
        </p:txBody>
      </p:sp>
    </p:spTree>
    <p:extLst>
      <p:ext uri="{BB962C8B-B14F-4D97-AF65-F5344CB8AC3E}">
        <p14:creationId xmlns:p14="http://schemas.microsoft.com/office/powerpoint/2010/main" val="9929764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Arial" charset="0"/>
              </a:defRPr>
            </a:lvl1pPr>
          </a:lstStyle>
          <a:p>
            <a:pPr>
              <a:defRPr/>
            </a:pPr>
            <a:fld id="{D2A2B322-A8D4-EA43-BA6A-E8055BE2D4BD}" type="slidenum">
              <a:rPr lang="en-US"/>
              <a:pPr>
                <a:defRPr/>
              </a:pPr>
              <a:t>‹#›</a:t>
            </a:fld>
            <a:endParaRPr lang="en-US"/>
          </a:p>
        </p:txBody>
      </p:sp>
    </p:spTree>
    <p:extLst>
      <p:ext uri="{BB962C8B-B14F-4D97-AF65-F5344CB8AC3E}">
        <p14:creationId xmlns:p14="http://schemas.microsoft.com/office/powerpoint/2010/main" val="20730387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Arial" charset="0"/>
              </a:defRPr>
            </a:lvl1pPr>
          </a:lstStyle>
          <a:p>
            <a:pPr>
              <a:defRPr/>
            </a:pPr>
            <a:fld id="{103F611E-10E8-4A49-8BB4-0535EB8E2A82}" type="slidenum">
              <a:rPr lang="en-US"/>
              <a:pPr>
                <a:defRPr/>
              </a:pPr>
              <a:t>‹#›</a:t>
            </a:fld>
            <a:endParaRPr lang="en-US"/>
          </a:p>
        </p:txBody>
      </p:sp>
    </p:spTree>
    <p:extLst>
      <p:ext uri="{BB962C8B-B14F-4D97-AF65-F5344CB8AC3E}">
        <p14:creationId xmlns:p14="http://schemas.microsoft.com/office/powerpoint/2010/main" val="2185775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lgn="ctr" eaLnBrk="1" hangingPunct="1">
              <a:defRPr>
                <a:latin typeface="Arial" charset="0"/>
              </a:defRPr>
            </a:lvl1pPr>
          </a:lstStyle>
          <a:p>
            <a:pPr>
              <a:defRPr/>
            </a:pPr>
            <a:endParaRPr lang="en-US"/>
          </a:p>
        </p:txBody>
      </p:sp>
      <p:sp>
        <p:nvSpPr>
          <p:cNvPr id="5" name="Rectangle 6"/>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7"/>
          <p:cNvSpPr>
            <a:spLocks noGrp="1" noChangeArrowheads="1"/>
          </p:cNvSpPr>
          <p:nvPr>
            <p:ph type="sldNum" sz="quarter" idx="12"/>
          </p:nvPr>
        </p:nvSpPr>
        <p:spPr/>
        <p:txBody>
          <a:bodyPr/>
          <a:lstStyle>
            <a:lvl1pPr eaLnBrk="1" hangingPunct="1">
              <a:defRPr>
                <a:latin typeface="Arial" charset="0"/>
              </a:defRPr>
            </a:lvl1pPr>
          </a:lstStyle>
          <a:p>
            <a:pPr>
              <a:defRPr/>
            </a:pPr>
            <a:fld id="{DC9BDD63-D2DD-7A45-9D95-3517EF996E6E}" type="slidenum">
              <a:rPr lang="en-US"/>
              <a:pPr>
                <a:defRPr/>
              </a:pPr>
              <a:t>‹#›</a:t>
            </a:fld>
            <a:endParaRPr lang="en-US"/>
          </a:p>
        </p:txBody>
      </p:sp>
    </p:spTree>
    <p:extLst>
      <p:ext uri="{BB962C8B-B14F-4D97-AF65-F5344CB8AC3E}">
        <p14:creationId xmlns:p14="http://schemas.microsoft.com/office/powerpoint/2010/main" val="23454087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lgn="ctr" eaLnBrk="1" hangingPunct="1">
              <a:defRPr>
                <a:latin typeface="Arial" charset="0"/>
              </a:defRPr>
            </a:lvl1pPr>
          </a:lstStyle>
          <a:p>
            <a:pPr>
              <a:defRPr/>
            </a:pPr>
            <a:endParaRPr lang="en-US"/>
          </a:p>
        </p:txBody>
      </p:sp>
      <p:sp>
        <p:nvSpPr>
          <p:cNvPr id="3" name="Rectangle 6"/>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4" name="Rectangle 7"/>
          <p:cNvSpPr>
            <a:spLocks noGrp="1" noChangeArrowheads="1"/>
          </p:cNvSpPr>
          <p:nvPr>
            <p:ph type="sldNum" sz="quarter" idx="12"/>
          </p:nvPr>
        </p:nvSpPr>
        <p:spPr/>
        <p:txBody>
          <a:bodyPr/>
          <a:lstStyle>
            <a:lvl1pPr eaLnBrk="1" hangingPunct="1">
              <a:defRPr>
                <a:latin typeface="Arial" charset="0"/>
              </a:defRPr>
            </a:lvl1pPr>
          </a:lstStyle>
          <a:p>
            <a:pPr>
              <a:defRPr/>
            </a:pPr>
            <a:fld id="{EC39B11B-D520-C14B-B2DD-7BE5FA4A778D}" type="slidenum">
              <a:rPr lang="en-US"/>
              <a:pPr>
                <a:defRPr/>
              </a:pPr>
              <a:t>‹#›</a:t>
            </a:fld>
            <a:endParaRPr lang="en-US"/>
          </a:p>
        </p:txBody>
      </p:sp>
    </p:spTree>
    <p:extLst>
      <p:ext uri="{BB962C8B-B14F-4D97-AF65-F5344CB8AC3E}">
        <p14:creationId xmlns:p14="http://schemas.microsoft.com/office/powerpoint/2010/main" val="21023565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1800">
                <a:solidFill>
                  <a:srgbClr val="FFFFCC"/>
                </a:solidFill>
                <a:latin typeface="Verdana" charset="0"/>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DAE73B0B-D008-9D4C-97DA-AE5D50866673}" type="slidenum">
              <a:rPr lang="en-US"/>
              <a:pPr>
                <a:defRPr/>
              </a:pPr>
              <a:t>‹#›</a:t>
            </a:fld>
            <a:endParaRPr lang="en-US"/>
          </a:p>
        </p:txBody>
      </p:sp>
    </p:spTree>
    <p:extLst>
      <p:ext uri="{BB962C8B-B14F-4D97-AF65-F5344CB8AC3E}">
        <p14:creationId xmlns:p14="http://schemas.microsoft.com/office/powerpoint/2010/main" val="1693262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609600" y="2743200"/>
            <a:ext cx="7772400" cy="1143000"/>
          </a:xfrm>
        </p:spPr>
        <p:txBody>
          <a:bodyPr anchor="t"/>
          <a:lstStyle>
            <a:lvl1pPr algn="ctr">
              <a:defRPr/>
            </a:lvl1pPr>
          </a:lstStyle>
          <a:p>
            <a:r>
              <a:rPr lang="en-US"/>
              <a:t>Click to edit Master title style</a:t>
            </a:r>
          </a:p>
        </p:txBody>
      </p:sp>
      <p:sp>
        <p:nvSpPr>
          <p:cNvPr id="29699" name="Rectangle 3"/>
          <p:cNvSpPr>
            <a:spLocks noGrp="1" noChangeArrowheads="1"/>
          </p:cNvSpPr>
          <p:nvPr>
            <p:ph type="subTitle" idx="1"/>
          </p:nvPr>
        </p:nvSpPr>
        <p:spPr>
          <a:xfrm>
            <a:off x="1371600" y="4114800"/>
            <a:ext cx="6400800" cy="1524000"/>
          </a:xfrm>
        </p:spPr>
        <p:txBody>
          <a:bodyPr anchor="ctr"/>
          <a:lstStyle>
            <a:lvl1pPr marL="0" indent="0" algn="ctr">
              <a:buFont typeface="Tahoma" pitchFamily="-108" charset="-5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6D540A-E73F-BC48-9768-71FB8B07AFB3}" type="slidenum">
              <a:rPr lang="en-US"/>
              <a:pPr>
                <a:defRPr/>
              </a:pPr>
              <a:t>‹#›</a:t>
            </a:fld>
            <a:endParaRPr lang="en-US"/>
          </a:p>
        </p:txBody>
      </p:sp>
    </p:spTree>
    <p:extLst>
      <p:ext uri="{BB962C8B-B14F-4D97-AF65-F5344CB8AC3E}">
        <p14:creationId xmlns:p14="http://schemas.microsoft.com/office/powerpoint/2010/main" val="23782995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08F8D37E-CB7C-1B45-AEBD-642C948DFFB0}" type="slidenum">
              <a:rPr lang="en-US"/>
              <a:pPr>
                <a:defRPr/>
              </a:pPr>
              <a:t>‹#›</a:t>
            </a:fld>
            <a:endParaRPr lang="en-US"/>
          </a:p>
        </p:txBody>
      </p:sp>
    </p:spTree>
    <p:extLst>
      <p:ext uri="{BB962C8B-B14F-4D97-AF65-F5344CB8AC3E}">
        <p14:creationId xmlns:p14="http://schemas.microsoft.com/office/powerpoint/2010/main" val="42716462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8144C68E-108D-E246-8113-6001AF8440B2}" type="slidenum">
              <a:rPr lang="en-US"/>
              <a:pPr>
                <a:defRPr/>
              </a:pPr>
              <a:t>‹#›</a:t>
            </a:fld>
            <a:endParaRPr lang="en-US"/>
          </a:p>
        </p:txBody>
      </p:sp>
    </p:spTree>
    <p:extLst>
      <p:ext uri="{BB962C8B-B14F-4D97-AF65-F5344CB8AC3E}">
        <p14:creationId xmlns:p14="http://schemas.microsoft.com/office/powerpoint/2010/main" val="18575632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578C6CEA-C53C-7142-A0A8-1B79ABD72CCB}" type="slidenum">
              <a:rPr lang="en-US"/>
              <a:pPr>
                <a:defRPr/>
              </a:pPr>
              <a:t>‹#›</a:t>
            </a:fld>
            <a:endParaRPr lang="en-US"/>
          </a:p>
        </p:txBody>
      </p:sp>
    </p:spTree>
    <p:extLst>
      <p:ext uri="{BB962C8B-B14F-4D97-AF65-F5344CB8AC3E}">
        <p14:creationId xmlns:p14="http://schemas.microsoft.com/office/powerpoint/2010/main" val="31478642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D6E91E3C-DD6E-E041-8D33-5BE42F36F40F}" type="slidenum">
              <a:rPr lang="en-US"/>
              <a:pPr>
                <a:defRPr/>
              </a:pPr>
              <a:t>‹#›</a:t>
            </a:fld>
            <a:endParaRPr lang="en-US"/>
          </a:p>
        </p:txBody>
      </p:sp>
    </p:spTree>
    <p:extLst>
      <p:ext uri="{BB962C8B-B14F-4D97-AF65-F5344CB8AC3E}">
        <p14:creationId xmlns:p14="http://schemas.microsoft.com/office/powerpoint/2010/main" val="23664689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A48EDB11-87B4-544C-AD95-6CCB1478FB49}" type="slidenum">
              <a:rPr lang="en-US"/>
              <a:pPr>
                <a:defRPr/>
              </a:pPr>
              <a:t>‹#›</a:t>
            </a:fld>
            <a:endParaRPr lang="en-US"/>
          </a:p>
        </p:txBody>
      </p:sp>
    </p:spTree>
    <p:extLst>
      <p:ext uri="{BB962C8B-B14F-4D97-AF65-F5344CB8AC3E}">
        <p14:creationId xmlns:p14="http://schemas.microsoft.com/office/powerpoint/2010/main" val="7610228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1FDCE56D-54DF-E044-8819-16EEC9E0FC32}" type="slidenum">
              <a:rPr lang="en-US"/>
              <a:pPr>
                <a:defRPr/>
              </a:pPr>
              <a:t>‹#›</a:t>
            </a:fld>
            <a:endParaRPr lang="en-US"/>
          </a:p>
        </p:txBody>
      </p:sp>
    </p:spTree>
    <p:extLst>
      <p:ext uri="{BB962C8B-B14F-4D97-AF65-F5344CB8AC3E}">
        <p14:creationId xmlns:p14="http://schemas.microsoft.com/office/powerpoint/2010/main" val="31943328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7D116DC-E684-5449-AF25-FF6453E55224}" type="slidenum">
              <a:rPr lang="en-US"/>
              <a:pPr>
                <a:defRPr/>
              </a:pPr>
              <a:t>‹#›</a:t>
            </a:fld>
            <a:endParaRPr lang="en-US"/>
          </a:p>
        </p:txBody>
      </p:sp>
    </p:spTree>
    <p:extLst>
      <p:ext uri="{BB962C8B-B14F-4D97-AF65-F5344CB8AC3E}">
        <p14:creationId xmlns:p14="http://schemas.microsoft.com/office/powerpoint/2010/main" val="31310583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7BEB0C37-4909-7E4C-9E2B-73B3328CDE29}" type="slidenum">
              <a:rPr lang="en-US"/>
              <a:pPr>
                <a:defRPr/>
              </a:pPr>
              <a:t>‹#›</a:t>
            </a:fld>
            <a:endParaRPr lang="en-US"/>
          </a:p>
        </p:txBody>
      </p:sp>
    </p:spTree>
    <p:extLst>
      <p:ext uri="{BB962C8B-B14F-4D97-AF65-F5344CB8AC3E}">
        <p14:creationId xmlns:p14="http://schemas.microsoft.com/office/powerpoint/2010/main" val="4253165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B00484D-146C-7644-B1F9-9DC49F1144E2}" type="slidenum">
              <a:rPr lang="en-US"/>
              <a:pPr>
                <a:defRPr/>
              </a:pPr>
              <a:t>‹#›</a:t>
            </a:fld>
            <a:endParaRPr lang="en-US"/>
          </a:p>
        </p:txBody>
      </p:sp>
    </p:spTree>
    <p:extLst>
      <p:ext uri="{BB962C8B-B14F-4D97-AF65-F5344CB8AC3E}">
        <p14:creationId xmlns:p14="http://schemas.microsoft.com/office/powerpoint/2010/main" val="14874696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1B0CABBE-307C-F044-B5F0-D9ADD617CBDE}" type="slidenum">
              <a:rPr lang="en-US"/>
              <a:pPr>
                <a:defRPr/>
              </a:pPr>
              <a:t>‹#›</a:t>
            </a:fld>
            <a:endParaRPr lang="en-US"/>
          </a:p>
        </p:txBody>
      </p:sp>
    </p:spTree>
    <p:extLst>
      <p:ext uri="{BB962C8B-B14F-4D97-AF65-F5344CB8AC3E}">
        <p14:creationId xmlns:p14="http://schemas.microsoft.com/office/powerpoint/2010/main" val="659811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A9898F-1344-6246-8AB2-B12BBEAD9CAD}" type="slidenum">
              <a:rPr lang="en-US"/>
              <a:pPr>
                <a:defRPr/>
              </a:pPr>
              <a:t>‹#›</a:t>
            </a:fld>
            <a:endParaRPr lang="en-US"/>
          </a:p>
        </p:txBody>
      </p:sp>
    </p:spTree>
    <p:extLst>
      <p:ext uri="{BB962C8B-B14F-4D97-AF65-F5344CB8AC3E}">
        <p14:creationId xmlns:p14="http://schemas.microsoft.com/office/powerpoint/2010/main" val="10771476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35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635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776572A-3832-C54C-843E-E8287E79C369}" type="slidenum">
              <a:rPr lang="en-US"/>
              <a:pPr>
                <a:defRPr/>
              </a:pPr>
              <a:t>‹#›</a:t>
            </a:fld>
            <a:endParaRPr lang="en-US"/>
          </a:p>
        </p:txBody>
      </p:sp>
    </p:spTree>
    <p:extLst>
      <p:ext uri="{BB962C8B-B14F-4D97-AF65-F5344CB8AC3E}">
        <p14:creationId xmlns:p14="http://schemas.microsoft.com/office/powerpoint/2010/main" val="32047125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D3E3A97-9CA5-3C4B-BD2E-4CC8E22A08D0}" type="slidenum">
              <a:rPr lang="en-US"/>
              <a:pPr>
                <a:defRPr/>
              </a:pPr>
              <a:t>‹#›</a:t>
            </a:fld>
            <a:endParaRPr lang="en-US"/>
          </a:p>
        </p:txBody>
      </p:sp>
    </p:spTree>
    <p:extLst>
      <p:ext uri="{BB962C8B-B14F-4D97-AF65-F5344CB8AC3E}">
        <p14:creationId xmlns:p14="http://schemas.microsoft.com/office/powerpoint/2010/main" val="32485035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A1E0E6E-C825-524E-A862-4A5B2E159A9A}" type="slidenum">
              <a:rPr lang="en-US"/>
              <a:pPr>
                <a:defRPr/>
              </a:pPr>
              <a:t>‹#›</a:t>
            </a:fld>
            <a:endParaRPr lang="en-US"/>
          </a:p>
        </p:txBody>
      </p:sp>
    </p:spTree>
    <p:extLst>
      <p:ext uri="{BB962C8B-B14F-4D97-AF65-F5344CB8AC3E}">
        <p14:creationId xmlns:p14="http://schemas.microsoft.com/office/powerpoint/2010/main" val="33026540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7C7E46D-D8FB-5343-ABF5-3F5B3FDA7BA4}" type="slidenum">
              <a:rPr lang="en-US"/>
              <a:pPr>
                <a:defRPr/>
              </a:pPr>
              <a:t>‹#›</a:t>
            </a:fld>
            <a:endParaRPr lang="en-US"/>
          </a:p>
        </p:txBody>
      </p:sp>
    </p:spTree>
    <p:extLst>
      <p:ext uri="{BB962C8B-B14F-4D97-AF65-F5344CB8AC3E}">
        <p14:creationId xmlns:p14="http://schemas.microsoft.com/office/powerpoint/2010/main" val="16991261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3E21191E-3687-2244-AC07-D047B382F8C5}" type="slidenum">
              <a:rPr lang="en-US"/>
              <a:pPr>
                <a:defRPr/>
              </a:pPr>
              <a:t>‹#›</a:t>
            </a:fld>
            <a:endParaRPr lang="en-US"/>
          </a:p>
        </p:txBody>
      </p:sp>
    </p:spTree>
    <p:extLst>
      <p:ext uri="{BB962C8B-B14F-4D97-AF65-F5344CB8AC3E}">
        <p14:creationId xmlns:p14="http://schemas.microsoft.com/office/powerpoint/2010/main" val="124012283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B36FEE5A-8C7C-854A-A9D4-E47B803F3C34}" type="slidenum">
              <a:rPr lang="en-US"/>
              <a:pPr>
                <a:defRPr/>
              </a:pPr>
              <a:t>‹#›</a:t>
            </a:fld>
            <a:endParaRPr lang="en-US"/>
          </a:p>
        </p:txBody>
      </p:sp>
    </p:spTree>
    <p:extLst>
      <p:ext uri="{BB962C8B-B14F-4D97-AF65-F5344CB8AC3E}">
        <p14:creationId xmlns:p14="http://schemas.microsoft.com/office/powerpoint/2010/main" val="2928864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9432B31-A102-B349-9B57-C05A15F9159B}" type="slidenum">
              <a:rPr lang="en-US"/>
              <a:pPr>
                <a:defRPr/>
              </a:pPr>
              <a:t>‹#›</a:t>
            </a:fld>
            <a:endParaRPr lang="en-US"/>
          </a:p>
        </p:txBody>
      </p:sp>
    </p:spTree>
    <p:extLst>
      <p:ext uri="{BB962C8B-B14F-4D97-AF65-F5344CB8AC3E}">
        <p14:creationId xmlns:p14="http://schemas.microsoft.com/office/powerpoint/2010/main" val="42609572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0BA21CD-977E-3E46-BC58-9AB879D40BCB}" type="slidenum">
              <a:rPr lang="en-US"/>
              <a:pPr>
                <a:defRPr/>
              </a:pPr>
              <a:t>‹#›</a:t>
            </a:fld>
            <a:endParaRPr lang="en-US"/>
          </a:p>
        </p:txBody>
      </p:sp>
    </p:spTree>
    <p:extLst>
      <p:ext uri="{BB962C8B-B14F-4D97-AF65-F5344CB8AC3E}">
        <p14:creationId xmlns:p14="http://schemas.microsoft.com/office/powerpoint/2010/main" val="15261277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B6DADD8-FA3F-724F-9091-7275376F1643}" type="slidenum">
              <a:rPr lang="en-US"/>
              <a:pPr>
                <a:defRPr/>
              </a:pPr>
              <a:t>‹#›</a:t>
            </a:fld>
            <a:endParaRPr lang="en-US"/>
          </a:p>
        </p:txBody>
      </p:sp>
    </p:spTree>
    <p:extLst>
      <p:ext uri="{BB962C8B-B14F-4D97-AF65-F5344CB8AC3E}">
        <p14:creationId xmlns:p14="http://schemas.microsoft.com/office/powerpoint/2010/main" val="246541239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B431BFF0-2F5B-F44A-8460-9BE94D23AEE1}" type="slidenum">
              <a:rPr lang="en-US"/>
              <a:pPr>
                <a:defRPr/>
              </a:pPr>
              <a:t>‹#›</a:t>
            </a:fld>
            <a:endParaRPr lang="en-US"/>
          </a:p>
        </p:txBody>
      </p:sp>
    </p:spTree>
    <p:extLst>
      <p:ext uri="{BB962C8B-B14F-4D97-AF65-F5344CB8AC3E}">
        <p14:creationId xmlns:p14="http://schemas.microsoft.com/office/powerpoint/2010/main" val="3000887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DB628F-6377-4E43-8420-52EC8B39F283}" type="slidenum">
              <a:rPr lang="en-US"/>
              <a:pPr>
                <a:defRPr/>
              </a:pPr>
              <a:t>‹#›</a:t>
            </a:fld>
            <a:endParaRPr lang="en-US"/>
          </a:p>
        </p:txBody>
      </p:sp>
    </p:spTree>
    <p:extLst>
      <p:ext uri="{BB962C8B-B14F-4D97-AF65-F5344CB8AC3E}">
        <p14:creationId xmlns:p14="http://schemas.microsoft.com/office/powerpoint/2010/main" val="29141325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054394B-F52A-7842-874B-2DE000214A38}" type="slidenum">
              <a:rPr lang="en-US"/>
              <a:pPr>
                <a:defRPr/>
              </a:pPr>
              <a:t>‹#›</a:t>
            </a:fld>
            <a:endParaRPr lang="en-US"/>
          </a:p>
        </p:txBody>
      </p:sp>
    </p:spTree>
    <p:extLst>
      <p:ext uri="{BB962C8B-B14F-4D97-AF65-F5344CB8AC3E}">
        <p14:creationId xmlns:p14="http://schemas.microsoft.com/office/powerpoint/2010/main" val="29491199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30786" name="Rectangle 1026"/>
          <p:cNvSpPr>
            <a:spLocks noGrp="1" noChangeArrowheads="1"/>
          </p:cNvSpPr>
          <p:nvPr>
            <p:ph type="ctrTitle"/>
          </p:nvPr>
        </p:nvSpPr>
        <p:spPr>
          <a:xfrm>
            <a:off x="3581400" y="1752600"/>
            <a:ext cx="5105400" cy="2209800"/>
          </a:xfrm>
          <a:effectLst/>
        </p:spPr>
        <p:txBody>
          <a:bodyPr/>
          <a:lstStyle>
            <a:lvl1pPr algn="ctr">
              <a:defRPr sz="4800" i="0">
                <a:latin typeface="Times New Roman" charset="0"/>
              </a:defRPr>
            </a:lvl1pPr>
          </a:lstStyle>
          <a:p>
            <a:r>
              <a:rPr lang="en-US"/>
              <a:t>Click to edit Master title style</a:t>
            </a:r>
          </a:p>
        </p:txBody>
      </p:sp>
      <p:sp>
        <p:nvSpPr>
          <p:cNvPr id="630787" name="Rectangle 1027"/>
          <p:cNvSpPr>
            <a:spLocks noGrp="1" noChangeArrowheads="1"/>
          </p:cNvSpPr>
          <p:nvPr>
            <p:ph type="subTitle" idx="1"/>
          </p:nvPr>
        </p:nvSpPr>
        <p:spPr>
          <a:xfrm>
            <a:off x="3581400" y="4191000"/>
            <a:ext cx="5105400" cy="1447800"/>
          </a:xfrm>
        </p:spPr>
        <p:txBody>
          <a:bodyPr/>
          <a:lstStyle>
            <a:lvl1pPr marL="0" indent="0" algn="ctr">
              <a:buFont typeface="Wingdings" charset="2"/>
              <a:buNone/>
              <a:defRPr>
                <a:latin typeface="Times New Roman" charset="0"/>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029"/>
          <p:cNvSpPr>
            <a:spLocks noGrp="1" noChangeArrowheads="1"/>
          </p:cNvSpPr>
          <p:nvPr>
            <p:ph type="ftr" sz="quarter" idx="11"/>
          </p:nvPr>
        </p:nvSpPr>
        <p:spPr>
          <a:xfrm>
            <a:off x="3124200" y="6248400"/>
            <a:ext cx="3124200" cy="457200"/>
          </a:xfrm>
        </p:spPr>
        <p:txBody>
          <a:bodyPr/>
          <a:lstStyle>
            <a:lvl1pPr>
              <a:defRPr>
                <a:latin typeface="Times New Roman" charset="0"/>
              </a:defRPr>
            </a:lvl1pPr>
          </a:lstStyle>
          <a:p>
            <a:pPr>
              <a:defRPr/>
            </a:pPr>
            <a:endParaRPr lang="en-US"/>
          </a:p>
        </p:txBody>
      </p:sp>
      <p:sp>
        <p:nvSpPr>
          <p:cNvPr id="6" name="Rectangle 1030"/>
          <p:cNvSpPr>
            <a:spLocks noGrp="1" noChangeArrowheads="1"/>
          </p:cNvSpPr>
          <p:nvPr>
            <p:ph type="sldNum" sz="quarter" idx="12"/>
          </p:nvPr>
        </p:nvSpPr>
        <p:spPr>
          <a:xfrm>
            <a:off x="6781800" y="6248400"/>
            <a:ext cx="1905000" cy="457200"/>
          </a:xfrm>
        </p:spPr>
        <p:txBody>
          <a:bodyPr/>
          <a:lstStyle>
            <a:lvl1pPr>
              <a:defRPr>
                <a:latin typeface="Times New Roman" charset="0"/>
              </a:defRPr>
            </a:lvl1pPr>
          </a:lstStyle>
          <a:p>
            <a:pPr>
              <a:defRPr/>
            </a:pPr>
            <a:fld id="{70ADF4ED-32D7-6842-8330-DB89DA695254}" type="slidenum">
              <a:rPr lang="en-US"/>
              <a:pPr>
                <a:defRPr/>
              </a:pPr>
              <a:t>‹#›</a:t>
            </a:fld>
            <a:endParaRPr lang="en-US"/>
          </a:p>
        </p:txBody>
      </p:sp>
    </p:spTree>
    <p:extLst>
      <p:ext uri="{BB962C8B-B14F-4D97-AF65-F5344CB8AC3E}">
        <p14:creationId xmlns:p14="http://schemas.microsoft.com/office/powerpoint/2010/main" val="41677336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4F076ED-0E31-5548-96FF-719C5970ED63}" type="slidenum">
              <a:rPr lang="en-US"/>
              <a:pPr>
                <a:defRPr/>
              </a:pPr>
              <a:t>‹#›</a:t>
            </a:fld>
            <a:endParaRPr lang="en-US"/>
          </a:p>
        </p:txBody>
      </p:sp>
    </p:spTree>
    <p:extLst>
      <p:ext uri="{BB962C8B-B14F-4D97-AF65-F5344CB8AC3E}">
        <p14:creationId xmlns:p14="http://schemas.microsoft.com/office/powerpoint/2010/main" val="33155658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E52653E-EB48-1547-8885-BC0EC419AFFF}" type="slidenum">
              <a:rPr lang="en-US"/>
              <a:pPr>
                <a:defRPr/>
              </a:pPr>
              <a:t>‹#›</a:t>
            </a:fld>
            <a:endParaRPr lang="en-US"/>
          </a:p>
        </p:txBody>
      </p:sp>
    </p:spTree>
    <p:extLst>
      <p:ext uri="{BB962C8B-B14F-4D97-AF65-F5344CB8AC3E}">
        <p14:creationId xmlns:p14="http://schemas.microsoft.com/office/powerpoint/2010/main" val="25973824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769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D66AF32-C0E1-4244-B0C9-9F2A489A9FD6}" type="slidenum">
              <a:rPr lang="en-US"/>
              <a:pPr>
                <a:defRPr/>
              </a:pPr>
              <a:t>‹#›</a:t>
            </a:fld>
            <a:endParaRPr lang="en-US"/>
          </a:p>
        </p:txBody>
      </p:sp>
    </p:spTree>
    <p:extLst>
      <p:ext uri="{BB962C8B-B14F-4D97-AF65-F5344CB8AC3E}">
        <p14:creationId xmlns:p14="http://schemas.microsoft.com/office/powerpoint/2010/main" val="31865913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C98B00DF-29B8-2647-B74A-19F42D3BE268}" type="slidenum">
              <a:rPr lang="en-US"/>
              <a:pPr>
                <a:defRPr/>
              </a:pPr>
              <a:t>‹#›</a:t>
            </a:fld>
            <a:endParaRPr lang="en-US"/>
          </a:p>
        </p:txBody>
      </p:sp>
    </p:spTree>
    <p:extLst>
      <p:ext uri="{BB962C8B-B14F-4D97-AF65-F5344CB8AC3E}">
        <p14:creationId xmlns:p14="http://schemas.microsoft.com/office/powerpoint/2010/main" val="5872830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6ADA2CCC-AC68-6F44-B414-77BA8AFFA945}" type="slidenum">
              <a:rPr lang="en-US"/>
              <a:pPr>
                <a:defRPr/>
              </a:pPr>
              <a:t>‹#›</a:t>
            </a:fld>
            <a:endParaRPr lang="en-US"/>
          </a:p>
        </p:txBody>
      </p:sp>
    </p:spTree>
    <p:extLst>
      <p:ext uri="{BB962C8B-B14F-4D97-AF65-F5344CB8AC3E}">
        <p14:creationId xmlns:p14="http://schemas.microsoft.com/office/powerpoint/2010/main" val="5464527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7E7FA9F5-543B-BD48-99DB-2CF133633EA9}" type="slidenum">
              <a:rPr lang="en-US"/>
              <a:pPr>
                <a:defRPr/>
              </a:pPr>
              <a:t>‹#›</a:t>
            </a:fld>
            <a:endParaRPr lang="en-US"/>
          </a:p>
        </p:txBody>
      </p:sp>
    </p:spTree>
    <p:extLst>
      <p:ext uri="{BB962C8B-B14F-4D97-AF65-F5344CB8AC3E}">
        <p14:creationId xmlns:p14="http://schemas.microsoft.com/office/powerpoint/2010/main" val="5808970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2F4C34B-56E1-F944-88F6-059DA08242C1}" type="slidenum">
              <a:rPr lang="en-US"/>
              <a:pPr>
                <a:defRPr/>
              </a:pPr>
              <a:t>‹#›</a:t>
            </a:fld>
            <a:endParaRPr lang="en-US"/>
          </a:p>
        </p:txBody>
      </p:sp>
    </p:spTree>
    <p:extLst>
      <p:ext uri="{BB962C8B-B14F-4D97-AF65-F5344CB8AC3E}">
        <p14:creationId xmlns:p14="http://schemas.microsoft.com/office/powerpoint/2010/main" val="337229980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D9A291C-4285-C547-A17F-07E4535FACDB}" type="slidenum">
              <a:rPr lang="en-US"/>
              <a:pPr>
                <a:defRPr/>
              </a:pPr>
              <a:t>‹#›</a:t>
            </a:fld>
            <a:endParaRPr lang="en-US"/>
          </a:p>
        </p:txBody>
      </p:sp>
    </p:spTree>
    <p:extLst>
      <p:ext uri="{BB962C8B-B14F-4D97-AF65-F5344CB8AC3E}">
        <p14:creationId xmlns:p14="http://schemas.microsoft.com/office/powerpoint/2010/main" val="1612334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8C4838-45CB-7B4E-93E5-1F1D194E03F0}" type="slidenum">
              <a:rPr lang="en-US"/>
              <a:pPr>
                <a:defRPr/>
              </a:pPr>
              <a:t>‹#›</a:t>
            </a:fld>
            <a:endParaRPr lang="en-US"/>
          </a:p>
        </p:txBody>
      </p:sp>
    </p:spTree>
    <p:extLst>
      <p:ext uri="{BB962C8B-B14F-4D97-AF65-F5344CB8AC3E}">
        <p14:creationId xmlns:p14="http://schemas.microsoft.com/office/powerpoint/2010/main" val="6175123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4B4B347-4468-2440-B907-0F70134000B9}" type="slidenum">
              <a:rPr lang="en-US"/>
              <a:pPr>
                <a:defRPr/>
              </a:pPr>
              <a:t>‹#›</a:t>
            </a:fld>
            <a:endParaRPr lang="en-US"/>
          </a:p>
        </p:txBody>
      </p:sp>
    </p:spTree>
    <p:extLst>
      <p:ext uri="{BB962C8B-B14F-4D97-AF65-F5344CB8AC3E}">
        <p14:creationId xmlns:p14="http://schemas.microsoft.com/office/powerpoint/2010/main" val="2937128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92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62200" y="304800"/>
            <a:ext cx="4705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55E8027-0519-2147-933A-D86A2FC18B1F}" type="slidenum">
              <a:rPr lang="en-US"/>
              <a:pPr>
                <a:defRPr/>
              </a:pPr>
              <a:t>‹#›</a:t>
            </a:fld>
            <a:endParaRPr lang="en-US"/>
          </a:p>
        </p:txBody>
      </p:sp>
    </p:spTree>
    <p:extLst>
      <p:ext uri="{BB962C8B-B14F-4D97-AF65-F5344CB8AC3E}">
        <p14:creationId xmlns:p14="http://schemas.microsoft.com/office/powerpoint/2010/main" val="23534945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BAA8F9DC-8E7E-B147-B31D-BC8BC10064C3}" type="slidenum">
              <a:rPr lang="en-US"/>
              <a:pPr>
                <a:defRPr/>
              </a:pPr>
              <a:t>‹#›</a:t>
            </a:fld>
            <a:endParaRPr lang="en-US"/>
          </a:p>
        </p:txBody>
      </p:sp>
    </p:spTree>
    <p:extLst>
      <p:ext uri="{BB962C8B-B14F-4D97-AF65-F5344CB8AC3E}">
        <p14:creationId xmlns:p14="http://schemas.microsoft.com/office/powerpoint/2010/main" val="187519698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E2C2BFB9-5F56-474F-9D34-0D176885B100}" type="slidenum">
              <a:rPr lang="en-US"/>
              <a:pPr>
                <a:defRPr/>
              </a:pPr>
              <a:t>‹#›</a:t>
            </a:fld>
            <a:endParaRPr lang="en-US"/>
          </a:p>
        </p:txBody>
      </p:sp>
    </p:spTree>
    <p:extLst>
      <p:ext uri="{BB962C8B-B14F-4D97-AF65-F5344CB8AC3E}">
        <p14:creationId xmlns:p14="http://schemas.microsoft.com/office/powerpoint/2010/main" val="356976127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49916332-F632-FB4C-9525-11274B8EA3CA}" type="slidenum">
              <a:rPr lang="en-US"/>
              <a:pPr>
                <a:defRPr/>
              </a:pPr>
              <a:t>‹#›</a:t>
            </a:fld>
            <a:endParaRPr lang="en-US"/>
          </a:p>
        </p:txBody>
      </p:sp>
    </p:spTree>
    <p:extLst>
      <p:ext uri="{BB962C8B-B14F-4D97-AF65-F5344CB8AC3E}">
        <p14:creationId xmlns:p14="http://schemas.microsoft.com/office/powerpoint/2010/main" val="219758136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908906C1-5F5B-9746-B053-6D064C9903C7}" type="slidenum">
              <a:rPr lang="en-US"/>
              <a:pPr>
                <a:defRPr/>
              </a:pPr>
              <a:t>‹#›</a:t>
            </a:fld>
            <a:endParaRPr lang="en-US"/>
          </a:p>
        </p:txBody>
      </p:sp>
    </p:spTree>
    <p:extLst>
      <p:ext uri="{BB962C8B-B14F-4D97-AF65-F5344CB8AC3E}">
        <p14:creationId xmlns:p14="http://schemas.microsoft.com/office/powerpoint/2010/main" val="246630035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56B8FB25-46AE-B740-B984-B266CB2AD283}" type="slidenum">
              <a:rPr lang="en-US"/>
              <a:pPr>
                <a:defRPr/>
              </a:pPr>
              <a:t>‹#›</a:t>
            </a:fld>
            <a:endParaRPr lang="en-US"/>
          </a:p>
        </p:txBody>
      </p:sp>
    </p:spTree>
    <p:extLst>
      <p:ext uri="{BB962C8B-B14F-4D97-AF65-F5344CB8AC3E}">
        <p14:creationId xmlns:p14="http://schemas.microsoft.com/office/powerpoint/2010/main" val="4991263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D9CC7BF5-A121-7846-A2E9-3A40604E795C}" type="slidenum">
              <a:rPr lang="en-US"/>
              <a:pPr>
                <a:defRPr/>
              </a:pPr>
              <a:t>‹#›</a:t>
            </a:fld>
            <a:endParaRPr lang="en-US"/>
          </a:p>
        </p:txBody>
      </p:sp>
    </p:spTree>
    <p:extLst>
      <p:ext uri="{BB962C8B-B14F-4D97-AF65-F5344CB8AC3E}">
        <p14:creationId xmlns:p14="http://schemas.microsoft.com/office/powerpoint/2010/main" val="21859906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9B50FE0A-3D01-8141-9389-63090362EE7E}" type="slidenum">
              <a:rPr lang="en-US"/>
              <a:pPr>
                <a:defRPr/>
              </a:pPr>
              <a:t>‹#›</a:t>
            </a:fld>
            <a:endParaRPr lang="en-US"/>
          </a:p>
        </p:txBody>
      </p:sp>
    </p:spTree>
    <p:extLst>
      <p:ext uri="{BB962C8B-B14F-4D97-AF65-F5344CB8AC3E}">
        <p14:creationId xmlns:p14="http://schemas.microsoft.com/office/powerpoint/2010/main" val="56209350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48A5B99E-593C-6E4E-8CD3-F514BBC4D3DA}" type="slidenum">
              <a:rPr lang="en-US"/>
              <a:pPr>
                <a:defRPr/>
              </a:pPr>
              <a:t>‹#›</a:t>
            </a:fld>
            <a:endParaRPr lang="en-US"/>
          </a:p>
        </p:txBody>
      </p:sp>
    </p:spTree>
    <p:extLst>
      <p:ext uri="{BB962C8B-B14F-4D97-AF65-F5344CB8AC3E}">
        <p14:creationId xmlns:p14="http://schemas.microsoft.com/office/powerpoint/2010/main" val="1895460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04BF7F9-5160-5D46-9AB6-75CD00213FC2}" type="slidenum">
              <a:rPr lang="en-US"/>
              <a:pPr>
                <a:defRPr/>
              </a:pPr>
              <a:t>‹#›</a:t>
            </a:fld>
            <a:endParaRPr lang="en-US"/>
          </a:p>
        </p:txBody>
      </p:sp>
    </p:spTree>
    <p:extLst>
      <p:ext uri="{BB962C8B-B14F-4D97-AF65-F5344CB8AC3E}">
        <p14:creationId xmlns:p14="http://schemas.microsoft.com/office/powerpoint/2010/main" val="396615344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04A85BFF-6F44-2147-B62B-C76180AE84A8}" type="slidenum">
              <a:rPr lang="en-US"/>
              <a:pPr>
                <a:defRPr/>
              </a:pPr>
              <a:t>‹#›</a:t>
            </a:fld>
            <a:endParaRPr lang="en-US"/>
          </a:p>
        </p:txBody>
      </p:sp>
    </p:spTree>
    <p:extLst>
      <p:ext uri="{BB962C8B-B14F-4D97-AF65-F5344CB8AC3E}">
        <p14:creationId xmlns:p14="http://schemas.microsoft.com/office/powerpoint/2010/main" val="19062811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B8CDE177-42EC-B043-BB43-774F22EABCB1}" type="slidenum">
              <a:rPr lang="en-US"/>
              <a:pPr>
                <a:defRPr/>
              </a:pPr>
              <a:t>‹#›</a:t>
            </a:fld>
            <a:endParaRPr lang="en-US"/>
          </a:p>
        </p:txBody>
      </p:sp>
    </p:spTree>
    <p:extLst>
      <p:ext uri="{BB962C8B-B14F-4D97-AF65-F5344CB8AC3E}">
        <p14:creationId xmlns:p14="http://schemas.microsoft.com/office/powerpoint/2010/main" val="166786531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D29266C2-B3D7-5443-8352-5905F1CFB927}" type="slidenum">
              <a:rPr lang="en-US"/>
              <a:pPr>
                <a:defRPr/>
              </a:pPr>
              <a:t>‹#›</a:t>
            </a:fld>
            <a:endParaRPr lang="en-US"/>
          </a:p>
        </p:txBody>
      </p:sp>
    </p:spTree>
    <p:extLst>
      <p:ext uri="{BB962C8B-B14F-4D97-AF65-F5344CB8AC3E}">
        <p14:creationId xmlns:p14="http://schemas.microsoft.com/office/powerpoint/2010/main" val="124800949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63427442"/>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59637472"/>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68617897"/>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99814798"/>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82253563"/>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91037672"/>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5963591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AF46BF-D392-D54C-AA56-65295E12DAD1}" type="slidenum">
              <a:rPr lang="en-US"/>
              <a:pPr>
                <a:defRPr/>
              </a:pPr>
              <a:t>‹#›</a:t>
            </a:fld>
            <a:endParaRPr lang="en-US"/>
          </a:p>
        </p:txBody>
      </p:sp>
    </p:spTree>
    <p:extLst>
      <p:ext uri="{BB962C8B-B14F-4D97-AF65-F5344CB8AC3E}">
        <p14:creationId xmlns:p14="http://schemas.microsoft.com/office/powerpoint/2010/main" val="381843326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08306523"/>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24788523"/>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599927696"/>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810069531"/>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4242" name="Rectangle 2"/>
          <p:cNvSpPr>
            <a:spLocks noGrp="1" noChangeArrowheads="1"/>
          </p:cNvSpPr>
          <p:nvPr>
            <p:ph type="ctrTitle"/>
          </p:nvPr>
        </p:nvSpPr>
        <p:spPr>
          <a:xfrm>
            <a:off x="3200400" y="1447800"/>
            <a:ext cx="5257800" cy="1755775"/>
          </a:xfrm>
        </p:spPr>
        <p:txBody>
          <a:bodyPr/>
          <a:lstStyle>
            <a:lvl1pPr algn="r">
              <a:defRPr sz="4400"/>
            </a:lvl1pPr>
          </a:lstStyle>
          <a:p>
            <a:r>
              <a:rPr lang="en-US"/>
              <a:t>Click to edit Master title style</a:t>
            </a:r>
          </a:p>
        </p:txBody>
      </p:sp>
      <p:sp>
        <p:nvSpPr>
          <p:cNvPr id="394243" name="Rectangle 3"/>
          <p:cNvSpPr>
            <a:spLocks noGrp="1" noChangeArrowheads="1"/>
          </p:cNvSpPr>
          <p:nvPr>
            <p:ph type="subTitle" idx="1"/>
          </p:nvPr>
        </p:nvSpPr>
        <p:spPr>
          <a:xfrm>
            <a:off x="3200400" y="3581400"/>
            <a:ext cx="5257800" cy="1522413"/>
          </a:xfrm>
        </p:spPr>
        <p:txBody>
          <a:bodyPr/>
          <a:lstStyle>
            <a:lvl1pPr marL="0" indent="0" algn="r">
              <a:buFontTx/>
              <a:buNone/>
              <a:defRPr/>
            </a:lvl1pPr>
          </a:lstStyle>
          <a:p>
            <a:r>
              <a:rPr lang="en-US"/>
              <a:t>Click to edit Master subtitle style</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sldNum" sz="quarter" idx="11"/>
          </p:nvPr>
        </p:nvSpPr>
        <p:spPr/>
        <p:txBody>
          <a:bodyPr/>
          <a:lstStyle>
            <a:lvl1pPr>
              <a:defRPr/>
            </a:lvl1pPr>
          </a:lstStyle>
          <a:p>
            <a:pPr>
              <a:defRPr/>
            </a:pPr>
            <a:fld id="{9D68C5D5-6728-C249-B938-04ADF693FA95}"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dt" sz="half" idx="12"/>
          </p:nvPr>
        </p:nvSpPr>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75972675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A9509C5F-3BC5-2943-BE06-2A3F7F3BC530}" type="slidenum">
              <a:rPr lang="en-US">
                <a:solidFill>
                  <a:srgbClr val="000000"/>
                </a:solidFill>
              </a:rPr>
              <a:pPr>
                <a:defRPr/>
              </a:pPr>
              <a:t>‹#›</a:t>
            </a:fld>
            <a:endParaRPr lang="en-US">
              <a:solidFill>
                <a:srgbClr val="000000"/>
              </a:solidFill>
            </a:endParaRPr>
          </a:p>
        </p:txBody>
      </p:sp>
      <p:sp>
        <p:nvSpPr>
          <p:cNvPr id="6"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354442901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F9C50E30-4EC9-9A42-A71C-B0EAC7A60CA5}" type="slidenum">
              <a:rPr lang="en-US">
                <a:solidFill>
                  <a:srgbClr val="000000"/>
                </a:solidFill>
              </a:rPr>
              <a:pPr>
                <a:defRPr/>
              </a:pPr>
              <a:t>‹#›</a:t>
            </a:fld>
            <a:endParaRPr lang="en-US">
              <a:solidFill>
                <a:srgbClr val="000000"/>
              </a:solidFill>
            </a:endParaRPr>
          </a:p>
        </p:txBody>
      </p:sp>
      <p:sp>
        <p:nvSpPr>
          <p:cNvPr id="6"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320955090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34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0F439688-1930-9F4A-BFF5-4D91DECFA760}" type="slidenum">
              <a:rPr lang="en-US">
                <a:solidFill>
                  <a:srgbClr val="000000"/>
                </a:solidFill>
              </a:rPr>
              <a:pPr>
                <a:defRPr/>
              </a:pPr>
              <a:t>‹#›</a:t>
            </a:fld>
            <a:endParaRPr lang="en-US">
              <a:solidFill>
                <a:srgbClr val="000000"/>
              </a:solidFill>
            </a:endParaRPr>
          </a:p>
        </p:txBody>
      </p:sp>
      <p:sp>
        <p:nvSpPr>
          <p:cNvPr id="7"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337731283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EAB1469C-BC67-854B-8F94-6D174299820D}" type="slidenum">
              <a:rPr lang="en-US">
                <a:solidFill>
                  <a:srgbClr val="000000"/>
                </a:solidFill>
              </a:rPr>
              <a:pPr>
                <a:defRPr/>
              </a:pPr>
              <a:t>‹#›</a:t>
            </a:fld>
            <a:endParaRPr lang="en-US">
              <a:solidFill>
                <a:srgbClr val="000000"/>
              </a:solidFill>
            </a:endParaRPr>
          </a:p>
        </p:txBody>
      </p:sp>
      <p:sp>
        <p:nvSpPr>
          <p:cNvPr id="9"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232502867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E8CA8924-5DE5-4E46-972C-ADEE6F30537D}" type="slidenum">
              <a:rPr lang="en-US">
                <a:solidFill>
                  <a:srgbClr val="000000"/>
                </a:solidFill>
              </a:rPr>
              <a:pPr>
                <a:defRPr/>
              </a:pPr>
              <a:t>‹#›</a:t>
            </a:fld>
            <a:endParaRPr lang="en-US">
              <a:solidFill>
                <a:srgbClr val="000000"/>
              </a:solidFill>
            </a:endParaRPr>
          </a:p>
        </p:txBody>
      </p:sp>
      <p:sp>
        <p:nvSpPr>
          <p:cNvPr id="5"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2033100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49C1670-6229-3942-A41A-F49550FA5036}" type="slidenum">
              <a:rPr lang="en-US"/>
              <a:pPr>
                <a:defRPr/>
              </a:pPr>
              <a:t>‹#›</a:t>
            </a:fld>
            <a:endParaRPr lang="en-US"/>
          </a:p>
        </p:txBody>
      </p:sp>
    </p:spTree>
    <p:extLst>
      <p:ext uri="{BB962C8B-B14F-4D97-AF65-F5344CB8AC3E}">
        <p14:creationId xmlns:p14="http://schemas.microsoft.com/office/powerpoint/2010/main" val="32051498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E1CE2413-342E-9748-833B-F8F9022D0948}" type="slidenum">
              <a:rPr lang="en-US">
                <a:solidFill>
                  <a:srgbClr val="000000"/>
                </a:solidFill>
              </a:rPr>
              <a:pPr>
                <a:defRPr/>
              </a:pPr>
              <a:t>‹#›</a:t>
            </a:fld>
            <a:endParaRPr lang="en-US">
              <a:solidFill>
                <a:srgbClr val="000000"/>
              </a:solidFill>
            </a:endParaRPr>
          </a:p>
        </p:txBody>
      </p:sp>
      <p:sp>
        <p:nvSpPr>
          <p:cNvPr id="4"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105014677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F8537DD5-DD68-0D41-A2AA-77AB7D11B863}" type="slidenum">
              <a:rPr lang="en-US">
                <a:solidFill>
                  <a:srgbClr val="000000"/>
                </a:solidFill>
              </a:rPr>
              <a:pPr>
                <a:defRPr/>
              </a:pPr>
              <a:t>‹#›</a:t>
            </a:fld>
            <a:endParaRPr lang="en-US">
              <a:solidFill>
                <a:srgbClr val="000000"/>
              </a:solidFill>
            </a:endParaRPr>
          </a:p>
        </p:txBody>
      </p:sp>
      <p:sp>
        <p:nvSpPr>
          <p:cNvPr id="7"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287561978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AC23417D-EB0A-8A4C-84A1-CE543A952E44}" type="slidenum">
              <a:rPr lang="en-US">
                <a:solidFill>
                  <a:srgbClr val="000000"/>
                </a:solidFill>
              </a:rPr>
              <a:pPr>
                <a:defRPr/>
              </a:pPr>
              <a:t>‹#›</a:t>
            </a:fld>
            <a:endParaRPr lang="en-US">
              <a:solidFill>
                <a:srgbClr val="000000"/>
              </a:solidFill>
            </a:endParaRPr>
          </a:p>
        </p:txBody>
      </p:sp>
      <p:sp>
        <p:nvSpPr>
          <p:cNvPr id="7"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23621800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FEB104AA-ACF2-7541-8B95-08DB59850963}" type="slidenum">
              <a:rPr lang="en-US">
                <a:solidFill>
                  <a:srgbClr val="000000"/>
                </a:solidFill>
              </a:rPr>
              <a:pPr>
                <a:defRPr/>
              </a:pPr>
              <a:t>‹#›</a:t>
            </a:fld>
            <a:endParaRPr lang="en-US">
              <a:solidFill>
                <a:srgbClr val="000000"/>
              </a:solidFill>
            </a:endParaRPr>
          </a:p>
        </p:txBody>
      </p:sp>
      <p:sp>
        <p:nvSpPr>
          <p:cNvPr id="6"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14193883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44500"/>
            <a:ext cx="1981200" cy="5694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44500"/>
            <a:ext cx="5791200" cy="5694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644F6BBD-A8AA-C146-A267-57B8249E0367}" type="slidenum">
              <a:rPr lang="en-US">
                <a:solidFill>
                  <a:srgbClr val="000000"/>
                </a:solidFill>
              </a:rPr>
              <a:pPr>
                <a:defRPr/>
              </a:pPr>
              <a:t>‹#›</a:t>
            </a:fld>
            <a:endParaRPr lang="en-US">
              <a:solidFill>
                <a:srgbClr val="000000"/>
              </a:solidFill>
            </a:endParaRPr>
          </a:p>
        </p:txBody>
      </p:sp>
      <p:sp>
        <p:nvSpPr>
          <p:cNvPr id="6"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214568311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381000" y="457200"/>
            <a:ext cx="8397875" cy="5562600"/>
            <a:chOff x="240" y="288"/>
            <a:chExt cx="5290" cy="3504"/>
          </a:xfrm>
        </p:grpSpPr>
        <p:sp>
          <p:nvSpPr>
            <p:cNvPr id="5" name="Rectangle 1027"/>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 name="Rectangle 1028"/>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Line 1029"/>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637958" name="Rectangle 1030"/>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637959" name="Rectangle 1031"/>
          <p:cNvSpPr>
            <a:spLocks noGrp="1" noChangeArrowheads="1"/>
          </p:cNvSpPr>
          <p:nvPr>
            <p:ph type="subTitle" idx="1"/>
          </p:nvPr>
        </p:nvSpPr>
        <p:spPr>
          <a:xfrm>
            <a:off x="1371600" y="3733800"/>
            <a:ext cx="6400800" cy="1873250"/>
          </a:xfrm>
        </p:spPr>
        <p:txBody>
          <a:bodyPr/>
          <a:lstStyle>
            <a:lvl1pPr marL="0" indent="0" algn="ctr">
              <a:buFont typeface="Wingdings" charset="2"/>
              <a:buNone/>
              <a:defRPr sz="3000"/>
            </a:lvl1pPr>
          </a:lstStyle>
          <a:p>
            <a:r>
              <a:rPr lang="en-US"/>
              <a:t>Click to edit Master subtitle style</a:t>
            </a:r>
          </a:p>
        </p:txBody>
      </p:sp>
      <p:sp>
        <p:nvSpPr>
          <p:cNvPr id="8" name="Rectangle 1032"/>
          <p:cNvSpPr>
            <a:spLocks noGrp="1" noChangeArrowheads="1"/>
          </p:cNvSpPr>
          <p:nvPr>
            <p:ph type="dt" sz="half" idx="10"/>
          </p:nvPr>
        </p:nvSpPr>
        <p:spPr>
          <a:xfrm>
            <a:off x="536575" y="6248400"/>
            <a:ext cx="2054225" cy="457200"/>
          </a:xfrm>
        </p:spPr>
        <p:txBody>
          <a:bodyPr/>
          <a:lstStyle>
            <a:lvl1pPr>
              <a:defRPr/>
            </a:lvl1pPr>
          </a:lstStyle>
          <a:p>
            <a:pPr>
              <a:defRPr/>
            </a:pPr>
            <a:endParaRPr lang="en-US">
              <a:solidFill>
                <a:srgbClr val="FFFFFF"/>
              </a:solidFill>
              <a:latin typeface="Arial"/>
            </a:endParaRPr>
          </a:p>
        </p:txBody>
      </p:sp>
      <p:sp>
        <p:nvSpPr>
          <p:cNvPr id="9" name="Rectangle 1033"/>
          <p:cNvSpPr>
            <a:spLocks noGrp="1" noChangeArrowheads="1"/>
          </p:cNvSpPr>
          <p:nvPr>
            <p:ph type="ftr" sz="quarter" idx="11"/>
          </p:nvPr>
        </p:nvSpPr>
        <p:spPr>
          <a:xfrm>
            <a:off x="3251200" y="6248400"/>
            <a:ext cx="2887663" cy="457200"/>
          </a:xfrm>
        </p:spPr>
        <p:txBody>
          <a:bodyPr/>
          <a:lstStyle>
            <a:lvl1pPr>
              <a:defRPr/>
            </a:lvl1pPr>
          </a:lstStyle>
          <a:p>
            <a:pPr>
              <a:defRPr/>
            </a:pPr>
            <a:endParaRPr lang="en-US">
              <a:solidFill>
                <a:srgbClr val="FFFFFF"/>
              </a:solidFill>
              <a:latin typeface="Arial"/>
            </a:endParaRPr>
          </a:p>
        </p:txBody>
      </p:sp>
      <p:sp>
        <p:nvSpPr>
          <p:cNvPr id="10" name="Rectangle 1034"/>
          <p:cNvSpPr>
            <a:spLocks noGrp="1" noChangeArrowheads="1"/>
          </p:cNvSpPr>
          <p:nvPr>
            <p:ph type="sldNum" sz="quarter" idx="12"/>
          </p:nvPr>
        </p:nvSpPr>
        <p:spPr>
          <a:xfrm>
            <a:off x="6788150" y="6257925"/>
            <a:ext cx="1905000" cy="457200"/>
          </a:xfrm>
        </p:spPr>
        <p:txBody>
          <a:bodyPr/>
          <a:lstStyle>
            <a:lvl1pPr>
              <a:defRPr/>
            </a:lvl1pPr>
          </a:lstStyle>
          <a:p>
            <a:pPr>
              <a:defRPr/>
            </a:pPr>
            <a:fld id="{59FF0EBB-8BE0-5745-9091-1630D00485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615691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B540346E-F9F4-0846-A911-8340681B5C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516511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48BEBCDC-A3C9-F042-9D2F-A9D6F622A8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166359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1B9C8649-7685-704C-B859-2590E43157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843574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1034"/>
          <p:cNvSpPr>
            <a:spLocks noGrp="1" noChangeArrowheads="1"/>
          </p:cNvSpPr>
          <p:nvPr>
            <p:ph type="sldNum" sz="quarter" idx="12"/>
          </p:nvPr>
        </p:nvSpPr>
        <p:spPr>
          <a:ln/>
        </p:spPr>
        <p:txBody>
          <a:bodyPr/>
          <a:lstStyle>
            <a:lvl1pPr>
              <a:defRPr/>
            </a:lvl1pPr>
          </a:lstStyle>
          <a:p>
            <a:pPr>
              <a:defRPr/>
            </a:pPr>
            <a:fld id="{5124B517-1DF4-7648-8695-042010B150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30840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433489-6373-0D41-9289-4B44479C4E6D}" type="slidenum">
              <a:rPr lang="en-US"/>
              <a:pPr>
                <a:defRPr/>
              </a:pPr>
              <a:t>‹#›</a:t>
            </a:fld>
            <a:endParaRPr lang="en-US"/>
          </a:p>
        </p:txBody>
      </p:sp>
    </p:spTree>
    <p:extLst>
      <p:ext uri="{BB962C8B-B14F-4D97-AF65-F5344CB8AC3E}">
        <p14:creationId xmlns:p14="http://schemas.microsoft.com/office/powerpoint/2010/main" val="251218233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1034"/>
          <p:cNvSpPr>
            <a:spLocks noGrp="1" noChangeArrowheads="1"/>
          </p:cNvSpPr>
          <p:nvPr>
            <p:ph type="sldNum" sz="quarter" idx="12"/>
          </p:nvPr>
        </p:nvSpPr>
        <p:spPr>
          <a:ln/>
        </p:spPr>
        <p:txBody>
          <a:bodyPr/>
          <a:lstStyle>
            <a:lvl1pPr>
              <a:defRPr/>
            </a:lvl1pPr>
          </a:lstStyle>
          <a:p>
            <a:pPr>
              <a:defRPr/>
            </a:pPr>
            <a:fld id="{CFDE9A6C-4359-6A4D-81E7-81C34C9A75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6449496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1034"/>
          <p:cNvSpPr>
            <a:spLocks noGrp="1" noChangeArrowheads="1"/>
          </p:cNvSpPr>
          <p:nvPr>
            <p:ph type="sldNum" sz="quarter" idx="12"/>
          </p:nvPr>
        </p:nvSpPr>
        <p:spPr>
          <a:ln/>
        </p:spPr>
        <p:txBody>
          <a:bodyPr/>
          <a:lstStyle>
            <a:lvl1pPr>
              <a:defRPr/>
            </a:lvl1pPr>
          </a:lstStyle>
          <a:p>
            <a:pPr>
              <a:defRPr/>
            </a:pPr>
            <a:fld id="{C9A09DE8-8525-9943-A661-E7EAF33AC5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341341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7D92CA72-67C8-DF4C-8C4D-EA39286B74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229617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A6FE6B91-5BE4-9141-B140-15008A9CDB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860759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548E3F85-BD36-6E46-9824-6BB3E7BB09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877048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A3CDB352-3B5F-664C-A341-5DF267D38F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491870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96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69699" name="Rectangle 1027"/>
          <p:cNvSpPr>
            <a:spLocks noGrp="1" noChangeArrowheads="1"/>
          </p:cNvSpPr>
          <p:nvPr>
            <p:ph type="subTitle" idx="1"/>
          </p:nvPr>
        </p:nvSpPr>
        <p:spPr>
          <a:xfrm>
            <a:off x="1371600" y="3886200"/>
            <a:ext cx="6400800" cy="1752600"/>
          </a:xfrm>
        </p:spPr>
        <p:txBody>
          <a:bodyPr/>
          <a:lstStyle>
            <a:lvl1pPr marL="0" indent="0" algn="ctr">
              <a:buFont typeface="Monotype Sort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12C1D5-5588-0042-8435-6CB97728ED0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62294190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CE38C-8675-F349-93C3-D831C6F90CE8}"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51800495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C84542-BC6F-E245-98F0-539597DF269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6789425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CA2FE6-C052-AD42-AC8A-95B000CD4CB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50145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BAD1FB-9E02-2C4F-9DE5-B9F76837CC2F}" type="slidenum">
              <a:rPr lang="en-US"/>
              <a:pPr>
                <a:defRPr/>
              </a:pPr>
              <a:t>‹#›</a:t>
            </a:fld>
            <a:endParaRPr lang="en-US"/>
          </a:p>
        </p:txBody>
      </p:sp>
    </p:spTree>
    <p:extLst>
      <p:ext uri="{BB962C8B-B14F-4D97-AF65-F5344CB8AC3E}">
        <p14:creationId xmlns:p14="http://schemas.microsoft.com/office/powerpoint/2010/main" val="1979527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7620E5-A773-FB4E-9EF0-B9DBC98FB5DA}" type="slidenum">
              <a:rPr lang="en-US"/>
              <a:pPr>
                <a:defRPr/>
              </a:pPr>
              <a:t>‹#›</a:t>
            </a:fld>
            <a:endParaRPr lang="en-US"/>
          </a:p>
        </p:txBody>
      </p:sp>
    </p:spTree>
    <p:extLst>
      <p:ext uri="{BB962C8B-B14F-4D97-AF65-F5344CB8AC3E}">
        <p14:creationId xmlns:p14="http://schemas.microsoft.com/office/powerpoint/2010/main" val="123387321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9F50264E-5731-7949-BB1B-9C1677BFB50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23907265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C5A3809E-E3A4-0E4A-8A3B-26EB4EF64B8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98330387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1B84D443-3C78-C041-9532-D71471D67F1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02880947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56835B-C37F-164B-9165-3FD0F10BACE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82043158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97A7AB-B7D0-3F45-ABBC-82F9E71D2E9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92584241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E630F4-E3A7-E540-AFAA-004E77D3D5D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2909667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2689B5-8365-CD4E-8E0C-96603B3D291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65688346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8AEFBC29-2B4B-B248-882A-E5C7A0B271F2}"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19724069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0335C9F8-81E7-1F4E-8526-DD953D9F87AD}"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8657987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1A7975BF-3E89-794E-9A97-8DEEAA621ACB}"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364683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B1486C-BDA3-2B40-8982-47C4E56E62A5}" type="slidenum">
              <a:rPr lang="en-US"/>
              <a:pPr>
                <a:defRPr/>
              </a:pPr>
              <a:t>‹#›</a:t>
            </a:fld>
            <a:endParaRPr lang="en-US"/>
          </a:p>
        </p:txBody>
      </p:sp>
    </p:spTree>
    <p:extLst>
      <p:ext uri="{BB962C8B-B14F-4D97-AF65-F5344CB8AC3E}">
        <p14:creationId xmlns:p14="http://schemas.microsoft.com/office/powerpoint/2010/main" val="319270968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C0E39D57-1166-4A4A-A4C5-09BB1AF3FD8A}"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2287215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8"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9"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22B148E9-E4B8-DC49-B209-BFF9900E9DBF}"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16894091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4"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1943058D-6FBB-8146-8033-E6A59C1545B8}"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38803845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3"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4"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B8BB8D7D-F448-6A4C-B91C-62E346BEFAF3}"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65244991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89D35B2D-378A-E34B-A678-3F0FEBA60221}"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71063542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8D302703-A210-3943-8B78-C3B5FE8049FA}"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9084432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00516C8C-D38D-E942-ADA5-5570CC122EE5}"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38203633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D9D180EF-9A1D-B54F-834D-F66847418F93}"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25312640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35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635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E691C1-F349-D543-A150-C09722E4BEA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21364644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5EC27-A050-0346-AEAE-4D5D025350F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113749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B01595-554D-F14E-91B9-77223DBBFE49}" type="slidenum">
              <a:rPr lang="en-US"/>
              <a:pPr>
                <a:defRPr/>
              </a:pPr>
              <a:t>‹#›</a:t>
            </a:fld>
            <a:endParaRPr lang="en-US"/>
          </a:p>
        </p:txBody>
      </p:sp>
    </p:spTree>
    <p:extLst>
      <p:ext uri="{BB962C8B-B14F-4D97-AF65-F5344CB8AC3E}">
        <p14:creationId xmlns:p14="http://schemas.microsoft.com/office/powerpoint/2010/main" val="260450176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EED1BC-BB5D-674D-BF9B-998C795DDF0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09123067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0285AF-E4C6-8842-909C-8982A4E04C8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27173217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073C4D16-843D-FB48-8C68-4966AB06A84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67132208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7956CF82-5C0A-5B44-B7EF-A7BFEB92A2B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70064099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76A524-745E-FD4C-ADB9-FD2E22A3893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25432992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6DD36-AC30-7244-BC13-213AF13D8D5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83499866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E5F793-19CB-A44D-A8BE-7E397A14282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77481067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DC8121-3874-704C-B757-804F09EC255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05586338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21229F-24BE-5749-8147-D5AD674FF37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6180946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994A9146-2D9F-FE47-9250-FB4CD9198C7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73792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3" name="Picture 7" descr="cove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subTitle" idx="1"/>
          </p:nvPr>
        </p:nvSpPr>
        <p:spPr>
          <a:xfrm>
            <a:off x="1371600" y="3886200"/>
            <a:ext cx="6400800" cy="10668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A717C82-C102-F149-8374-A0C8ABF3D2EB}" type="slidenum">
              <a:rPr lang="en-US"/>
              <a:pPr>
                <a:defRPr/>
              </a:pPr>
              <a:t>‹#›</a:t>
            </a:fld>
            <a:endParaRPr lang="en-US"/>
          </a:p>
        </p:txBody>
      </p:sp>
    </p:spTree>
    <p:extLst>
      <p:ext uri="{BB962C8B-B14F-4D97-AF65-F5344CB8AC3E}">
        <p14:creationId xmlns:p14="http://schemas.microsoft.com/office/powerpoint/2010/main" val="393863092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D90309D-80F3-B64F-BA97-BB0F7593B9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8721147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176A1AD-B1DD-6845-9970-FF1F07293EC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465570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3F9C798-2D59-6B46-AB89-E3586C45474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8587758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B10A96CA-3D1E-0343-907D-037F71F90FF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9549370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E01E0A15-998F-0449-B44D-31D4BE797B8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9041381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0FBDDB4C-49B6-5B43-8A7A-F0084B24DC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0872991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FF5111D-ADD1-AA4B-948B-4FD29C4BBF6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3622966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C9AA28B-7ED5-2647-A6D8-48D3E40A0F9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2770452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0BA67E94-B8DF-1047-BA53-422B3AD38F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8213414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ED9F755-FC40-4945-ADE4-4B810563BC0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813971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3581400" y="1752600"/>
            <a:ext cx="5105400" cy="2209800"/>
          </a:xfrm>
          <a:effectLst/>
        </p:spPr>
        <p:txBody>
          <a:bodyPr/>
          <a:lstStyle>
            <a:lvl1pPr algn="ctr">
              <a:defRPr sz="4800" i="0">
                <a:latin typeface="Times New Roman" pitchFamily="-108" charset="0"/>
              </a:defRPr>
            </a:lvl1pPr>
          </a:lstStyle>
          <a:p>
            <a:r>
              <a:rPr lang="en-US"/>
              <a:t>Click to edit Master title style</a:t>
            </a:r>
          </a:p>
        </p:txBody>
      </p:sp>
      <p:sp>
        <p:nvSpPr>
          <p:cNvPr id="25603" name="Rectangle 3"/>
          <p:cNvSpPr>
            <a:spLocks noGrp="1" noChangeArrowheads="1"/>
          </p:cNvSpPr>
          <p:nvPr>
            <p:ph type="subTitle" idx="1"/>
          </p:nvPr>
        </p:nvSpPr>
        <p:spPr>
          <a:xfrm>
            <a:off x="3581400" y="4191000"/>
            <a:ext cx="5105400" cy="1447800"/>
          </a:xfrm>
        </p:spPr>
        <p:txBody>
          <a:bodyPr/>
          <a:lstStyle>
            <a:lvl1pPr marL="0" indent="0" algn="ctr">
              <a:buFont typeface="Wingdings" pitchFamily="-108" charset="2"/>
              <a:buNone/>
              <a:defRPr>
                <a:latin typeface="Times New Roman" pitchFamily="-108" charset="0"/>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a:xfrm>
            <a:off x="3124200" y="6248400"/>
            <a:ext cx="3124200" cy="457200"/>
          </a:xfrm>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a:xfrm>
            <a:off x="6781800" y="6248400"/>
            <a:ext cx="1905000" cy="457200"/>
          </a:xfrm>
        </p:spPr>
        <p:txBody>
          <a:bodyPr/>
          <a:lstStyle>
            <a:lvl1pPr>
              <a:defRPr>
                <a:latin typeface="Times New Roman" charset="0"/>
              </a:defRPr>
            </a:lvl1pPr>
          </a:lstStyle>
          <a:p>
            <a:pPr>
              <a:defRPr/>
            </a:pPr>
            <a:fld id="{EDDEAED0-223A-3740-AAAC-9A37D657ED8A}" type="slidenum">
              <a:rPr lang="en-US"/>
              <a:pPr>
                <a:defRPr/>
              </a:pPr>
              <a:t>‹#›</a:t>
            </a:fld>
            <a:endParaRPr lang="en-US"/>
          </a:p>
        </p:txBody>
      </p:sp>
    </p:spTree>
    <p:extLst>
      <p:ext uri="{BB962C8B-B14F-4D97-AF65-F5344CB8AC3E}">
        <p14:creationId xmlns:p14="http://schemas.microsoft.com/office/powerpoint/2010/main" val="333033898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30C4942-5368-244A-B18D-293881397824}" type="slidenum">
              <a:rPr lang="en-US" smtClean="0"/>
              <a:pPr>
                <a:defRPr/>
              </a:pPr>
              <a:t>‹#›</a:t>
            </a:fld>
            <a:endParaRPr lang="en-US"/>
          </a:p>
        </p:txBody>
      </p:sp>
    </p:spTree>
    <p:extLst>
      <p:ext uri="{BB962C8B-B14F-4D97-AF65-F5344CB8AC3E}">
        <p14:creationId xmlns:p14="http://schemas.microsoft.com/office/powerpoint/2010/main" val="36494451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6200E61-4449-0D4E-AE5C-7ADF9FD10F98}" type="slidenum">
              <a:rPr lang="en-US" smtClean="0"/>
              <a:pPr>
                <a:defRPr/>
              </a:pPr>
              <a:t>‹#›</a:t>
            </a:fld>
            <a:endParaRPr lang="en-US"/>
          </a:p>
        </p:txBody>
      </p:sp>
    </p:spTree>
    <p:extLst>
      <p:ext uri="{BB962C8B-B14F-4D97-AF65-F5344CB8AC3E}">
        <p14:creationId xmlns:p14="http://schemas.microsoft.com/office/powerpoint/2010/main" val="162188650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11D7B5B-7DE7-B340-9666-95ED2A53A9EF}" type="slidenum">
              <a:rPr lang="en-US" smtClean="0"/>
              <a:pPr>
                <a:defRPr/>
              </a:pPr>
              <a:t>‹#›</a:t>
            </a:fld>
            <a:endParaRPr lang="en-US"/>
          </a:p>
        </p:txBody>
      </p:sp>
    </p:spTree>
    <p:extLst>
      <p:ext uri="{BB962C8B-B14F-4D97-AF65-F5344CB8AC3E}">
        <p14:creationId xmlns:p14="http://schemas.microsoft.com/office/powerpoint/2010/main" val="127759934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4" y="2546357"/>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7" name="Group 5"/>
          <p:cNvGrpSpPr>
            <a:grpSpLocks/>
          </p:cNvGrpSpPr>
          <p:nvPr/>
        </p:nvGrpSpPr>
        <p:grpSpPr bwMode="auto">
          <a:xfrm>
            <a:off x="414340" y="2968632"/>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10" name="Rectangle 8"/>
          <p:cNvSpPr>
            <a:spLocks noChangeArrowheads="1"/>
          </p:cNvSpPr>
          <p:nvPr/>
        </p:nvSpPr>
        <p:spPr bwMode="auto">
          <a:xfrm>
            <a:off x="1" y="2895614"/>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endParaRPr lang="en-US"/>
          </a:p>
        </p:txBody>
      </p:sp>
      <p:sp>
        <p:nvSpPr>
          <p:cNvPr id="11" name="Rectangle 9"/>
          <p:cNvSpPr>
            <a:spLocks noChangeArrowheads="1"/>
          </p:cNvSpPr>
          <p:nvPr/>
        </p:nvSpPr>
        <p:spPr bwMode="auto">
          <a:xfrm>
            <a:off x="635001" y="2438405"/>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endParaRPr lang="en-US"/>
          </a:p>
        </p:txBody>
      </p:sp>
      <p:sp>
        <p:nvSpPr>
          <p:cNvPr id="12" name="Rectangle 15"/>
          <p:cNvSpPr>
            <a:spLocks noChangeArrowheads="1"/>
          </p:cNvSpPr>
          <p:nvPr/>
        </p:nvSpPr>
        <p:spPr bwMode="gray">
          <a:xfrm flipV="1">
            <a:off x="315929" y="3265496"/>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91334" tIns="45667" rIns="91334" bIns="45667" anchor="ctr"/>
          <a:lstStyle/>
          <a:p>
            <a:endParaRPr kumimoji="1" lang="en-US">
              <a:latin typeface="Arial" charset="0"/>
            </a:endParaRPr>
          </a:p>
        </p:txBody>
      </p:sp>
      <p:sp>
        <p:nvSpPr>
          <p:cNvPr id="261130" name="Rectangle 10"/>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261131" name="Rectangle 11"/>
          <p:cNvSpPr>
            <a:spLocks noGrp="1" noChangeArrowheads="1"/>
          </p:cNvSpPr>
          <p:nvPr>
            <p:ph type="subTitle"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5" name="Rectangle 14"/>
          <p:cNvSpPr>
            <a:spLocks noGrp="1" noChangeArrowheads="1"/>
          </p:cNvSpPr>
          <p:nvPr>
            <p:ph type="sldNum" sz="quarter" idx="12"/>
          </p:nvPr>
        </p:nvSpPr>
        <p:spPr>
          <a:xfrm>
            <a:off x="6858001" y="6248400"/>
            <a:ext cx="1905000" cy="457200"/>
          </a:xfrm>
        </p:spPr>
        <p:txBody>
          <a:bodyPr/>
          <a:lstStyle>
            <a:lvl1pPr>
              <a:defRPr>
                <a:solidFill>
                  <a:schemeClr val="bg2"/>
                </a:solidFill>
              </a:defRPr>
            </a:lvl1pPr>
          </a:lstStyle>
          <a:p>
            <a:pPr>
              <a:defRPr/>
            </a:pPr>
            <a:fld id="{8F2EB59A-266D-8E48-A524-7917C2F3FD31}" type="slidenum">
              <a:rPr lang="en-US"/>
              <a:pPr>
                <a:defRPr/>
              </a:pPr>
              <a:t>‹#›</a:t>
            </a:fld>
            <a:endParaRPr lang="en-US"/>
          </a:p>
        </p:txBody>
      </p:sp>
    </p:spTree>
    <p:extLst>
      <p:ext uri="{BB962C8B-B14F-4D97-AF65-F5344CB8AC3E}">
        <p14:creationId xmlns:p14="http://schemas.microsoft.com/office/powerpoint/2010/main" val="51397097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239A881F-8D20-FF4B-B899-DCE4FE0CD804}" type="slidenum">
              <a:rPr lang="en-US"/>
              <a:pPr>
                <a:defRPr/>
              </a:pPr>
              <a:t>‹#›</a:t>
            </a:fld>
            <a:endParaRPr lang="en-US"/>
          </a:p>
        </p:txBody>
      </p:sp>
    </p:spTree>
    <p:extLst>
      <p:ext uri="{BB962C8B-B14F-4D97-AF65-F5344CB8AC3E}">
        <p14:creationId xmlns:p14="http://schemas.microsoft.com/office/powerpoint/2010/main" val="305826429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FAE7ECA-FEC6-F34F-9468-5CB890AA102D}" type="slidenum">
              <a:rPr lang="en-US"/>
              <a:pPr>
                <a:defRPr/>
              </a:pPr>
              <a:t>‹#›</a:t>
            </a:fld>
            <a:endParaRPr lang="en-US"/>
          </a:p>
        </p:txBody>
      </p:sp>
    </p:spTree>
    <p:extLst>
      <p:ext uri="{BB962C8B-B14F-4D97-AF65-F5344CB8AC3E}">
        <p14:creationId xmlns:p14="http://schemas.microsoft.com/office/powerpoint/2010/main" val="155797054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9"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A56B7CA5-93D3-694C-9415-827BFF21411E}" type="slidenum">
              <a:rPr lang="en-US"/>
              <a:pPr>
                <a:defRPr/>
              </a:pPr>
              <a:t>‹#›</a:t>
            </a:fld>
            <a:endParaRPr lang="en-US"/>
          </a:p>
        </p:txBody>
      </p:sp>
    </p:spTree>
    <p:extLst>
      <p:ext uri="{BB962C8B-B14F-4D97-AF65-F5344CB8AC3E}">
        <p14:creationId xmlns:p14="http://schemas.microsoft.com/office/powerpoint/2010/main" val="125973345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9FF4B77C-FEBC-1041-9247-FFDC302FE894}" type="slidenum">
              <a:rPr lang="en-US"/>
              <a:pPr>
                <a:defRPr/>
              </a:pPr>
              <a:t>‹#›</a:t>
            </a:fld>
            <a:endParaRPr lang="en-US"/>
          </a:p>
        </p:txBody>
      </p:sp>
    </p:spTree>
    <p:extLst>
      <p:ext uri="{BB962C8B-B14F-4D97-AF65-F5344CB8AC3E}">
        <p14:creationId xmlns:p14="http://schemas.microsoft.com/office/powerpoint/2010/main" val="26628223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8252355C-75F6-7E4B-A0FE-C271CF7F226A}" type="slidenum">
              <a:rPr lang="en-US"/>
              <a:pPr>
                <a:defRPr/>
              </a:pPr>
              <a:t>‹#›</a:t>
            </a:fld>
            <a:endParaRPr lang="en-US"/>
          </a:p>
        </p:txBody>
      </p:sp>
    </p:spTree>
    <p:extLst>
      <p:ext uri="{BB962C8B-B14F-4D97-AF65-F5344CB8AC3E}">
        <p14:creationId xmlns:p14="http://schemas.microsoft.com/office/powerpoint/2010/main" val="185670234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8E18A7D7-646D-F742-818B-D7C51C339235}" type="slidenum">
              <a:rPr lang="en-US"/>
              <a:pPr>
                <a:defRPr/>
              </a:pPr>
              <a:t>‹#›</a:t>
            </a:fld>
            <a:endParaRPr lang="en-US"/>
          </a:p>
        </p:txBody>
      </p:sp>
    </p:spTree>
    <p:extLst>
      <p:ext uri="{BB962C8B-B14F-4D97-AF65-F5344CB8AC3E}">
        <p14:creationId xmlns:p14="http://schemas.microsoft.com/office/powerpoint/2010/main" val="12750264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80443D-C286-2D4C-91AE-D92FA0C563FD}" type="slidenum">
              <a:rPr lang="en-US"/>
              <a:pPr>
                <a:defRPr/>
              </a:pPr>
              <a:t>‹#›</a:t>
            </a:fld>
            <a:endParaRPr lang="en-US"/>
          </a:p>
        </p:txBody>
      </p:sp>
    </p:spTree>
    <p:extLst>
      <p:ext uri="{BB962C8B-B14F-4D97-AF65-F5344CB8AC3E}">
        <p14:creationId xmlns:p14="http://schemas.microsoft.com/office/powerpoint/2010/main" val="203297228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F88DCC31-6F85-3E4A-A8A9-C79D114B0431}" type="slidenum">
              <a:rPr lang="en-US"/>
              <a:pPr>
                <a:defRPr/>
              </a:pPr>
              <a:t>‹#›</a:t>
            </a:fld>
            <a:endParaRPr lang="en-US"/>
          </a:p>
        </p:txBody>
      </p:sp>
    </p:spTree>
    <p:extLst>
      <p:ext uri="{BB962C8B-B14F-4D97-AF65-F5344CB8AC3E}">
        <p14:creationId xmlns:p14="http://schemas.microsoft.com/office/powerpoint/2010/main" val="396499579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0F9F4333-BE2D-EB4F-8EA8-6AD873D1FA29}" type="slidenum">
              <a:rPr lang="en-US"/>
              <a:pPr>
                <a:defRPr/>
              </a:pPr>
              <a:t>‹#›</a:t>
            </a:fld>
            <a:endParaRPr lang="en-US"/>
          </a:p>
        </p:txBody>
      </p:sp>
    </p:spTree>
    <p:extLst>
      <p:ext uri="{BB962C8B-B14F-4D97-AF65-F5344CB8AC3E}">
        <p14:creationId xmlns:p14="http://schemas.microsoft.com/office/powerpoint/2010/main" val="361916698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8201126-8A81-B141-8229-4058C8EF2591}" type="slidenum">
              <a:rPr lang="en-US"/>
              <a:pPr>
                <a:defRPr/>
              </a:pPr>
              <a:t>‹#›</a:t>
            </a:fld>
            <a:endParaRPr lang="en-US"/>
          </a:p>
        </p:txBody>
      </p:sp>
    </p:spTree>
    <p:extLst>
      <p:ext uri="{BB962C8B-B14F-4D97-AF65-F5344CB8AC3E}">
        <p14:creationId xmlns:p14="http://schemas.microsoft.com/office/powerpoint/2010/main" val="373956669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46"/>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9" y="617546"/>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F566B233-E84F-154C-9F40-F03141577701}" type="slidenum">
              <a:rPr lang="en-US"/>
              <a:pPr>
                <a:defRPr/>
              </a:pPr>
              <a:t>‹#›</a:t>
            </a:fld>
            <a:endParaRPr lang="en-US"/>
          </a:p>
        </p:txBody>
      </p:sp>
    </p:spTree>
    <p:extLst>
      <p:ext uri="{BB962C8B-B14F-4D97-AF65-F5344CB8AC3E}">
        <p14:creationId xmlns:p14="http://schemas.microsoft.com/office/powerpoint/2010/main" val="117413478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80" y="1789131"/>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408615" name="Rectangle 39"/>
          <p:cNvSpPr>
            <a:spLocks noGrp="1" noChangeArrowheads="1"/>
          </p:cNvSpPr>
          <p:nvPr>
            <p:ph type="subTitle"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408616" name="Rectangle 40"/>
          <p:cNvSpPr>
            <a:spLocks noGrp="1" noChangeArrowheads="1"/>
          </p:cNvSpPr>
          <p:nvPr>
            <p:ph type="ctrTitle"/>
          </p:nvPr>
        </p:nvSpPr>
        <p:spPr>
          <a:xfrm>
            <a:off x="685800" y="1768491"/>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08A129A9-051D-D543-8E44-91D3777567F9}" type="slidenum">
              <a:rPr lang="en-US"/>
              <a:pPr>
                <a:defRPr/>
              </a:pPr>
              <a:t>‹#›</a:t>
            </a:fld>
            <a:endParaRPr lang="en-US"/>
          </a:p>
        </p:txBody>
      </p:sp>
    </p:spTree>
    <p:extLst>
      <p:ext uri="{BB962C8B-B14F-4D97-AF65-F5344CB8AC3E}">
        <p14:creationId xmlns:p14="http://schemas.microsoft.com/office/powerpoint/2010/main" val="121165090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57447AC4-94A8-F24C-AE04-5DE65E352E8D}" type="slidenum">
              <a:rPr lang="en-US"/>
              <a:pPr>
                <a:defRPr/>
              </a:pPr>
              <a:t>‹#›</a:t>
            </a:fld>
            <a:endParaRPr lang="en-US"/>
          </a:p>
        </p:txBody>
      </p:sp>
    </p:spTree>
    <p:extLst>
      <p:ext uri="{BB962C8B-B14F-4D97-AF65-F5344CB8AC3E}">
        <p14:creationId xmlns:p14="http://schemas.microsoft.com/office/powerpoint/2010/main" val="78592293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88399A5D-045B-E643-8458-F3DF30316D9C}" type="slidenum">
              <a:rPr lang="en-US"/>
              <a:pPr>
                <a:defRPr/>
              </a:pPr>
              <a:t>‹#›</a:t>
            </a:fld>
            <a:endParaRPr lang="en-US"/>
          </a:p>
        </p:txBody>
      </p:sp>
    </p:spTree>
    <p:extLst>
      <p:ext uri="{BB962C8B-B14F-4D97-AF65-F5344CB8AC3E}">
        <p14:creationId xmlns:p14="http://schemas.microsoft.com/office/powerpoint/2010/main" val="410548497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B8AF76DA-1F40-2341-A0A6-BD2B214925EE}" type="slidenum">
              <a:rPr lang="en-US"/>
              <a:pPr>
                <a:defRPr/>
              </a:pPr>
              <a:t>‹#›</a:t>
            </a:fld>
            <a:endParaRPr lang="en-US"/>
          </a:p>
        </p:txBody>
      </p:sp>
    </p:spTree>
    <p:extLst>
      <p:ext uri="{BB962C8B-B14F-4D97-AF65-F5344CB8AC3E}">
        <p14:creationId xmlns:p14="http://schemas.microsoft.com/office/powerpoint/2010/main" val="217483914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F004D3FA-EDC4-AA49-AC39-CAB707684874}" type="slidenum">
              <a:rPr lang="en-US"/>
              <a:pPr>
                <a:defRPr/>
              </a:pPr>
              <a:t>‹#›</a:t>
            </a:fld>
            <a:endParaRPr lang="en-US"/>
          </a:p>
        </p:txBody>
      </p:sp>
    </p:spTree>
    <p:extLst>
      <p:ext uri="{BB962C8B-B14F-4D97-AF65-F5344CB8AC3E}">
        <p14:creationId xmlns:p14="http://schemas.microsoft.com/office/powerpoint/2010/main" val="52918527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15672A1-67C9-9441-A61A-22F9DD7F0061}" type="slidenum">
              <a:rPr lang="en-US"/>
              <a:pPr>
                <a:defRPr/>
              </a:pPr>
              <a:t>‹#›</a:t>
            </a:fld>
            <a:endParaRPr lang="en-US"/>
          </a:p>
        </p:txBody>
      </p:sp>
    </p:spTree>
    <p:extLst>
      <p:ext uri="{BB962C8B-B14F-4D97-AF65-F5344CB8AC3E}">
        <p14:creationId xmlns:p14="http://schemas.microsoft.com/office/powerpoint/2010/main" val="11494173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FA5A29-9619-8543-9632-CB43A03336C3}" type="slidenum">
              <a:rPr lang="en-US"/>
              <a:pPr>
                <a:defRPr/>
              </a:pPr>
              <a:t>‹#›</a:t>
            </a:fld>
            <a:endParaRPr lang="en-US"/>
          </a:p>
        </p:txBody>
      </p:sp>
    </p:spTree>
    <p:extLst>
      <p:ext uri="{BB962C8B-B14F-4D97-AF65-F5344CB8AC3E}">
        <p14:creationId xmlns:p14="http://schemas.microsoft.com/office/powerpoint/2010/main" val="16218847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63EF2508-D4F7-874F-B85C-6D50AD08F309}" type="slidenum">
              <a:rPr lang="en-US"/>
              <a:pPr>
                <a:defRPr/>
              </a:pPr>
              <a:t>‹#›</a:t>
            </a:fld>
            <a:endParaRPr lang="en-US"/>
          </a:p>
        </p:txBody>
      </p:sp>
    </p:spTree>
    <p:extLst>
      <p:ext uri="{BB962C8B-B14F-4D97-AF65-F5344CB8AC3E}">
        <p14:creationId xmlns:p14="http://schemas.microsoft.com/office/powerpoint/2010/main" val="350773900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1CB7D909-E14E-924B-A11B-2FEF80B461A5}" type="slidenum">
              <a:rPr lang="en-US"/>
              <a:pPr>
                <a:defRPr/>
              </a:pPr>
              <a:t>‹#›</a:t>
            </a:fld>
            <a:endParaRPr lang="en-US"/>
          </a:p>
        </p:txBody>
      </p:sp>
    </p:spTree>
    <p:extLst>
      <p:ext uri="{BB962C8B-B14F-4D97-AF65-F5344CB8AC3E}">
        <p14:creationId xmlns:p14="http://schemas.microsoft.com/office/powerpoint/2010/main" val="39679277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C5A6FE2-030F-F449-9D78-45779A37610E}" type="slidenum">
              <a:rPr lang="en-US"/>
              <a:pPr>
                <a:defRPr/>
              </a:pPr>
              <a:t>‹#›</a:t>
            </a:fld>
            <a:endParaRPr lang="en-US"/>
          </a:p>
        </p:txBody>
      </p:sp>
    </p:spTree>
    <p:extLst>
      <p:ext uri="{BB962C8B-B14F-4D97-AF65-F5344CB8AC3E}">
        <p14:creationId xmlns:p14="http://schemas.microsoft.com/office/powerpoint/2010/main" val="35764753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03E2CBF-FDB6-744D-8640-123475F5AB7F}" type="slidenum">
              <a:rPr lang="en-US"/>
              <a:pPr>
                <a:defRPr/>
              </a:pPr>
              <a:t>‹#›</a:t>
            </a:fld>
            <a:endParaRPr lang="en-US"/>
          </a:p>
        </p:txBody>
      </p:sp>
    </p:spTree>
    <p:extLst>
      <p:ext uri="{BB962C8B-B14F-4D97-AF65-F5344CB8AC3E}">
        <p14:creationId xmlns:p14="http://schemas.microsoft.com/office/powerpoint/2010/main" val="27126699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6"/>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6"/>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6BE4F866-2326-4442-80DF-F6DB80EF538C}" type="slidenum">
              <a:rPr lang="en-US"/>
              <a:pPr>
                <a:defRPr/>
              </a:pPr>
              <a:t>‹#›</a:t>
            </a:fld>
            <a:endParaRPr lang="en-US"/>
          </a:p>
        </p:txBody>
      </p:sp>
    </p:spTree>
    <p:extLst>
      <p:ext uri="{BB962C8B-B14F-4D97-AF65-F5344CB8AC3E}">
        <p14:creationId xmlns:p14="http://schemas.microsoft.com/office/powerpoint/2010/main" val="126509325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6A2D140-BDEB-3042-B526-468435CF6115}" type="slidenum">
              <a:rPr lang="en-US"/>
              <a:pPr>
                <a:defRPr/>
              </a:pPr>
              <a:t>‹#›</a:t>
            </a:fld>
            <a:endParaRPr lang="en-US"/>
          </a:p>
        </p:txBody>
      </p:sp>
    </p:spTree>
    <p:extLst>
      <p:ext uri="{BB962C8B-B14F-4D97-AF65-F5344CB8AC3E}">
        <p14:creationId xmlns:p14="http://schemas.microsoft.com/office/powerpoint/2010/main" val="136727920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85404088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pPr>
              <a:defRPr/>
            </a:pPr>
            <a:endParaRPr lang="en-US"/>
          </a:p>
        </p:txBody>
      </p:sp>
      <p:sp>
        <p:nvSpPr>
          <p:cNvPr id="5"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pPr>
              <a:defRPr/>
            </a:pPr>
            <a:endParaRPr lang="en-US"/>
          </a:p>
        </p:txBody>
      </p:sp>
      <p:sp>
        <p:nvSpPr>
          <p:cNvPr id="6" name="Rectangle 41"/>
          <p:cNvSpPr>
            <a:spLocks noGrp="1" noChangeArrowheads="1"/>
          </p:cNvSpPr>
          <p:nvPr>
            <p:ph type="sldNum" sz="quarter" idx="12"/>
          </p:nvPr>
        </p:nvSpPr>
        <p:spPr/>
        <p:txBody>
          <a:bodyPr/>
          <a:lstStyle>
            <a:lvl1pPr>
              <a:spcBef>
                <a:spcPct val="20000"/>
              </a:spcBef>
              <a:buClr>
                <a:srgbClr val="FFCC66"/>
              </a:buClr>
              <a:buFontTx/>
              <a:buChar char="•"/>
              <a:defRPr/>
            </a:lvl1pPr>
          </a:lstStyle>
          <a:p>
            <a:pPr>
              <a:defRPr/>
            </a:pPr>
            <a:fld id="{34419E55-70C0-3A46-93B6-6B22E1CE053B}" type="slidenum">
              <a:rPr lang="en-US"/>
              <a:pPr>
                <a:defRPr/>
              </a:pPr>
              <a:t>‹#›</a:t>
            </a:fld>
            <a:endParaRPr lang="en-US"/>
          </a:p>
        </p:txBody>
      </p:sp>
    </p:spTree>
    <p:extLst>
      <p:ext uri="{BB962C8B-B14F-4D97-AF65-F5344CB8AC3E}">
        <p14:creationId xmlns:p14="http://schemas.microsoft.com/office/powerpoint/2010/main" val="423932175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pPr>
              <a:defRPr/>
            </a:pPr>
            <a:endParaRPr lang="en-US"/>
          </a:p>
        </p:txBody>
      </p:sp>
      <p:sp>
        <p:nvSpPr>
          <p:cNvPr id="4"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pPr>
              <a:defRPr/>
            </a:pPr>
            <a:endParaRPr lang="en-US"/>
          </a:p>
        </p:txBody>
      </p:sp>
      <p:sp>
        <p:nvSpPr>
          <p:cNvPr id="5" name="Rectangle 41"/>
          <p:cNvSpPr>
            <a:spLocks noGrp="1" noChangeArrowheads="1"/>
          </p:cNvSpPr>
          <p:nvPr>
            <p:ph type="sldNum" sz="quarter" idx="12"/>
          </p:nvPr>
        </p:nvSpPr>
        <p:spPr/>
        <p:txBody>
          <a:bodyPr/>
          <a:lstStyle>
            <a:lvl1pPr>
              <a:spcBef>
                <a:spcPct val="20000"/>
              </a:spcBef>
              <a:buClr>
                <a:srgbClr val="FFCC66"/>
              </a:buClr>
              <a:buFontTx/>
              <a:buChar char="•"/>
              <a:defRPr/>
            </a:lvl1pPr>
          </a:lstStyle>
          <a:p>
            <a:pPr>
              <a:defRPr/>
            </a:pPr>
            <a:fld id="{4F1E2119-D5AF-3A45-94E3-072FDFDB976D}" type="slidenum">
              <a:rPr lang="en-US"/>
              <a:pPr>
                <a:defRPr/>
              </a:pPr>
              <a:t>‹#›</a:t>
            </a:fld>
            <a:endParaRPr lang="en-US"/>
          </a:p>
        </p:txBody>
      </p:sp>
    </p:spTree>
    <p:extLst>
      <p:ext uri="{BB962C8B-B14F-4D97-AF65-F5344CB8AC3E}">
        <p14:creationId xmlns:p14="http://schemas.microsoft.com/office/powerpoint/2010/main" val="138150247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Times New Roman" charset="0"/>
              </a:defRPr>
            </a:lvl1pPr>
          </a:lstStyle>
          <a:p>
            <a:pPr>
              <a:defRPr/>
            </a:pPr>
            <a:fld id="{38EB5671-1C53-B246-9840-4D68FEDD254E}" type="slidenum">
              <a:rPr lang="en-US"/>
              <a:pPr>
                <a:defRPr/>
              </a:pPr>
              <a:t>‹#›</a:t>
            </a:fld>
            <a:endParaRPr lang="en-US"/>
          </a:p>
        </p:txBody>
      </p:sp>
    </p:spTree>
    <p:extLst>
      <p:ext uri="{BB962C8B-B14F-4D97-AF65-F5344CB8AC3E}">
        <p14:creationId xmlns:p14="http://schemas.microsoft.com/office/powerpoint/2010/main" val="245325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769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DF2A98-B60C-E045-9D54-A1D2B785F008}" type="slidenum">
              <a:rPr lang="en-US"/>
              <a:pPr>
                <a:defRPr/>
              </a:pPr>
              <a:t>‹#›</a:t>
            </a:fld>
            <a:endParaRPr lang="en-US"/>
          </a:p>
        </p:txBody>
      </p:sp>
    </p:spTree>
    <p:extLst>
      <p:ext uri="{BB962C8B-B14F-4D97-AF65-F5344CB8AC3E}">
        <p14:creationId xmlns:p14="http://schemas.microsoft.com/office/powerpoint/2010/main" val="408121668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7"/>
            <a:ext cx="7772400" cy="1462088"/>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pPr>
              <a:defRPr/>
            </a:pPr>
            <a:fld id="{2EDC18B1-42C6-C244-B0D1-64C0E2ABB19C}" type="slidenum">
              <a:rPr lang="en-US"/>
              <a:pPr>
                <a:defRPr/>
              </a:pPr>
              <a:t>‹#›</a:t>
            </a:fld>
            <a:endParaRPr lang="en-US"/>
          </a:p>
        </p:txBody>
      </p:sp>
    </p:spTree>
    <p:extLst>
      <p:ext uri="{BB962C8B-B14F-4D97-AF65-F5344CB8AC3E}">
        <p14:creationId xmlns:p14="http://schemas.microsoft.com/office/powerpoint/2010/main" val="43245704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7"/>
            <a:ext cx="7772400" cy="1462088"/>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Times New Roman" charset="0"/>
              </a:defRPr>
            </a:lvl1pPr>
          </a:lstStyle>
          <a:p>
            <a:pPr>
              <a:defRPr/>
            </a:pPr>
            <a:fld id="{8C1C2BDE-9DE6-E54E-9871-297D61BBB985}" type="slidenum">
              <a:rPr lang="en-US"/>
              <a:pPr>
                <a:defRPr/>
              </a:pPr>
              <a:t>‹#›</a:t>
            </a:fld>
            <a:endParaRPr lang="en-US"/>
          </a:p>
        </p:txBody>
      </p:sp>
    </p:spTree>
    <p:extLst>
      <p:ext uri="{BB962C8B-B14F-4D97-AF65-F5344CB8AC3E}">
        <p14:creationId xmlns:p14="http://schemas.microsoft.com/office/powerpoint/2010/main" val="267421894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01631"/>
            <a:ext cx="7772400" cy="579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pPr>
              <a:defRPr/>
            </a:pPr>
            <a:fld id="{45713924-68F6-6F45-B7DD-37F3D5A98DF4}" type="slidenum">
              <a:rPr lang="en-US"/>
              <a:pPr>
                <a:defRPr/>
              </a:pPr>
              <a:t>‹#›</a:t>
            </a:fld>
            <a:endParaRPr lang="en-US"/>
          </a:p>
        </p:txBody>
      </p:sp>
    </p:spTree>
    <p:extLst>
      <p:ext uri="{BB962C8B-B14F-4D97-AF65-F5344CB8AC3E}">
        <p14:creationId xmlns:p14="http://schemas.microsoft.com/office/powerpoint/2010/main" val="53614755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pPr>
              <a:defRPr/>
            </a:pPr>
            <a:fld id="{506FC914-46B3-1148-B97C-E5469BEEE37B}" type="slidenum">
              <a:rPr lang="en-US"/>
              <a:pPr>
                <a:defRPr/>
              </a:pPr>
              <a:t>‹#›</a:t>
            </a:fld>
            <a:endParaRPr lang="en-US"/>
          </a:p>
        </p:txBody>
      </p:sp>
    </p:spTree>
    <p:extLst>
      <p:ext uri="{BB962C8B-B14F-4D97-AF65-F5344CB8AC3E}">
        <p14:creationId xmlns:p14="http://schemas.microsoft.com/office/powerpoint/2010/main" val="63057244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pPr>
              <a:defRPr/>
            </a:pPr>
            <a:fld id="{E808BE95-F4F5-D94A-B5B6-EB1DD57C16AF}" type="slidenum">
              <a:rPr lang="en-US"/>
              <a:pPr>
                <a:defRPr/>
              </a:pPr>
              <a:t>‹#›</a:t>
            </a:fld>
            <a:endParaRPr lang="en-US"/>
          </a:p>
        </p:txBody>
      </p:sp>
    </p:spTree>
    <p:extLst>
      <p:ext uri="{BB962C8B-B14F-4D97-AF65-F5344CB8AC3E}">
        <p14:creationId xmlns:p14="http://schemas.microsoft.com/office/powerpoint/2010/main" val="73381444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16"/>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7"/>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p:txBody>
          <a:bodyPr/>
          <a:lstStyle>
            <a:lvl1pPr algn="ctr">
              <a:defRPr/>
            </a:lvl1pPr>
          </a:lstStyle>
          <a:p>
            <a:pPr>
              <a:defRPr/>
            </a:pPr>
            <a:endParaRPr lang="en-US"/>
          </a:p>
        </p:txBody>
      </p:sp>
      <p:sp>
        <p:nvSpPr>
          <p:cNvPr id="7" name="Rectangle 45"/>
          <p:cNvSpPr>
            <a:spLocks noGrp="1" noChangeArrowheads="1"/>
          </p:cNvSpPr>
          <p:nvPr>
            <p:ph type="ftr" sz="quarter" idx="11"/>
          </p:nvPr>
        </p:nvSpPr>
        <p:spPr/>
        <p:txBody>
          <a:bodyPr/>
          <a:lstStyle>
            <a:lvl1pPr>
              <a:defRPr/>
            </a:lvl1pPr>
          </a:lstStyle>
          <a:p>
            <a:pPr>
              <a:defRPr/>
            </a:pPr>
            <a:endParaRPr lang="en-US"/>
          </a:p>
        </p:txBody>
      </p:sp>
      <p:sp>
        <p:nvSpPr>
          <p:cNvPr id="8" name="Rectangle 46"/>
          <p:cNvSpPr>
            <a:spLocks noGrp="1" noChangeArrowheads="1"/>
          </p:cNvSpPr>
          <p:nvPr>
            <p:ph type="sldNum" sz="quarter" idx="12"/>
          </p:nvPr>
        </p:nvSpPr>
        <p:spPr/>
        <p:txBody>
          <a:bodyPr/>
          <a:lstStyle>
            <a:lvl1pPr>
              <a:defRPr/>
            </a:lvl1pPr>
          </a:lstStyle>
          <a:p>
            <a:pPr>
              <a:defRPr/>
            </a:pPr>
            <a:fld id="{55928589-B81A-F344-8123-D8E96867A22C}" type="slidenum">
              <a:rPr lang="en-US"/>
              <a:pPr>
                <a:defRPr/>
              </a:pPr>
              <a:t>‹#›</a:t>
            </a:fld>
            <a:endParaRPr lang="en-US"/>
          </a:p>
        </p:txBody>
      </p:sp>
    </p:spTree>
    <p:extLst>
      <p:ext uri="{BB962C8B-B14F-4D97-AF65-F5344CB8AC3E}">
        <p14:creationId xmlns:p14="http://schemas.microsoft.com/office/powerpoint/2010/main" val="373096068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098423"/>
      </p:ext>
    </p:extLst>
  </p:cSld>
  <p:clrMapOvr>
    <a:masterClrMapping/>
  </p:clrMapOvr>
  <p:transition>
    <p:cu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84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1849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F41C68E-F85B-1141-AC00-81CF01A48411}" type="slidenum">
              <a:rPr lang="en-US"/>
              <a:pPr>
                <a:defRPr/>
              </a:pPr>
              <a:t>‹#›</a:t>
            </a:fld>
            <a:endParaRPr lang="en-US"/>
          </a:p>
        </p:txBody>
      </p:sp>
    </p:spTree>
    <p:extLst>
      <p:ext uri="{BB962C8B-B14F-4D97-AF65-F5344CB8AC3E}">
        <p14:creationId xmlns:p14="http://schemas.microsoft.com/office/powerpoint/2010/main" val="320236385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F1E29C6-022A-0F49-B626-62DAF4AD54DA}" type="slidenum">
              <a:rPr lang="en-US"/>
              <a:pPr>
                <a:defRPr/>
              </a:pPr>
              <a:t>‹#›</a:t>
            </a:fld>
            <a:endParaRPr lang="en-US"/>
          </a:p>
        </p:txBody>
      </p:sp>
    </p:spTree>
    <p:extLst>
      <p:ext uri="{BB962C8B-B14F-4D97-AF65-F5344CB8AC3E}">
        <p14:creationId xmlns:p14="http://schemas.microsoft.com/office/powerpoint/2010/main" val="108410981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40289E0-C1AB-F040-AA49-E3159A2DE2BC}" type="slidenum">
              <a:rPr lang="en-US"/>
              <a:pPr>
                <a:defRPr/>
              </a:pPr>
              <a:t>‹#›</a:t>
            </a:fld>
            <a:endParaRPr lang="en-US"/>
          </a:p>
        </p:txBody>
      </p:sp>
    </p:spTree>
    <p:extLst>
      <p:ext uri="{BB962C8B-B14F-4D97-AF65-F5344CB8AC3E}">
        <p14:creationId xmlns:p14="http://schemas.microsoft.com/office/powerpoint/2010/main" val="32580539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A40DED-3E83-5A4F-BEA3-A64DDD801B16}" type="slidenum">
              <a:rPr lang="en-US"/>
              <a:pPr>
                <a:defRPr/>
              </a:pPr>
              <a:t>‹#›</a:t>
            </a:fld>
            <a:endParaRPr lang="en-US"/>
          </a:p>
        </p:txBody>
      </p:sp>
    </p:spTree>
    <p:extLst>
      <p:ext uri="{BB962C8B-B14F-4D97-AF65-F5344CB8AC3E}">
        <p14:creationId xmlns:p14="http://schemas.microsoft.com/office/powerpoint/2010/main" val="323665669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64B12C2-C22D-A946-9D45-43AFD2882562}" type="slidenum">
              <a:rPr lang="en-US"/>
              <a:pPr>
                <a:defRPr/>
              </a:pPr>
              <a:t>‹#›</a:t>
            </a:fld>
            <a:endParaRPr lang="en-US"/>
          </a:p>
        </p:txBody>
      </p:sp>
    </p:spTree>
    <p:extLst>
      <p:ext uri="{BB962C8B-B14F-4D97-AF65-F5344CB8AC3E}">
        <p14:creationId xmlns:p14="http://schemas.microsoft.com/office/powerpoint/2010/main" val="111714569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54F9706-2BD5-ED45-802F-F76FC2294FB7}" type="slidenum">
              <a:rPr lang="en-US"/>
              <a:pPr>
                <a:defRPr/>
              </a:pPr>
              <a:t>‹#›</a:t>
            </a:fld>
            <a:endParaRPr lang="en-US"/>
          </a:p>
        </p:txBody>
      </p:sp>
    </p:spTree>
    <p:extLst>
      <p:ext uri="{BB962C8B-B14F-4D97-AF65-F5344CB8AC3E}">
        <p14:creationId xmlns:p14="http://schemas.microsoft.com/office/powerpoint/2010/main" val="100841150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480D60B-DAA0-764F-B5CC-B423609ED6E2}" type="slidenum">
              <a:rPr lang="en-US"/>
              <a:pPr>
                <a:defRPr/>
              </a:pPr>
              <a:t>‹#›</a:t>
            </a:fld>
            <a:endParaRPr lang="en-US"/>
          </a:p>
        </p:txBody>
      </p:sp>
    </p:spTree>
    <p:extLst>
      <p:ext uri="{BB962C8B-B14F-4D97-AF65-F5344CB8AC3E}">
        <p14:creationId xmlns:p14="http://schemas.microsoft.com/office/powerpoint/2010/main" val="49858704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1DA1C41-DB0D-EA49-B7B9-6F974A54B35D}" type="slidenum">
              <a:rPr lang="en-US"/>
              <a:pPr>
                <a:defRPr/>
              </a:pPr>
              <a:t>‹#›</a:t>
            </a:fld>
            <a:endParaRPr lang="en-US"/>
          </a:p>
        </p:txBody>
      </p:sp>
    </p:spTree>
    <p:extLst>
      <p:ext uri="{BB962C8B-B14F-4D97-AF65-F5344CB8AC3E}">
        <p14:creationId xmlns:p14="http://schemas.microsoft.com/office/powerpoint/2010/main" val="384517263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6879633-B47C-C143-A285-CD4D5F3A4442}" type="slidenum">
              <a:rPr lang="en-US"/>
              <a:pPr>
                <a:defRPr/>
              </a:pPr>
              <a:t>‹#›</a:t>
            </a:fld>
            <a:endParaRPr lang="en-US"/>
          </a:p>
        </p:txBody>
      </p:sp>
    </p:spTree>
    <p:extLst>
      <p:ext uri="{BB962C8B-B14F-4D97-AF65-F5344CB8AC3E}">
        <p14:creationId xmlns:p14="http://schemas.microsoft.com/office/powerpoint/2010/main" val="11115489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25FBB7F-BC7D-CF4D-B1C7-04C7AB165B78}" type="slidenum">
              <a:rPr lang="en-US"/>
              <a:pPr>
                <a:defRPr/>
              </a:pPr>
              <a:t>‹#›</a:t>
            </a:fld>
            <a:endParaRPr lang="en-US"/>
          </a:p>
        </p:txBody>
      </p:sp>
    </p:spTree>
    <p:extLst>
      <p:ext uri="{BB962C8B-B14F-4D97-AF65-F5344CB8AC3E}">
        <p14:creationId xmlns:p14="http://schemas.microsoft.com/office/powerpoint/2010/main" val="376661977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586951E-DAC4-1B49-B934-4548EFA254FE}" type="slidenum">
              <a:rPr lang="en-US"/>
              <a:pPr>
                <a:defRPr/>
              </a:pPr>
              <a:t>‹#›</a:t>
            </a:fld>
            <a:endParaRPr lang="en-US"/>
          </a:p>
        </p:txBody>
      </p:sp>
    </p:spTree>
    <p:extLst>
      <p:ext uri="{BB962C8B-B14F-4D97-AF65-F5344CB8AC3E}">
        <p14:creationId xmlns:p14="http://schemas.microsoft.com/office/powerpoint/2010/main" val="99944983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A7BAAD3-506A-A34A-8623-96A97463BB7F}" type="slidenum">
              <a:rPr lang="en-US"/>
              <a:pPr>
                <a:defRPr/>
              </a:pPr>
              <a:t>‹#›</a:t>
            </a:fld>
            <a:endParaRPr lang="en-US"/>
          </a:p>
        </p:txBody>
      </p:sp>
    </p:spTree>
    <p:extLst>
      <p:ext uri="{BB962C8B-B14F-4D97-AF65-F5344CB8AC3E}">
        <p14:creationId xmlns:p14="http://schemas.microsoft.com/office/powerpoint/2010/main" val="257603633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BB9B0F6-D1BD-5746-BAFC-2A0C97FFB9CE}" type="slidenum">
              <a:rPr lang="en-US"/>
              <a:pPr>
                <a:defRPr/>
              </a:pPr>
              <a:t>‹#›</a:t>
            </a:fld>
            <a:endParaRPr lang="en-US"/>
          </a:p>
        </p:txBody>
      </p:sp>
    </p:spTree>
    <p:extLst>
      <p:ext uri="{BB962C8B-B14F-4D97-AF65-F5344CB8AC3E}">
        <p14:creationId xmlns:p14="http://schemas.microsoft.com/office/powerpoint/2010/main" val="325641405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F42F9606-2737-164F-95EE-50BD441DC2D5}" type="datetime1">
              <a:rPr lang="en-US"/>
              <a:pPr/>
              <a:t>12/26/23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AE9008B-88ED-8C46-9918-95A1EA55E02B}" type="slidenum">
              <a:rPr lang="en-US"/>
              <a:pPr/>
              <a:t>‹#›</a:t>
            </a:fld>
            <a:endParaRPr lang="en-US"/>
          </a:p>
        </p:txBody>
      </p:sp>
    </p:spTree>
    <p:extLst>
      <p:ext uri="{BB962C8B-B14F-4D97-AF65-F5344CB8AC3E}">
        <p14:creationId xmlns:p14="http://schemas.microsoft.com/office/powerpoint/2010/main" val="24588625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761885A-84DC-B342-9D2F-669A9A1882A6}" type="slidenum">
              <a:rPr lang="en-US"/>
              <a:pPr>
                <a:defRPr/>
              </a:pPr>
              <a:t>‹#›</a:t>
            </a:fld>
            <a:endParaRPr lang="en-US"/>
          </a:p>
        </p:txBody>
      </p:sp>
    </p:spTree>
    <p:extLst>
      <p:ext uri="{BB962C8B-B14F-4D97-AF65-F5344CB8AC3E}">
        <p14:creationId xmlns:p14="http://schemas.microsoft.com/office/powerpoint/2010/main" val="663720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0546" name="Rectangle 1026"/>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620547"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eaLnBrk="0" hangingPunct="0">
              <a:defRPr/>
            </a:lvl1pPr>
          </a:lstStyle>
          <a:p>
            <a:pPr>
              <a:defRPr/>
            </a:pPr>
            <a:endParaRPr lang="en-US"/>
          </a:p>
        </p:txBody>
      </p:sp>
      <p:sp>
        <p:nvSpPr>
          <p:cNvPr id="9" name="Rectangle 1029"/>
          <p:cNvSpPr>
            <a:spLocks noGrp="1" noChangeArrowheads="1"/>
          </p:cNvSpPr>
          <p:nvPr>
            <p:ph type="ftr" sz="quarter" idx="11"/>
          </p:nvPr>
        </p:nvSpPr>
        <p:spPr>
          <a:xfrm>
            <a:off x="3505200" y="6400800"/>
            <a:ext cx="2895600" cy="457200"/>
          </a:xfrm>
        </p:spPr>
        <p:txBody>
          <a:bodyPr anchorCtr="0"/>
          <a:lstStyle>
            <a:lvl1pPr eaLnBrk="0" hangingPunct="0">
              <a:defRPr/>
            </a:lvl1pPr>
          </a:lstStyle>
          <a:p>
            <a:pPr>
              <a:defRPr/>
            </a:pPr>
            <a:endParaRPr lang="en-US"/>
          </a:p>
        </p:txBody>
      </p:sp>
      <p:sp>
        <p:nvSpPr>
          <p:cNvPr id="10" name="Rectangle 1030"/>
          <p:cNvSpPr>
            <a:spLocks noGrp="1" noChangeArrowheads="1"/>
          </p:cNvSpPr>
          <p:nvPr>
            <p:ph type="sldNum" sz="quarter" idx="12"/>
          </p:nvPr>
        </p:nvSpPr>
        <p:spPr/>
        <p:txBody>
          <a:bodyPr anchorCtr="0"/>
          <a:lstStyle>
            <a:lvl1pPr eaLnBrk="0" hangingPunct="0">
              <a:defRPr>
                <a:ea typeface="ＭＳ Ｐゴシック" charset="0"/>
                <a:cs typeface="ＭＳ Ｐゴシック" charset="0"/>
              </a:defRPr>
            </a:lvl1pPr>
          </a:lstStyle>
          <a:p>
            <a:pPr>
              <a:defRPr/>
            </a:pPr>
            <a:fld id="{4E498A03-3C1C-C04D-92EB-543DF6909131}" type="slidenum">
              <a:rPr lang="en-US"/>
              <a:pPr>
                <a:defRPr/>
              </a:pPr>
              <a:t>‹#›</a:t>
            </a:fld>
            <a:endParaRPr lang="en-US"/>
          </a:p>
        </p:txBody>
      </p:sp>
    </p:spTree>
    <p:extLst>
      <p:ext uri="{BB962C8B-B14F-4D97-AF65-F5344CB8AC3E}">
        <p14:creationId xmlns:p14="http://schemas.microsoft.com/office/powerpoint/2010/main" val="407381773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C009D1F-226A-934B-A8E2-6B2E1F32D582}" type="slidenum">
              <a:rPr lang="en-US"/>
              <a:pPr>
                <a:defRPr/>
              </a:pPr>
              <a:t>‹#›</a:t>
            </a:fld>
            <a:endParaRPr lang="en-US"/>
          </a:p>
        </p:txBody>
      </p:sp>
    </p:spTree>
    <p:extLst>
      <p:ext uri="{BB962C8B-B14F-4D97-AF65-F5344CB8AC3E}">
        <p14:creationId xmlns:p14="http://schemas.microsoft.com/office/powerpoint/2010/main" val="36555628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1CB88CD-E971-3F42-BC2D-6CD4DC748C77}" type="slidenum">
              <a:rPr lang="en-US"/>
              <a:pPr>
                <a:defRPr/>
              </a:pPr>
              <a:t>‹#›</a:t>
            </a:fld>
            <a:endParaRPr lang="en-US"/>
          </a:p>
        </p:txBody>
      </p:sp>
    </p:spTree>
    <p:extLst>
      <p:ext uri="{BB962C8B-B14F-4D97-AF65-F5344CB8AC3E}">
        <p14:creationId xmlns:p14="http://schemas.microsoft.com/office/powerpoint/2010/main" val="92992337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35AB07E-8D63-8944-BAD6-0C15C5D0906F}" type="slidenum">
              <a:rPr lang="en-US"/>
              <a:pPr>
                <a:defRPr/>
              </a:pPr>
              <a:t>‹#›</a:t>
            </a:fld>
            <a:endParaRPr lang="en-US"/>
          </a:p>
        </p:txBody>
      </p:sp>
    </p:spTree>
    <p:extLst>
      <p:ext uri="{BB962C8B-B14F-4D97-AF65-F5344CB8AC3E}">
        <p14:creationId xmlns:p14="http://schemas.microsoft.com/office/powerpoint/2010/main" val="50191060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90DC11E-D962-B44A-80A1-C0A41BB7884B}" type="slidenum">
              <a:rPr lang="en-US"/>
              <a:pPr>
                <a:defRPr/>
              </a:pPr>
              <a:t>‹#›</a:t>
            </a:fld>
            <a:endParaRPr lang="en-US"/>
          </a:p>
        </p:txBody>
      </p:sp>
    </p:spTree>
    <p:extLst>
      <p:ext uri="{BB962C8B-B14F-4D97-AF65-F5344CB8AC3E}">
        <p14:creationId xmlns:p14="http://schemas.microsoft.com/office/powerpoint/2010/main" val="320371963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8981806-2657-174A-BD24-C9C049C2DC22}" type="slidenum">
              <a:rPr lang="en-US"/>
              <a:pPr>
                <a:defRPr/>
              </a:pPr>
              <a:t>‹#›</a:t>
            </a:fld>
            <a:endParaRPr lang="en-US"/>
          </a:p>
        </p:txBody>
      </p:sp>
    </p:spTree>
    <p:extLst>
      <p:ext uri="{BB962C8B-B14F-4D97-AF65-F5344CB8AC3E}">
        <p14:creationId xmlns:p14="http://schemas.microsoft.com/office/powerpoint/2010/main" val="426639539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EB880A7-3C76-DB46-B558-18518225418F}" type="slidenum">
              <a:rPr lang="en-US"/>
              <a:pPr>
                <a:defRPr/>
              </a:pPr>
              <a:t>‹#›</a:t>
            </a:fld>
            <a:endParaRPr lang="en-US"/>
          </a:p>
        </p:txBody>
      </p:sp>
    </p:spTree>
    <p:extLst>
      <p:ext uri="{BB962C8B-B14F-4D97-AF65-F5344CB8AC3E}">
        <p14:creationId xmlns:p14="http://schemas.microsoft.com/office/powerpoint/2010/main" val="56818594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008E16A-A04A-304D-B9CD-BE4E9F94CE5B}" type="slidenum">
              <a:rPr lang="en-US"/>
              <a:pPr>
                <a:defRPr/>
              </a:pPr>
              <a:t>‹#›</a:t>
            </a:fld>
            <a:endParaRPr lang="en-US"/>
          </a:p>
        </p:txBody>
      </p:sp>
    </p:spTree>
    <p:extLst>
      <p:ext uri="{BB962C8B-B14F-4D97-AF65-F5344CB8AC3E}">
        <p14:creationId xmlns:p14="http://schemas.microsoft.com/office/powerpoint/2010/main" val="361647057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46D487C-D6CA-544F-AF5A-892CF45B708C}" type="slidenum">
              <a:rPr lang="en-US"/>
              <a:pPr>
                <a:defRPr/>
              </a:pPr>
              <a:t>‹#›</a:t>
            </a:fld>
            <a:endParaRPr lang="en-US"/>
          </a:p>
        </p:txBody>
      </p:sp>
    </p:spTree>
    <p:extLst>
      <p:ext uri="{BB962C8B-B14F-4D97-AF65-F5344CB8AC3E}">
        <p14:creationId xmlns:p14="http://schemas.microsoft.com/office/powerpoint/2010/main" val="217304490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0D36B33-F8F2-2442-8581-25BC4393D54B}" type="slidenum">
              <a:rPr lang="en-US"/>
              <a:pPr>
                <a:defRPr/>
              </a:pPr>
              <a:t>‹#›</a:t>
            </a:fld>
            <a:endParaRPr lang="en-US"/>
          </a:p>
        </p:txBody>
      </p:sp>
    </p:spTree>
    <p:extLst>
      <p:ext uri="{BB962C8B-B14F-4D97-AF65-F5344CB8AC3E}">
        <p14:creationId xmlns:p14="http://schemas.microsoft.com/office/powerpoint/2010/main" val="1148013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88D168-CA41-864F-82B9-7D0D08CEF95E}" type="slidenum">
              <a:rPr lang="en-US"/>
              <a:pPr>
                <a:defRPr/>
              </a:pPr>
              <a:t>‹#›</a:t>
            </a:fld>
            <a:endParaRPr lang="en-US"/>
          </a:p>
        </p:txBody>
      </p:sp>
    </p:spTree>
    <p:extLst>
      <p:ext uri="{BB962C8B-B14F-4D97-AF65-F5344CB8AC3E}">
        <p14:creationId xmlns:p14="http://schemas.microsoft.com/office/powerpoint/2010/main" val="2627589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F0DAA4D-F3FA-3D4C-A89C-33FC52A8AF23}" type="slidenum">
              <a:rPr lang="en-US"/>
              <a:pPr>
                <a:defRPr/>
              </a:pPr>
              <a:t>‹#›</a:t>
            </a:fld>
            <a:endParaRPr lang="en-US"/>
          </a:p>
        </p:txBody>
      </p:sp>
    </p:spTree>
    <p:extLst>
      <p:ext uri="{BB962C8B-B14F-4D97-AF65-F5344CB8AC3E}">
        <p14:creationId xmlns:p14="http://schemas.microsoft.com/office/powerpoint/2010/main" val="156118336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772B040-C5BF-CB47-B46F-CC4FAC1B1915}" type="slidenum">
              <a:rPr lang="en-US"/>
              <a:pPr>
                <a:defRPr/>
              </a:pPr>
              <a:t>‹#›</a:t>
            </a:fld>
            <a:endParaRPr lang="en-US"/>
          </a:p>
        </p:txBody>
      </p:sp>
    </p:spTree>
    <p:extLst>
      <p:ext uri="{BB962C8B-B14F-4D97-AF65-F5344CB8AC3E}">
        <p14:creationId xmlns:p14="http://schemas.microsoft.com/office/powerpoint/2010/main" val="350689571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37954"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37955"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2D7679-77D2-7E4F-8F7E-414ACC570F14}" type="slidenum">
              <a:rPr lang="en-US"/>
              <a:pPr>
                <a:defRPr/>
              </a:pPr>
              <a:t>‹#›</a:t>
            </a:fld>
            <a:endParaRPr lang="en-US"/>
          </a:p>
        </p:txBody>
      </p:sp>
    </p:spTree>
    <p:extLst>
      <p:ext uri="{BB962C8B-B14F-4D97-AF65-F5344CB8AC3E}">
        <p14:creationId xmlns:p14="http://schemas.microsoft.com/office/powerpoint/2010/main" val="206205684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F0A935D-7664-4640-BFA9-09DD96754906}" type="slidenum">
              <a:rPr lang="en-US"/>
              <a:pPr>
                <a:defRPr/>
              </a:pPr>
              <a:t>‹#›</a:t>
            </a:fld>
            <a:endParaRPr lang="en-US"/>
          </a:p>
        </p:txBody>
      </p:sp>
    </p:spTree>
    <p:extLst>
      <p:ext uri="{BB962C8B-B14F-4D97-AF65-F5344CB8AC3E}">
        <p14:creationId xmlns:p14="http://schemas.microsoft.com/office/powerpoint/2010/main" val="385932390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5A9A3EA-CFC4-4B43-B358-6C668C547976}" type="slidenum">
              <a:rPr lang="en-US"/>
              <a:pPr>
                <a:defRPr/>
              </a:pPr>
              <a:t>‹#›</a:t>
            </a:fld>
            <a:endParaRPr lang="en-US"/>
          </a:p>
        </p:txBody>
      </p:sp>
    </p:spTree>
    <p:extLst>
      <p:ext uri="{BB962C8B-B14F-4D97-AF65-F5344CB8AC3E}">
        <p14:creationId xmlns:p14="http://schemas.microsoft.com/office/powerpoint/2010/main" val="323588143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C4C8EDE-3A4F-F349-9AA2-1714ECB0082B}" type="slidenum">
              <a:rPr lang="en-US"/>
              <a:pPr>
                <a:defRPr/>
              </a:pPr>
              <a:t>‹#›</a:t>
            </a:fld>
            <a:endParaRPr lang="en-US"/>
          </a:p>
        </p:txBody>
      </p:sp>
    </p:spTree>
    <p:extLst>
      <p:ext uri="{BB962C8B-B14F-4D97-AF65-F5344CB8AC3E}">
        <p14:creationId xmlns:p14="http://schemas.microsoft.com/office/powerpoint/2010/main" val="303938558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FFD5A1F-5436-5549-9D2A-55F8356D9D28}" type="slidenum">
              <a:rPr lang="en-US"/>
              <a:pPr>
                <a:defRPr/>
              </a:pPr>
              <a:t>‹#›</a:t>
            </a:fld>
            <a:endParaRPr lang="en-US"/>
          </a:p>
        </p:txBody>
      </p:sp>
    </p:spTree>
    <p:extLst>
      <p:ext uri="{BB962C8B-B14F-4D97-AF65-F5344CB8AC3E}">
        <p14:creationId xmlns:p14="http://schemas.microsoft.com/office/powerpoint/2010/main" val="314280241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7AB8ACA-ADDB-8E40-89B4-ABA46D21922E}" type="slidenum">
              <a:rPr lang="en-US"/>
              <a:pPr>
                <a:defRPr/>
              </a:pPr>
              <a:t>‹#›</a:t>
            </a:fld>
            <a:endParaRPr lang="en-US"/>
          </a:p>
        </p:txBody>
      </p:sp>
    </p:spTree>
    <p:extLst>
      <p:ext uri="{BB962C8B-B14F-4D97-AF65-F5344CB8AC3E}">
        <p14:creationId xmlns:p14="http://schemas.microsoft.com/office/powerpoint/2010/main" val="392472247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A4E11C8-D671-324F-9A7A-EF7C83A67836}" type="slidenum">
              <a:rPr lang="en-US"/>
              <a:pPr>
                <a:defRPr/>
              </a:pPr>
              <a:t>‹#›</a:t>
            </a:fld>
            <a:endParaRPr lang="en-US"/>
          </a:p>
        </p:txBody>
      </p:sp>
    </p:spTree>
    <p:extLst>
      <p:ext uri="{BB962C8B-B14F-4D97-AF65-F5344CB8AC3E}">
        <p14:creationId xmlns:p14="http://schemas.microsoft.com/office/powerpoint/2010/main" val="303621624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53C283D-531A-3C49-AC60-D8104845988B}" type="slidenum">
              <a:rPr lang="en-US"/>
              <a:pPr>
                <a:defRPr/>
              </a:pPr>
              <a:t>‹#›</a:t>
            </a:fld>
            <a:endParaRPr lang="en-US"/>
          </a:p>
        </p:txBody>
      </p:sp>
    </p:spTree>
    <p:extLst>
      <p:ext uri="{BB962C8B-B14F-4D97-AF65-F5344CB8AC3E}">
        <p14:creationId xmlns:p14="http://schemas.microsoft.com/office/powerpoint/2010/main" val="97461880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2436AD4-3BD1-0849-9D22-5AE38B172416}" type="slidenum">
              <a:rPr lang="en-US"/>
              <a:pPr>
                <a:defRPr/>
              </a:pPr>
              <a:t>‹#›</a:t>
            </a:fld>
            <a:endParaRPr lang="en-US"/>
          </a:p>
        </p:txBody>
      </p:sp>
    </p:spTree>
    <p:extLst>
      <p:ext uri="{BB962C8B-B14F-4D97-AF65-F5344CB8AC3E}">
        <p14:creationId xmlns:p14="http://schemas.microsoft.com/office/powerpoint/2010/main" val="1675541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2C06A5-64F5-FD4E-9E6C-380777C7910A}" type="slidenum">
              <a:rPr lang="en-US"/>
              <a:pPr>
                <a:defRPr/>
              </a:pPr>
              <a:t>‹#›</a:t>
            </a:fld>
            <a:endParaRPr lang="en-US"/>
          </a:p>
        </p:txBody>
      </p:sp>
    </p:spTree>
    <p:extLst>
      <p:ext uri="{BB962C8B-B14F-4D97-AF65-F5344CB8AC3E}">
        <p14:creationId xmlns:p14="http://schemas.microsoft.com/office/powerpoint/2010/main" val="379719014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811AC7F-374A-894F-B8B2-495043BD6576}" type="slidenum">
              <a:rPr lang="en-US"/>
              <a:pPr>
                <a:defRPr/>
              </a:pPr>
              <a:t>‹#›</a:t>
            </a:fld>
            <a:endParaRPr lang="en-US"/>
          </a:p>
        </p:txBody>
      </p:sp>
    </p:spTree>
    <p:extLst>
      <p:ext uri="{BB962C8B-B14F-4D97-AF65-F5344CB8AC3E}">
        <p14:creationId xmlns:p14="http://schemas.microsoft.com/office/powerpoint/2010/main" val="307324332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F1317C6-62F6-9043-81E2-5ECA3FC8410A}" type="slidenum">
              <a:rPr lang="en-US"/>
              <a:pPr>
                <a:defRPr/>
              </a:pPr>
              <a:t>‹#›</a:t>
            </a:fld>
            <a:endParaRPr lang="en-US"/>
          </a:p>
        </p:txBody>
      </p:sp>
    </p:spTree>
    <p:extLst>
      <p:ext uri="{BB962C8B-B14F-4D97-AF65-F5344CB8AC3E}">
        <p14:creationId xmlns:p14="http://schemas.microsoft.com/office/powerpoint/2010/main" val="61509436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228600" y="3124200"/>
            <a:ext cx="8564563" cy="390525"/>
            <a:chOff x="144" y="1968"/>
            <a:chExt cx="5395" cy="246"/>
          </a:xfrm>
        </p:grpSpPr>
        <p:sp>
          <p:nvSpPr>
            <p:cNvPr id="5" name="Freeform 1027"/>
            <p:cNvSpPr>
              <a:spLocks/>
            </p:cNvSpPr>
            <p:nvPr userDrawn="1"/>
          </p:nvSpPr>
          <p:spPr bwMode="auto">
            <a:xfrm rot="-5400000" flipH="1" flipV="1">
              <a:off x="2794" y="-586"/>
              <a:ext cx="96" cy="5395"/>
            </a:xfrm>
            <a:custGeom>
              <a:avLst/>
              <a:gdLst>
                <a:gd name="T0" fmla="*/ 0 w 1699"/>
                <a:gd name="T1" fmla="*/ 1436 h 3264"/>
                <a:gd name="T2" fmla="*/ 1 w 1699"/>
                <a:gd name="T3" fmla="*/ 478 h 3264"/>
                <a:gd name="T4" fmla="*/ 1 w 1699"/>
                <a:gd name="T5" fmla="*/ 88 h 3264"/>
                <a:gd name="T6" fmla="*/ 3 w 1699"/>
                <a:gd name="T7" fmla="*/ 88 h 3264"/>
                <a:gd name="T8" fmla="*/ 4 w 1699"/>
                <a:gd name="T9" fmla="*/ 28 h 3264"/>
                <a:gd name="T10" fmla="*/ 5 w 1699"/>
                <a:gd name="T11" fmla="*/ 68 h 3264"/>
                <a:gd name="T12" fmla="*/ 5 w 1699"/>
                <a:gd name="T13" fmla="*/ 436 h 3264"/>
                <a:gd name="T14" fmla="*/ 5 w 1699"/>
                <a:gd name="T15" fmla="*/ 1109 h 3264"/>
                <a:gd name="T16" fmla="*/ 5 w 1699"/>
                <a:gd name="T17" fmla="*/ 2012 h 3264"/>
                <a:gd name="T18" fmla="*/ 5 w 1699"/>
                <a:gd name="T19" fmla="*/ 3215 h 3264"/>
                <a:gd name="T20" fmla="*/ 5 w 1699"/>
                <a:gd name="T21" fmla="*/ 4319 h 3264"/>
                <a:gd name="T22" fmla="*/ 5 w 1699"/>
                <a:gd name="T23" fmla="*/ 6097 h 3264"/>
                <a:gd name="T24" fmla="*/ 5 w 1699"/>
                <a:gd name="T25" fmla="*/ 7732 h 3264"/>
                <a:gd name="T26" fmla="*/ 5 w 1699"/>
                <a:gd name="T27" fmla="*/ 8347 h 3264"/>
                <a:gd name="T28" fmla="*/ 5 w 1699"/>
                <a:gd name="T29" fmla="*/ 8835 h 3264"/>
                <a:gd name="T30" fmla="*/ 4 w 1699"/>
                <a:gd name="T31" fmla="*/ 8835 h 3264"/>
                <a:gd name="T32" fmla="*/ 3 w 1699"/>
                <a:gd name="T33" fmla="*/ 8754 h 3264"/>
                <a:gd name="T34" fmla="*/ 2 w 1699"/>
                <a:gd name="T35" fmla="*/ 8876 h 3264"/>
                <a:gd name="T36" fmla="*/ 0 w 1699"/>
                <a:gd name="T37" fmla="*/ 8653 h 3264"/>
                <a:gd name="T38" fmla="*/ 0 w 1699"/>
                <a:gd name="T39" fmla="*/ 8059 h 3264"/>
                <a:gd name="T40" fmla="*/ 0 w 1699"/>
                <a:gd name="T41" fmla="*/ 7243 h 3264"/>
                <a:gd name="T42" fmla="*/ 0 w 1699"/>
                <a:gd name="T43" fmla="*/ 6097 h 3264"/>
                <a:gd name="T44" fmla="*/ 0 w 1699"/>
                <a:gd name="T45" fmla="*/ 4954 h 3264"/>
                <a:gd name="T46" fmla="*/ 0 w 1699"/>
                <a:gd name="T47" fmla="*/ 3440 h 3264"/>
                <a:gd name="T48" fmla="*/ 0 w 1699"/>
                <a:gd name="T49" fmla="*/ 2499 h 3264"/>
                <a:gd name="T50" fmla="*/ 0 w 1699"/>
                <a:gd name="T51" fmla="*/ 1436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grpSp>
          <p:nvGrpSpPr>
            <p:cNvPr id="6" name="Group 1028"/>
            <p:cNvGrpSpPr>
              <a:grpSpLocks/>
            </p:cNvGrpSpPr>
            <p:nvPr userDrawn="1"/>
          </p:nvGrpSpPr>
          <p:grpSpPr bwMode="auto">
            <a:xfrm>
              <a:off x="2400" y="1968"/>
              <a:ext cx="768" cy="246"/>
              <a:chOff x="1797" y="3074"/>
              <a:chExt cx="2346" cy="655"/>
            </a:xfrm>
          </p:grpSpPr>
          <p:grpSp>
            <p:nvGrpSpPr>
              <p:cNvPr id="7" name="Group 1029"/>
              <p:cNvGrpSpPr>
                <a:grpSpLocks/>
              </p:cNvGrpSpPr>
              <p:nvPr/>
            </p:nvGrpSpPr>
            <p:grpSpPr bwMode="auto">
              <a:xfrm>
                <a:off x="1797" y="3074"/>
                <a:ext cx="2346" cy="655"/>
                <a:chOff x="1865" y="1810"/>
                <a:chExt cx="2346" cy="655"/>
              </a:xfrm>
            </p:grpSpPr>
            <p:sp>
              <p:nvSpPr>
                <p:cNvPr id="11" name="Freeform 1030"/>
                <p:cNvSpPr>
                  <a:spLocks/>
                </p:cNvSpPr>
                <p:nvPr/>
              </p:nvSpPr>
              <p:spPr bwMode="auto">
                <a:xfrm>
                  <a:off x="2051" y="2007"/>
                  <a:ext cx="2160" cy="458"/>
                </a:xfrm>
                <a:custGeom>
                  <a:avLst/>
                  <a:gdLst>
                    <a:gd name="T0" fmla="*/ 7 w 2161"/>
                    <a:gd name="T1" fmla="*/ 139 h 457"/>
                    <a:gd name="T2" fmla="*/ 89 w 2161"/>
                    <a:gd name="T3" fmla="*/ 268 h 457"/>
                    <a:gd name="T4" fmla="*/ 187 w 2161"/>
                    <a:gd name="T5" fmla="*/ 335 h 457"/>
                    <a:gd name="T6" fmla="*/ 351 w 2161"/>
                    <a:gd name="T7" fmla="*/ 305 h 457"/>
                    <a:gd name="T8" fmla="*/ 561 w 2161"/>
                    <a:gd name="T9" fmla="*/ 283 h 457"/>
                    <a:gd name="T10" fmla="*/ 852 w 2161"/>
                    <a:gd name="T11" fmla="*/ 261 h 457"/>
                    <a:gd name="T12" fmla="*/ 1165 w 2161"/>
                    <a:gd name="T13" fmla="*/ 261 h 457"/>
                    <a:gd name="T14" fmla="*/ 1539 w 2161"/>
                    <a:gd name="T15" fmla="*/ 320 h 457"/>
                    <a:gd name="T16" fmla="*/ 1756 w 2161"/>
                    <a:gd name="T17" fmla="*/ 403 h 457"/>
                    <a:gd name="T18" fmla="*/ 1905 w 2161"/>
                    <a:gd name="T19" fmla="*/ 455 h 457"/>
                    <a:gd name="T20" fmla="*/ 2047 w 2161"/>
                    <a:gd name="T21" fmla="*/ 425 h 457"/>
                    <a:gd name="T22" fmla="*/ 2107 w 2161"/>
                    <a:gd name="T23" fmla="*/ 350 h 457"/>
                    <a:gd name="T24" fmla="*/ 2107 w 2161"/>
                    <a:gd name="T25" fmla="*/ 253 h 457"/>
                    <a:gd name="T26" fmla="*/ 2002 w 2161"/>
                    <a:gd name="T27" fmla="*/ 154 h 457"/>
                    <a:gd name="T28" fmla="*/ 1165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sp>
              <p:nvSpPr>
                <p:cNvPr id="12" name="Freeform 1031"/>
                <p:cNvSpPr>
                  <a:spLocks/>
                </p:cNvSpPr>
                <p:nvPr/>
              </p:nvSpPr>
              <p:spPr bwMode="auto">
                <a:xfrm>
                  <a:off x="1865" y="1810"/>
                  <a:ext cx="2340" cy="586"/>
                </a:xfrm>
                <a:custGeom>
                  <a:avLst/>
                  <a:gdLst>
                    <a:gd name="T0" fmla="*/ 506 w 2341"/>
                    <a:gd name="T1" fmla="*/ 443 h 585"/>
                    <a:gd name="T2" fmla="*/ 274 w 2341"/>
                    <a:gd name="T3" fmla="*/ 517 h 585"/>
                    <a:gd name="T4" fmla="*/ 72 w 2341"/>
                    <a:gd name="T5" fmla="*/ 488 h 585"/>
                    <a:gd name="T6" fmla="*/ 5 w 2341"/>
                    <a:gd name="T7" fmla="*/ 375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5 w 2341"/>
                    <a:gd name="T19" fmla="*/ 7 h 585"/>
                    <a:gd name="T20" fmla="*/ 1776 w 2341"/>
                    <a:gd name="T21" fmla="*/ 7 h 585"/>
                    <a:gd name="T22" fmla="*/ 2202 w 2341"/>
                    <a:gd name="T23" fmla="*/ 52 h 585"/>
                    <a:gd name="T24" fmla="*/ 2285 w 2341"/>
                    <a:gd name="T25" fmla="*/ 111 h 585"/>
                    <a:gd name="T26" fmla="*/ 2330 w 2341"/>
                    <a:gd name="T27" fmla="*/ 246 h 585"/>
                    <a:gd name="T28" fmla="*/ 2337 w 2341"/>
                    <a:gd name="T29" fmla="*/ 375 h 585"/>
                    <a:gd name="T30" fmla="*/ 2322 w 2341"/>
                    <a:gd name="T31" fmla="*/ 458 h 585"/>
                    <a:gd name="T32" fmla="*/ 2337 w 2341"/>
                    <a:gd name="T33" fmla="*/ 540 h 585"/>
                    <a:gd name="T34" fmla="*/ 2307 w 2341"/>
                    <a:gd name="T35" fmla="*/ 585 h 585"/>
                    <a:gd name="T36" fmla="*/ 2232 w 2341"/>
                    <a:gd name="T37" fmla="*/ 555 h 585"/>
                    <a:gd name="T38" fmla="*/ 2060 w 2341"/>
                    <a:gd name="T39" fmla="*/ 488 h 585"/>
                    <a:gd name="T40" fmla="*/ 1776 w 2341"/>
                    <a:gd name="T41" fmla="*/ 450 h 585"/>
                    <a:gd name="T42" fmla="*/ 1611 w 2341"/>
                    <a:gd name="T43" fmla="*/ 450 h 585"/>
                    <a:gd name="T44" fmla="*/ 1327 w 2341"/>
                    <a:gd name="T45" fmla="*/ 420 h 585"/>
                    <a:gd name="T46" fmla="*/ 1193 w 2341"/>
                    <a:gd name="T47" fmla="*/ 413 h 585"/>
                    <a:gd name="T48" fmla="*/ 895 w 2341"/>
                    <a:gd name="T49" fmla="*/ 428 h 585"/>
                    <a:gd name="T50" fmla="*/ 671 w 2341"/>
                    <a:gd name="T51" fmla="*/ 413 h 585"/>
                    <a:gd name="T52" fmla="*/ 506 w 2341"/>
                    <a:gd name="T53" fmla="*/ 443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grpSp>
          <p:sp>
            <p:nvSpPr>
              <p:cNvPr id="8" name="Freeform 1032"/>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sp>
            <p:nvSpPr>
              <p:cNvPr id="9" name="Freeform 1033"/>
              <p:cNvSpPr>
                <a:spLocks/>
              </p:cNvSpPr>
              <p:nvPr/>
            </p:nvSpPr>
            <p:spPr bwMode="auto">
              <a:xfrm>
                <a:off x="3352" y="3074"/>
                <a:ext cx="156" cy="338"/>
              </a:xfrm>
              <a:custGeom>
                <a:avLst/>
                <a:gdLst>
                  <a:gd name="T0" fmla="*/ 88 w 157"/>
                  <a:gd name="T1" fmla="*/ 8 h 337"/>
                  <a:gd name="T2" fmla="*/ 155 w 157"/>
                  <a:gd name="T3" fmla="*/ 197 h 337"/>
                  <a:gd name="T4" fmla="*/ 140 w 157"/>
                  <a:gd name="T5" fmla="*/ 339 h 337"/>
                  <a:gd name="T6" fmla="*/ 0 w 157"/>
                  <a:gd name="T7" fmla="*/ 0 h 337"/>
                  <a:gd name="T8" fmla="*/ 88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000000"/>
                  </a:solidFill>
                </a:endParaRPr>
              </a:p>
            </p:txBody>
          </p:sp>
          <p:sp>
            <p:nvSpPr>
              <p:cNvPr id="10" name="Freeform 1034"/>
              <p:cNvSpPr>
                <a:spLocks/>
              </p:cNvSpPr>
              <p:nvPr/>
            </p:nvSpPr>
            <p:spPr bwMode="auto">
              <a:xfrm>
                <a:off x="3306" y="3127"/>
                <a:ext cx="809" cy="397"/>
              </a:xfrm>
              <a:custGeom>
                <a:avLst/>
                <a:gdLst>
                  <a:gd name="T0" fmla="*/ 0 w 808"/>
                  <a:gd name="T1" fmla="*/ 368 h 396"/>
                  <a:gd name="T2" fmla="*/ 105 w 808"/>
                  <a:gd name="T3" fmla="*/ 368 h 396"/>
                  <a:gd name="T4" fmla="*/ 255 w 808"/>
                  <a:gd name="T5" fmla="*/ 308 h 396"/>
                  <a:gd name="T6" fmla="*/ 473 w 808"/>
                  <a:gd name="T7" fmla="*/ 112 h 396"/>
                  <a:gd name="T8" fmla="*/ 307 w 808"/>
                  <a:gd name="T9" fmla="*/ 67 h 396"/>
                  <a:gd name="T10" fmla="*/ 232 w 808"/>
                  <a:gd name="T11" fmla="*/ 22 h 396"/>
                  <a:gd name="T12" fmla="*/ 352 w 808"/>
                  <a:gd name="T13" fmla="*/ 22 h 396"/>
                  <a:gd name="T14" fmla="*/ 526 w 808"/>
                  <a:gd name="T15" fmla="*/ 74 h 396"/>
                  <a:gd name="T16" fmla="*/ 623 w 808"/>
                  <a:gd name="T17" fmla="*/ 0 h 396"/>
                  <a:gd name="T18" fmla="*/ 683 w 808"/>
                  <a:gd name="T19" fmla="*/ 0 h 396"/>
                  <a:gd name="T20" fmla="*/ 578 w 808"/>
                  <a:gd name="T21" fmla="*/ 82 h 396"/>
                  <a:gd name="T22" fmla="*/ 803 w 808"/>
                  <a:gd name="T23" fmla="*/ 134 h 396"/>
                  <a:gd name="T24" fmla="*/ 810 w 808"/>
                  <a:gd name="T25" fmla="*/ 211 h 396"/>
                  <a:gd name="T26" fmla="*/ 518 w 808"/>
                  <a:gd name="T27" fmla="*/ 134 h 396"/>
                  <a:gd name="T28" fmla="*/ 344 w 808"/>
                  <a:gd name="T29" fmla="*/ 293 h 396"/>
                  <a:gd name="T30" fmla="*/ 277 w 808"/>
                  <a:gd name="T31" fmla="*/ 346 h 396"/>
                  <a:gd name="T32" fmla="*/ 157 w 808"/>
                  <a:gd name="T33" fmla="*/ 398 h 396"/>
                  <a:gd name="T34" fmla="*/ 0 w 808"/>
                  <a:gd name="T35" fmla="*/ 368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000000"/>
                  </a:solidFill>
                </a:endParaRPr>
              </a:p>
            </p:txBody>
          </p:sp>
        </p:grpSp>
      </p:grpSp>
      <p:sp>
        <p:nvSpPr>
          <p:cNvPr id="201739" name="Rectangle 1035"/>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201740" name="Rectangle 1036"/>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037"/>
          <p:cNvSpPr>
            <a:spLocks noGrp="1" noChangeArrowheads="1"/>
          </p:cNvSpPr>
          <p:nvPr>
            <p:ph type="dt" sz="half" idx="10"/>
          </p:nvPr>
        </p:nvSpPr>
        <p:spPr>
          <a:xfrm>
            <a:off x="685800" y="6324600"/>
            <a:ext cx="1905000" cy="457200"/>
          </a:xfrm>
        </p:spPr>
        <p:txBody>
          <a:bodyPr/>
          <a:lstStyle>
            <a:lvl1pPr eaLnBrk="0" hangingPunct="0">
              <a:defRPr>
                <a:ea typeface="ＭＳ Ｐゴシック" charset="0"/>
                <a:cs typeface="ＭＳ Ｐゴシック" charset="0"/>
              </a:defRPr>
            </a:lvl1pPr>
          </a:lstStyle>
          <a:p>
            <a:pPr>
              <a:defRPr/>
            </a:pPr>
            <a:fld id="{35D55EB5-15AB-6440-91FD-CECBC7648FD3}" type="datetime1">
              <a:rPr lang="en-US"/>
              <a:pPr>
                <a:defRPr/>
              </a:pPr>
              <a:t>12/26/23</a:t>
            </a:fld>
            <a:endParaRPr lang="en-US"/>
          </a:p>
        </p:txBody>
      </p:sp>
      <p:sp>
        <p:nvSpPr>
          <p:cNvPr id="14" name="Rectangle 1038"/>
          <p:cNvSpPr>
            <a:spLocks noGrp="1" noChangeArrowheads="1"/>
          </p:cNvSpPr>
          <p:nvPr>
            <p:ph type="ftr" sz="quarter" idx="11"/>
          </p:nvPr>
        </p:nvSpPr>
        <p:spPr>
          <a:xfrm>
            <a:off x="3124200" y="6324600"/>
            <a:ext cx="2895600" cy="457200"/>
          </a:xfrm>
        </p:spPr>
        <p:txBody>
          <a:bodyPr/>
          <a:lstStyle>
            <a:lvl1pPr eaLnBrk="0" hangingPunct="0">
              <a:defRPr>
                <a:ea typeface="ＭＳ Ｐゴシック" charset="0"/>
                <a:cs typeface="ＭＳ Ｐゴシック" charset="0"/>
              </a:defRPr>
            </a:lvl1pPr>
          </a:lstStyle>
          <a:p>
            <a:pPr>
              <a:defRPr/>
            </a:pPr>
            <a:endParaRPr lang="en-US"/>
          </a:p>
        </p:txBody>
      </p:sp>
      <p:sp>
        <p:nvSpPr>
          <p:cNvPr id="15" name="Rectangle 1039"/>
          <p:cNvSpPr>
            <a:spLocks noGrp="1" noChangeArrowheads="1"/>
          </p:cNvSpPr>
          <p:nvPr>
            <p:ph type="sldNum" sz="quarter" idx="12"/>
          </p:nvPr>
        </p:nvSpPr>
        <p:spPr>
          <a:xfrm>
            <a:off x="6553200" y="6324600"/>
            <a:ext cx="1905000" cy="457200"/>
          </a:xfrm>
        </p:spPr>
        <p:txBody>
          <a:bodyPr/>
          <a:lstStyle>
            <a:lvl1pPr eaLnBrk="0" hangingPunct="0">
              <a:defRPr>
                <a:ea typeface="ＭＳ Ｐゴシック" charset="0"/>
                <a:cs typeface="ＭＳ Ｐゴシック" charset="0"/>
              </a:defRPr>
            </a:lvl1pPr>
          </a:lstStyle>
          <a:p>
            <a:pPr>
              <a:defRPr/>
            </a:pPr>
            <a:fld id="{E44E9E02-A29B-344D-992E-6554B81140A1}" type="slidenum">
              <a:rPr lang="en-US"/>
              <a:pPr>
                <a:defRPr/>
              </a:pPr>
              <a:t>‹#›</a:t>
            </a:fld>
            <a:endParaRPr lang="en-US"/>
          </a:p>
        </p:txBody>
      </p:sp>
    </p:spTree>
    <p:extLst>
      <p:ext uri="{BB962C8B-B14F-4D97-AF65-F5344CB8AC3E}">
        <p14:creationId xmlns:p14="http://schemas.microsoft.com/office/powerpoint/2010/main" val="2196243947"/>
      </p:ext>
    </p:extLst>
  </p:cSld>
  <p:clrMapOvr>
    <a:masterClrMapping/>
  </p:clrMapOvr>
  <p:transition>
    <p:fade thruBlk="1"/>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EEA98A14-6BB7-FF42-8074-0A0C8690D3F0}" type="datetime1">
              <a:rPr lang="en-US"/>
              <a:pPr>
                <a:defRPr/>
              </a:pPr>
              <a:t>12/26/23</a:t>
            </a:fld>
            <a:endParaRPr lang="en-US"/>
          </a:p>
        </p:txBody>
      </p:sp>
      <p:sp>
        <p:nvSpPr>
          <p:cNvPr id="5"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B88BA7B-BA82-274E-8E5E-3CDC483A1718}" type="slidenum">
              <a:rPr lang="en-US"/>
              <a:pPr>
                <a:defRPr/>
              </a:pPr>
              <a:t>‹#›</a:t>
            </a:fld>
            <a:endParaRPr lang="en-US"/>
          </a:p>
        </p:txBody>
      </p:sp>
    </p:spTree>
    <p:extLst>
      <p:ext uri="{BB962C8B-B14F-4D97-AF65-F5344CB8AC3E}">
        <p14:creationId xmlns:p14="http://schemas.microsoft.com/office/powerpoint/2010/main" val="1480381910"/>
      </p:ext>
    </p:extLst>
  </p:cSld>
  <p:clrMapOvr>
    <a:masterClrMapping/>
  </p:clrMapOvr>
  <p:transition>
    <p:fade thruBlk="1"/>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B9376EA7-877A-C949-AE54-6429926E4E8D}" type="datetime1">
              <a:rPr lang="en-US"/>
              <a:pPr>
                <a:defRPr/>
              </a:pPr>
              <a:t>12/26/23</a:t>
            </a:fld>
            <a:endParaRPr lang="en-US"/>
          </a:p>
        </p:txBody>
      </p:sp>
      <p:sp>
        <p:nvSpPr>
          <p:cNvPr id="5"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485D180-A2E3-1747-BA85-0C7A59D47746}" type="slidenum">
              <a:rPr lang="en-US"/>
              <a:pPr>
                <a:defRPr/>
              </a:pPr>
              <a:t>‹#›</a:t>
            </a:fld>
            <a:endParaRPr lang="en-US"/>
          </a:p>
        </p:txBody>
      </p:sp>
    </p:spTree>
    <p:extLst>
      <p:ext uri="{BB962C8B-B14F-4D97-AF65-F5344CB8AC3E}">
        <p14:creationId xmlns:p14="http://schemas.microsoft.com/office/powerpoint/2010/main" val="939469646"/>
      </p:ext>
    </p:extLst>
  </p:cSld>
  <p:clrMapOvr>
    <a:masterClrMapping/>
  </p:clrMapOvr>
  <p:transition>
    <p:fade thruBlk="1"/>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4EE56209-0A0F-7940-ACD4-62799D319F5A}" type="datetime1">
              <a:rPr lang="en-US"/>
              <a:pPr>
                <a:defRPr/>
              </a:pPr>
              <a:t>12/26/23</a:t>
            </a:fld>
            <a:endParaRPr lang="en-US"/>
          </a:p>
        </p:txBody>
      </p:sp>
      <p:sp>
        <p:nvSpPr>
          <p:cNvPr id="6"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2950C81-0BA9-1C4A-BB37-43A690FA8219}" type="slidenum">
              <a:rPr lang="en-US"/>
              <a:pPr>
                <a:defRPr/>
              </a:pPr>
              <a:t>‹#›</a:t>
            </a:fld>
            <a:endParaRPr lang="en-US"/>
          </a:p>
        </p:txBody>
      </p:sp>
    </p:spTree>
    <p:extLst>
      <p:ext uri="{BB962C8B-B14F-4D97-AF65-F5344CB8AC3E}">
        <p14:creationId xmlns:p14="http://schemas.microsoft.com/office/powerpoint/2010/main" val="2614878471"/>
      </p:ext>
    </p:extLst>
  </p:cSld>
  <p:clrMapOvr>
    <a:masterClrMapping/>
  </p:clrMapOvr>
  <p:transition>
    <p:fade thruBlk="1"/>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1D77DB8C-7206-B94C-B58C-2187A4F1F85F}" type="datetime1">
              <a:rPr lang="en-US"/>
              <a:pPr>
                <a:defRPr/>
              </a:pPr>
              <a:t>12/26/23</a:t>
            </a:fld>
            <a:endParaRPr lang="en-US"/>
          </a:p>
        </p:txBody>
      </p:sp>
      <p:sp>
        <p:nvSpPr>
          <p:cNvPr id="8"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9"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068CCCF-8880-D147-83F9-30460BD86867}" type="slidenum">
              <a:rPr lang="en-US"/>
              <a:pPr>
                <a:defRPr/>
              </a:pPr>
              <a:t>‹#›</a:t>
            </a:fld>
            <a:endParaRPr lang="en-US"/>
          </a:p>
        </p:txBody>
      </p:sp>
    </p:spTree>
    <p:extLst>
      <p:ext uri="{BB962C8B-B14F-4D97-AF65-F5344CB8AC3E}">
        <p14:creationId xmlns:p14="http://schemas.microsoft.com/office/powerpoint/2010/main" val="201984282"/>
      </p:ext>
    </p:extLst>
  </p:cSld>
  <p:clrMapOvr>
    <a:masterClrMapping/>
  </p:clrMapOvr>
  <p:transition>
    <p:fade thruBlk="1"/>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EAC3A0E8-B344-1B46-900B-333240659C99}" type="datetime1">
              <a:rPr lang="en-US"/>
              <a:pPr>
                <a:defRPr/>
              </a:pPr>
              <a:t>12/26/23</a:t>
            </a:fld>
            <a:endParaRPr lang="en-US"/>
          </a:p>
        </p:txBody>
      </p:sp>
      <p:sp>
        <p:nvSpPr>
          <p:cNvPr id="4"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32B013F-A1EC-5E4B-8CAB-81808B2DF185}" type="slidenum">
              <a:rPr lang="en-US"/>
              <a:pPr>
                <a:defRPr/>
              </a:pPr>
              <a:t>‹#›</a:t>
            </a:fld>
            <a:endParaRPr lang="en-US"/>
          </a:p>
        </p:txBody>
      </p:sp>
    </p:spTree>
    <p:extLst>
      <p:ext uri="{BB962C8B-B14F-4D97-AF65-F5344CB8AC3E}">
        <p14:creationId xmlns:p14="http://schemas.microsoft.com/office/powerpoint/2010/main" val="386968383"/>
      </p:ext>
    </p:extLst>
  </p:cSld>
  <p:clrMapOvr>
    <a:masterClrMapping/>
  </p:clrMapOvr>
  <p:transition>
    <p:fade thruBlk="1"/>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5B54F0BC-89D3-6844-83CC-A4ABA74A7BD8}" type="datetime1">
              <a:rPr lang="en-US"/>
              <a:pPr>
                <a:defRPr/>
              </a:pPr>
              <a:t>12/26/23</a:t>
            </a:fld>
            <a:endParaRPr lang="en-US"/>
          </a:p>
        </p:txBody>
      </p:sp>
      <p:sp>
        <p:nvSpPr>
          <p:cNvPr id="3"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854C981-9575-5B4C-9598-4AE6479820A3}" type="slidenum">
              <a:rPr lang="en-US"/>
              <a:pPr>
                <a:defRPr/>
              </a:pPr>
              <a:t>‹#›</a:t>
            </a:fld>
            <a:endParaRPr lang="en-US"/>
          </a:p>
        </p:txBody>
      </p:sp>
    </p:spTree>
    <p:extLst>
      <p:ext uri="{BB962C8B-B14F-4D97-AF65-F5344CB8AC3E}">
        <p14:creationId xmlns:p14="http://schemas.microsoft.com/office/powerpoint/2010/main" val="1042401195"/>
      </p:ext>
    </p:extLst>
  </p:cSld>
  <p:clrMapOvr>
    <a:masterClrMapping/>
  </p:clrMapOvr>
  <p:transition>
    <p:fade thruBlk="1"/>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1EFCB304-A27E-E744-8397-1292C50F82C3}" type="datetime1">
              <a:rPr lang="en-US"/>
              <a:pPr>
                <a:defRPr/>
              </a:pPr>
              <a:t>12/26/23</a:t>
            </a:fld>
            <a:endParaRPr lang="en-US"/>
          </a:p>
        </p:txBody>
      </p:sp>
      <p:sp>
        <p:nvSpPr>
          <p:cNvPr id="6"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8730E45-D14F-814A-8DC7-7956C27FC3AF}" type="slidenum">
              <a:rPr lang="en-US"/>
              <a:pPr>
                <a:defRPr/>
              </a:pPr>
              <a:t>‹#›</a:t>
            </a:fld>
            <a:endParaRPr lang="en-US"/>
          </a:p>
        </p:txBody>
      </p:sp>
    </p:spTree>
    <p:extLst>
      <p:ext uri="{BB962C8B-B14F-4D97-AF65-F5344CB8AC3E}">
        <p14:creationId xmlns:p14="http://schemas.microsoft.com/office/powerpoint/2010/main" val="1568773893"/>
      </p:ext>
    </p:extLst>
  </p:cSld>
  <p:clrMapOvr>
    <a:masterClrMapping/>
  </p:clrMapOvr>
  <p:transition>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4643DC-CE0A-EB4E-868E-289AFADC7413}" type="slidenum">
              <a:rPr lang="en-US"/>
              <a:pPr>
                <a:defRPr/>
              </a:pPr>
              <a:t>‹#›</a:t>
            </a:fld>
            <a:endParaRPr lang="en-US"/>
          </a:p>
        </p:txBody>
      </p:sp>
    </p:spTree>
    <p:extLst>
      <p:ext uri="{BB962C8B-B14F-4D97-AF65-F5344CB8AC3E}">
        <p14:creationId xmlns:p14="http://schemas.microsoft.com/office/powerpoint/2010/main" val="251989243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E6038BA6-6F90-5447-83C7-3086A48A1A89}" type="datetime1">
              <a:rPr lang="en-US"/>
              <a:pPr>
                <a:defRPr/>
              </a:pPr>
              <a:t>12/26/23</a:t>
            </a:fld>
            <a:endParaRPr lang="en-US"/>
          </a:p>
        </p:txBody>
      </p:sp>
      <p:sp>
        <p:nvSpPr>
          <p:cNvPr id="6"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ECE8F03-4B07-5F46-9C71-E3D39DB92AC2}" type="slidenum">
              <a:rPr lang="en-US"/>
              <a:pPr>
                <a:defRPr/>
              </a:pPr>
              <a:t>‹#›</a:t>
            </a:fld>
            <a:endParaRPr lang="en-US"/>
          </a:p>
        </p:txBody>
      </p:sp>
    </p:spTree>
    <p:extLst>
      <p:ext uri="{BB962C8B-B14F-4D97-AF65-F5344CB8AC3E}">
        <p14:creationId xmlns:p14="http://schemas.microsoft.com/office/powerpoint/2010/main" val="136367497"/>
      </p:ext>
    </p:extLst>
  </p:cSld>
  <p:clrMapOvr>
    <a:masterClrMapping/>
  </p:clrMapOvr>
  <p:transition>
    <p:fade thruBlk="1"/>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BEC62303-272E-F74E-9F44-96780C0BCB22}" type="datetime1">
              <a:rPr lang="en-US"/>
              <a:pPr>
                <a:defRPr/>
              </a:pPr>
              <a:t>12/26/23</a:t>
            </a:fld>
            <a:endParaRPr lang="en-US"/>
          </a:p>
        </p:txBody>
      </p:sp>
      <p:sp>
        <p:nvSpPr>
          <p:cNvPr id="5"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0202A63-31CC-5549-A2EF-B9BB67025A98}" type="slidenum">
              <a:rPr lang="en-US"/>
              <a:pPr>
                <a:defRPr/>
              </a:pPr>
              <a:t>‹#›</a:t>
            </a:fld>
            <a:endParaRPr lang="en-US"/>
          </a:p>
        </p:txBody>
      </p:sp>
    </p:spTree>
    <p:extLst>
      <p:ext uri="{BB962C8B-B14F-4D97-AF65-F5344CB8AC3E}">
        <p14:creationId xmlns:p14="http://schemas.microsoft.com/office/powerpoint/2010/main" val="238178822"/>
      </p:ext>
    </p:extLst>
  </p:cSld>
  <p:clrMapOvr>
    <a:masterClrMapping/>
  </p:clrMapOvr>
  <p:transition>
    <p:fade thruBlk="1"/>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F7D06D58-6BB8-304E-A249-14C9F0FD1536}" type="datetime1">
              <a:rPr lang="en-US"/>
              <a:pPr>
                <a:defRPr/>
              </a:pPr>
              <a:t>12/26/23</a:t>
            </a:fld>
            <a:endParaRPr lang="en-US"/>
          </a:p>
        </p:txBody>
      </p:sp>
      <p:sp>
        <p:nvSpPr>
          <p:cNvPr id="5"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204B204-38EB-C545-B518-402439746B89}" type="slidenum">
              <a:rPr lang="en-US"/>
              <a:pPr>
                <a:defRPr/>
              </a:pPr>
              <a:t>‹#›</a:t>
            </a:fld>
            <a:endParaRPr lang="en-US"/>
          </a:p>
        </p:txBody>
      </p:sp>
    </p:spTree>
    <p:extLst>
      <p:ext uri="{BB962C8B-B14F-4D97-AF65-F5344CB8AC3E}">
        <p14:creationId xmlns:p14="http://schemas.microsoft.com/office/powerpoint/2010/main" val="3866621751"/>
      </p:ext>
    </p:extLst>
  </p:cSld>
  <p:clrMapOvr>
    <a:masterClrMapping/>
  </p:clrMapOvr>
  <p:transition>
    <p:fade thruBlk="1"/>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F00D4D15-2B28-4D4E-9AF8-68E6B58506EC}" type="datetime1">
              <a:rPr lang="en-US"/>
              <a:pPr>
                <a:defRPr/>
              </a:pPr>
              <a:t>12/26/23</a:t>
            </a:fld>
            <a:endParaRPr lang="en-US" dirty="0"/>
          </a:p>
        </p:txBody>
      </p:sp>
      <p:sp>
        <p:nvSpPr>
          <p:cNvPr id="3" name="Rectangle 5"/>
          <p:cNvSpPr>
            <a:spLocks noGrp="1" noChangeArrowheads="1"/>
          </p:cNvSpPr>
          <p:nvPr>
            <p:ph type="ftr" sz="quarter" idx="11"/>
          </p:nvPr>
        </p:nvSpPr>
        <p:spPr/>
        <p:txBody>
          <a:bodyPr/>
          <a:lstStyle>
            <a:lvl1pPr algn="l">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a:lvl1pPr>
          </a:lstStyle>
          <a:p>
            <a:pPr>
              <a:defRPr/>
            </a:pPr>
            <a:fld id="{A1CEC206-21E2-B54B-86DE-812258266D39}" type="slidenum">
              <a:rPr lang="en-US"/>
              <a:pPr>
                <a:defRPr/>
              </a:pPr>
              <a:t>‹#›</a:t>
            </a:fld>
            <a:endParaRPr lang="en-US" dirty="0"/>
          </a:p>
        </p:txBody>
      </p:sp>
    </p:spTree>
    <p:extLst>
      <p:ext uri="{BB962C8B-B14F-4D97-AF65-F5344CB8AC3E}">
        <p14:creationId xmlns:p14="http://schemas.microsoft.com/office/powerpoint/2010/main" val="86049076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84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1849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B07A6C1-B207-6440-A937-DE958269EB78}" type="slidenum">
              <a:rPr lang="en-US"/>
              <a:pPr>
                <a:defRPr/>
              </a:pPr>
              <a:t>‹#›</a:t>
            </a:fld>
            <a:endParaRPr lang="en-US"/>
          </a:p>
        </p:txBody>
      </p:sp>
    </p:spTree>
    <p:extLst>
      <p:ext uri="{BB962C8B-B14F-4D97-AF65-F5344CB8AC3E}">
        <p14:creationId xmlns:p14="http://schemas.microsoft.com/office/powerpoint/2010/main" val="195587325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65C40AC-A732-F54E-ABDB-09BE21934A29}" type="slidenum">
              <a:rPr lang="en-US"/>
              <a:pPr>
                <a:defRPr/>
              </a:pPr>
              <a:t>‹#›</a:t>
            </a:fld>
            <a:endParaRPr lang="en-US"/>
          </a:p>
        </p:txBody>
      </p:sp>
    </p:spTree>
    <p:extLst>
      <p:ext uri="{BB962C8B-B14F-4D97-AF65-F5344CB8AC3E}">
        <p14:creationId xmlns:p14="http://schemas.microsoft.com/office/powerpoint/2010/main" val="1289902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7548275-D5B0-234B-9CCD-4CD4D1DC8D43}" type="slidenum">
              <a:rPr lang="en-US"/>
              <a:pPr>
                <a:defRPr/>
              </a:pPr>
              <a:t>‹#›</a:t>
            </a:fld>
            <a:endParaRPr lang="en-US"/>
          </a:p>
        </p:txBody>
      </p:sp>
    </p:spTree>
    <p:extLst>
      <p:ext uri="{BB962C8B-B14F-4D97-AF65-F5344CB8AC3E}">
        <p14:creationId xmlns:p14="http://schemas.microsoft.com/office/powerpoint/2010/main" val="74648714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B444496-86C5-204C-8094-EA2D746D7F76}" type="slidenum">
              <a:rPr lang="en-US"/>
              <a:pPr>
                <a:defRPr/>
              </a:pPr>
              <a:t>‹#›</a:t>
            </a:fld>
            <a:endParaRPr lang="en-US"/>
          </a:p>
        </p:txBody>
      </p:sp>
    </p:spTree>
    <p:extLst>
      <p:ext uri="{BB962C8B-B14F-4D97-AF65-F5344CB8AC3E}">
        <p14:creationId xmlns:p14="http://schemas.microsoft.com/office/powerpoint/2010/main" val="13798379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062D73-D91F-274D-8B54-E67584A3EAE2}" type="slidenum">
              <a:rPr lang="en-US"/>
              <a:pPr>
                <a:defRPr/>
              </a:pPr>
              <a:t>‹#›</a:t>
            </a:fld>
            <a:endParaRPr lang="en-US"/>
          </a:p>
        </p:txBody>
      </p:sp>
    </p:spTree>
    <p:extLst>
      <p:ext uri="{BB962C8B-B14F-4D97-AF65-F5344CB8AC3E}">
        <p14:creationId xmlns:p14="http://schemas.microsoft.com/office/powerpoint/2010/main" val="266542018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DFEB2D5-DD36-BD4F-91FA-0A80A417E7AB}" type="slidenum">
              <a:rPr lang="en-US"/>
              <a:pPr>
                <a:defRPr/>
              </a:pPr>
              <a:t>‹#›</a:t>
            </a:fld>
            <a:endParaRPr lang="en-US"/>
          </a:p>
        </p:txBody>
      </p:sp>
    </p:spTree>
    <p:extLst>
      <p:ext uri="{BB962C8B-B14F-4D97-AF65-F5344CB8AC3E}">
        <p14:creationId xmlns:p14="http://schemas.microsoft.com/office/powerpoint/2010/main" val="2721739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E1C8A8-0CAB-B444-BE87-04AE61E0B3B8}" type="slidenum">
              <a:rPr lang="en-US"/>
              <a:pPr>
                <a:defRPr/>
              </a:pPr>
              <a:t>‹#›</a:t>
            </a:fld>
            <a:endParaRPr lang="en-US"/>
          </a:p>
        </p:txBody>
      </p:sp>
    </p:spTree>
    <p:extLst>
      <p:ext uri="{BB962C8B-B14F-4D97-AF65-F5344CB8AC3E}">
        <p14:creationId xmlns:p14="http://schemas.microsoft.com/office/powerpoint/2010/main" val="63688283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F27FED0-15F9-E249-AE8F-E7AD6DF83192}" type="slidenum">
              <a:rPr lang="en-US"/>
              <a:pPr>
                <a:defRPr/>
              </a:pPr>
              <a:t>‹#›</a:t>
            </a:fld>
            <a:endParaRPr lang="en-US"/>
          </a:p>
        </p:txBody>
      </p:sp>
    </p:spTree>
    <p:extLst>
      <p:ext uri="{BB962C8B-B14F-4D97-AF65-F5344CB8AC3E}">
        <p14:creationId xmlns:p14="http://schemas.microsoft.com/office/powerpoint/2010/main" val="167046777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D6866D8-858B-8247-AEB8-80E6C0390AED}" type="slidenum">
              <a:rPr lang="en-US"/>
              <a:pPr>
                <a:defRPr/>
              </a:pPr>
              <a:t>‹#›</a:t>
            </a:fld>
            <a:endParaRPr lang="en-US"/>
          </a:p>
        </p:txBody>
      </p:sp>
    </p:spTree>
    <p:extLst>
      <p:ext uri="{BB962C8B-B14F-4D97-AF65-F5344CB8AC3E}">
        <p14:creationId xmlns:p14="http://schemas.microsoft.com/office/powerpoint/2010/main" val="56326348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1058950-AA0D-A140-B5CD-98B5CA503E68}" type="slidenum">
              <a:rPr lang="en-US"/>
              <a:pPr>
                <a:defRPr/>
              </a:pPr>
              <a:t>‹#›</a:t>
            </a:fld>
            <a:endParaRPr lang="en-US"/>
          </a:p>
        </p:txBody>
      </p:sp>
    </p:spTree>
    <p:extLst>
      <p:ext uri="{BB962C8B-B14F-4D97-AF65-F5344CB8AC3E}">
        <p14:creationId xmlns:p14="http://schemas.microsoft.com/office/powerpoint/2010/main" val="36575239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11A5998-8CF6-6646-89DA-14D12D1BF514}" type="slidenum">
              <a:rPr lang="en-US"/>
              <a:pPr>
                <a:defRPr/>
              </a:pPr>
              <a:t>‹#›</a:t>
            </a:fld>
            <a:endParaRPr lang="en-US"/>
          </a:p>
        </p:txBody>
      </p:sp>
    </p:spTree>
    <p:extLst>
      <p:ext uri="{BB962C8B-B14F-4D97-AF65-F5344CB8AC3E}">
        <p14:creationId xmlns:p14="http://schemas.microsoft.com/office/powerpoint/2010/main" val="16798199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5FF73DF-0D64-5447-8A6E-43DE175A805F}" type="slidenum">
              <a:rPr lang="en-US"/>
              <a:pPr>
                <a:defRPr/>
              </a:pPr>
              <a:t>‹#›</a:t>
            </a:fld>
            <a:endParaRPr lang="en-US"/>
          </a:p>
        </p:txBody>
      </p:sp>
    </p:spTree>
    <p:extLst>
      <p:ext uri="{BB962C8B-B14F-4D97-AF65-F5344CB8AC3E}">
        <p14:creationId xmlns:p14="http://schemas.microsoft.com/office/powerpoint/2010/main" val="325705506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C766441-B406-494A-817D-D96B63D67D82}" type="slidenum">
              <a:rPr lang="en-US"/>
              <a:pPr>
                <a:defRPr/>
              </a:pPr>
              <a:t>‹#›</a:t>
            </a:fld>
            <a:endParaRPr lang="en-US"/>
          </a:p>
        </p:txBody>
      </p:sp>
    </p:spTree>
    <p:extLst>
      <p:ext uri="{BB962C8B-B14F-4D97-AF65-F5344CB8AC3E}">
        <p14:creationId xmlns:p14="http://schemas.microsoft.com/office/powerpoint/2010/main" val="251233193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B8DFF3A5-43D7-1D48-B391-058498897A81}" type="slidenum">
              <a:rPr lang="en-US"/>
              <a:pPr>
                <a:defRPr/>
              </a:pPr>
              <a:t>‹#›</a:t>
            </a:fld>
            <a:endParaRPr lang="en-US"/>
          </a:p>
        </p:txBody>
      </p:sp>
    </p:spTree>
    <p:extLst>
      <p:ext uri="{BB962C8B-B14F-4D97-AF65-F5344CB8AC3E}">
        <p14:creationId xmlns:p14="http://schemas.microsoft.com/office/powerpoint/2010/main" val="284278163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AD4E8758-B73C-0041-8DB6-D2014D603DF1}" type="slidenum">
              <a:rPr lang="en-US"/>
              <a:pPr>
                <a:defRPr/>
              </a:pPr>
              <a:t>‹#›</a:t>
            </a:fld>
            <a:endParaRPr lang="en-US"/>
          </a:p>
        </p:txBody>
      </p:sp>
    </p:spTree>
    <p:extLst>
      <p:ext uri="{BB962C8B-B14F-4D97-AF65-F5344CB8AC3E}">
        <p14:creationId xmlns:p14="http://schemas.microsoft.com/office/powerpoint/2010/main" val="96634715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05FA2516-55CD-6949-ACA9-B327CDD1F060}" type="slidenum">
              <a:rPr lang="en-US"/>
              <a:pPr>
                <a:defRPr/>
              </a:pPr>
              <a:t>‹#›</a:t>
            </a:fld>
            <a:endParaRPr lang="en-US"/>
          </a:p>
        </p:txBody>
      </p:sp>
    </p:spTree>
    <p:extLst>
      <p:ext uri="{BB962C8B-B14F-4D97-AF65-F5344CB8AC3E}">
        <p14:creationId xmlns:p14="http://schemas.microsoft.com/office/powerpoint/2010/main" val="381161096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81743F09-A81A-E24E-A0B6-C7C3D09D22A0}" type="slidenum">
              <a:rPr lang="en-US"/>
              <a:pPr>
                <a:defRPr/>
              </a:pPr>
              <a:t>‹#›</a:t>
            </a:fld>
            <a:endParaRPr lang="en-US"/>
          </a:p>
        </p:txBody>
      </p:sp>
    </p:spTree>
    <p:extLst>
      <p:ext uri="{BB962C8B-B14F-4D97-AF65-F5344CB8AC3E}">
        <p14:creationId xmlns:p14="http://schemas.microsoft.com/office/powerpoint/2010/main" val="18358769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92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62200" y="304800"/>
            <a:ext cx="4705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2D7585-F329-AF4B-85BD-A27725C5A1B5}" type="slidenum">
              <a:rPr lang="en-US"/>
              <a:pPr>
                <a:defRPr/>
              </a:pPr>
              <a:t>‹#›</a:t>
            </a:fld>
            <a:endParaRPr lang="en-US"/>
          </a:p>
        </p:txBody>
      </p:sp>
    </p:spTree>
    <p:extLst>
      <p:ext uri="{BB962C8B-B14F-4D97-AF65-F5344CB8AC3E}">
        <p14:creationId xmlns:p14="http://schemas.microsoft.com/office/powerpoint/2010/main" val="390376998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BAB3F659-D7A4-D64D-92C4-5438607D38FB}" type="slidenum">
              <a:rPr lang="en-US"/>
              <a:pPr>
                <a:defRPr/>
              </a:pPr>
              <a:t>‹#›</a:t>
            </a:fld>
            <a:endParaRPr lang="en-US"/>
          </a:p>
        </p:txBody>
      </p:sp>
    </p:spTree>
    <p:extLst>
      <p:ext uri="{BB962C8B-B14F-4D97-AF65-F5344CB8AC3E}">
        <p14:creationId xmlns:p14="http://schemas.microsoft.com/office/powerpoint/2010/main" val="175830337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37D52AB6-EDD1-B04B-9C94-A3EB5C19B1BE}" type="slidenum">
              <a:rPr lang="en-US"/>
              <a:pPr>
                <a:defRPr/>
              </a:pPr>
              <a:t>‹#›</a:t>
            </a:fld>
            <a:endParaRPr lang="en-US"/>
          </a:p>
        </p:txBody>
      </p:sp>
    </p:spTree>
    <p:extLst>
      <p:ext uri="{BB962C8B-B14F-4D97-AF65-F5344CB8AC3E}">
        <p14:creationId xmlns:p14="http://schemas.microsoft.com/office/powerpoint/2010/main" val="99796321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49AAD2EE-6DDC-6B44-92B2-92B42920EAE6}" type="slidenum">
              <a:rPr lang="en-US"/>
              <a:pPr>
                <a:defRPr/>
              </a:pPr>
              <a:t>‹#›</a:t>
            </a:fld>
            <a:endParaRPr lang="en-US"/>
          </a:p>
        </p:txBody>
      </p:sp>
    </p:spTree>
    <p:extLst>
      <p:ext uri="{BB962C8B-B14F-4D97-AF65-F5344CB8AC3E}">
        <p14:creationId xmlns:p14="http://schemas.microsoft.com/office/powerpoint/2010/main" val="253186509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DEF57CA3-5407-5747-8F31-659679555D4D}" type="slidenum">
              <a:rPr lang="en-US"/>
              <a:pPr>
                <a:defRPr/>
              </a:pPr>
              <a:t>‹#›</a:t>
            </a:fld>
            <a:endParaRPr lang="en-US"/>
          </a:p>
        </p:txBody>
      </p:sp>
    </p:spTree>
    <p:extLst>
      <p:ext uri="{BB962C8B-B14F-4D97-AF65-F5344CB8AC3E}">
        <p14:creationId xmlns:p14="http://schemas.microsoft.com/office/powerpoint/2010/main" val="69354028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D3F69B2A-F82C-964F-9E89-5E4752D0FDEC}" type="slidenum">
              <a:rPr lang="en-US"/>
              <a:pPr>
                <a:defRPr/>
              </a:pPr>
              <a:t>‹#›</a:t>
            </a:fld>
            <a:endParaRPr lang="en-US"/>
          </a:p>
        </p:txBody>
      </p:sp>
    </p:spTree>
    <p:extLst>
      <p:ext uri="{BB962C8B-B14F-4D97-AF65-F5344CB8AC3E}">
        <p14:creationId xmlns:p14="http://schemas.microsoft.com/office/powerpoint/2010/main" val="318800319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6AC0B9F1-2456-9746-88B0-5DD938EF1FA2}" type="slidenum">
              <a:rPr lang="en-US"/>
              <a:pPr>
                <a:defRPr/>
              </a:pPr>
              <a:t>‹#›</a:t>
            </a:fld>
            <a:endParaRPr lang="en-US"/>
          </a:p>
        </p:txBody>
      </p:sp>
    </p:spTree>
    <p:extLst>
      <p:ext uri="{BB962C8B-B14F-4D97-AF65-F5344CB8AC3E}">
        <p14:creationId xmlns:p14="http://schemas.microsoft.com/office/powerpoint/2010/main" val="375404782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8673B040-508D-E444-901A-2BF9636FA0BB}" type="slidenum">
              <a:rPr lang="en-US"/>
              <a:pPr>
                <a:defRPr/>
              </a:pPr>
              <a:t>‹#›</a:t>
            </a:fld>
            <a:endParaRPr lang="en-US"/>
          </a:p>
        </p:txBody>
      </p:sp>
    </p:spTree>
    <p:extLst>
      <p:ext uri="{BB962C8B-B14F-4D97-AF65-F5344CB8AC3E}">
        <p14:creationId xmlns:p14="http://schemas.microsoft.com/office/powerpoint/2010/main" val="24271213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6"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21507"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1A0A3AC3-9C95-7F47-A601-36111422673D}" type="slidenum">
              <a:rPr lang="en-US"/>
              <a:pPr>
                <a:defRPr/>
              </a:pPr>
              <a:t>‹#›</a:t>
            </a:fld>
            <a:endParaRPr lang="en-US"/>
          </a:p>
        </p:txBody>
      </p:sp>
    </p:spTree>
    <p:extLst>
      <p:ext uri="{BB962C8B-B14F-4D97-AF65-F5344CB8AC3E}">
        <p14:creationId xmlns:p14="http://schemas.microsoft.com/office/powerpoint/2010/main" val="11142886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DF8DC8F-99E6-AB4E-ACD1-C0F361FB42A0}" type="slidenum">
              <a:rPr lang="en-US"/>
              <a:pPr>
                <a:defRPr/>
              </a:pPr>
              <a:t>‹#›</a:t>
            </a:fld>
            <a:endParaRPr lang="en-US"/>
          </a:p>
        </p:txBody>
      </p:sp>
    </p:spTree>
    <p:extLst>
      <p:ext uri="{BB962C8B-B14F-4D97-AF65-F5344CB8AC3E}">
        <p14:creationId xmlns:p14="http://schemas.microsoft.com/office/powerpoint/2010/main" val="42426492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AD8FD69-DD8A-CB49-AB1A-C1066319EBD2}" type="slidenum">
              <a:rPr lang="en-US"/>
              <a:pPr>
                <a:defRPr/>
              </a:pPr>
              <a:t>‹#›</a:t>
            </a:fld>
            <a:endParaRPr lang="en-US"/>
          </a:p>
        </p:txBody>
      </p:sp>
    </p:spTree>
    <p:extLst>
      <p:ext uri="{BB962C8B-B14F-4D97-AF65-F5344CB8AC3E}">
        <p14:creationId xmlns:p14="http://schemas.microsoft.com/office/powerpoint/2010/main" val="17584195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C1035A5-18AC-7F40-9FF9-A67AB4A330BD}" type="slidenum">
              <a:rPr lang="en-US"/>
              <a:pPr>
                <a:defRPr/>
              </a:pPr>
              <a:t>‹#›</a:t>
            </a:fld>
            <a:endParaRPr lang="en-US"/>
          </a:p>
        </p:txBody>
      </p:sp>
    </p:spTree>
    <p:extLst>
      <p:ext uri="{BB962C8B-B14F-4D97-AF65-F5344CB8AC3E}">
        <p14:creationId xmlns:p14="http://schemas.microsoft.com/office/powerpoint/2010/main" val="2727767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886F964A-88AC-784F-BC63-7ED21BF92E3F}" type="slidenum">
              <a:rPr lang="en-US"/>
              <a:pPr>
                <a:defRPr/>
              </a:pPr>
              <a:t>‹#›</a:t>
            </a:fld>
            <a:endParaRPr lang="en-US"/>
          </a:p>
        </p:txBody>
      </p:sp>
    </p:spTree>
    <p:extLst>
      <p:ext uri="{BB962C8B-B14F-4D97-AF65-F5344CB8AC3E}">
        <p14:creationId xmlns:p14="http://schemas.microsoft.com/office/powerpoint/2010/main" val="2571322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00A1F1-12F1-F54E-9144-052EA47F3872}" type="slidenum">
              <a:rPr lang="en-US"/>
              <a:pPr>
                <a:defRPr/>
              </a:pPr>
              <a:t>‹#›</a:t>
            </a:fld>
            <a:endParaRPr lang="en-US"/>
          </a:p>
        </p:txBody>
      </p:sp>
    </p:spTree>
    <p:extLst>
      <p:ext uri="{BB962C8B-B14F-4D97-AF65-F5344CB8AC3E}">
        <p14:creationId xmlns:p14="http://schemas.microsoft.com/office/powerpoint/2010/main" val="18413814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47EC6572-F72E-B048-8A52-C978AF6CE9DF}" type="slidenum">
              <a:rPr lang="en-US"/>
              <a:pPr>
                <a:defRPr/>
              </a:pPr>
              <a:t>‹#›</a:t>
            </a:fld>
            <a:endParaRPr lang="en-US"/>
          </a:p>
        </p:txBody>
      </p:sp>
    </p:spTree>
    <p:extLst>
      <p:ext uri="{BB962C8B-B14F-4D97-AF65-F5344CB8AC3E}">
        <p14:creationId xmlns:p14="http://schemas.microsoft.com/office/powerpoint/2010/main" val="41872907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E2759AFF-5ACF-AE46-8306-C8E6F9CFA44A}" type="slidenum">
              <a:rPr lang="en-US"/>
              <a:pPr>
                <a:defRPr/>
              </a:pPr>
              <a:t>‹#›</a:t>
            </a:fld>
            <a:endParaRPr lang="en-US"/>
          </a:p>
        </p:txBody>
      </p:sp>
    </p:spTree>
    <p:extLst>
      <p:ext uri="{BB962C8B-B14F-4D97-AF65-F5344CB8AC3E}">
        <p14:creationId xmlns:p14="http://schemas.microsoft.com/office/powerpoint/2010/main" val="38607805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D90C11A-ECA9-3448-8921-AD10AA17C788}" type="slidenum">
              <a:rPr lang="en-US"/>
              <a:pPr>
                <a:defRPr/>
              </a:pPr>
              <a:t>‹#›</a:t>
            </a:fld>
            <a:endParaRPr lang="en-US"/>
          </a:p>
        </p:txBody>
      </p:sp>
    </p:spTree>
    <p:extLst>
      <p:ext uri="{BB962C8B-B14F-4D97-AF65-F5344CB8AC3E}">
        <p14:creationId xmlns:p14="http://schemas.microsoft.com/office/powerpoint/2010/main" val="10887964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9AF506D-3817-EA44-A12E-7E7BC8BCC095}" type="slidenum">
              <a:rPr lang="en-US"/>
              <a:pPr>
                <a:defRPr/>
              </a:pPr>
              <a:t>‹#›</a:t>
            </a:fld>
            <a:endParaRPr lang="en-US"/>
          </a:p>
        </p:txBody>
      </p:sp>
    </p:spTree>
    <p:extLst>
      <p:ext uri="{BB962C8B-B14F-4D97-AF65-F5344CB8AC3E}">
        <p14:creationId xmlns:p14="http://schemas.microsoft.com/office/powerpoint/2010/main" val="16353266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4750E2C-C5ED-284E-B424-331E7F21013E}" type="slidenum">
              <a:rPr lang="en-US"/>
              <a:pPr>
                <a:defRPr/>
              </a:pPr>
              <a:t>‹#›</a:t>
            </a:fld>
            <a:endParaRPr lang="en-US"/>
          </a:p>
        </p:txBody>
      </p:sp>
    </p:spTree>
    <p:extLst>
      <p:ext uri="{BB962C8B-B14F-4D97-AF65-F5344CB8AC3E}">
        <p14:creationId xmlns:p14="http://schemas.microsoft.com/office/powerpoint/2010/main" val="9519558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B2C57AE-D99A-7541-920F-117092242CAB}" type="slidenum">
              <a:rPr lang="en-US"/>
              <a:pPr>
                <a:defRPr/>
              </a:pPr>
              <a:t>‹#›</a:t>
            </a:fld>
            <a:endParaRPr lang="en-US"/>
          </a:p>
        </p:txBody>
      </p:sp>
    </p:spTree>
    <p:extLst>
      <p:ext uri="{BB962C8B-B14F-4D97-AF65-F5344CB8AC3E}">
        <p14:creationId xmlns:p14="http://schemas.microsoft.com/office/powerpoint/2010/main" val="34653568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ctrTitle"/>
          </p:nvPr>
        </p:nvSpPr>
        <p:spPr>
          <a:xfrm>
            <a:off x="685800" y="1676400"/>
            <a:ext cx="7772400" cy="1143000"/>
          </a:xfrm>
        </p:spPr>
        <p:txBody>
          <a:bodyPr/>
          <a:lstStyle>
            <a:lvl1pPr>
              <a:defRPr/>
            </a:lvl1pPr>
          </a:lstStyle>
          <a:p>
            <a:r>
              <a:rPr lang="en-US"/>
              <a:t>Click to edit Master title style</a:t>
            </a:r>
          </a:p>
        </p:txBody>
      </p:sp>
      <p:sp>
        <p:nvSpPr>
          <p:cNvPr id="1331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C104C340-BE93-E94D-B253-577A08FC3FFD}" type="slidenum">
              <a:rPr lang="en-US"/>
              <a:pPr>
                <a:defRPr/>
              </a:pPr>
              <a:t>‹#›</a:t>
            </a:fld>
            <a:endParaRPr lang="en-US"/>
          </a:p>
        </p:txBody>
      </p:sp>
    </p:spTree>
    <p:extLst>
      <p:ext uri="{BB962C8B-B14F-4D97-AF65-F5344CB8AC3E}">
        <p14:creationId xmlns:p14="http://schemas.microsoft.com/office/powerpoint/2010/main" val="30193457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8891FB55-E186-BE48-A70D-B81F6ABAD710}" type="slidenum">
              <a:rPr lang="en-US"/>
              <a:pPr>
                <a:defRPr/>
              </a:pPr>
              <a:t>‹#›</a:t>
            </a:fld>
            <a:endParaRPr lang="en-US"/>
          </a:p>
        </p:txBody>
      </p:sp>
    </p:spTree>
    <p:extLst>
      <p:ext uri="{BB962C8B-B14F-4D97-AF65-F5344CB8AC3E}">
        <p14:creationId xmlns:p14="http://schemas.microsoft.com/office/powerpoint/2010/main" val="13254209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8483A62-A69C-5344-A678-8C17B46850FA}" type="slidenum">
              <a:rPr lang="en-US"/>
              <a:pPr>
                <a:defRPr/>
              </a:pPr>
              <a:t>‹#›</a:t>
            </a:fld>
            <a:endParaRPr lang="en-US"/>
          </a:p>
        </p:txBody>
      </p:sp>
    </p:spTree>
    <p:extLst>
      <p:ext uri="{BB962C8B-B14F-4D97-AF65-F5344CB8AC3E}">
        <p14:creationId xmlns:p14="http://schemas.microsoft.com/office/powerpoint/2010/main" val="21547221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592DC833-4DCA-1747-AF76-E36305681CF4}" type="slidenum">
              <a:rPr lang="en-US"/>
              <a:pPr>
                <a:defRPr/>
              </a:pPr>
              <a:t>‹#›</a:t>
            </a:fld>
            <a:endParaRPr lang="en-US"/>
          </a:p>
        </p:txBody>
      </p:sp>
    </p:spTree>
    <p:extLst>
      <p:ext uri="{BB962C8B-B14F-4D97-AF65-F5344CB8AC3E}">
        <p14:creationId xmlns:p14="http://schemas.microsoft.com/office/powerpoint/2010/main" val="1518581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BA9D87-D91F-1947-8627-4B5AA2926B06}" type="slidenum">
              <a:rPr lang="en-US"/>
              <a:pPr>
                <a:defRPr/>
              </a:pPr>
              <a:t>‹#›</a:t>
            </a:fld>
            <a:endParaRPr lang="en-US"/>
          </a:p>
        </p:txBody>
      </p:sp>
    </p:spTree>
    <p:extLst>
      <p:ext uri="{BB962C8B-B14F-4D97-AF65-F5344CB8AC3E}">
        <p14:creationId xmlns:p14="http://schemas.microsoft.com/office/powerpoint/2010/main" val="1184650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32EF4A05-2802-554A-8715-A45E2D083738}" type="slidenum">
              <a:rPr lang="en-US"/>
              <a:pPr>
                <a:defRPr/>
              </a:pPr>
              <a:t>‹#›</a:t>
            </a:fld>
            <a:endParaRPr lang="en-US"/>
          </a:p>
        </p:txBody>
      </p:sp>
    </p:spTree>
    <p:extLst>
      <p:ext uri="{BB962C8B-B14F-4D97-AF65-F5344CB8AC3E}">
        <p14:creationId xmlns:p14="http://schemas.microsoft.com/office/powerpoint/2010/main" val="8944320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A69110E7-1910-F94F-B15A-989C3A95517D}" type="slidenum">
              <a:rPr lang="en-US"/>
              <a:pPr>
                <a:defRPr/>
              </a:pPr>
              <a:t>‹#›</a:t>
            </a:fld>
            <a:endParaRPr lang="en-US"/>
          </a:p>
        </p:txBody>
      </p:sp>
    </p:spTree>
    <p:extLst>
      <p:ext uri="{BB962C8B-B14F-4D97-AF65-F5344CB8AC3E}">
        <p14:creationId xmlns:p14="http://schemas.microsoft.com/office/powerpoint/2010/main" val="35518188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634DD052-834C-774E-8037-194DD72D05D4}" type="slidenum">
              <a:rPr lang="en-US"/>
              <a:pPr>
                <a:defRPr/>
              </a:pPr>
              <a:t>‹#›</a:t>
            </a:fld>
            <a:endParaRPr lang="en-US"/>
          </a:p>
        </p:txBody>
      </p:sp>
    </p:spTree>
    <p:extLst>
      <p:ext uri="{BB962C8B-B14F-4D97-AF65-F5344CB8AC3E}">
        <p14:creationId xmlns:p14="http://schemas.microsoft.com/office/powerpoint/2010/main" val="40464388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0A70C11-7B82-BE42-BC82-89A4A84CD3D8}" type="slidenum">
              <a:rPr lang="en-US"/>
              <a:pPr>
                <a:defRPr/>
              </a:pPr>
              <a:t>‹#›</a:t>
            </a:fld>
            <a:endParaRPr lang="en-US"/>
          </a:p>
        </p:txBody>
      </p:sp>
    </p:spTree>
    <p:extLst>
      <p:ext uri="{BB962C8B-B14F-4D97-AF65-F5344CB8AC3E}">
        <p14:creationId xmlns:p14="http://schemas.microsoft.com/office/powerpoint/2010/main" val="21873634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9911974-FA8C-DA44-ACEA-A71CAB7AC45E}" type="slidenum">
              <a:rPr lang="en-US"/>
              <a:pPr>
                <a:defRPr/>
              </a:pPr>
              <a:t>‹#›</a:t>
            </a:fld>
            <a:endParaRPr lang="en-US"/>
          </a:p>
        </p:txBody>
      </p:sp>
    </p:spTree>
    <p:extLst>
      <p:ext uri="{BB962C8B-B14F-4D97-AF65-F5344CB8AC3E}">
        <p14:creationId xmlns:p14="http://schemas.microsoft.com/office/powerpoint/2010/main" val="20857174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2281654-EB42-6744-8015-93212599848D}" type="slidenum">
              <a:rPr lang="en-US"/>
              <a:pPr>
                <a:defRPr/>
              </a:pPr>
              <a:t>‹#›</a:t>
            </a:fld>
            <a:endParaRPr lang="en-US"/>
          </a:p>
        </p:txBody>
      </p:sp>
    </p:spTree>
    <p:extLst>
      <p:ext uri="{BB962C8B-B14F-4D97-AF65-F5344CB8AC3E}">
        <p14:creationId xmlns:p14="http://schemas.microsoft.com/office/powerpoint/2010/main" val="8134240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B938E0E-2122-534D-903B-EB2F369AD03A}" type="slidenum">
              <a:rPr lang="en-US"/>
              <a:pPr>
                <a:defRPr/>
              </a:pPr>
              <a:t>‹#›</a:t>
            </a:fld>
            <a:endParaRPr lang="en-US"/>
          </a:p>
        </p:txBody>
      </p:sp>
    </p:spTree>
    <p:extLst>
      <p:ext uri="{BB962C8B-B14F-4D97-AF65-F5344CB8AC3E}">
        <p14:creationId xmlns:p14="http://schemas.microsoft.com/office/powerpoint/2010/main" val="6021270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18" name="Rectangle 1026"/>
          <p:cNvSpPr>
            <a:spLocks noGrp="1" noChangeArrowheads="1"/>
          </p:cNvSpPr>
          <p:nvPr>
            <p:ph type="ctrTitle"/>
          </p:nvPr>
        </p:nvSpPr>
        <p:spPr>
          <a:xfrm>
            <a:off x="2057400" y="2438400"/>
            <a:ext cx="6400800" cy="1447800"/>
          </a:xfrm>
        </p:spPr>
        <p:txBody>
          <a:bodyPr/>
          <a:lstStyle>
            <a:lvl1pPr algn="r">
              <a:defRPr/>
            </a:lvl1pPr>
          </a:lstStyle>
          <a:p>
            <a:r>
              <a:rPr lang="en-US"/>
              <a:t>Click to edit Master title style</a:t>
            </a:r>
          </a:p>
        </p:txBody>
      </p:sp>
      <p:sp>
        <p:nvSpPr>
          <p:cNvPr id="9219" name="Rectangle 1027"/>
          <p:cNvSpPr>
            <a:spLocks noGrp="1" noChangeArrowheads="1"/>
          </p:cNvSpPr>
          <p:nvPr>
            <p:ph type="subTitle" idx="1"/>
          </p:nvPr>
        </p:nvSpPr>
        <p:spPr>
          <a:xfrm>
            <a:off x="2895600" y="4191000"/>
            <a:ext cx="5562600" cy="1600200"/>
          </a:xfrm>
        </p:spPr>
        <p:txBody>
          <a:bodyPr/>
          <a:lstStyle>
            <a:lvl1pPr marL="0" indent="0" algn="r">
              <a:buFont typeface="Tahoma" pitchFamily="-108" charset="-5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3D783D-E655-8849-A95A-09657B4758FF}" type="slidenum">
              <a:rPr lang="en-US"/>
              <a:pPr>
                <a:defRPr/>
              </a:pPr>
              <a:t>‹#›</a:t>
            </a:fld>
            <a:endParaRPr lang="en-US"/>
          </a:p>
        </p:txBody>
      </p:sp>
    </p:spTree>
    <p:extLst>
      <p:ext uri="{BB962C8B-B14F-4D97-AF65-F5344CB8AC3E}">
        <p14:creationId xmlns:p14="http://schemas.microsoft.com/office/powerpoint/2010/main" val="13056169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3AD907-63E3-A949-A716-201F4BAF7A5E}" type="slidenum">
              <a:rPr lang="en-US"/>
              <a:pPr>
                <a:defRPr/>
              </a:pPr>
              <a:t>‹#›</a:t>
            </a:fld>
            <a:endParaRPr lang="en-US"/>
          </a:p>
        </p:txBody>
      </p:sp>
    </p:spTree>
    <p:extLst>
      <p:ext uri="{BB962C8B-B14F-4D97-AF65-F5344CB8AC3E}">
        <p14:creationId xmlns:p14="http://schemas.microsoft.com/office/powerpoint/2010/main" val="14750251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183BF7-F9B4-3943-9E59-79DFE073AEA9}" type="slidenum">
              <a:rPr lang="en-US"/>
              <a:pPr>
                <a:defRPr/>
              </a:pPr>
              <a:t>‹#›</a:t>
            </a:fld>
            <a:endParaRPr lang="en-US"/>
          </a:p>
        </p:txBody>
      </p:sp>
    </p:spTree>
    <p:extLst>
      <p:ext uri="{BB962C8B-B14F-4D97-AF65-F5344CB8AC3E}">
        <p14:creationId xmlns:p14="http://schemas.microsoft.com/office/powerpoint/2010/main" val="933865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1547C11-D391-9945-BE8E-570E5992168D}" type="slidenum">
              <a:rPr lang="en-US"/>
              <a:pPr>
                <a:defRPr/>
              </a:pPr>
              <a:t>‹#›</a:t>
            </a:fld>
            <a:endParaRPr lang="en-US"/>
          </a:p>
        </p:txBody>
      </p:sp>
    </p:spTree>
    <p:extLst>
      <p:ext uri="{BB962C8B-B14F-4D97-AF65-F5344CB8AC3E}">
        <p14:creationId xmlns:p14="http://schemas.microsoft.com/office/powerpoint/2010/main" val="29738956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EF80F0-55DB-7A4E-99E9-F692A7ABF6EA}" type="slidenum">
              <a:rPr lang="en-US"/>
              <a:pPr>
                <a:defRPr/>
              </a:pPr>
              <a:t>‹#›</a:t>
            </a:fld>
            <a:endParaRPr lang="en-US"/>
          </a:p>
        </p:txBody>
      </p:sp>
    </p:spTree>
    <p:extLst>
      <p:ext uri="{BB962C8B-B14F-4D97-AF65-F5344CB8AC3E}">
        <p14:creationId xmlns:p14="http://schemas.microsoft.com/office/powerpoint/2010/main" val="28338531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C046AF-06F2-CF49-A85C-ADECB9567567}" type="slidenum">
              <a:rPr lang="en-US"/>
              <a:pPr>
                <a:defRPr/>
              </a:pPr>
              <a:t>‹#›</a:t>
            </a:fld>
            <a:endParaRPr lang="en-US"/>
          </a:p>
        </p:txBody>
      </p:sp>
    </p:spTree>
    <p:extLst>
      <p:ext uri="{BB962C8B-B14F-4D97-AF65-F5344CB8AC3E}">
        <p14:creationId xmlns:p14="http://schemas.microsoft.com/office/powerpoint/2010/main" val="2775324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E0D83D-03B6-B743-A1F9-B8A510C2D309}" type="slidenum">
              <a:rPr lang="en-US"/>
              <a:pPr>
                <a:defRPr/>
              </a:pPr>
              <a:t>‹#›</a:t>
            </a:fld>
            <a:endParaRPr lang="en-US"/>
          </a:p>
        </p:txBody>
      </p:sp>
    </p:spTree>
    <p:extLst>
      <p:ext uri="{BB962C8B-B14F-4D97-AF65-F5344CB8AC3E}">
        <p14:creationId xmlns:p14="http://schemas.microsoft.com/office/powerpoint/2010/main" val="34301537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04037C-C662-2444-B17B-76AB08E50542}" type="slidenum">
              <a:rPr lang="en-US"/>
              <a:pPr>
                <a:defRPr/>
              </a:pPr>
              <a:t>‹#›</a:t>
            </a:fld>
            <a:endParaRPr lang="en-US"/>
          </a:p>
        </p:txBody>
      </p:sp>
    </p:spTree>
    <p:extLst>
      <p:ext uri="{BB962C8B-B14F-4D97-AF65-F5344CB8AC3E}">
        <p14:creationId xmlns:p14="http://schemas.microsoft.com/office/powerpoint/2010/main" val="6547352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2CB382-FB94-5D47-917F-C5F053010EBB}" type="slidenum">
              <a:rPr lang="en-US"/>
              <a:pPr>
                <a:defRPr/>
              </a:pPr>
              <a:t>‹#›</a:t>
            </a:fld>
            <a:endParaRPr lang="en-US"/>
          </a:p>
        </p:txBody>
      </p:sp>
    </p:spTree>
    <p:extLst>
      <p:ext uri="{BB962C8B-B14F-4D97-AF65-F5344CB8AC3E}">
        <p14:creationId xmlns:p14="http://schemas.microsoft.com/office/powerpoint/2010/main" val="3626970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43A0E1-EEE0-EA4A-90D9-4ABACFA9D676}" type="slidenum">
              <a:rPr lang="en-US"/>
              <a:pPr>
                <a:defRPr/>
              </a:pPr>
              <a:t>‹#›</a:t>
            </a:fld>
            <a:endParaRPr lang="en-US"/>
          </a:p>
        </p:txBody>
      </p:sp>
    </p:spTree>
    <p:extLst>
      <p:ext uri="{BB962C8B-B14F-4D97-AF65-F5344CB8AC3E}">
        <p14:creationId xmlns:p14="http://schemas.microsoft.com/office/powerpoint/2010/main" val="5332630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BDDC61-055D-A04F-99B0-8A6D6EC3B6B9}" type="slidenum">
              <a:rPr lang="en-US"/>
              <a:pPr>
                <a:defRPr/>
              </a:pPr>
              <a:t>‹#›</a:t>
            </a:fld>
            <a:endParaRPr lang="en-US"/>
          </a:p>
        </p:txBody>
      </p:sp>
    </p:spTree>
    <p:extLst>
      <p:ext uri="{BB962C8B-B14F-4D97-AF65-F5344CB8AC3E}">
        <p14:creationId xmlns:p14="http://schemas.microsoft.com/office/powerpoint/2010/main" val="13533098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30C06A-0EC7-C349-9BC8-8F66374EAF0F}" type="slidenum">
              <a:rPr lang="en-US"/>
              <a:pPr>
                <a:defRPr/>
              </a:pPr>
              <a:t>‹#›</a:t>
            </a:fld>
            <a:endParaRPr lang="en-US"/>
          </a:p>
        </p:txBody>
      </p:sp>
    </p:spTree>
    <p:extLst>
      <p:ext uri="{BB962C8B-B14F-4D97-AF65-F5344CB8AC3E}">
        <p14:creationId xmlns:p14="http://schemas.microsoft.com/office/powerpoint/2010/main" val="18674402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r>
              <a:rPr lang="en-US"/>
              <a:t>Click to edit Master title style</a:t>
            </a:r>
          </a:p>
        </p:txBody>
      </p:sp>
      <p:sp>
        <p:nvSpPr>
          <p:cNvPr id="4099" name="Rectangle 3"/>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FFFFFF"/>
                </a:solidFill>
              </a:defRPr>
            </a:lvl1pPr>
          </a:lstStyle>
          <a:p>
            <a:pPr>
              <a:defRPr/>
            </a:pPr>
            <a:fld id="{DE8C416D-66C3-A64C-B576-54F4A95A55D8}" type="slidenum">
              <a:rPr lang="en-US"/>
              <a:pPr>
                <a:defRPr/>
              </a:pPr>
              <a:t>‹#›</a:t>
            </a:fld>
            <a:endParaRPr lang="en-US"/>
          </a:p>
        </p:txBody>
      </p:sp>
    </p:spTree>
    <p:extLst>
      <p:ext uri="{BB962C8B-B14F-4D97-AF65-F5344CB8AC3E}">
        <p14:creationId xmlns:p14="http://schemas.microsoft.com/office/powerpoint/2010/main" val="32622548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E3B547-9F98-C541-8CF7-43EEAF342204}" type="slidenum">
              <a:rPr lang="en-US"/>
              <a:pPr>
                <a:defRPr/>
              </a:pPr>
              <a:t>‹#›</a:t>
            </a:fld>
            <a:endParaRPr lang="en-US"/>
          </a:p>
        </p:txBody>
      </p:sp>
    </p:spTree>
    <p:extLst>
      <p:ext uri="{BB962C8B-B14F-4D97-AF65-F5344CB8AC3E}">
        <p14:creationId xmlns:p14="http://schemas.microsoft.com/office/powerpoint/2010/main" val="1897987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EDF5CAA-D347-6A47-B6E2-922AED5381D2}" type="slidenum">
              <a:rPr lang="en-US"/>
              <a:pPr>
                <a:defRPr/>
              </a:pPr>
              <a:t>‹#›</a:t>
            </a:fld>
            <a:endParaRPr lang="en-US"/>
          </a:p>
        </p:txBody>
      </p:sp>
    </p:spTree>
    <p:extLst>
      <p:ext uri="{BB962C8B-B14F-4D97-AF65-F5344CB8AC3E}">
        <p14:creationId xmlns:p14="http://schemas.microsoft.com/office/powerpoint/2010/main" val="32798244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83E580-2251-5941-8403-7EA75BA0E169}" type="slidenum">
              <a:rPr lang="en-US"/>
              <a:pPr>
                <a:defRPr/>
              </a:pPr>
              <a:t>‹#›</a:t>
            </a:fld>
            <a:endParaRPr lang="en-US"/>
          </a:p>
        </p:txBody>
      </p:sp>
    </p:spTree>
    <p:extLst>
      <p:ext uri="{BB962C8B-B14F-4D97-AF65-F5344CB8AC3E}">
        <p14:creationId xmlns:p14="http://schemas.microsoft.com/office/powerpoint/2010/main" val="11043998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0DF777-A4C6-B744-A15C-4E057BA1331F}" type="slidenum">
              <a:rPr lang="en-US"/>
              <a:pPr>
                <a:defRPr/>
              </a:pPr>
              <a:t>‹#›</a:t>
            </a:fld>
            <a:endParaRPr lang="en-US"/>
          </a:p>
        </p:txBody>
      </p:sp>
    </p:spTree>
    <p:extLst>
      <p:ext uri="{BB962C8B-B14F-4D97-AF65-F5344CB8AC3E}">
        <p14:creationId xmlns:p14="http://schemas.microsoft.com/office/powerpoint/2010/main" val="32108743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39577AD-6242-7247-99AD-572502EC0BE2}" type="slidenum">
              <a:rPr lang="en-US"/>
              <a:pPr>
                <a:defRPr/>
              </a:pPr>
              <a:t>‹#›</a:t>
            </a:fld>
            <a:endParaRPr lang="en-US"/>
          </a:p>
        </p:txBody>
      </p:sp>
    </p:spTree>
    <p:extLst>
      <p:ext uri="{BB962C8B-B14F-4D97-AF65-F5344CB8AC3E}">
        <p14:creationId xmlns:p14="http://schemas.microsoft.com/office/powerpoint/2010/main" val="39918956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86EC2BB-8B46-6742-B60F-53D236E516DF}" type="slidenum">
              <a:rPr lang="en-US"/>
              <a:pPr>
                <a:defRPr/>
              </a:pPr>
              <a:t>‹#›</a:t>
            </a:fld>
            <a:endParaRPr lang="en-US"/>
          </a:p>
        </p:txBody>
      </p:sp>
    </p:spTree>
    <p:extLst>
      <p:ext uri="{BB962C8B-B14F-4D97-AF65-F5344CB8AC3E}">
        <p14:creationId xmlns:p14="http://schemas.microsoft.com/office/powerpoint/2010/main" val="34652530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DD7138-25BF-8C4E-ACD8-030C57E8C950}" type="slidenum">
              <a:rPr lang="en-US"/>
              <a:pPr>
                <a:defRPr/>
              </a:pPr>
              <a:t>‹#›</a:t>
            </a:fld>
            <a:endParaRPr lang="en-US"/>
          </a:p>
        </p:txBody>
      </p:sp>
    </p:spTree>
    <p:extLst>
      <p:ext uri="{BB962C8B-B14F-4D97-AF65-F5344CB8AC3E}">
        <p14:creationId xmlns:p14="http://schemas.microsoft.com/office/powerpoint/2010/main" val="3390762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5CD02-30A8-D04E-9F49-0C2373376309}" type="slidenum">
              <a:rPr lang="en-US"/>
              <a:pPr>
                <a:defRPr/>
              </a:pPr>
              <a:t>‹#›</a:t>
            </a:fld>
            <a:endParaRPr lang="en-US"/>
          </a:p>
        </p:txBody>
      </p:sp>
    </p:spTree>
    <p:extLst>
      <p:ext uri="{BB962C8B-B14F-4D97-AF65-F5344CB8AC3E}">
        <p14:creationId xmlns:p14="http://schemas.microsoft.com/office/powerpoint/2010/main" val="18691017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16679F-CA71-7B4B-A290-7A19561221CA}" type="slidenum">
              <a:rPr lang="en-US"/>
              <a:pPr>
                <a:defRPr/>
              </a:pPr>
              <a:t>‹#›</a:t>
            </a:fld>
            <a:endParaRPr lang="en-US"/>
          </a:p>
        </p:txBody>
      </p:sp>
    </p:spTree>
    <p:extLst>
      <p:ext uri="{BB962C8B-B14F-4D97-AF65-F5344CB8AC3E}">
        <p14:creationId xmlns:p14="http://schemas.microsoft.com/office/powerpoint/2010/main" val="33497299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0BBA65-89F3-DE49-A303-72D2DA6B8896}" type="slidenum">
              <a:rPr lang="en-US"/>
              <a:pPr>
                <a:defRPr/>
              </a:pPr>
              <a:t>‹#›</a:t>
            </a:fld>
            <a:endParaRPr lang="en-US"/>
          </a:p>
        </p:txBody>
      </p:sp>
    </p:spTree>
    <p:extLst>
      <p:ext uri="{BB962C8B-B14F-4D97-AF65-F5344CB8AC3E}">
        <p14:creationId xmlns:p14="http://schemas.microsoft.com/office/powerpoint/2010/main" val="23144404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D4A776-16E8-BE4C-836C-C6ECBBB5CFCA}" type="slidenum">
              <a:rPr lang="en-US"/>
              <a:pPr>
                <a:defRPr/>
              </a:pPr>
              <a:t>‹#›</a:t>
            </a:fld>
            <a:endParaRPr lang="en-US"/>
          </a:p>
        </p:txBody>
      </p:sp>
    </p:spTree>
    <p:extLst>
      <p:ext uri="{BB962C8B-B14F-4D97-AF65-F5344CB8AC3E}">
        <p14:creationId xmlns:p14="http://schemas.microsoft.com/office/powerpoint/2010/main" val="10796518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3" name="Picture 7" descr="cove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subTitle" idx="1"/>
          </p:nvPr>
        </p:nvSpPr>
        <p:spPr>
          <a:xfrm>
            <a:off x="1371600" y="3886200"/>
            <a:ext cx="6400800" cy="10668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D0B0A87-4A8C-D14A-901E-1B34E0862AEC}" type="slidenum">
              <a:rPr lang="en-US"/>
              <a:pPr>
                <a:defRPr/>
              </a:pPr>
              <a:t>‹#›</a:t>
            </a:fld>
            <a:endParaRPr lang="en-US"/>
          </a:p>
        </p:txBody>
      </p:sp>
    </p:spTree>
    <p:extLst>
      <p:ext uri="{BB962C8B-B14F-4D97-AF65-F5344CB8AC3E}">
        <p14:creationId xmlns:p14="http://schemas.microsoft.com/office/powerpoint/2010/main" val="2299860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8CDE20-4D7E-CE4A-BDCD-2E8105D7B905}" type="slidenum">
              <a:rPr lang="en-US"/>
              <a:pPr>
                <a:defRPr/>
              </a:pPr>
              <a:t>‹#›</a:t>
            </a:fld>
            <a:endParaRPr lang="en-US"/>
          </a:p>
        </p:txBody>
      </p:sp>
    </p:spTree>
    <p:extLst>
      <p:ext uri="{BB962C8B-B14F-4D97-AF65-F5344CB8AC3E}">
        <p14:creationId xmlns:p14="http://schemas.microsoft.com/office/powerpoint/2010/main" val="22599771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CF6CE1-411B-9943-8112-C780164F5E47}" type="slidenum">
              <a:rPr lang="en-US"/>
              <a:pPr>
                <a:defRPr/>
              </a:pPr>
              <a:t>‹#›</a:t>
            </a:fld>
            <a:endParaRPr lang="en-US"/>
          </a:p>
        </p:txBody>
      </p:sp>
    </p:spTree>
    <p:extLst>
      <p:ext uri="{BB962C8B-B14F-4D97-AF65-F5344CB8AC3E}">
        <p14:creationId xmlns:p14="http://schemas.microsoft.com/office/powerpoint/2010/main" val="42631568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738060-2446-0745-8B29-7D2B66D0B99C}" type="slidenum">
              <a:rPr lang="en-US"/>
              <a:pPr>
                <a:defRPr/>
              </a:pPr>
              <a:t>‹#›</a:t>
            </a:fld>
            <a:endParaRPr lang="en-US"/>
          </a:p>
        </p:txBody>
      </p:sp>
    </p:spTree>
    <p:extLst>
      <p:ext uri="{BB962C8B-B14F-4D97-AF65-F5344CB8AC3E}">
        <p14:creationId xmlns:p14="http://schemas.microsoft.com/office/powerpoint/2010/main" val="37558005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a:t>Click to edit Master title style</a:t>
            </a:r>
          </a:p>
        </p:txBody>
      </p:sp>
      <p:sp>
        <p:nvSpPr>
          <p:cNvPr id="3" name="Table Placeholder 2"/>
          <p:cNvSpPr>
            <a:spLocks noGrp="1"/>
          </p:cNvSpPr>
          <p:nvPr>
            <p:ph type="tbl" idx="1"/>
          </p:nvPr>
        </p:nvSpPr>
        <p:spPr>
          <a:xfrm>
            <a:off x="457200" y="1066800"/>
            <a:ext cx="8229600" cy="50593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DB6866-50D9-4345-A61A-4CDD3306F061}" type="slidenum">
              <a:rPr lang="en-US"/>
              <a:pPr>
                <a:defRPr/>
              </a:pPr>
              <a:t>‹#›</a:t>
            </a:fld>
            <a:endParaRPr lang="en-US"/>
          </a:p>
        </p:txBody>
      </p:sp>
    </p:spTree>
    <p:extLst>
      <p:ext uri="{BB962C8B-B14F-4D97-AF65-F5344CB8AC3E}">
        <p14:creationId xmlns:p14="http://schemas.microsoft.com/office/powerpoint/2010/main" val="33530646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84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1849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6F79456-5B2D-2B4E-97C4-90F3F0F70E8B}" type="slidenum">
              <a:rPr lang="en-US"/>
              <a:pPr>
                <a:defRPr/>
              </a:pPr>
              <a:t>‹#›</a:t>
            </a:fld>
            <a:endParaRPr lang="en-US"/>
          </a:p>
        </p:txBody>
      </p:sp>
    </p:spTree>
    <p:extLst>
      <p:ext uri="{BB962C8B-B14F-4D97-AF65-F5344CB8AC3E}">
        <p14:creationId xmlns:p14="http://schemas.microsoft.com/office/powerpoint/2010/main" val="16355583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F4A0F91-9BAE-F24E-A15C-84C4F8A90FFC}" type="slidenum">
              <a:rPr lang="en-US"/>
              <a:pPr>
                <a:defRPr/>
              </a:pPr>
              <a:t>‹#›</a:t>
            </a:fld>
            <a:endParaRPr lang="en-US"/>
          </a:p>
        </p:txBody>
      </p:sp>
    </p:spTree>
    <p:extLst>
      <p:ext uri="{BB962C8B-B14F-4D97-AF65-F5344CB8AC3E}">
        <p14:creationId xmlns:p14="http://schemas.microsoft.com/office/powerpoint/2010/main" val="37107448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93FC788-8C97-1A4D-A4BE-363E6E5B4A37}" type="slidenum">
              <a:rPr lang="en-US"/>
              <a:pPr>
                <a:defRPr/>
              </a:pPr>
              <a:t>‹#›</a:t>
            </a:fld>
            <a:endParaRPr lang="en-US"/>
          </a:p>
        </p:txBody>
      </p:sp>
    </p:spTree>
    <p:extLst>
      <p:ext uri="{BB962C8B-B14F-4D97-AF65-F5344CB8AC3E}">
        <p14:creationId xmlns:p14="http://schemas.microsoft.com/office/powerpoint/2010/main" val="19662377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08D3A76-26A9-D244-903B-37FEB4277590}" type="slidenum">
              <a:rPr lang="en-US"/>
              <a:pPr>
                <a:defRPr/>
              </a:pPr>
              <a:t>‹#›</a:t>
            </a:fld>
            <a:endParaRPr lang="en-US"/>
          </a:p>
        </p:txBody>
      </p:sp>
    </p:spTree>
    <p:extLst>
      <p:ext uri="{BB962C8B-B14F-4D97-AF65-F5344CB8AC3E}">
        <p14:creationId xmlns:p14="http://schemas.microsoft.com/office/powerpoint/2010/main" val="19225694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75F42A0-31C7-7147-AF79-3FC29BBEE6A5}" type="slidenum">
              <a:rPr lang="en-US"/>
              <a:pPr>
                <a:defRPr/>
              </a:pPr>
              <a:t>‹#›</a:t>
            </a:fld>
            <a:endParaRPr lang="en-US"/>
          </a:p>
        </p:txBody>
      </p:sp>
    </p:spTree>
    <p:extLst>
      <p:ext uri="{BB962C8B-B14F-4D97-AF65-F5344CB8AC3E}">
        <p14:creationId xmlns:p14="http://schemas.microsoft.com/office/powerpoint/2010/main" val="604806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9F682D0-C4CB-304B-9D4F-A1580F281DA4}" type="slidenum">
              <a:rPr lang="en-US"/>
              <a:pPr>
                <a:defRPr/>
              </a:pPr>
              <a:t>‹#›</a:t>
            </a:fld>
            <a:endParaRPr lang="en-US"/>
          </a:p>
        </p:txBody>
      </p:sp>
    </p:spTree>
    <p:extLst>
      <p:ext uri="{BB962C8B-B14F-4D97-AF65-F5344CB8AC3E}">
        <p14:creationId xmlns:p14="http://schemas.microsoft.com/office/powerpoint/2010/main" val="28968519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BC1256F-2F0A-C14E-B131-73B13A1724C0}" type="slidenum">
              <a:rPr lang="en-US"/>
              <a:pPr>
                <a:defRPr/>
              </a:pPr>
              <a:t>‹#›</a:t>
            </a:fld>
            <a:endParaRPr lang="en-US"/>
          </a:p>
        </p:txBody>
      </p:sp>
    </p:spTree>
    <p:extLst>
      <p:ext uri="{BB962C8B-B14F-4D97-AF65-F5344CB8AC3E}">
        <p14:creationId xmlns:p14="http://schemas.microsoft.com/office/powerpoint/2010/main" val="2541890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8F75F5-AAC3-6F4D-8978-007422922D8D}" type="slidenum">
              <a:rPr lang="en-US"/>
              <a:pPr>
                <a:defRPr/>
              </a:pPr>
              <a:t>‹#›</a:t>
            </a:fld>
            <a:endParaRPr lang="en-US"/>
          </a:p>
        </p:txBody>
      </p:sp>
    </p:spTree>
    <p:extLst>
      <p:ext uri="{BB962C8B-B14F-4D97-AF65-F5344CB8AC3E}">
        <p14:creationId xmlns:p14="http://schemas.microsoft.com/office/powerpoint/2010/main" val="26496336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3153DF5-FFC8-DC4E-A707-C6B0ADD3951A}" type="slidenum">
              <a:rPr lang="en-US"/>
              <a:pPr>
                <a:defRPr/>
              </a:pPr>
              <a:t>‹#›</a:t>
            </a:fld>
            <a:endParaRPr lang="en-US"/>
          </a:p>
        </p:txBody>
      </p:sp>
    </p:spTree>
    <p:extLst>
      <p:ext uri="{BB962C8B-B14F-4D97-AF65-F5344CB8AC3E}">
        <p14:creationId xmlns:p14="http://schemas.microsoft.com/office/powerpoint/2010/main" val="40372064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372080-101C-AA48-8282-F71F95757588}" type="slidenum">
              <a:rPr lang="en-US"/>
              <a:pPr>
                <a:defRPr/>
              </a:pPr>
              <a:t>‹#›</a:t>
            </a:fld>
            <a:endParaRPr lang="en-US"/>
          </a:p>
        </p:txBody>
      </p:sp>
    </p:spTree>
    <p:extLst>
      <p:ext uri="{BB962C8B-B14F-4D97-AF65-F5344CB8AC3E}">
        <p14:creationId xmlns:p14="http://schemas.microsoft.com/office/powerpoint/2010/main" val="19980912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7BD92C-7E27-E54C-B2C5-1C37FDC10ECB}" type="slidenum">
              <a:rPr lang="en-US"/>
              <a:pPr>
                <a:defRPr/>
              </a:pPr>
              <a:t>‹#›</a:t>
            </a:fld>
            <a:endParaRPr lang="en-US"/>
          </a:p>
        </p:txBody>
      </p:sp>
    </p:spTree>
    <p:extLst>
      <p:ext uri="{BB962C8B-B14F-4D97-AF65-F5344CB8AC3E}">
        <p14:creationId xmlns:p14="http://schemas.microsoft.com/office/powerpoint/2010/main" val="10469379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B79CF4F-1067-6043-BB74-3D3E4F0964EA}" type="slidenum">
              <a:rPr lang="en-US"/>
              <a:pPr>
                <a:defRPr/>
              </a:pPr>
              <a:t>‹#›</a:t>
            </a:fld>
            <a:endParaRPr lang="en-US"/>
          </a:p>
        </p:txBody>
      </p:sp>
    </p:spTree>
    <p:extLst>
      <p:ext uri="{BB962C8B-B14F-4D97-AF65-F5344CB8AC3E}">
        <p14:creationId xmlns:p14="http://schemas.microsoft.com/office/powerpoint/2010/main" val="20825109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261BA54-F753-C54F-B4F1-3D2BC85264BA}" type="slidenum">
              <a:rPr lang="en-US"/>
              <a:pPr>
                <a:defRPr/>
              </a:pPr>
              <a:t>‹#›</a:t>
            </a:fld>
            <a:endParaRPr lang="en-US"/>
          </a:p>
        </p:txBody>
      </p:sp>
    </p:spTree>
    <p:extLst>
      <p:ext uri="{BB962C8B-B14F-4D97-AF65-F5344CB8AC3E}">
        <p14:creationId xmlns:p14="http://schemas.microsoft.com/office/powerpoint/2010/main" val="8855213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99C9CD9-3B7C-2D44-A3BB-5EB0B4F67051}" type="slidenum">
              <a:rPr lang="en-US"/>
              <a:pPr>
                <a:defRPr/>
              </a:pPr>
              <a:t>‹#›</a:t>
            </a:fld>
            <a:endParaRPr lang="en-US"/>
          </a:p>
        </p:txBody>
      </p:sp>
    </p:spTree>
    <p:extLst>
      <p:ext uri="{BB962C8B-B14F-4D97-AF65-F5344CB8AC3E}">
        <p14:creationId xmlns:p14="http://schemas.microsoft.com/office/powerpoint/2010/main" val="17500368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5A0CBE2-89F2-FB47-9B2F-2D56A56E9F70}" type="slidenum">
              <a:rPr lang="en-US"/>
              <a:pPr>
                <a:defRPr/>
              </a:pPr>
              <a:t>‹#›</a:t>
            </a:fld>
            <a:endParaRPr lang="en-US"/>
          </a:p>
        </p:txBody>
      </p:sp>
    </p:spTree>
    <p:extLst>
      <p:ext uri="{BB962C8B-B14F-4D97-AF65-F5344CB8AC3E}">
        <p14:creationId xmlns:p14="http://schemas.microsoft.com/office/powerpoint/2010/main" val="18454447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8870C5C-0906-7B4F-B307-8CCF731B89E4}" type="slidenum">
              <a:rPr lang="en-US"/>
              <a:pPr>
                <a:defRPr/>
              </a:pPr>
              <a:t>‹#›</a:t>
            </a:fld>
            <a:endParaRPr lang="en-US"/>
          </a:p>
        </p:txBody>
      </p:sp>
    </p:spTree>
    <p:extLst>
      <p:ext uri="{BB962C8B-B14F-4D97-AF65-F5344CB8AC3E}">
        <p14:creationId xmlns:p14="http://schemas.microsoft.com/office/powerpoint/2010/main" val="36792298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4B57053-75FA-ED4C-ABF9-EF5090ACF7AD}" type="slidenum">
              <a:rPr lang="en-US"/>
              <a:pPr>
                <a:defRPr/>
              </a:pPr>
              <a:t>‹#›</a:t>
            </a:fld>
            <a:endParaRPr lang="en-US"/>
          </a:p>
        </p:txBody>
      </p:sp>
    </p:spTree>
    <p:extLst>
      <p:ext uri="{BB962C8B-B14F-4D97-AF65-F5344CB8AC3E}">
        <p14:creationId xmlns:p14="http://schemas.microsoft.com/office/powerpoint/2010/main" val="34234611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DB2B4A3-30B8-F748-894A-F8DD9B5A5314}" type="slidenum">
              <a:rPr lang="en-US"/>
              <a:pPr>
                <a:defRPr/>
              </a:pPr>
              <a:t>‹#›</a:t>
            </a:fld>
            <a:endParaRPr lang="en-US"/>
          </a:p>
        </p:txBody>
      </p:sp>
    </p:spTree>
    <p:extLst>
      <p:ext uri="{BB962C8B-B14F-4D97-AF65-F5344CB8AC3E}">
        <p14:creationId xmlns:p14="http://schemas.microsoft.com/office/powerpoint/2010/main" val="851096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19.jpe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4" Type="http://schemas.openxmlformats.org/officeDocument/2006/relationships/image" Target="../media/image20.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3.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image" Target="../media/image21.jpeg"/><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4.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image" Target="../media/image3.jpeg"/><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5.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6.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7.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image" Target="../media/image22.jpeg"/><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8.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9.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image" Target="../media/image24.jpeg"/><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20.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21.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image" Target="../media/image21.jpeg"/><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2.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3.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242.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5.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6.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4" Type="http://schemas.openxmlformats.org/officeDocument/2006/relationships/image" Target="../media/image25.jpeg"/></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2" Type="http://schemas.openxmlformats.org/officeDocument/2006/relationships/slideLayout" Target="../slideLayouts/slideLayout268.xml"/><Relationship Id="rId1" Type="http://schemas.openxmlformats.org/officeDocument/2006/relationships/slideLayout" Target="../slideLayouts/slideLayout267.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271.xml"/><Relationship Id="rId7" Type="http://schemas.openxmlformats.org/officeDocument/2006/relationships/theme" Target="../theme/theme29.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5" Type="http://schemas.openxmlformats.org/officeDocument/2006/relationships/slideLayout" Target="../slideLayouts/slideLayout273.xml"/><Relationship Id="rId4" Type="http://schemas.openxmlformats.org/officeDocument/2006/relationships/slideLayout" Target="../slideLayouts/slideLayout27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theme" Target="../theme/theme30.xml"/><Relationship Id="rId1" Type="http://schemas.openxmlformats.org/officeDocument/2006/relationships/slideLayout" Target="../slideLayouts/slideLayout275.xml"/><Relationship Id="rId5" Type="http://schemas.openxmlformats.org/officeDocument/2006/relationships/image" Target="../media/image28.png"/><Relationship Id="rId4" Type="http://schemas.openxmlformats.org/officeDocument/2006/relationships/image" Target="../media/image27.png"/></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theme" Target="../theme/theme31.xml"/><Relationship Id="rId1" Type="http://schemas.openxmlformats.org/officeDocument/2006/relationships/slideLayout" Target="../slideLayouts/slideLayout27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theme" Target="../theme/theme32.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theme" Target="../theme/theme33.xml"/><Relationship Id="rId1" Type="http://schemas.openxmlformats.org/officeDocument/2006/relationships/slideLayout" Target="../slideLayouts/slideLayout28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5.jpe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34.xml"/><Relationship Id="rId17" Type="http://schemas.openxmlformats.org/officeDocument/2006/relationships/image" Target="../media/image9.png"/><Relationship Id="rId2" Type="http://schemas.openxmlformats.org/officeDocument/2006/relationships/slideLayout" Target="../slideLayouts/slideLayout291.xml"/><Relationship Id="rId16" Type="http://schemas.openxmlformats.org/officeDocument/2006/relationships/image" Target="../media/image8.png"/><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5" Type="http://schemas.openxmlformats.org/officeDocument/2006/relationships/image" Target="../media/image7.png"/><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image" Target="../media/image6.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image" Target="../media/image30.jpeg"/><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35.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image" Target="../media/image31.png"/><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6.xml"/><Relationship Id="rId2" Type="http://schemas.openxmlformats.org/officeDocument/2006/relationships/slideLayout" Target="../slideLayouts/slideLayout313.xml"/><Relationship Id="rId16" Type="http://schemas.openxmlformats.org/officeDocument/2006/relationships/image" Target="../media/image34.png"/><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5" Type="http://schemas.openxmlformats.org/officeDocument/2006/relationships/image" Target="../media/image33.png"/><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 Id="rId14" Type="http://schemas.openxmlformats.org/officeDocument/2006/relationships/image" Target="../media/image32.png"/></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theme" Target="../theme/theme37.xml"/><Relationship Id="rId1" Type="http://schemas.openxmlformats.org/officeDocument/2006/relationships/slideLayout" Target="../slideLayouts/slideLayout32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theme" Target="../theme/theme38.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slideLayout" Target="../slideLayouts/slideLayout335.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43.xml"/><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theme" Target="../theme/theme39.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5.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17" Type="http://schemas.openxmlformats.org/officeDocument/2006/relationships/image" Target="../media/image9.png"/><Relationship Id="rId2" Type="http://schemas.openxmlformats.org/officeDocument/2006/relationships/slideLayout" Target="../slideLayouts/slideLayout36.xml"/><Relationship Id="rId16" Type="http://schemas.openxmlformats.org/officeDocument/2006/relationships/image" Target="../media/image8.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7.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13.jpe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5.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6.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image" Target="../media/image18.jpeg"/><Relationship Id="rId5" Type="http://schemas.openxmlformats.org/officeDocument/2006/relationships/theme" Target="../theme/theme8.xml"/><Relationship Id="rId4"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9.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6AC55C1-B05A-7B4B-9DC3-16B8C9DF93B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430" r:id="rId1"/>
    <p:sldLayoutId id="2147486431" r:id="rId2"/>
    <p:sldLayoutId id="2147486432" r:id="rId3"/>
    <p:sldLayoutId id="2147486433" r:id="rId4"/>
    <p:sldLayoutId id="2147486434" r:id="rId5"/>
    <p:sldLayoutId id="2147486435" r:id="rId6"/>
    <p:sldLayoutId id="2147486436" r:id="rId7"/>
    <p:sldLayoutId id="2147486437" r:id="rId8"/>
    <p:sldLayoutId id="2147486438" r:id="rId9"/>
    <p:sldLayoutId id="2147486439" r:id="rId10"/>
    <p:sldLayoutId id="21474864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8980"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mn-ea"/>
                <a:cs typeface="+mn-cs"/>
              </a:defRPr>
            </a:lvl1pPr>
          </a:lstStyle>
          <a:p>
            <a:pPr>
              <a:defRPr/>
            </a:pPr>
            <a:endParaRPr lang="en-US"/>
          </a:p>
        </p:txBody>
      </p:sp>
      <p:sp>
        <p:nvSpPr>
          <p:cNvPr id="638981"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mn-ea"/>
                <a:cs typeface="+mn-cs"/>
              </a:defRPr>
            </a:lvl1pPr>
          </a:lstStyle>
          <a:p>
            <a:pPr>
              <a:defRPr/>
            </a:pPr>
            <a:endParaRPr lang="en-US"/>
          </a:p>
        </p:txBody>
      </p:sp>
      <p:sp>
        <p:nvSpPr>
          <p:cNvPr id="638982"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Osaka" charset="0"/>
                <a:cs typeface="Osaka" charset="0"/>
              </a:defRPr>
            </a:lvl1pPr>
          </a:lstStyle>
          <a:p>
            <a:pPr>
              <a:defRPr/>
            </a:pPr>
            <a:fld id="{F2A1F3E0-81CB-E74B-A0F9-E7BAAC011B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87" r:id="rId1"/>
    <p:sldLayoutId id="2147486588" r:id="rId2"/>
    <p:sldLayoutId id="2147486589" r:id="rId3"/>
    <p:sldLayoutId id="2147486590" r:id="rId4"/>
    <p:sldLayoutId id="2147486591" r:id="rId5"/>
    <p:sldLayoutId id="2147486592" r:id="rId6"/>
    <p:sldLayoutId id="2147486593" r:id="rId7"/>
    <p:sldLayoutId id="2147486594" r:id="rId8"/>
    <p:sldLayoutId id="2147486595" r:id="rId9"/>
    <p:sldLayoutId id="2147486596" r:id="rId10"/>
    <p:sldLayoutId id="214748659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1" hangingPunct="1">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000000"/>
                </a:solidFill>
                <a:latin typeface="Times New Roman" charset="0"/>
              </a:defRPr>
            </a:lvl1pPr>
          </a:lstStyle>
          <a:p>
            <a:pPr>
              <a:defRPr/>
            </a:pPr>
            <a:fld id="{85F31886-9974-3648-8926-9CE163F34D69}" type="slidenum">
              <a:rPr lang="en-US"/>
              <a:pPr>
                <a:defRPr/>
              </a:pPr>
              <a:t>‹#›</a:t>
            </a:fld>
            <a:endParaRPr lang="en-US"/>
          </a:p>
        </p:txBody>
      </p:sp>
      <p:pic>
        <p:nvPicPr>
          <p:cNvPr id="143366"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6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598" r:id="rId1"/>
    <p:sldLayoutId id="2147486599" r:id="rId2"/>
    <p:sldLayoutId id="2147486600" r:id="rId3"/>
    <p:sldLayoutId id="2147486601" r:id="rId4"/>
    <p:sldLayoutId id="2147486602" r:id="rId5"/>
    <p:sldLayoutId id="2147486603" r:id="rId6"/>
    <p:sldLayoutId id="2147486604" r:id="rId7"/>
    <p:sldLayoutId id="2147486605" r:id="rId8"/>
    <p:sldLayoutId id="2147486606" r:id="rId9"/>
    <p:sldLayoutId id="2147486607" r:id="rId10"/>
    <p:sldLayoutId id="214748660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4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defRPr sz="1400">
                <a:solidFill>
                  <a:srgbClr val="000000"/>
                </a:solidFill>
                <a:latin typeface="Times New Roman" charset="0"/>
                <a:ea typeface="ＭＳ Ｐゴシック"/>
                <a:cs typeface="ＭＳ Ｐゴシック"/>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defRPr sz="1400">
                <a:solidFill>
                  <a:srgbClr val="000000"/>
                </a:solidFill>
                <a:latin typeface="Times New Roman" charset="0"/>
                <a:ea typeface="ＭＳ Ｐゴシック"/>
                <a:cs typeface="ＭＳ Ｐゴシック"/>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21236D9-C9CF-EA45-BBA9-E7D5BA07D3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20" r:id="rId1"/>
    <p:sldLayoutId id="2147486621" r:id="rId2"/>
  </p:sldLayoutIdLst>
  <p:txStyles>
    <p:titleStyle>
      <a:lvl1pPr algn="ctr" rtl="0" eaLnBrk="0" fontAlgn="base" hangingPunct="0">
        <a:spcBef>
          <a:spcPct val="0"/>
        </a:spcBef>
        <a:spcAft>
          <a:spcPct val="0"/>
        </a:spcAft>
        <a:defRPr kumimoji="1" sz="4400" b="1">
          <a:solidFill>
            <a:schemeClr val="tx2"/>
          </a:solidFill>
          <a:latin typeface="Arial"/>
          <a:ea typeface="+mj-ea"/>
          <a:cs typeface="Arial"/>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a:solidFill>
            <a:schemeClr val="tx1"/>
          </a:solidFill>
          <a:latin typeface="Arial"/>
          <a:ea typeface="+mn-ea"/>
          <a:cs typeface="Arial"/>
        </a:defRPr>
      </a:lvl1pPr>
      <a:lvl2pPr marL="965200" indent="-385763" algn="l" rtl="0" eaLnBrk="0" fontAlgn="base" hangingPunct="0">
        <a:spcBef>
          <a:spcPct val="20000"/>
        </a:spcBef>
        <a:spcAft>
          <a:spcPct val="0"/>
        </a:spcAft>
        <a:buClr>
          <a:srgbClr val="2D5902"/>
        </a:buClr>
        <a:buFont typeface="Wingdings" charset="0"/>
        <a:buChar char=""/>
        <a:defRPr kumimoji="1" sz="2800" b="1">
          <a:solidFill>
            <a:schemeClr val="tx1"/>
          </a:solidFill>
          <a:latin typeface="Arial"/>
          <a:ea typeface="+mn-ea"/>
          <a:cs typeface="Arial"/>
        </a:defRPr>
      </a:lvl2pPr>
      <a:lvl3pPr marL="1484313" indent="-331788" algn="l" rtl="0" eaLnBrk="0" fontAlgn="base" hangingPunct="0">
        <a:spcBef>
          <a:spcPct val="20000"/>
        </a:spcBef>
        <a:spcAft>
          <a:spcPct val="0"/>
        </a:spcAft>
        <a:buClr>
          <a:srgbClr val="2D5902"/>
        </a:buClr>
        <a:buFont typeface="Wingdings" charset="0"/>
        <a:buChar char=""/>
        <a:defRPr kumimoji="1" sz="2400" b="1">
          <a:solidFill>
            <a:schemeClr val="tx1"/>
          </a:solidFill>
          <a:latin typeface="Arial"/>
          <a:ea typeface="+mn-ea"/>
          <a:cs typeface="Arial"/>
        </a:defRPr>
      </a:lvl3pPr>
      <a:lvl4pPr marL="1949450" indent="-296863"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4pPr>
      <a:lvl5pPr marL="2343150" indent="-279400"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7330" name="Group 2"/>
          <p:cNvGrpSpPr>
            <a:grpSpLocks/>
          </p:cNvGrpSpPr>
          <p:nvPr/>
        </p:nvGrpSpPr>
        <p:grpSpPr bwMode="auto">
          <a:xfrm>
            <a:off x="457200" y="992188"/>
            <a:ext cx="8153400" cy="1600200"/>
            <a:chOff x="288" y="625"/>
            <a:chExt cx="5136" cy="1008"/>
          </a:xfrm>
        </p:grpSpPr>
        <p:sp>
          <p:nvSpPr>
            <p:cNvPr id="227336"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227337"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227338"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227339"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1800">
                <a:solidFill>
                  <a:srgbClr val="FFFFCC"/>
                </a:solidFill>
                <a:latin typeface="Verdana" charset="0"/>
              </a:endParaRPr>
            </a:p>
          </p:txBody>
        </p:sp>
      </p:grpSp>
      <p:sp>
        <p:nvSpPr>
          <p:cNvPr id="22733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2733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CC"/>
                </a:solidFill>
                <a:latin typeface="Arial" charset="0"/>
                <a:ea typeface="+mn-ea"/>
                <a:cs typeface="+mn-cs"/>
              </a:defRPr>
            </a:lvl1pPr>
          </a:lstStyle>
          <a:p>
            <a:pPr>
              <a:defRPr/>
            </a:pPr>
            <a:endParaRPr lang="en-US"/>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CC"/>
                </a:solidFill>
                <a:latin typeface="Arial" charset="0"/>
                <a:ea typeface="+mn-ea"/>
                <a:cs typeface="+mn-cs"/>
              </a:defRPr>
            </a:lvl1pPr>
          </a:lstStyle>
          <a:p>
            <a:pPr>
              <a:defRPr/>
            </a:pPr>
            <a:endParaRPr lang="en-US"/>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CC"/>
                </a:solidFill>
                <a:latin typeface="Arial" charset="0"/>
              </a:defRPr>
            </a:lvl1pPr>
          </a:lstStyle>
          <a:p>
            <a:pPr>
              <a:defRPr/>
            </a:pPr>
            <a:fld id="{5DA8FF67-00DA-A844-A714-B8FBD92E32B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648" r:id="rId1"/>
    <p:sldLayoutId id="2147486527" r:id="rId2"/>
    <p:sldLayoutId id="2147486528" r:id="rId3"/>
    <p:sldLayoutId id="2147486529" r:id="rId4"/>
    <p:sldLayoutId id="2147486530" r:id="rId5"/>
    <p:sldLayoutId id="2147486531" r:id="rId6"/>
    <p:sldLayoutId id="2147486532" r:id="rId7"/>
    <p:sldLayoutId id="2147486533" r:id="rId8"/>
    <p:sldLayoutId id="2147486534" r:id="rId9"/>
    <p:sldLayoutId id="2147486535" r:id="rId10"/>
    <p:sldLayoutId id="2147486536"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25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25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2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Century Gothic"/>
                <a:ea typeface="ＭＳ Ｐゴシック"/>
                <a:cs typeface="ＭＳ Ｐゴシック"/>
              </a:defRPr>
            </a:lvl1pPr>
          </a:lstStyle>
          <a:p>
            <a:pPr>
              <a:defRPr/>
            </a:pPr>
            <a:endParaRPr lang="en-US"/>
          </a:p>
        </p:txBody>
      </p:sp>
      <p:sp>
        <p:nvSpPr>
          <p:cNvPr id="662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Century Gothic"/>
                <a:ea typeface="ＭＳ Ｐゴシック"/>
                <a:cs typeface="ＭＳ Ｐゴシック"/>
              </a:defRPr>
            </a:lvl1pPr>
          </a:lstStyle>
          <a:p>
            <a:pPr>
              <a:defRPr/>
            </a:pPr>
            <a:endParaRPr lang="en-US"/>
          </a:p>
        </p:txBody>
      </p:sp>
      <p:sp>
        <p:nvSpPr>
          <p:cNvPr id="662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Century Gothic" charset="0"/>
              </a:defRPr>
            </a:lvl1pPr>
          </a:lstStyle>
          <a:p>
            <a:pPr>
              <a:defRPr/>
            </a:pPr>
            <a:fld id="{BBEC0016-94F6-A649-8630-D3391A405EA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671" r:id="rId1"/>
    <p:sldLayoutId id="2147486672" r:id="rId2"/>
    <p:sldLayoutId id="2147486673" r:id="rId3"/>
    <p:sldLayoutId id="2147486674" r:id="rId4"/>
    <p:sldLayoutId id="2147486675" r:id="rId5"/>
    <p:sldLayoutId id="2147486676" r:id="rId6"/>
    <p:sldLayoutId id="2147486677" r:id="rId7"/>
    <p:sldLayoutId id="2147486678" r:id="rId8"/>
    <p:sldLayoutId id="2147486679" r:id="rId9"/>
    <p:sldLayoutId id="2147486680" r:id="rId10"/>
    <p:sldLayoutId id="2147486681"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9762" name="Rectangle 1026"/>
          <p:cNvSpPr>
            <a:spLocks noGrp="1" noChangeArrowheads="1"/>
          </p:cNvSpPr>
          <p:nvPr>
            <p:ph type="title"/>
          </p:nvPr>
        </p:nvSpPr>
        <p:spPr bwMode="auto">
          <a:xfrm>
            <a:off x="2362200" y="304800"/>
            <a:ext cx="6248400" cy="1447800"/>
          </a:xfrm>
          <a:prstGeom prst="rect">
            <a:avLst/>
          </a:prstGeom>
          <a:noFill/>
          <a:ln w="9525">
            <a:noFill/>
            <a:miter lim="800000"/>
            <a:headEnd/>
            <a:tailEnd/>
          </a:ln>
          <a:effectLst>
            <a:outerShdw blurRad="88900" dist="380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483" name="Rectangle 1027"/>
          <p:cNvSpPr>
            <a:spLocks noGrp="1" noChangeArrowheads="1"/>
          </p:cNvSpPr>
          <p:nvPr>
            <p:ph type="body" idx="1"/>
          </p:nvPr>
        </p:nvSpPr>
        <p:spPr bwMode="auto">
          <a:xfrm>
            <a:off x="2362200" y="1981200"/>
            <a:ext cx="6477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976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a:ea typeface="MS Pゴシック"/>
                <a:cs typeface="MS Pゴシック"/>
              </a:defRPr>
            </a:lvl1pPr>
          </a:lstStyle>
          <a:p>
            <a:pPr>
              <a:defRPr/>
            </a:pPr>
            <a:endParaRPr lang="en-US"/>
          </a:p>
        </p:txBody>
      </p:sp>
      <p:sp>
        <p:nvSpPr>
          <p:cNvPr id="629765" name="Rectangle 1029"/>
          <p:cNvSpPr>
            <a:spLocks noGrp="1" noChangeArrowheads="1"/>
          </p:cNvSpPr>
          <p:nvPr>
            <p:ph type="ftr" sz="quarter" idx="3"/>
          </p:nvPr>
        </p:nvSpPr>
        <p:spPr bwMode="auto">
          <a:xfrm>
            <a:off x="3124200" y="624840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a:ea typeface="MS Pゴシック"/>
                <a:cs typeface="MS Pゴシック"/>
              </a:defRPr>
            </a:lvl1pPr>
          </a:lstStyle>
          <a:p>
            <a:pPr>
              <a:defRPr/>
            </a:pPr>
            <a:endParaRPr lang="en-US"/>
          </a:p>
        </p:txBody>
      </p:sp>
      <p:sp>
        <p:nvSpPr>
          <p:cNvPr id="629766" name="Rectangle 1030"/>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ea typeface="MS Pゴシック" charset="0"/>
                <a:cs typeface="MS Pゴシック" charset="0"/>
              </a:defRPr>
            </a:lvl1pPr>
          </a:lstStyle>
          <a:p>
            <a:pPr>
              <a:defRPr/>
            </a:pPr>
            <a:fld id="{3D764C0B-4EFF-204C-A902-1CAE6DD356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82" r:id="rId1"/>
    <p:sldLayoutId id="2147486537" r:id="rId2"/>
    <p:sldLayoutId id="2147486538" r:id="rId3"/>
    <p:sldLayoutId id="2147486539" r:id="rId4"/>
    <p:sldLayoutId id="2147486540" r:id="rId5"/>
    <p:sldLayoutId id="2147486541" r:id="rId6"/>
    <p:sldLayoutId id="2147486542" r:id="rId7"/>
    <p:sldLayoutId id="2147486543" r:id="rId8"/>
    <p:sldLayoutId id="2147486544" r:id="rId9"/>
    <p:sldLayoutId id="2147486545" r:id="rId10"/>
    <p:sldLayoutId id="2147486546"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2pPr>
      <a:lvl3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3pPr>
      <a:lvl4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4pPr>
      <a:lvl5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5pPr>
      <a:lvl6pPr marL="4572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6pPr>
      <a:lvl7pPr marL="9144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7pPr>
      <a:lvl8pPr marL="13716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8pPr>
      <a:lvl9pPr marL="18288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9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0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a:ea typeface="ＭＳ Ｐゴシック"/>
                <a:cs typeface="+mn-cs"/>
              </a:defRPr>
            </a:lvl1pPr>
          </a:lstStyle>
          <a:p>
            <a:pPr>
              <a:defRPr/>
            </a:pPr>
            <a:endParaRPr lang="en-US"/>
          </a:p>
        </p:txBody>
      </p:sp>
      <p:sp>
        <p:nvSpPr>
          <p:cNvPr id="1070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a:ea typeface="ＭＳ Ｐゴシック"/>
                <a:cs typeface="+mn-cs"/>
              </a:defRPr>
            </a:lvl1pPr>
          </a:lstStyle>
          <a:p>
            <a:pPr>
              <a:defRPr/>
            </a:pPr>
            <a:endParaRPr lang="en-US"/>
          </a:p>
        </p:txBody>
      </p:sp>
      <p:sp>
        <p:nvSpPr>
          <p:cNvPr id="1070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a:ea typeface="Osaka" charset="0"/>
                <a:cs typeface="Arial" charset="0"/>
              </a:defRPr>
            </a:lvl1pPr>
          </a:lstStyle>
          <a:p>
            <a:pPr>
              <a:defRPr/>
            </a:pPr>
            <a:fld id="{E02011AF-4184-FB44-BF85-305ED9BEAAE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29" r:id="rId1"/>
    <p:sldLayoutId id="2147486730" r:id="rId2"/>
    <p:sldLayoutId id="2147486731" r:id="rId3"/>
    <p:sldLayoutId id="2147486732" r:id="rId4"/>
    <p:sldLayoutId id="2147486733" r:id="rId5"/>
    <p:sldLayoutId id="2147486734" r:id="rId6"/>
    <p:sldLayoutId id="2147486735" r:id="rId7"/>
    <p:sldLayoutId id="2147486736" r:id="rId8"/>
    <p:sldLayoutId id="2147486737" r:id="rId9"/>
    <p:sldLayoutId id="2147486738" r:id="rId10"/>
    <p:sldLayoutId id="214748673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defRPr sz="2800">
          <a:solidFill>
            <a:schemeClr val="tx1"/>
          </a:solidFill>
          <a:latin typeface="+mn-lt"/>
          <a:ea typeface="+mn-ea"/>
        </a:defRPr>
      </a:lvl2pPr>
      <a:lvl3pPr marL="1143000" indent="-228600" algn="l" rtl="0" eaLnBrk="0" fontAlgn="base" hangingPunct="0">
        <a:spcBef>
          <a:spcPct val="20000"/>
        </a:spcBef>
        <a:spcAft>
          <a:spcPct val="0"/>
        </a:spcAft>
        <a:defRPr sz="2400">
          <a:solidFill>
            <a:schemeClr val="tx1"/>
          </a:solidFill>
          <a:latin typeface="+mn-lt"/>
          <a:ea typeface="+mn-ea"/>
        </a:defRPr>
      </a:lvl3pPr>
      <a:lvl4pPr marL="1600200" indent="-228600" algn="l" rtl="0" eaLnBrk="0" fontAlgn="base" hangingPunct="0">
        <a:spcBef>
          <a:spcPct val="20000"/>
        </a:spcBef>
        <a:spcAft>
          <a:spcPct val="0"/>
        </a:spcAft>
        <a:defRPr sz="2000">
          <a:solidFill>
            <a:schemeClr val="tx1"/>
          </a:solidFill>
          <a:latin typeface="+mn-lt"/>
          <a:ea typeface="+mn-ea"/>
        </a:defRPr>
      </a:lvl4pPr>
      <a:lvl5pPr marL="2057400" indent="-228600" algn="l" rtl="0" eaLnBrk="0" fontAlgn="base" hangingPunct="0">
        <a:spcBef>
          <a:spcPct val="20000"/>
        </a:spcBef>
        <a:spcAft>
          <a:spcPct val="0"/>
        </a:spcAft>
        <a:defRPr sz="2000">
          <a:solidFill>
            <a:schemeClr val="tx1"/>
          </a:solidFill>
          <a:latin typeface="+mn-lt"/>
          <a:ea typeface="+mn-ea"/>
        </a:defRPr>
      </a:lvl5pPr>
      <a:lvl6pPr marL="2514600" indent="-228600" algn="l" rtl="0" eaLnBrk="0" fontAlgn="base" hangingPunct="0">
        <a:spcBef>
          <a:spcPct val="20000"/>
        </a:spcBef>
        <a:spcAft>
          <a:spcPct val="0"/>
        </a:spcAft>
        <a:defRPr sz="2000">
          <a:solidFill>
            <a:schemeClr val="tx1"/>
          </a:solidFill>
          <a:latin typeface="+mn-lt"/>
          <a:ea typeface="+mn-ea"/>
        </a:defRPr>
      </a:lvl6pPr>
      <a:lvl7pPr marL="2971800" indent="-228600" algn="l" rtl="0" eaLnBrk="0" fontAlgn="base" hangingPunct="0">
        <a:spcBef>
          <a:spcPct val="20000"/>
        </a:spcBef>
        <a:spcAft>
          <a:spcPct val="0"/>
        </a:spcAft>
        <a:defRPr sz="2000">
          <a:solidFill>
            <a:schemeClr val="tx1"/>
          </a:solidFill>
          <a:latin typeface="+mn-lt"/>
          <a:ea typeface="+mn-ea"/>
        </a:defRPr>
      </a:lvl7pPr>
      <a:lvl8pPr marL="3429000" indent="-228600" algn="l" rtl="0" eaLnBrk="0" fontAlgn="base" hangingPunct="0">
        <a:spcBef>
          <a:spcPct val="20000"/>
        </a:spcBef>
        <a:spcAft>
          <a:spcPct val="0"/>
        </a:spcAft>
        <a:defRPr sz="2000">
          <a:solidFill>
            <a:schemeClr val="tx1"/>
          </a:solidFill>
          <a:latin typeface="+mn-lt"/>
          <a:ea typeface="+mn-ea"/>
        </a:defRPr>
      </a:lvl8pPr>
      <a:lvl9pPr marL="3886200" indent="-228600" algn="l" rtl="0" eaLnBrk="0" fontAlgn="base" hangingPunct="0">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969941583"/>
      </p:ext>
    </p:extLst>
  </p:cSld>
  <p:clrMap bg1="dk2" tx1="lt1" bg2="dk1" tx2="lt2" accent1="accent1" accent2="accent2" accent3="accent3" accent4="accent4" accent5="accent5" accent6="accent6" hlink="hlink" folHlink="folHlink"/>
  <p:sldLayoutIdLst>
    <p:sldLayoutId id="2147486741" r:id="rId1"/>
    <p:sldLayoutId id="2147486742" r:id="rId2"/>
    <p:sldLayoutId id="2147486743" r:id="rId3"/>
    <p:sldLayoutId id="2147486744" r:id="rId4"/>
    <p:sldLayoutId id="2147486745" r:id="rId5"/>
    <p:sldLayoutId id="2147486746" r:id="rId6"/>
    <p:sldLayoutId id="2147486747" r:id="rId7"/>
    <p:sldLayoutId id="2147486748" r:id="rId8"/>
    <p:sldLayoutId id="2147486749" r:id="rId9"/>
    <p:sldLayoutId id="2147486750" r:id="rId10"/>
    <p:sldLayoutId id="214748675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1">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Arial"/>
            </a:endParaRPr>
          </a:p>
        </p:txBody>
      </p:sp>
      <p:sp>
        <p:nvSpPr>
          <p:cNvPr id="393219" name="Rectangle 1027"/>
          <p:cNvSpPr>
            <a:spLocks noGrp="1" noChangeArrowheads="1"/>
          </p:cNvSpPr>
          <p:nvPr>
            <p:ph type="sldNum" sz="quarter" idx="4"/>
          </p:nvPr>
        </p:nvSpPr>
        <p:spPr bwMode="auto">
          <a:xfrm>
            <a:off x="7097713"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1">
                <a:latin typeface="Arial" charset="0"/>
              </a:defRPr>
            </a:lvl1pPr>
          </a:lstStyle>
          <a:p>
            <a:pPr defTabSz="914400" eaLnBrk="0" fontAlgn="base" hangingPunct="0">
              <a:spcBef>
                <a:spcPct val="0"/>
              </a:spcBef>
              <a:spcAft>
                <a:spcPct val="0"/>
              </a:spcAft>
              <a:defRPr/>
            </a:pPr>
            <a:fld id="{1444184A-0EB2-774F-BB7A-0C9761B00E8D}"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431108" name="Rectangle 1028"/>
          <p:cNvSpPr>
            <a:spLocks noGrp="1" noChangeArrowheads="1"/>
          </p:cNvSpPr>
          <p:nvPr>
            <p:ph type="body" idx="1"/>
          </p:nvPr>
        </p:nvSpPr>
        <p:spPr bwMode="auto">
          <a:xfrm>
            <a:off x="685800" y="1684338"/>
            <a:ext cx="7162800" cy="445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1109" name="Rectangle 1029"/>
          <p:cNvSpPr>
            <a:spLocks noGrp="1" noChangeArrowheads="1"/>
          </p:cNvSpPr>
          <p:nvPr>
            <p:ph type="title"/>
          </p:nvPr>
        </p:nvSpPr>
        <p:spPr bwMode="auto">
          <a:xfrm>
            <a:off x="609600" y="444500"/>
            <a:ext cx="7924800" cy="92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3222" name="Rectangle 1030"/>
          <p:cNvSpPr>
            <a:spLocks noGrp="1" noChangeArrowheads="1"/>
          </p:cNvSpPr>
          <p:nvPr>
            <p:ph type="dt" sz="half" idx="2"/>
          </p:nvPr>
        </p:nvSpPr>
        <p:spPr bwMode="auto">
          <a:xfrm>
            <a:off x="96838"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1">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Arial"/>
            </a:endParaRPr>
          </a:p>
        </p:txBody>
      </p:sp>
    </p:spTree>
    <p:extLst>
      <p:ext uri="{BB962C8B-B14F-4D97-AF65-F5344CB8AC3E}">
        <p14:creationId xmlns:p14="http://schemas.microsoft.com/office/powerpoint/2010/main" val="3474085391"/>
      </p:ext>
    </p:extLst>
  </p:cSld>
  <p:clrMap bg1="lt1" tx1="dk1" bg2="lt2" tx2="dk2" accent1="accent1" accent2="accent2" accent3="accent3" accent4="accent4" accent5="accent5" accent6="accent6" hlink="hlink" folHlink="folHlink"/>
  <p:sldLayoutIdLst>
    <p:sldLayoutId id="2147486753" r:id="rId1"/>
    <p:sldLayoutId id="2147486754" r:id="rId2"/>
    <p:sldLayoutId id="2147486755" r:id="rId3"/>
    <p:sldLayoutId id="2147486756" r:id="rId4"/>
    <p:sldLayoutId id="2147486757" r:id="rId5"/>
    <p:sldLayoutId id="2147486758" r:id="rId6"/>
    <p:sldLayoutId id="2147486759" r:id="rId7"/>
    <p:sldLayoutId id="2147486760" r:id="rId8"/>
    <p:sldLayoutId id="2147486761" r:id="rId9"/>
    <p:sldLayoutId id="2147486762" r:id="rId10"/>
    <p:sldLayoutId id="2147486763" r:id="rId11"/>
  </p:sldLayoutIdLst>
  <p:txStyles>
    <p:titleStyle>
      <a:lvl1pPr algn="l" rtl="0" eaLnBrk="0" fontAlgn="base" hangingPunct="0">
        <a:lnSpc>
          <a:spcPct val="90000"/>
        </a:lnSpc>
        <a:spcBef>
          <a:spcPct val="20000"/>
        </a:spcBef>
        <a:spcAft>
          <a:spcPct val="0"/>
        </a:spcAft>
        <a:defRPr sz="3800" b="1">
          <a:solidFill>
            <a:schemeClr val="tx2"/>
          </a:solidFill>
          <a:latin typeface="+mj-lt"/>
          <a:ea typeface="ＭＳ Ｐゴシック" charset="0"/>
          <a:cs typeface="Geneva" charset="0"/>
        </a:defRPr>
      </a:lvl1pPr>
      <a:lvl2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2pPr>
      <a:lvl3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3pPr>
      <a:lvl4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4pPr>
      <a:lvl5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5pPr>
      <a:lvl6pPr marL="457200" algn="l" rtl="0" eaLnBrk="0" fontAlgn="base" hangingPunct="0">
        <a:lnSpc>
          <a:spcPct val="90000"/>
        </a:lnSpc>
        <a:spcBef>
          <a:spcPct val="20000"/>
        </a:spcBef>
        <a:spcAft>
          <a:spcPct val="0"/>
        </a:spcAft>
        <a:defRPr sz="3800" b="1">
          <a:solidFill>
            <a:schemeClr val="tx2"/>
          </a:solidFill>
          <a:latin typeface="Arial" charset="0"/>
        </a:defRPr>
      </a:lvl6pPr>
      <a:lvl7pPr marL="914400" algn="l" rtl="0" eaLnBrk="0" fontAlgn="base" hangingPunct="0">
        <a:lnSpc>
          <a:spcPct val="90000"/>
        </a:lnSpc>
        <a:spcBef>
          <a:spcPct val="20000"/>
        </a:spcBef>
        <a:spcAft>
          <a:spcPct val="0"/>
        </a:spcAft>
        <a:defRPr sz="3800" b="1">
          <a:solidFill>
            <a:schemeClr val="tx2"/>
          </a:solidFill>
          <a:latin typeface="Arial" charset="0"/>
        </a:defRPr>
      </a:lvl7pPr>
      <a:lvl8pPr marL="1371600" algn="l" rtl="0" eaLnBrk="0" fontAlgn="base" hangingPunct="0">
        <a:lnSpc>
          <a:spcPct val="90000"/>
        </a:lnSpc>
        <a:spcBef>
          <a:spcPct val="20000"/>
        </a:spcBef>
        <a:spcAft>
          <a:spcPct val="0"/>
        </a:spcAft>
        <a:defRPr sz="3800" b="1">
          <a:solidFill>
            <a:schemeClr val="tx2"/>
          </a:solidFill>
          <a:latin typeface="Arial" charset="0"/>
        </a:defRPr>
      </a:lvl8pPr>
      <a:lvl9pPr marL="1828800" algn="l" rtl="0" eaLnBrk="0" fontAlgn="base" hangingPunct="0">
        <a:lnSpc>
          <a:spcPct val="90000"/>
        </a:lnSpc>
        <a:spcBef>
          <a:spcPct val="20000"/>
        </a:spcBef>
        <a:spcAft>
          <a:spcPct val="0"/>
        </a:spcAft>
        <a:defRPr sz="3800" b="1">
          <a:solidFill>
            <a:schemeClr val="tx2"/>
          </a:solidFill>
          <a:latin typeface="Arial" charset="0"/>
        </a:defRPr>
      </a:lvl9pPr>
    </p:titleStyle>
    <p:bodyStyle>
      <a:lvl1pPr marL="342900" indent="-342900" algn="l" rtl="0" eaLnBrk="0" fontAlgn="base" hangingPunct="0">
        <a:lnSpc>
          <a:spcPct val="90000"/>
        </a:lnSpc>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lnSpc>
          <a:spcPct val="90000"/>
        </a:lnSpc>
        <a:spcBef>
          <a:spcPct val="20000"/>
        </a:spcBef>
        <a:spcAft>
          <a:spcPct val="0"/>
        </a:spcAft>
        <a:buChar char="–"/>
        <a:defRPr sz="2800">
          <a:solidFill>
            <a:schemeClr val="tx1"/>
          </a:solidFill>
          <a:latin typeface="+mn-lt"/>
          <a:ea typeface="Geneva" charset="-128"/>
          <a:cs typeface="Geneva" charset="0"/>
        </a:defRPr>
      </a:lvl2pPr>
      <a:lvl3pPr marL="1085850" indent="-228600" algn="l" rtl="0" eaLnBrk="0" fontAlgn="base" hangingPunct="0">
        <a:lnSpc>
          <a:spcPct val="90000"/>
        </a:lnSpc>
        <a:spcBef>
          <a:spcPct val="20000"/>
        </a:spcBef>
        <a:spcAft>
          <a:spcPct val="0"/>
        </a:spcAft>
        <a:buChar char="•"/>
        <a:defRPr sz="2400">
          <a:solidFill>
            <a:schemeClr val="tx1"/>
          </a:solidFill>
          <a:latin typeface="+mn-lt"/>
          <a:ea typeface="Geneva" charset="-128"/>
          <a:cs typeface="Geneva" charset="0"/>
        </a:defRPr>
      </a:lvl3pPr>
      <a:lvl4pPr marL="1428750" indent="-228600" algn="l" rtl="0" eaLnBrk="0" fontAlgn="base" hangingPunct="0">
        <a:lnSpc>
          <a:spcPct val="90000"/>
        </a:lnSpc>
        <a:spcBef>
          <a:spcPct val="20000"/>
        </a:spcBef>
        <a:spcAft>
          <a:spcPct val="0"/>
        </a:spcAft>
        <a:buChar char="–"/>
        <a:defRPr sz="2000">
          <a:solidFill>
            <a:schemeClr val="tx1"/>
          </a:solidFill>
          <a:latin typeface="+mn-lt"/>
          <a:ea typeface="Geneva" charset="-128"/>
          <a:cs typeface="Geneva" charset="0"/>
        </a:defRPr>
      </a:lvl4pPr>
      <a:lvl5pPr marL="1771650" indent="-228600" algn="l" rtl="0" eaLnBrk="0" fontAlgn="base" hangingPunct="0">
        <a:lnSpc>
          <a:spcPct val="90000"/>
        </a:lnSpc>
        <a:spcBef>
          <a:spcPct val="20000"/>
        </a:spcBef>
        <a:spcAft>
          <a:spcPct val="0"/>
        </a:spcAft>
        <a:buChar char="»"/>
        <a:defRPr sz="2000">
          <a:solidFill>
            <a:schemeClr val="tx1"/>
          </a:solidFill>
          <a:latin typeface="+mn-lt"/>
          <a:ea typeface="Geneva" charset="-128"/>
          <a:cs typeface="Geneva" charset="0"/>
        </a:defRPr>
      </a:lvl5pPr>
      <a:lvl6pPr marL="22288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6pPr>
      <a:lvl7pPr marL="26860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7pPr>
      <a:lvl8pPr marL="31432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8pPr>
      <a:lvl9pPr marL="36004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6194" name="Group 1026"/>
          <p:cNvGrpSpPr>
            <a:grpSpLocks/>
          </p:cNvGrpSpPr>
          <p:nvPr/>
        </p:nvGrpSpPr>
        <p:grpSpPr bwMode="auto">
          <a:xfrm>
            <a:off x="228600" y="228600"/>
            <a:ext cx="8686800" cy="5943600"/>
            <a:chOff x="144" y="144"/>
            <a:chExt cx="5472" cy="3744"/>
          </a:xfrm>
        </p:grpSpPr>
        <p:sp>
          <p:nvSpPr>
            <p:cNvPr id="136200" name="Rectangle 1027"/>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6201" name="Rectangle 1028"/>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6202" name="Line 1029"/>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136195" name="Rectangle 1030"/>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6196" name="Rectangle 1031"/>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6936" name="Rectangle 1032"/>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36937" name="Rectangle 1033"/>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36938" name="Rectangle 1034"/>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latin typeface="Arial" charset="0"/>
              </a:defRPr>
            </a:lvl1pPr>
          </a:lstStyle>
          <a:p>
            <a:pPr defTabSz="914400" fontAlgn="base">
              <a:spcBef>
                <a:spcPct val="0"/>
              </a:spcBef>
              <a:spcAft>
                <a:spcPct val="0"/>
              </a:spcAft>
              <a:defRPr/>
            </a:pPr>
            <a:fld id="{5586613B-709C-CF42-B149-117F32CD7C33}"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676412128"/>
      </p:ext>
    </p:extLst>
  </p:cSld>
  <p:clrMap bg1="dk2" tx1="lt1" bg2="dk1" tx2="lt2" accent1="accent1" accent2="accent2" accent3="accent3" accent4="accent4" accent5="accent5" accent6="accent6" hlink="hlink" folHlink="folHlink"/>
  <p:sldLayoutIdLst>
    <p:sldLayoutId id="2147486765" r:id="rId1"/>
    <p:sldLayoutId id="2147486766" r:id="rId2"/>
    <p:sldLayoutId id="2147486767" r:id="rId3"/>
    <p:sldLayoutId id="2147486768" r:id="rId4"/>
    <p:sldLayoutId id="2147486769" r:id="rId5"/>
    <p:sldLayoutId id="2147486770" r:id="rId6"/>
    <p:sldLayoutId id="2147486771" r:id="rId7"/>
    <p:sldLayoutId id="2147486772" r:id="rId8"/>
    <p:sldLayoutId id="2147486773" r:id="rId9"/>
    <p:sldLayoutId id="2147486774" r:id="rId10"/>
    <p:sldLayoutId id="2147486775"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2pPr>
      <a:lvl3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3pPr>
      <a:lvl4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4pPr>
      <a:lvl5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5pPr>
      <a:lvl6pPr marL="457200" algn="l" rtl="0" fontAlgn="base">
        <a:lnSpc>
          <a:spcPct val="80000"/>
        </a:lnSpc>
        <a:spcBef>
          <a:spcPct val="0"/>
        </a:spcBef>
        <a:spcAft>
          <a:spcPct val="0"/>
        </a:spcAft>
        <a:defRPr sz="4400">
          <a:solidFill>
            <a:schemeClr val="tx2"/>
          </a:solidFill>
          <a:latin typeface="Times New Roman" charset="0"/>
        </a:defRPr>
      </a:lvl6pPr>
      <a:lvl7pPr marL="914400" algn="l" rtl="0" fontAlgn="base">
        <a:lnSpc>
          <a:spcPct val="80000"/>
        </a:lnSpc>
        <a:spcBef>
          <a:spcPct val="0"/>
        </a:spcBef>
        <a:spcAft>
          <a:spcPct val="0"/>
        </a:spcAft>
        <a:defRPr sz="4400">
          <a:solidFill>
            <a:schemeClr val="tx2"/>
          </a:solidFill>
          <a:latin typeface="Times New Roman" charset="0"/>
        </a:defRPr>
      </a:lvl7pPr>
      <a:lvl8pPr marL="1371600" algn="l" rtl="0" fontAlgn="base">
        <a:lnSpc>
          <a:spcPct val="80000"/>
        </a:lnSpc>
        <a:spcBef>
          <a:spcPct val="0"/>
        </a:spcBef>
        <a:spcAft>
          <a:spcPct val="0"/>
        </a:spcAft>
        <a:defRPr sz="4400">
          <a:solidFill>
            <a:schemeClr val="tx2"/>
          </a:solidFill>
          <a:latin typeface="Times New Roman" charset="0"/>
        </a:defRPr>
      </a:lvl8pPr>
      <a:lvl9pPr marL="1828800" algn="l" rtl="0" fontAlgn="base">
        <a:lnSpc>
          <a:spcPct val="8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6pPr>
      <a:lvl7pPr marL="29718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7pPr>
      <a:lvl8pPr marL="34290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8pPr>
      <a:lvl9pPr marL="38862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2667000" y="1219200"/>
            <a:ext cx="5791200" cy="13716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2743200"/>
            <a:ext cx="7772400" cy="32766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charset="-52"/>
                <a:ea typeface="ＭＳ Ｐゴシック" charset="-128"/>
                <a:cs typeface="ＭＳ Ｐゴシック" charset="-128"/>
              </a:defRPr>
            </a:lvl1pPr>
          </a:lstStyle>
          <a:p>
            <a:pPr>
              <a:defRPr/>
            </a:pPr>
            <a:endParaRPr lang="en-US"/>
          </a:p>
        </p:txBody>
      </p:sp>
      <p:sp>
        <p:nvSpPr>
          <p:cNvPr id="28677" name="Rectangle 5"/>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charset="-52"/>
                <a:ea typeface="ＭＳ Ｐゴシック" charset="-128"/>
                <a:cs typeface="ＭＳ Ｐゴシック" charset="-128"/>
              </a:defRPr>
            </a:lvl1pPr>
          </a:lstStyle>
          <a:p>
            <a:pPr>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FE420345-34D7-A847-952A-ABB6FAE79C0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441" r:id="rId1"/>
    <p:sldLayoutId id="2147486442" r:id="rId2"/>
    <p:sldLayoutId id="2147486443" r:id="rId3"/>
    <p:sldLayoutId id="2147486444" r:id="rId4"/>
    <p:sldLayoutId id="2147486445" r:id="rId5"/>
    <p:sldLayoutId id="2147486446" r:id="rId6"/>
    <p:sldLayoutId id="2147486447" r:id="rId7"/>
    <p:sldLayoutId id="2147486448" r:id="rId8"/>
    <p:sldLayoutId id="2147486449" r:id="rId9"/>
    <p:sldLayoutId id="2147486450" r:id="rId10"/>
    <p:sldLayoutId id="2147486451" r:id="rId11"/>
    <p:sldLayoutId id="2147486547" r:id="rId12"/>
  </p:sldLayoutIdLst>
  <p:txStyles>
    <p:titleStyle>
      <a:lvl1pPr algn="r" rtl="0" eaLnBrk="0" fontAlgn="base" hangingPunct="0">
        <a:spcBef>
          <a:spcPct val="0"/>
        </a:spcBef>
        <a:spcAft>
          <a:spcPct val="0"/>
        </a:spcAft>
        <a:defRPr sz="4000" i="1">
          <a:solidFill>
            <a:schemeClr val="tx2"/>
          </a:solidFill>
          <a:latin typeface="+mj-lt"/>
          <a:ea typeface="+mj-ea"/>
          <a:cs typeface="+mj-cs"/>
        </a:defRPr>
      </a:lvl1pPr>
      <a:lvl2pPr algn="r" rtl="0" eaLnBrk="0" fontAlgn="base" hangingPunct="0">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2pPr>
      <a:lvl3pPr algn="r" rtl="0" eaLnBrk="0" fontAlgn="base" hangingPunct="0">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3pPr>
      <a:lvl4pPr algn="r" rtl="0" eaLnBrk="0" fontAlgn="base" hangingPunct="0">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4pPr>
      <a:lvl5pPr algn="r" rtl="0" eaLnBrk="0" fontAlgn="base" hangingPunct="0">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5pPr>
      <a:lvl6pPr marL="457200" algn="r" rtl="0" fontAlgn="base">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6pPr>
      <a:lvl7pPr marL="914400" algn="r" rtl="0" fontAlgn="base">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7pPr>
      <a:lvl8pPr marL="1371600" algn="r" rtl="0" fontAlgn="base">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8pPr>
      <a:lvl9pPr marL="1828800" algn="r" rtl="0" fontAlgn="base">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Font typeface="Tahoma"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a:solidFill>
            <a:schemeClr val="tx1"/>
          </a:solidFill>
          <a:latin typeface="+mn-lt"/>
          <a:ea typeface="+mn-ea"/>
        </a:defRPr>
      </a:lvl5pPr>
      <a:lvl6pPr marL="2514600" indent="-228600" algn="l" rtl="0" fontAlgn="base">
        <a:spcBef>
          <a:spcPct val="20000"/>
        </a:spcBef>
        <a:spcAft>
          <a:spcPct val="0"/>
        </a:spcAft>
        <a:buFont typeface="Tahoma" pitchFamily="-108" charset="-52"/>
        <a:buChar char="•"/>
        <a:defRPr>
          <a:solidFill>
            <a:schemeClr val="tx1"/>
          </a:solidFill>
          <a:latin typeface="+mn-lt"/>
          <a:ea typeface="+mn-ea"/>
        </a:defRPr>
      </a:lvl6pPr>
      <a:lvl7pPr marL="2971800" indent="-228600" algn="l" rtl="0" fontAlgn="base">
        <a:spcBef>
          <a:spcPct val="20000"/>
        </a:spcBef>
        <a:spcAft>
          <a:spcPct val="0"/>
        </a:spcAft>
        <a:buFont typeface="Tahoma" pitchFamily="-108" charset="-52"/>
        <a:buChar char="•"/>
        <a:defRPr>
          <a:solidFill>
            <a:schemeClr val="tx1"/>
          </a:solidFill>
          <a:latin typeface="+mn-lt"/>
          <a:ea typeface="+mn-ea"/>
        </a:defRPr>
      </a:lvl7pPr>
      <a:lvl8pPr marL="3429000" indent="-228600" algn="l" rtl="0" fontAlgn="base">
        <a:spcBef>
          <a:spcPct val="20000"/>
        </a:spcBef>
        <a:spcAft>
          <a:spcPct val="0"/>
        </a:spcAft>
        <a:buFont typeface="Tahoma" pitchFamily="-108" charset="-52"/>
        <a:buChar char="•"/>
        <a:defRPr>
          <a:solidFill>
            <a:schemeClr val="tx1"/>
          </a:solidFill>
          <a:latin typeface="+mn-lt"/>
          <a:ea typeface="+mn-ea"/>
        </a:defRPr>
      </a:lvl8pPr>
      <a:lvl9pPr marL="3886200" indent="-228600" algn="l" rtl="0" fontAlgn="base">
        <a:spcBef>
          <a:spcPct val="20000"/>
        </a:spcBef>
        <a:spcAft>
          <a:spcPct val="0"/>
        </a:spcAft>
        <a:buFont typeface="Tahoma" pitchFamily="-108" charset="-5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86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86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Verdana" pitchFamily="-112" charset="0"/>
                <a:ea typeface="+mn-ea"/>
                <a:cs typeface="+mn-cs"/>
              </a:defRPr>
            </a:lvl1pPr>
          </a:lstStyle>
          <a:p>
            <a:pPr defTabSz="914400" eaLnBrk="0" fontAlgn="base" hangingPunct="0">
              <a:spcBef>
                <a:spcPct val="0"/>
              </a:spcBef>
              <a:spcAft>
                <a:spcPct val="0"/>
              </a:spcAft>
              <a:defRPr/>
            </a:pPr>
            <a:endParaRPr lang="en-US">
              <a:solidFill>
                <a:srgbClr val="FFFF66"/>
              </a:solidFill>
              <a:ea typeface="MS Pゴシック"/>
              <a:cs typeface="MS Pゴシック"/>
            </a:endParaRPr>
          </a:p>
        </p:txBody>
      </p:sp>
      <p:sp>
        <p:nvSpPr>
          <p:cNvPr id="66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2" charset="0"/>
                <a:ea typeface="+mn-ea"/>
                <a:cs typeface="+mn-cs"/>
              </a:defRPr>
            </a:lvl1pPr>
          </a:lstStyle>
          <a:p>
            <a:pPr defTabSz="914400" eaLnBrk="0" fontAlgn="base" hangingPunct="0">
              <a:spcBef>
                <a:spcPct val="0"/>
              </a:spcBef>
              <a:spcAft>
                <a:spcPct val="0"/>
              </a:spcAft>
              <a:defRPr/>
            </a:pPr>
            <a:endParaRPr lang="en-US">
              <a:solidFill>
                <a:srgbClr val="FFFF66"/>
              </a:solidFill>
              <a:ea typeface="MS Pゴシック"/>
              <a:cs typeface="MS Pゴシック"/>
            </a:endParaRPr>
          </a:p>
        </p:txBody>
      </p:sp>
      <p:sp>
        <p:nvSpPr>
          <p:cNvPr id="66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ea typeface="MS Pゴシック" charset="0"/>
                <a:cs typeface="MS Pゴシック" charset="0"/>
              </a:defRPr>
            </a:lvl1pPr>
          </a:lstStyle>
          <a:p>
            <a:pPr defTabSz="914400" eaLnBrk="0" fontAlgn="base" hangingPunct="0">
              <a:spcBef>
                <a:spcPct val="0"/>
              </a:spcBef>
              <a:spcAft>
                <a:spcPct val="0"/>
              </a:spcAft>
              <a:defRPr/>
            </a:pPr>
            <a:fld id="{FD0209E2-06CB-824D-9BC0-D41532BC5DC8}" type="slidenum">
              <a:rPr lang="en-US">
                <a:solidFill>
                  <a:srgbClr val="FFFF66"/>
                </a:solidFill>
                <a:latin typeface="Verdana" charset="0"/>
              </a:rPr>
              <a:pPr defTabSz="914400" eaLnBrk="0" fontAlgn="base" hangingPunct="0">
                <a:spcBef>
                  <a:spcPct val="0"/>
                </a:spcBef>
                <a:spcAft>
                  <a:spcPct val="0"/>
                </a:spcAft>
                <a:defRPr/>
              </a:pPr>
              <a:t>‹#›</a:t>
            </a:fld>
            <a:endParaRPr lang="en-US">
              <a:solidFill>
                <a:srgbClr val="FFFF66"/>
              </a:solidFill>
              <a:latin typeface="Verdana" charset="0"/>
            </a:endParaRPr>
          </a:p>
        </p:txBody>
      </p:sp>
    </p:spTree>
    <p:extLst>
      <p:ext uri="{BB962C8B-B14F-4D97-AF65-F5344CB8AC3E}">
        <p14:creationId xmlns:p14="http://schemas.microsoft.com/office/powerpoint/2010/main" val="2523435691"/>
      </p:ext>
    </p:extLst>
  </p:cSld>
  <p:clrMap bg1="dk2" tx1="lt1" bg2="dk1" tx2="lt2" accent1="accent1" accent2="accent2" accent3="accent3" accent4="accent4" accent5="accent5" accent6="accent6" hlink="hlink" folHlink="folHlink"/>
  <p:sldLayoutIdLst>
    <p:sldLayoutId id="2147486777" r:id="rId1"/>
    <p:sldLayoutId id="2147486778" r:id="rId2"/>
    <p:sldLayoutId id="2147486779" r:id="rId3"/>
    <p:sldLayoutId id="2147486780" r:id="rId4"/>
    <p:sldLayoutId id="2147486781" r:id="rId5"/>
    <p:sldLayoutId id="2147486782" r:id="rId6"/>
    <p:sldLayoutId id="2147486783" r:id="rId7"/>
    <p:sldLayoutId id="2147486784" r:id="rId8"/>
    <p:sldLayoutId id="2147486785" r:id="rId9"/>
    <p:sldLayoutId id="2147486786" r:id="rId10"/>
    <p:sldLayoutId id="2147486787"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2pPr>
      <a:lvl3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3pPr>
      <a:lvl4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4pPr>
      <a:lvl5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5pPr>
      <a:lvl6pPr marL="4572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6pPr>
      <a:lvl7pPr marL="9144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7pPr>
      <a:lvl8pPr marL="13716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8pPr>
      <a:lvl9pPr marL="18288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Monotype Sorts" charset="0"/>
        <a:buChar char="D"/>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C"/>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D"/>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C"/>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D"/>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3442281"/>
      </p:ext>
    </p:extLst>
  </p:cSld>
  <p:clrMap bg1="lt1" tx1="dk1" bg2="lt2" tx2="dk2" accent1="accent1" accent2="accent2" accent3="accent3" accent4="accent4" accent5="accent5" accent6="accent6" hlink="hlink" folHlink="folHlink"/>
  <p:sldLayoutIdLst>
    <p:sldLayoutId id="2147486789" r:id="rId1"/>
    <p:sldLayoutId id="2147486790" r:id="rId2"/>
    <p:sldLayoutId id="2147486791" r:id="rId3"/>
    <p:sldLayoutId id="2147486792" r:id="rId4"/>
    <p:sldLayoutId id="2147486793" r:id="rId5"/>
    <p:sldLayoutId id="2147486794" r:id="rId6"/>
    <p:sldLayoutId id="2147486795" r:id="rId7"/>
    <p:sldLayoutId id="2147486796" r:id="rId8"/>
    <p:sldLayoutId id="2147486797" r:id="rId9"/>
    <p:sldLayoutId id="2147486798" r:id="rId10"/>
    <p:sldLayoutId id="214748679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charset="-128"/>
        </a:defRPr>
      </a:lvl6pPr>
      <a:lvl7pPr marL="2971800" indent="-228600" algn="l" rtl="0" fontAlgn="base">
        <a:spcBef>
          <a:spcPct val="20000"/>
        </a:spcBef>
        <a:spcAft>
          <a:spcPct val="0"/>
        </a:spcAft>
        <a:buChar char="»"/>
        <a:defRPr sz="2000">
          <a:solidFill>
            <a:schemeClr val="tx1"/>
          </a:solidFill>
          <a:latin typeface="+mn-lt"/>
          <a:ea typeface="Geneva" charset="-128"/>
        </a:defRPr>
      </a:lvl7pPr>
      <a:lvl8pPr marL="3429000" indent="-228600" algn="l" rtl="0" fontAlgn="base">
        <a:spcBef>
          <a:spcPct val="20000"/>
        </a:spcBef>
        <a:spcAft>
          <a:spcPct val="0"/>
        </a:spcAft>
        <a:buChar char="»"/>
        <a:defRPr sz="2000">
          <a:solidFill>
            <a:schemeClr val="tx1"/>
          </a:solidFill>
          <a:latin typeface="+mn-lt"/>
          <a:ea typeface="Geneva" charset="-128"/>
        </a:defRPr>
      </a:lvl8pPr>
      <a:lvl9pPr marL="3886200" indent="-228600" algn="l" rtl="0" fontAlgn="base">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25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25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2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Century Gothic"/>
              <a:ea typeface="ＭＳ Ｐゴシック"/>
              <a:cs typeface="ＭＳ Ｐゴシック"/>
            </a:endParaRPr>
          </a:p>
        </p:txBody>
      </p:sp>
      <p:sp>
        <p:nvSpPr>
          <p:cNvPr id="662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Century Gothic"/>
              <a:ea typeface="ＭＳ Ｐゴシック"/>
              <a:cs typeface="ＭＳ Ｐゴシック"/>
            </a:endParaRPr>
          </a:p>
        </p:txBody>
      </p:sp>
      <p:sp>
        <p:nvSpPr>
          <p:cNvPr id="662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Century Gothic" charset="0"/>
              </a:defRPr>
            </a:lvl1pPr>
          </a:lstStyle>
          <a:p>
            <a:pPr defTabSz="914400" eaLnBrk="0" fontAlgn="base" hangingPunct="0">
              <a:spcBef>
                <a:spcPct val="0"/>
              </a:spcBef>
              <a:spcAft>
                <a:spcPct val="0"/>
              </a:spcAft>
              <a:defRPr/>
            </a:pPr>
            <a:fld id="{575F3152-FFBA-C541-8C10-2F1DC32D5412}" type="slidenum">
              <a:rPr lang="en-US">
                <a:solidFill>
                  <a:srgbClr val="FFFF66"/>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66"/>
              </a:solidFill>
              <a:ea typeface="ＭＳ Ｐゴシック" charset="0"/>
              <a:cs typeface="ＭＳ Ｐゴシック" charset="0"/>
            </a:endParaRPr>
          </a:p>
        </p:txBody>
      </p:sp>
    </p:spTree>
    <p:extLst>
      <p:ext uri="{BB962C8B-B14F-4D97-AF65-F5344CB8AC3E}">
        <p14:creationId xmlns:p14="http://schemas.microsoft.com/office/powerpoint/2010/main" val="1268243729"/>
      </p:ext>
    </p:extLst>
  </p:cSld>
  <p:clrMap bg1="dk2" tx1="lt1" bg2="dk1" tx2="lt2" accent1="accent1" accent2="accent2" accent3="accent3" accent4="accent4" accent5="accent5" accent6="accent6" hlink="hlink" folHlink="folHlink"/>
  <p:sldLayoutIdLst>
    <p:sldLayoutId id="2147486801" r:id="rId1"/>
    <p:sldLayoutId id="2147486802" r:id="rId2"/>
    <p:sldLayoutId id="2147486803" r:id="rId3"/>
    <p:sldLayoutId id="2147486804" r:id="rId4"/>
    <p:sldLayoutId id="2147486805" r:id="rId5"/>
    <p:sldLayoutId id="2147486806" r:id="rId6"/>
    <p:sldLayoutId id="2147486807" r:id="rId7"/>
    <p:sldLayoutId id="2147486808" r:id="rId8"/>
    <p:sldLayoutId id="2147486809" r:id="rId9"/>
    <p:sldLayoutId id="2147486810" r:id="rId10"/>
    <p:sldLayoutId id="2147486811"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9074" name="Group 2"/>
          <p:cNvGrpSpPr>
            <a:grpSpLocks/>
          </p:cNvGrpSpPr>
          <p:nvPr/>
        </p:nvGrpSpPr>
        <p:grpSpPr bwMode="auto">
          <a:xfrm>
            <a:off x="457200" y="992188"/>
            <a:ext cx="8153400" cy="1600200"/>
            <a:chOff x="288" y="625"/>
            <a:chExt cx="5136" cy="1008"/>
          </a:xfrm>
        </p:grpSpPr>
        <p:sp>
          <p:nvSpPr>
            <p:cNvPr id="259080"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1"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2"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sp>
        <p:nvSpPr>
          <p:cNvPr id="25907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5907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Arial"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Arial"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Arial" charset="0"/>
              </a:defRPr>
            </a:lvl1pPr>
          </a:lstStyle>
          <a:p>
            <a:pPr defTabSz="914400" fontAlgn="base">
              <a:spcBef>
                <a:spcPct val="0"/>
              </a:spcBef>
              <a:spcAft>
                <a:spcPct val="0"/>
              </a:spcAft>
              <a:defRPr/>
            </a:pPr>
            <a:fld id="{6237997F-B353-0840-B04C-04297AA5B173}" type="slidenum">
              <a:rPr lang="en-US">
                <a:solidFill>
                  <a:srgbClr val="FFFFCC"/>
                </a:solidFill>
                <a:ea typeface="ＭＳ Ｐゴシック" charset="0"/>
                <a:cs typeface="ＭＳ Ｐゴシック" charset="0"/>
              </a:rPr>
              <a:pPr defTabSz="914400" fontAlgn="base">
                <a:spcBef>
                  <a:spcPct val="0"/>
                </a:spcBef>
                <a:spcAft>
                  <a:spcPct val="0"/>
                </a:spcAft>
                <a:defRPr/>
              </a:pPr>
              <a:t>‹#›</a:t>
            </a:fld>
            <a:endParaRPr lang="en-US">
              <a:solidFill>
                <a:srgbClr val="FFFFCC"/>
              </a:solidFill>
              <a:ea typeface="ＭＳ Ｐゴシック" charset="0"/>
              <a:cs typeface="ＭＳ Ｐゴシック" charset="0"/>
            </a:endParaRPr>
          </a:p>
        </p:txBody>
      </p:sp>
    </p:spTree>
    <p:extLst>
      <p:ext uri="{BB962C8B-B14F-4D97-AF65-F5344CB8AC3E}">
        <p14:creationId xmlns:p14="http://schemas.microsoft.com/office/powerpoint/2010/main" val="2579384615"/>
      </p:ext>
    </p:extLst>
  </p:cSld>
  <p:clrMap bg1="dk2" tx1="lt1" bg2="dk1" tx2="lt2" accent1="accent1" accent2="accent2" accent3="accent3" accent4="accent4" accent5="accent5" accent6="accent6" hlink="hlink" folHlink="folHlink"/>
  <p:sldLayoutIdLst>
    <p:sldLayoutId id="2147486813" r:id="rId1"/>
    <p:sldLayoutId id="2147486814" r:id="rId2"/>
    <p:sldLayoutId id="2147486815" r:id="rId3"/>
    <p:sldLayoutId id="2147486816" r:id="rId4"/>
    <p:sldLayoutId id="2147486817" r:id="rId5"/>
    <p:sldLayoutId id="2147486818" r:id="rId6"/>
    <p:sldLayoutId id="2147486819" r:id="rId7"/>
    <p:sldLayoutId id="2147486820" r:id="rId8"/>
    <p:sldLayoutId id="2147486821" r:id="rId9"/>
    <p:sldLayoutId id="2147486822" r:id="rId10"/>
    <p:sldLayoutId id="2147486823"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41463586-26F2-604D-A40D-8471C93EA0B5}" type="slidenum">
              <a:rPr lang="en-US" smtClean="0"/>
              <a:pPr>
                <a:defRPr/>
              </a:pPr>
              <a:t>‹#›</a:t>
            </a:fld>
            <a:endParaRPr lang="en-US"/>
          </a:p>
        </p:txBody>
      </p:sp>
    </p:spTree>
    <p:extLst>
      <p:ext uri="{BB962C8B-B14F-4D97-AF65-F5344CB8AC3E}">
        <p14:creationId xmlns:p14="http://schemas.microsoft.com/office/powerpoint/2010/main" val="1876591356"/>
      </p:ext>
    </p:extLst>
  </p:cSld>
  <p:clrMap bg1="lt1" tx1="dk1" bg2="lt2" tx2="dk2" accent1="accent1" accent2="accent2" accent3="accent3" accent4="accent4" accent5="accent5" accent6="accent6" hlink="hlink" folHlink="folHlink"/>
  <p:sldLayoutIdLst>
    <p:sldLayoutId id="2147486826" r:id="rId1"/>
    <p:sldLayoutId id="2147486827" r:id="rId2"/>
    <p:sldLayoutId id="2147486828"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6686" algn="ctr" rtl="0" eaLnBrk="0" fontAlgn="base" hangingPunct="0">
        <a:spcBef>
          <a:spcPct val="0"/>
        </a:spcBef>
        <a:spcAft>
          <a:spcPct val="0"/>
        </a:spcAft>
        <a:defRPr sz="4400">
          <a:solidFill>
            <a:schemeClr val="tx2"/>
          </a:solidFill>
          <a:latin typeface="Times New Roman" pitchFamily="-112" charset="0"/>
        </a:defRPr>
      </a:lvl6pPr>
      <a:lvl7pPr marL="913370" algn="ctr" rtl="0" eaLnBrk="0" fontAlgn="base" hangingPunct="0">
        <a:spcBef>
          <a:spcPct val="0"/>
        </a:spcBef>
        <a:spcAft>
          <a:spcPct val="0"/>
        </a:spcAft>
        <a:defRPr sz="4400">
          <a:solidFill>
            <a:schemeClr val="tx2"/>
          </a:solidFill>
          <a:latin typeface="Times New Roman" pitchFamily="-112" charset="0"/>
        </a:defRPr>
      </a:lvl7pPr>
      <a:lvl8pPr marL="1370051" algn="ctr" rtl="0" eaLnBrk="0" fontAlgn="base" hangingPunct="0">
        <a:spcBef>
          <a:spcPct val="0"/>
        </a:spcBef>
        <a:spcAft>
          <a:spcPct val="0"/>
        </a:spcAft>
        <a:defRPr sz="4400">
          <a:solidFill>
            <a:schemeClr val="tx2"/>
          </a:solidFill>
          <a:latin typeface="Times New Roman" pitchFamily="-112" charset="0"/>
        </a:defRPr>
      </a:lvl8pPr>
      <a:lvl9pPr marL="1826739" algn="ctr" rtl="0" eaLnBrk="0" fontAlgn="base" hangingPunct="0">
        <a:spcBef>
          <a:spcPct val="0"/>
        </a:spcBef>
        <a:spcAft>
          <a:spcPct val="0"/>
        </a:spcAft>
        <a:defRPr sz="4400">
          <a:solidFill>
            <a:schemeClr val="tx2"/>
          </a:solidFill>
          <a:latin typeface="Times New Roman" pitchFamily="-112" charset="0"/>
        </a:defRPr>
      </a:lvl9pPr>
    </p:titleStyle>
    <p:bodyStyle>
      <a:lvl1pPr marL="342512" indent="-342512"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108" indent="-285428"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1708" indent="-228341"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598393" indent="-228341"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5075" indent="-228341"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1759" indent="-228341"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447" indent="-228341"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126" indent="-228341"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1814" indent="-228341"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ChangeArrowheads="1"/>
          </p:cNvSpPr>
          <p:nvPr/>
        </p:nvSpPr>
        <p:spPr bwMode="ltGray">
          <a:xfrm>
            <a:off x="417514" y="1098558"/>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19" name="Rectangle 3"/>
          <p:cNvSpPr>
            <a:spLocks noChangeArrowheads="1"/>
          </p:cNvSpPr>
          <p:nvPr/>
        </p:nvSpPr>
        <p:spPr bwMode="ltGray">
          <a:xfrm>
            <a:off x="800104" y="1098558"/>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0" name="Rectangle 4"/>
          <p:cNvSpPr>
            <a:spLocks noChangeArrowheads="1"/>
          </p:cNvSpPr>
          <p:nvPr/>
        </p:nvSpPr>
        <p:spPr bwMode="ltGray">
          <a:xfrm>
            <a:off x="541344" y="1520832"/>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1" name="Rectangle 5"/>
          <p:cNvSpPr>
            <a:spLocks noChangeArrowheads="1"/>
          </p:cNvSpPr>
          <p:nvPr/>
        </p:nvSpPr>
        <p:spPr bwMode="ltGray">
          <a:xfrm>
            <a:off x="911226" y="1520832"/>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2" name="Rectangle 6"/>
          <p:cNvSpPr>
            <a:spLocks noChangeArrowheads="1"/>
          </p:cNvSpPr>
          <p:nvPr/>
        </p:nvSpPr>
        <p:spPr bwMode="ltGray">
          <a:xfrm>
            <a:off x="127002" y="1447814"/>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3" name="Rectangle 7"/>
          <p:cNvSpPr>
            <a:spLocks noChangeArrowheads="1"/>
          </p:cNvSpPr>
          <p:nvPr/>
        </p:nvSpPr>
        <p:spPr bwMode="gray">
          <a:xfrm>
            <a:off x="762000" y="990604"/>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4" name="Rectangle 8"/>
          <p:cNvSpPr>
            <a:spLocks noChangeArrowheads="1"/>
          </p:cNvSpPr>
          <p:nvPr/>
        </p:nvSpPr>
        <p:spPr bwMode="gray">
          <a:xfrm flipV="1">
            <a:off x="460389"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91334" tIns="45667" rIns="91334" bIns="45667" anchor="ctr"/>
          <a:lstStyle/>
          <a:p>
            <a:endParaRPr kumimoji="1" lang="en-US">
              <a:latin typeface="Arial" charset="0"/>
            </a:endParaRPr>
          </a:p>
        </p:txBody>
      </p:sp>
      <p:sp>
        <p:nvSpPr>
          <p:cNvPr id="111625" name="Rectangle 9"/>
          <p:cNvSpPr>
            <a:spLocks noGrp="1" noChangeArrowheads="1"/>
          </p:cNvSpPr>
          <p:nvPr>
            <p:ph type="title"/>
          </p:nvPr>
        </p:nvSpPr>
        <p:spPr bwMode="auto">
          <a:xfrm>
            <a:off x="1150944" y="617538"/>
            <a:ext cx="7793037"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4" tIns="45667" rIns="91334" bIns="45667" numCol="1" anchor="b" anchorCtr="0" compatLnSpc="1">
            <a:prstTxWarp prst="textNoShape">
              <a:avLst/>
            </a:prstTxWarp>
          </a:bodyPr>
          <a:lstStyle/>
          <a:p>
            <a:pPr lvl="0"/>
            <a:r>
              <a:rPr lang="en-US"/>
              <a:t>Click to edit Master title style</a:t>
            </a:r>
          </a:p>
        </p:txBody>
      </p:sp>
      <p:sp>
        <p:nvSpPr>
          <p:cNvPr id="111626" name="Rectangle 10"/>
          <p:cNvSpPr>
            <a:spLocks noGrp="1" noChangeArrowheads="1"/>
          </p:cNvSpPr>
          <p:nvPr>
            <p:ph type="body" idx="1"/>
          </p:nvPr>
        </p:nvSpPr>
        <p:spPr bwMode="auto">
          <a:xfrm>
            <a:off x="1182688" y="2017713"/>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0107"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400">
                <a:latin typeface="Arial" pitchFamily="-112" charset="0"/>
                <a:ea typeface="+mn-ea"/>
                <a:cs typeface="+mn-cs"/>
              </a:defRPr>
            </a:lvl1pPr>
          </a:lstStyle>
          <a:p>
            <a:pPr>
              <a:defRPr/>
            </a:pPr>
            <a:endParaRPr lang="en-US"/>
          </a:p>
        </p:txBody>
      </p:sp>
      <p:sp>
        <p:nvSpPr>
          <p:cNvPr id="260108"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260109"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400">
                <a:latin typeface="Arial" charset="0"/>
              </a:defRPr>
            </a:lvl1pPr>
          </a:lstStyle>
          <a:p>
            <a:pPr>
              <a:defRPr/>
            </a:pPr>
            <a:fld id="{69EA6815-36EF-304B-99F2-EF798A171DEE}" type="slidenum">
              <a:rPr lang="en-US"/>
              <a:pPr>
                <a:defRPr/>
              </a:pPr>
              <a:t>‹#›</a:t>
            </a:fld>
            <a:endParaRPr lang="en-US"/>
          </a:p>
        </p:txBody>
      </p:sp>
    </p:spTree>
    <p:extLst>
      <p:ext uri="{BB962C8B-B14F-4D97-AF65-F5344CB8AC3E}">
        <p14:creationId xmlns:p14="http://schemas.microsoft.com/office/powerpoint/2010/main" val="3822633229"/>
      </p:ext>
    </p:extLst>
  </p:cSld>
  <p:clrMap bg1="lt1" tx1="dk1" bg2="lt2" tx2="dk2" accent1="accent1" accent2="accent2" accent3="accent3" accent4="accent4" accent5="accent5" accent6="accent6" hlink="hlink" folHlink="folHlink"/>
  <p:sldLayoutIdLst>
    <p:sldLayoutId id="2147486830" r:id="rId1"/>
    <p:sldLayoutId id="2147486831" r:id="rId2"/>
    <p:sldLayoutId id="2147486832" r:id="rId3"/>
    <p:sldLayoutId id="2147486833" r:id="rId4"/>
    <p:sldLayoutId id="2147486834" r:id="rId5"/>
    <p:sldLayoutId id="2147486835" r:id="rId6"/>
    <p:sldLayoutId id="2147486836" r:id="rId7"/>
    <p:sldLayoutId id="2147486837" r:id="rId8"/>
    <p:sldLayoutId id="2147486838" r:id="rId9"/>
    <p:sldLayoutId id="2147486839" r:id="rId10"/>
    <p:sldLayoutId id="214748684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5pPr>
      <a:lvl6pPr marL="456686" algn="l" rtl="0" fontAlgn="base">
        <a:spcBef>
          <a:spcPct val="0"/>
        </a:spcBef>
        <a:spcAft>
          <a:spcPct val="0"/>
        </a:spcAft>
        <a:defRPr sz="4400">
          <a:solidFill>
            <a:schemeClr val="tx2"/>
          </a:solidFill>
          <a:latin typeface="Arial" pitchFamily="-110" charset="0"/>
        </a:defRPr>
      </a:lvl6pPr>
      <a:lvl7pPr marL="913370" algn="l" rtl="0" fontAlgn="base">
        <a:spcBef>
          <a:spcPct val="0"/>
        </a:spcBef>
        <a:spcAft>
          <a:spcPct val="0"/>
        </a:spcAft>
        <a:defRPr sz="4400">
          <a:solidFill>
            <a:schemeClr val="tx2"/>
          </a:solidFill>
          <a:latin typeface="Arial" pitchFamily="-110" charset="0"/>
        </a:defRPr>
      </a:lvl7pPr>
      <a:lvl8pPr marL="1370051" algn="l" rtl="0" fontAlgn="base">
        <a:spcBef>
          <a:spcPct val="0"/>
        </a:spcBef>
        <a:spcAft>
          <a:spcPct val="0"/>
        </a:spcAft>
        <a:defRPr sz="4400">
          <a:solidFill>
            <a:schemeClr val="tx2"/>
          </a:solidFill>
          <a:latin typeface="Arial" pitchFamily="-110" charset="0"/>
        </a:defRPr>
      </a:lvl8pPr>
      <a:lvl9pPr marL="1826739" algn="l" rtl="0" fontAlgn="base">
        <a:spcBef>
          <a:spcPct val="0"/>
        </a:spcBef>
        <a:spcAft>
          <a:spcPct val="0"/>
        </a:spcAft>
        <a:defRPr sz="4400">
          <a:solidFill>
            <a:schemeClr val="tx2"/>
          </a:solidFill>
          <a:latin typeface="Arial" pitchFamily="-110" charset="0"/>
        </a:defRPr>
      </a:lvl9pPr>
    </p:titleStyle>
    <p:bodyStyle>
      <a:lvl1pPr marL="342512" indent="-342512"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ＭＳ Ｐゴシック" pitchFamily="-110" charset="-128"/>
        </a:defRPr>
      </a:lvl5pPr>
      <a:lvl6pPr marL="2511759"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6pPr>
      <a:lvl7pPr marL="2968447"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7pPr>
      <a:lvl8pPr marL="3425126"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8pPr>
      <a:lvl9pPr marL="3881814"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3800480" y="1789131"/>
            <a:ext cx="5340350" cy="5056187"/>
            <a:chOff x="2394" y="1127"/>
            <a:chExt cx="3364" cy="3185"/>
          </a:xfrm>
        </p:grpSpPr>
        <p:sp>
          <p:nvSpPr>
            <p:cNvPr id="40755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5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5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5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5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8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8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8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8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8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40758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407590" name="Rectangle 38"/>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7591"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200">
                <a:latin typeface="Tahoma" pitchFamily="-112" charset="-52"/>
                <a:ea typeface="+mn-ea"/>
                <a:cs typeface="+mn-cs"/>
              </a:defRPr>
            </a:lvl1pPr>
          </a:lstStyle>
          <a:p>
            <a:pPr>
              <a:defRPr/>
            </a:pPr>
            <a:endParaRPr lang="en-US"/>
          </a:p>
        </p:txBody>
      </p:sp>
      <p:sp>
        <p:nvSpPr>
          <p:cNvPr id="40759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a:latin typeface="Tahoma" pitchFamily="-112" charset="-52"/>
                <a:ea typeface="+mn-ea"/>
                <a:cs typeface="+mn-cs"/>
              </a:defRPr>
            </a:lvl1pPr>
          </a:lstStyle>
          <a:p>
            <a:pPr>
              <a:defRPr/>
            </a:pPr>
            <a:endParaRPr lang="en-US"/>
          </a:p>
        </p:txBody>
      </p:sp>
      <p:sp>
        <p:nvSpPr>
          <p:cNvPr id="40759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latin typeface="Tahoma" charset="0"/>
              </a:defRPr>
            </a:lvl1pPr>
          </a:lstStyle>
          <a:p>
            <a:pPr>
              <a:defRPr/>
            </a:pPr>
            <a:fld id="{57BCE450-9A1D-6D4F-816A-2FBD12B991B9}" type="slidenum">
              <a:rPr lang="en-US"/>
              <a:pPr>
                <a:defRPr/>
              </a:pPr>
              <a:t>‹#›</a:t>
            </a:fld>
            <a:endParaRPr lang="en-US"/>
          </a:p>
        </p:txBody>
      </p:sp>
    </p:spTree>
    <p:extLst>
      <p:ext uri="{BB962C8B-B14F-4D97-AF65-F5344CB8AC3E}">
        <p14:creationId xmlns:p14="http://schemas.microsoft.com/office/powerpoint/2010/main" val="4220764881"/>
      </p:ext>
    </p:extLst>
  </p:cSld>
  <p:clrMap bg1="dk2" tx1="lt1" bg2="dk1" tx2="lt2" accent1="accent1" accent2="accent2" accent3="accent3" accent4="accent4" accent5="accent5" accent6="accent6" hlink="hlink" folHlink="folHlink"/>
  <p:sldLayoutIdLst>
    <p:sldLayoutId id="2147486842" r:id="rId1"/>
    <p:sldLayoutId id="2147486843" r:id="rId2"/>
    <p:sldLayoutId id="2147486844" r:id="rId3"/>
    <p:sldLayoutId id="2147486845" r:id="rId4"/>
    <p:sldLayoutId id="2147486846" r:id="rId5"/>
    <p:sldLayoutId id="2147486847" r:id="rId6"/>
    <p:sldLayoutId id="2147486848" r:id="rId7"/>
    <p:sldLayoutId id="2147486849" r:id="rId8"/>
    <p:sldLayoutId id="2147486850" r:id="rId9"/>
    <p:sldLayoutId id="2147486851" r:id="rId10"/>
    <p:sldLayoutId id="214748685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512" indent="-342512"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0" charset="-128"/>
        </a:defRPr>
      </a:lvl2pPr>
      <a:lvl3pPr marL="1141708" indent="-228341"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0" charset="-128"/>
        </a:defRPr>
      </a:lvl3pPr>
      <a:lvl4pPr marL="1598393" indent="-228341"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4pPr>
      <a:lvl5pPr marL="2055075" indent="-228341"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5pPr>
      <a:lvl6pPr marL="2511759"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68447"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5126"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1814"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4915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t" anchorCtr="0" compatLnSpc="1">
            <a:prstTxWarp prst="textNoShape">
              <a:avLst/>
            </a:prstTxWarp>
          </a:bodyPr>
          <a:lstStyle>
            <a:lvl1pPr algn="l" eaLnBrk="0" hangingPunct="0">
              <a:spcBef>
                <a:spcPct val="0"/>
              </a:spcBef>
              <a:buClrTx/>
              <a:buFontTx/>
              <a:buNone/>
              <a:defRPr sz="1400">
                <a:solidFill>
                  <a:srgbClr val="FFFFFF"/>
                </a:solidFill>
                <a:latin typeface="+mn-lt"/>
                <a:ea typeface="+mn-ea"/>
                <a:cs typeface="+mn-cs"/>
              </a:defRPr>
            </a:lvl1pPr>
          </a:lstStyle>
          <a:p>
            <a:pPr>
              <a:defRPr/>
            </a:pPr>
            <a:endParaRPr lang="en-US"/>
          </a:p>
        </p:txBody>
      </p:sp>
      <p:sp>
        <p:nvSpPr>
          <p:cNvPr id="491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t" anchorCtr="0" compatLnSpc="1">
            <a:prstTxWarp prst="textNoShape">
              <a:avLst/>
            </a:prstTxWarp>
          </a:bodyPr>
          <a:lstStyle>
            <a:lvl1pPr algn="ctr" eaLnBrk="0" hangingPunct="0">
              <a:spcBef>
                <a:spcPct val="0"/>
              </a:spcBef>
              <a:buClrTx/>
              <a:buFontTx/>
              <a:buNone/>
              <a:defRPr sz="1400">
                <a:solidFill>
                  <a:srgbClr val="FFFFFF"/>
                </a:solidFill>
                <a:latin typeface="+mn-lt"/>
                <a:ea typeface="+mn-ea"/>
                <a:cs typeface="+mn-cs"/>
              </a:defRPr>
            </a:lvl1pPr>
          </a:lstStyle>
          <a:p>
            <a:pPr>
              <a:defRPr/>
            </a:pPr>
            <a:endParaRPr lang="en-US"/>
          </a:p>
        </p:txBody>
      </p:sp>
      <p:sp>
        <p:nvSpPr>
          <p:cNvPr id="491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t" anchorCtr="0" compatLnSpc="1">
            <a:prstTxWarp prst="textNoShape">
              <a:avLst/>
            </a:prstTxWarp>
          </a:bodyPr>
          <a:lstStyle>
            <a:lvl1pPr algn="r" eaLnBrk="0" hangingPunct="0">
              <a:defRPr sz="1400">
                <a:solidFill>
                  <a:srgbClr val="FFFFFF"/>
                </a:solidFill>
                <a:latin typeface="Verdana" charset="0"/>
              </a:defRPr>
            </a:lvl1pPr>
          </a:lstStyle>
          <a:p>
            <a:pPr>
              <a:defRPr/>
            </a:pPr>
            <a:fld id="{9FCC084F-D1DA-CC4A-9F2C-AA375C1B2233}" type="slidenum">
              <a:rPr lang="en-US"/>
              <a:pPr>
                <a:defRPr/>
              </a:pPr>
              <a:t>‹#›</a:t>
            </a:fld>
            <a:endParaRPr lang="en-US"/>
          </a:p>
        </p:txBody>
      </p:sp>
    </p:spTree>
    <p:extLst>
      <p:ext uri="{BB962C8B-B14F-4D97-AF65-F5344CB8AC3E}">
        <p14:creationId xmlns:p14="http://schemas.microsoft.com/office/powerpoint/2010/main" val="3603243346"/>
      </p:ext>
    </p:extLst>
  </p:cSld>
  <p:clrMap bg1="dk2" tx1="lt1" bg2="dk1" tx2="lt2" accent1="accent1" accent2="accent2" accent3="accent3" accent4="accent4" accent5="accent5" accent6="accent6" hlink="hlink" folHlink="folHlink"/>
  <p:sldLayoutIdLst>
    <p:sldLayoutId id="2147486854" r:id="rId1"/>
    <p:sldLayoutId id="2147486855" r:id="rId2"/>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6686"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337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0051"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6739"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512" indent="-342512"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108" indent="-285428"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1708" indent="-228341" algn="l" rtl="0" eaLnBrk="0" fontAlgn="base" hangingPunct="0">
        <a:spcBef>
          <a:spcPct val="20000"/>
        </a:spcBef>
        <a:spcAft>
          <a:spcPct val="0"/>
        </a:spcAft>
        <a:buClr>
          <a:srgbClr val="FFFF66"/>
        </a:buClr>
        <a:buFont typeface="Wingdings" charset="0"/>
        <a:buChar char=""/>
        <a:defRPr sz="2400">
          <a:solidFill>
            <a:schemeClr val="tx1"/>
          </a:solidFill>
          <a:latin typeface="+mn-lt"/>
          <a:ea typeface="+mn-ea"/>
        </a:defRPr>
      </a:lvl3pPr>
      <a:lvl4pPr marL="1598393" indent="-228341" algn="l" rtl="0" eaLnBrk="0" fontAlgn="base" hangingPunct="0">
        <a:spcBef>
          <a:spcPct val="20000"/>
        </a:spcBef>
        <a:spcAft>
          <a:spcPct val="0"/>
        </a:spcAft>
        <a:buClr>
          <a:srgbClr val="CCFF66"/>
        </a:buClr>
        <a:buFont typeface="Wingdings" charset="0"/>
        <a:buChar char=""/>
        <a:defRPr sz="2000">
          <a:solidFill>
            <a:schemeClr val="tx1"/>
          </a:solidFill>
          <a:latin typeface="+mn-lt"/>
          <a:ea typeface="+mn-ea"/>
        </a:defRPr>
      </a:lvl4pPr>
      <a:lvl5pPr marL="2055075" indent="-228341" algn="l" rtl="0" eaLnBrk="0" fontAlgn="base" hangingPunct="0">
        <a:spcBef>
          <a:spcPct val="20000"/>
        </a:spcBef>
        <a:spcAft>
          <a:spcPct val="0"/>
        </a:spcAft>
        <a:buClr>
          <a:srgbClr val="FFFF66"/>
        </a:buClr>
        <a:buFont typeface="Wingdings" charset="0"/>
        <a:buChar char=""/>
        <a:defRPr sz="2000">
          <a:solidFill>
            <a:schemeClr val="tx1"/>
          </a:solidFill>
          <a:latin typeface="+mn-lt"/>
          <a:ea typeface="+mn-ea"/>
        </a:defRPr>
      </a:lvl5pPr>
      <a:lvl6pPr marL="2511759" indent="-228341"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68447" indent="-228341"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5126" indent="-228341"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1814" indent="-228341"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3362" name="Group 2"/>
          <p:cNvGrpSpPr>
            <a:grpSpLocks/>
          </p:cNvGrpSpPr>
          <p:nvPr/>
        </p:nvGrpSpPr>
        <p:grpSpPr bwMode="auto">
          <a:xfrm>
            <a:off x="3800480" y="1789131"/>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eaLnBrk="1" hangingPunct="1">
              <a:spcBef>
                <a:spcPct val="0"/>
              </a:spcBef>
              <a:buClrTx/>
              <a:buFontTx/>
              <a:buNone/>
              <a:defRPr sz="1200">
                <a:solidFill>
                  <a:srgbClr val="FFFFFF"/>
                </a:solidFill>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eaLnBrk="1" hangingPunct="1">
              <a:spcBef>
                <a:spcPct val="0"/>
              </a:spcBef>
              <a:buClrTx/>
              <a:buFontTx/>
              <a:buNone/>
              <a:defRPr sz="1200">
                <a:solidFill>
                  <a:srgbClr val="FFFFFF"/>
                </a:solidFill>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solidFill>
                  <a:srgbClr val="FFFFFF"/>
                </a:solidFill>
                <a:latin typeface="Tahoma" charset="0"/>
              </a:defRPr>
            </a:lvl1pPr>
          </a:lstStyle>
          <a:p>
            <a:pPr>
              <a:defRPr/>
            </a:pPr>
            <a:fld id="{D460F8C5-AF2D-7C4D-AA01-1AEE94FF1447}" type="slidenum">
              <a:rPr lang="en-US"/>
              <a:pPr>
                <a:defRPr/>
              </a:pPr>
              <a:t>‹#›</a:t>
            </a:fld>
            <a:endParaRPr lang="en-US"/>
          </a:p>
        </p:txBody>
      </p:sp>
    </p:spTree>
    <p:extLst>
      <p:ext uri="{BB962C8B-B14F-4D97-AF65-F5344CB8AC3E}">
        <p14:creationId xmlns:p14="http://schemas.microsoft.com/office/powerpoint/2010/main" val="499017186"/>
      </p:ext>
    </p:extLst>
  </p:cSld>
  <p:clrMap bg1="dk2" tx1="lt1" bg2="dk1" tx2="lt2" accent1="accent1" accent2="accent2" accent3="accent3" accent4="accent4" accent5="accent5" accent6="accent6" hlink="hlink" folHlink="folHlink"/>
  <p:sldLayoutIdLst>
    <p:sldLayoutId id="2147486857" r:id="rId1"/>
    <p:sldLayoutId id="2147486858"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512" indent="-342512"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108" indent="-28542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1708" indent="-228341"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598393" indent="-228341"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5075" indent="-228341"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1759"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68447"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5126"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1814"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3906" name="Group 2"/>
          <p:cNvGrpSpPr>
            <a:grpSpLocks/>
          </p:cNvGrpSpPr>
          <p:nvPr/>
        </p:nvGrpSpPr>
        <p:grpSpPr bwMode="auto">
          <a:xfrm>
            <a:off x="6303980" y="16"/>
            <a:ext cx="2840037" cy="3254375"/>
            <a:chOff x="3115" y="0"/>
            <a:chExt cx="2170" cy="2486"/>
          </a:xfrm>
        </p:grpSpPr>
        <p:grpSp>
          <p:nvGrpSpPr>
            <p:cNvPr id="123912" name="Group 3"/>
            <p:cNvGrpSpPr>
              <a:grpSpLocks/>
            </p:cNvGrpSpPr>
            <p:nvPr/>
          </p:nvGrpSpPr>
          <p:grpSpPr bwMode="auto">
            <a:xfrm>
              <a:off x="4080" y="1910"/>
              <a:ext cx="768" cy="576"/>
              <a:chOff x="0" y="0"/>
              <a:chExt cx="768" cy="576"/>
            </a:xfrm>
          </p:grpSpPr>
          <p:sp>
            <p:nvSpPr>
              <p:cNvPr id="124044"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5"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3" name="Group 6"/>
            <p:cNvGrpSpPr>
              <a:grpSpLocks/>
            </p:cNvGrpSpPr>
            <p:nvPr/>
          </p:nvGrpSpPr>
          <p:grpSpPr bwMode="auto">
            <a:xfrm>
              <a:off x="4257" y="1103"/>
              <a:ext cx="768" cy="576"/>
              <a:chOff x="0" y="0"/>
              <a:chExt cx="768" cy="576"/>
            </a:xfrm>
          </p:grpSpPr>
          <p:sp>
            <p:nvSpPr>
              <p:cNvPr id="124042"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3"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4" name="Group 9"/>
            <p:cNvGrpSpPr>
              <a:grpSpLocks/>
            </p:cNvGrpSpPr>
            <p:nvPr/>
          </p:nvGrpSpPr>
          <p:grpSpPr bwMode="auto">
            <a:xfrm>
              <a:off x="3134" y="0"/>
              <a:ext cx="768" cy="576"/>
              <a:chOff x="0" y="0"/>
              <a:chExt cx="768" cy="576"/>
            </a:xfrm>
          </p:grpSpPr>
          <p:sp>
            <p:nvSpPr>
              <p:cNvPr id="12404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1"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5" name="Group 12"/>
            <p:cNvGrpSpPr>
              <a:grpSpLocks/>
            </p:cNvGrpSpPr>
            <p:nvPr/>
          </p:nvGrpSpPr>
          <p:grpSpPr bwMode="auto">
            <a:xfrm>
              <a:off x="3115" y="0"/>
              <a:ext cx="2170" cy="1702"/>
              <a:chOff x="3115" y="0"/>
              <a:chExt cx="2170" cy="1702"/>
            </a:xfrm>
          </p:grpSpPr>
          <p:grpSp>
            <p:nvGrpSpPr>
              <p:cNvPr id="123916" name="Group 13"/>
              <p:cNvGrpSpPr>
                <a:grpSpLocks/>
              </p:cNvGrpSpPr>
              <p:nvPr/>
            </p:nvGrpSpPr>
            <p:grpSpPr bwMode="auto">
              <a:xfrm>
                <a:off x="3640" y="308"/>
                <a:ext cx="1145" cy="844"/>
                <a:chOff x="1265" y="814"/>
                <a:chExt cx="2919" cy="2151"/>
              </a:xfrm>
            </p:grpSpPr>
            <p:sp>
              <p:nvSpPr>
                <p:cNvPr id="12403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3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7" name="Group 16"/>
              <p:cNvGrpSpPr>
                <a:grpSpLocks/>
              </p:cNvGrpSpPr>
              <p:nvPr/>
            </p:nvGrpSpPr>
            <p:grpSpPr bwMode="auto">
              <a:xfrm>
                <a:off x="3115" y="0"/>
                <a:ext cx="2145" cy="1702"/>
                <a:chOff x="3115" y="0"/>
                <a:chExt cx="2145" cy="1702"/>
              </a:xfrm>
            </p:grpSpPr>
            <p:grpSp>
              <p:nvGrpSpPr>
                <p:cNvPr id="123940" name="Group 17"/>
                <p:cNvGrpSpPr>
                  <a:grpSpLocks/>
                </p:cNvGrpSpPr>
                <p:nvPr/>
              </p:nvGrpSpPr>
              <p:grpSpPr bwMode="auto">
                <a:xfrm>
                  <a:off x="4505" y="589"/>
                  <a:ext cx="493" cy="912"/>
                  <a:chOff x="3471" y="1530"/>
                  <a:chExt cx="1258" cy="2327"/>
                </a:xfrm>
              </p:grpSpPr>
              <p:sp>
                <p:nvSpPr>
                  <p:cNvPr id="124036" name="Freeform 18"/>
                  <p:cNvSpPr>
                    <a:spLocks/>
                  </p:cNvSpPr>
                  <p:nvPr/>
                </p:nvSpPr>
                <p:spPr bwMode="hidden">
                  <a:xfrm rot="2711884">
                    <a:off x="2778" y="2236"/>
                    <a:ext cx="1699" cy="313"/>
                  </a:xfrm>
                  <a:custGeom>
                    <a:avLst/>
                    <a:gdLst>
                      <a:gd name="T0" fmla="*/ 0 w 2736"/>
                      <a:gd name="T1" fmla="*/ 47 h 504"/>
                      <a:gd name="T2" fmla="*/ 80 w 2736"/>
                      <a:gd name="T3" fmla="*/ 16 h 504"/>
                      <a:gd name="T4" fmla="*/ 164 w 2736"/>
                      <a:gd name="T5" fmla="*/ 2 h 504"/>
                      <a:gd name="T6" fmla="*/ 253 w 2736"/>
                      <a:gd name="T7" fmla="*/ 2 h 504"/>
                      <a:gd name="T8" fmla="*/ 251 w 2736"/>
                      <a:gd name="T9" fmla="*/ 10 h 504"/>
                      <a:gd name="T10" fmla="*/ 163 w 2736"/>
                      <a:gd name="T11" fmla="*/ 10 h 504"/>
                      <a:gd name="T12" fmla="*/ 60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4037" name="Freeform 19"/>
                  <p:cNvSpPr>
                    <a:spLocks/>
                  </p:cNvSpPr>
                  <p:nvPr/>
                </p:nvSpPr>
                <p:spPr bwMode="hidden">
                  <a:xfrm rot="2711884">
                    <a:off x="4038" y="3131"/>
                    <a:ext cx="888" cy="486"/>
                  </a:xfrm>
                  <a:custGeom>
                    <a:avLst/>
                    <a:gdLst>
                      <a:gd name="T0" fmla="*/ 1 w 1769"/>
                      <a:gd name="T1" fmla="*/ 1 h 791"/>
                      <a:gd name="T2" fmla="*/ 16 w 1769"/>
                      <a:gd name="T3" fmla="*/ 5 h 791"/>
                      <a:gd name="T4" fmla="*/ 37 w 1769"/>
                      <a:gd name="T5" fmla="*/ 18 h 791"/>
                      <a:gd name="T6" fmla="*/ 51 w 1769"/>
                      <a:gd name="T7" fmla="*/ 37 h 791"/>
                      <a:gd name="T8" fmla="*/ 56 w 1769"/>
                      <a:gd name="T9" fmla="*/ 53 h 791"/>
                      <a:gd name="T10" fmla="*/ 54 w 1769"/>
                      <a:gd name="T11" fmla="*/ 69 h 791"/>
                      <a:gd name="T12" fmla="*/ 51 w 1769"/>
                      <a:gd name="T13" fmla="*/ 55 h 791"/>
                      <a:gd name="T14" fmla="*/ 44 w 1769"/>
                      <a:gd name="T15" fmla="*/ 40 h 791"/>
                      <a:gd name="T16" fmla="*/ 36 w 1769"/>
                      <a:gd name="T17" fmla="*/ 26 h 791"/>
                      <a:gd name="T18" fmla="*/ 19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1" name="Group 20"/>
                <p:cNvGrpSpPr>
                  <a:grpSpLocks/>
                </p:cNvGrpSpPr>
                <p:nvPr/>
              </p:nvGrpSpPr>
              <p:grpSpPr bwMode="auto">
                <a:xfrm>
                  <a:off x="4267" y="781"/>
                  <a:ext cx="966" cy="522"/>
                  <a:chOff x="2864" y="2019"/>
                  <a:chExt cx="2463" cy="1332"/>
                </a:xfrm>
              </p:grpSpPr>
              <p:sp>
                <p:nvSpPr>
                  <p:cNvPr id="124034" name="Freeform 21"/>
                  <p:cNvSpPr>
                    <a:spLocks/>
                  </p:cNvSpPr>
                  <p:nvPr/>
                </p:nvSpPr>
                <p:spPr bwMode="hidden">
                  <a:xfrm rot="2104081">
                    <a:off x="2865" y="2019"/>
                    <a:ext cx="1812" cy="347"/>
                  </a:xfrm>
                  <a:custGeom>
                    <a:avLst/>
                    <a:gdLst>
                      <a:gd name="T0" fmla="*/ 0 w 2736"/>
                      <a:gd name="T1" fmla="*/ 78 h 504"/>
                      <a:gd name="T2" fmla="*/ 110 w 2736"/>
                      <a:gd name="T3" fmla="*/ 26 h 504"/>
                      <a:gd name="T4" fmla="*/ 226 w 2736"/>
                      <a:gd name="T5" fmla="*/ 4 h 504"/>
                      <a:gd name="T6" fmla="*/ 349 w 2736"/>
                      <a:gd name="T7" fmla="*/ 4 h 504"/>
                      <a:gd name="T8" fmla="*/ 346 w 2736"/>
                      <a:gd name="T9" fmla="*/ 16 h 504"/>
                      <a:gd name="T10" fmla="*/ 225 w 2736"/>
                      <a:gd name="T11" fmla="*/ 16 h 504"/>
                      <a:gd name="T12" fmla="*/ 83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5" name="Freeform 22"/>
                  <p:cNvSpPr>
                    <a:spLocks/>
                  </p:cNvSpPr>
                  <p:nvPr/>
                </p:nvSpPr>
                <p:spPr bwMode="hidden">
                  <a:xfrm rot="2104081">
                    <a:off x="4352" y="2805"/>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2" name="Group 23"/>
                <p:cNvGrpSpPr>
                  <a:grpSpLocks/>
                </p:cNvGrpSpPr>
                <p:nvPr/>
              </p:nvGrpSpPr>
              <p:grpSpPr bwMode="auto">
                <a:xfrm>
                  <a:off x="4280" y="707"/>
                  <a:ext cx="971" cy="417"/>
                  <a:chOff x="2897" y="1832"/>
                  <a:chExt cx="2477" cy="1064"/>
                </a:xfrm>
              </p:grpSpPr>
              <p:sp>
                <p:nvSpPr>
                  <p:cNvPr id="124032" name="Freeform 24"/>
                  <p:cNvSpPr>
                    <a:spLocks/>
                  </p:cNvSpPr>
                  <p:nvPr/>
                </p:nvSpPr>
                <p:spPr bwMode="hidden">
                  <a:xfrm rot="1582915">
                    <a:off x="2896" y="1832"/>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3" name="Freeform 25"/>
                  <p:cNvSpPr>
                    <a:spLocks/>
                  </p:cNvSpPr>
                  <p:nvPr/>
                </p:nvSpPr>
                <p:spPr bwMode="hidden">
                  <a:xfrm rot="1582915">
                    <a:off x="4443" y="2420"/>
                    <a:ext cx="931" cy="477"/>
                  </a:xfrm>
                  <a:custGeom>
                    <a:avLst/>
                    <a:gdLst>
                      <a:gd name="T0" fmla="*/ 1 w 1769"/>
                      <a:gd name="T1" fmla="*/ 1 h 791"/>
                      <a:gd name="T2" fmla="*/ 19 w 1769"/>
                      <a:gd name="T3" fmla="*/ 5 h 791"/>
                      <a:gd name="T4" fmla="*/ 47 w 1769"/>
                      <a:gd name="T5" fmla="*/ 16 h 791"/>
                      <a:gd name="T6" fmla="*/ 65 w 1769"/>
                      <a:gd name="T7" fmla="*/ 34 h 791"/>
                      <a:gd name="T8" fmla="*/ 71 w 1769"/>
                      <a:gd name="T9" fmla="*/ 48 h 791"/>
                      <a:gd name="T10" fmla="*/ 68 w 1769"/>
                      <a:gd name="T11" fmla="*/ 63 h 791"/>
                      <a:gd name="T12" fmla="*/ 64 w 1769"/>
                      <a:gd name="T13" fmla="*/ 51 h 791"/>
                      <a:gd name="T14" fmla="*/ 56 w 1769"/>
                      <a:gd name="T15" fmla="*/ 36 h 791"/>
                      <a:gd name="T16" fmla="*/ 45 w 1769"/>
                      <a:gd name="T17" fmla="*/ 24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3" name="Group 26"/>
                <p:cNvGrpSpPr>
                  <a:grpSpLocks/>
                </p:cNvGrpSpPr>
                <p:nvPr/>
              </p:nvGrpSpPr>
              <p:grpSpPr bwMode="auto">
                <a:xfrm>
                  <a:off x="4291" y="630"/>
                  <a:ext cx="969" cy="364"/>
                  <a:chOff x="2924" y="1636"/>
                  <a:chExt cx="2472" cy="927"/>
                </a:xfrm>
              </p:grpSpPr>
              <p:sp>
                <p:nvSpPr>
                  <p:cNvPr id="124030" name="Freeform 27"/>
                  <p:cNvSpPr>
                    <a:spLocks/>
                  </p:cNvSpPr>
                  <p:nvPr/>
                </p:nvSpPr>
                <p:spPr bwMode="hidden">
                  <a:xfrm rot="1080363">
                    <a:off x="2907" y="1616"/>
                    <a:ext cx="1680" cy="346"/>
                  </a:xfrm>
                  <a:custGeom>
                    <a:avLst/>
                    <a:gdLst>
                      <a:gd name="T0" fmla="*/ 0 w 2736"/>
                      <a:gd name="T1" fmla="*/ 77 h 504"/>
                      <a:gd name="T2" fmla="*/ 76 w 2736"/>
                      <a:gd name="T3" fmla="*/ 25 h 504"/>
                      <a:gd name="T4" fmla="*/ 155 w 2736"/>
                      <a:gd name="T5" fmla="*/ 3 h 504"/>
                      <a:gd name="T6" fmla="*/ 239 w 2736"/>
                      <a:gd name="T7" fmla="*/ 3 h 504"/>
                      <a:gd name="T8" fmla="*/ 237 w 2736"/>
                      <a:gd name="T9" fmla="*/ 16 h 504"/>
                      <a:gd name="T10" fmla="*/ 154 w 2736"/>
                      <a:gd name="T11" fmla="*/ 16 h 504"/>
                      <a:gd name="T12" fmla="*/ 57 w 2736"/>
                      <a:gd name="T13" fmla="*/ 45 h 504"/>
                      <a:gd name="T14" fmla="*/ 0 w 2736"/>
                      <a:gd name="T15" fmla="*/ 7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1" name="Freeform 28"/>
                  <p:cNvSpPr>
                    <a:spLocks/>
                  </p:cNvSpPr>
                  <p:nvPr/>
                </p:nvSpPr>
                <p:spPr bwMode="hidden">
                  <a:xfrm rot="1080363">
                    <a:off x="4488" y="2030"/>
                    <a:ext cx="891" cy="513"/>
                  </a:xfrm>
                  <a:custGeom>
                    <a:avLst/>
                    <a:gdLst>
                      <a:gd name="T0" fmla="*/ 1 w 1769"/>
                      <a:gd name="T1" fmla="*/ 1 h 791"/>
                      <a:gd name="T2" fmla="*/ 16 w 1769"/>
                      <a:gd name="T3" fmla="*/ 6 h 791"/>
                      <a:gd name="T4" fmla="*/ 38 w 1769"/>
                      <a:gd name="T5" fmla="*/ 23 h 791"/>
                      <a:gd name="T6" fmla="*/ 52 w 1769"/>
                      <a:gd name="T7" fmla="*/ 50 h 791"/>
                      <a:gd name="T8" fmla="*/ 57 w 1769"/>
                      <a:gd name="T9" fmla="*/ 70 h 791"/>
                      <a:gd name="T10" fmla="*/ 55 w 1769"/>
                      <a:gd name="T11" fmla="*/ 90 h 791"/>
                      <a:gd name="T12" fmla="*/ 51 w 1769"/>
                      <a:gd name="T13" fmla="*/ 73 h 791"/>
                      <a:gd name="T14" fmla="*/ 45 w 1769"/>
                      <a:gd name="T15" fmla="*/ 52 h 791"/>
                      <a:gd name="T16" fmla="*/ 36 w 1769"/>
                      <a:gd name="T17" fmla="*/ 34 h 791"/>
                      <a:gd name="T18" fmla="*/ 19 w 1769"/>
                      <a:gd name="T19" fmla="*/ 18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4" name="Group 29"/>
                <p:cNvGrpSpPr>
                  <a:grpSpLocks/>
                </p:cNvGrpSpPr>
                <p:nvPr/>
              </p:nvGrpSpPr>
              <p:grpSpPr bwMode="auto">
                <a:xfrm>
                  <a:off x="4304" y="543"/>
                  <a:ext cx="918" cy="258"/>
                  <a:chOff x="2958" y="1414"/>
                  <a:chExt cx="2342" cy="657"/>
                </a:xfrm>
              </p:grpSpPr>
              <p:sp>
                <p:nvSpPr>
                  <p:cNvPr id="124028" name="Freeform 30"/>
                  <p:cNvSpPr>
                    <a:spLocks/>
                  </p:cNvSpPr>
                  <p:nvPr/>
                </p:nvSpPr>
                <p:spPr bwMode="hidden">
                  <a:xfrm rot="463793">
                    <a:off x="2957" y="1415"/>
                    <a:ext cx="1544" cy="312"/>
                  </a:xfrm>
                  <a:custGeom>
                    <a:avLst/>
                    <a:gdLst>
                      <a:gd name="T0" fmla="*/ 0 w 2736"/>
                      <a:gd name="T1" fmla="*/ 46 h 504"/>
                      <a:gd name="T2" fmla="*/ 49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9" name="Freeform 31"/>
                  <p:cNvSpPr>
                    <a:spLocks/>
                  </p:cNvSpPr>
                  <p:nvPr/>
                </p:nvSpPr>
                <p:spPr bwMode="hidden">
                  <a:xfrm rot="463793">
                    <a:off x="4470" y="1581"/>
                    <a:ext cx="829" cy="451"/>
                  </a:xfrm>
                  <a:custGeom>
                    <a:avLst/>
                    <a:gdLst>
                      <a:gd name="T0" fmla="*/ 0 w 1769"/>
                      <a:gd name="T1" fmla="*/ 1 h 791"/>
                      <a:gd name="T2" fmla="*/ 11 w 1769"/>
                      <a:gd name="T3" fmla="*/ 3 h 791"/>
                      <a:gd name="T4" fmla="*/ 26 w 1769"/>
                      <a:gd name="T5" fmla="*/ 12 h 791"/>
                      <a:gd name="T6" fmla="*/ 37 w 1769"/>
                      <a:gd name="T7" fmla="*/ 26 h 791"/>
                      <a:gd name="T8" fmla="*/ 40 w 1769"/>
                      <a:gd name="T9" fmla="*/ 36 h 791"/>
                      <a:gd name="T10" fmla="*/ 38 w 1769"/>
                      <a:gd name="T11" fmla="*/ 47 h 791"/>
                      <a:gd name="T12" fmla="*/ 36 w 1769"/>
                      <a:gd name="T13" fmla="*/ 38 h 791"/>
                      <a:gd name="T14" fmla="*/ 31 w 1769"/>
                      <a:gd name="T15" fmla="*/ 27 h 791"/>
                      <a:gd name="T16" fmla="*/ 25 w 1769"/>
                      <a:gd name="T17" fmla="*/ 18 h 791"/>
                      <a:gd name="T18" fmla="*/ 13 w 1769"/>
                      <a:gd name="T19" fmla="*/ 10 h 791"/>
                      <a:gd name="T20" fmla="*/ 0 w 1769"/>
                      <a:gd name="T21" fmla="*/ 5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5" name="Group 32"/>
                <p:cNvGrpSpPr>
                  <a:grpSpLocks/>
                </p:cNvGrpSpPr>
                <p:nvPr/>
              </p:nvGrpSpPr>
              <p:grpSpPr bwMode="auto">
                <a:xfrm>
                  <a:off x="4314" y="487"/>
                  <a:ext cx="843" cy="134"/>
                  <a:chOff x="2983" y="1269"/>
                  <a:chExt cx="2150" cy="343"/>
                </a:xfrm>
              </p:grpSpPr>
              <p:sp>
                <p:nvSpPr>
                  <p:cNvPr id="124026" name="Freeform 33"/>
                  <p:cNvSpPr>
                    <a:spLocks/>
                  </p:cNvSpPr>
                  <p:nvPr/>
                </p:nvSpPr>
                <p:spPr bwMode="hidden">
                  <a:xfrm rot="-84182">
                    <a:off x="2982" y="1286"/>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7" name="Freeform 34"/>
                  <p:cNvSpPr>
                    <a:spLocks/>
                  </p:cNvSpPr>
                  <p:nvPr/>
                </p:nvSpPr>
                <p:spPr bwMode="hidden">
                  <a:xfrm rot="-84182">
                    <a:off x="4377" y="1249"/>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6" name="Group 35"/>
                <p:cNvGrpSpPr>
                  <a:grpSpLocks/>
                </p:cNvGrpSpPr>
                <p:nvPr/>
              </p:nvGrpSpPr>
              <p:grpSpPr bwMode="auto">
                <a:xfrm>
                  <a:off x="4296" y="349"/>
                  <a:ext cx="737" cy="167"/>
                  <a:chOff x="2938" y="917"/>
                  <a:chExt cx="1879" cy="427"/>
                </a:xfrm>
              </p:grpSpPr>
              <p:sp>
                <p:nvSpPr>
                  <p:cNvPr id="124024" name="Freeform 36"/>
                  <p:cNvSpPr>
                    <a:spLocks/>
                  </p:cNvSpPr>
                  <p:nvPr/>
                </p:nvSpPr>
                <p:spPr bwMode="hidden">
                  <a:xfrm rot="-802576">
                    <a:off x="2899" y="1128"/>
                    <a:ext cx="1252" cy="202"/>
                  </a:xfrm>
                  <a:custGeom>
                    <a:avLst/>
                    <a:gdLst>
                      <a:gd name="T0" fmla="*/ 0 w 2736"/>
                      <a:gd name="T1" fmla="*/ 5 h 504"/>
                      <a:gd name="T2" fmla="*/ 17 w 2736"/>
                      <a:gd name="T3" fmla="*/ 2 h 504"/>
                      <a:gd name="T4" fmla="*/ 36 w 2736"/>
                      <a:gd name="T5" fmla="*/ 0 h 504"/>
                      <a:gd name="T6" fmla="*/ 55 w 2736"/>
                      <a:gd name="T7" fmla="*/ 0 h 504"/>
                      <a:gd name="T8" fmla="*/ 54 w 2736"/>
                      <a:gd name="T9" fmla="*/ 1 h 504"/>
                      <a:gd name="T10" fmla="*/ 35 w 2736"/>
                      <a:gd name="T11" fmla="*/ 1 h 504"/>
                      <a:gd name="T12" fmla="*/ 13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5" name="Freeform 37"/>
                  <p:cNvSpPr>
                    <a:spLocks/>
                  </p:cNvSpPr>
                  <p:nvPr/>
                </p:nvSpPr>
                <p:spPr bwMode="hidden">
                  <a:xfrm rot="-802576">
                    <a:off x="4148" y="918"/>
                    <a:ext cx="668" cy="335"/>
                  </a:xfrm>
                  <a:custGeom>
                    <a:avLst/>
                    <a:gdLst>
                      <a:gd name="T0" fmla="*/ 0 w 1769"/>
                      <a:gd name="T1" fmla="*/ 0 h 791"/>
                      <a:gd name="T2" fmla="*/ 4 w 1769"/>
                      <a:gd name="T3" fmla="*/ 1 h 791"/>
                      <a:gd name="T4" fmla="*/ 9 w 1769"/>
                      <a:gd name="T5" fmla="*/ 3 h 791"/>
                      <a:gd name="T6" fmla="*/ 12 w 1769"/>
                      <a:gd name="T7" fmla="*/ 6 h 791"/>
                      <a:gd name="T8" fmla="*/ 13 w 1769"/>
                      <a:gd name="T9" fmla="*/ 8 h 791"/>
                      <a:gd name="T10" fmla="*/ 13 w 1769"/>
                      <a:gd name="T11" fmla="*/ 11 h 791"/>
                      <a:gd name="T12" fmla="*/ 12 w 1769"/>
                      <a:gd name="T13" fmla="*/ 8 h 791"/>
                      <a:gd name="T14" fmla="*/ 11 w 1769"/>
                      <a:gd name="T15" fmla="*/ 6 h 791"/>
                      <a:gd name="T16" fmla="*/ 9 w 1769"/>
                      <a:gd name="T17" fmla="*/ 4 h 791"/>
                      <a:gd name="T18" fmla="*/ 5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7" name="Group 38"/>
                <p:cNvGrpSpPr>
                  <a:grpSpLocks/>
                </p:cNvGrpSpPr>
                <p:nvPr/>
              </p:nvGrpSpPr>
              <p:grpSpPr bwMode="auto">
                <a:xfrm>
                  <a:off x="3394" y="637"/>
                  <a:ext cx="493" cy="912"/>
                  <a:chOff x="637" y="1653"/>
                  <a:chExt cx="1257" cy="2326"/>
                </a:xfrm>
              </p:grpSpPr>
              <p:sp>
                <p:nvSpPr>
                  <p:cNvPr id="124022" name="Freeform 39"/>
                  <p:cNvSpPr>
                    <a:spLocks/>
                  </p:cNvSpPr>
                  <p:nvPr/>
                </p:nvSpPr>
                <p:spPr bwMode="hidden">
                  <a:xfrm rot="18888116" flipH="1">
                    <a:off x="866" y="2351"/>
                    <a:ext cx="1726" cy="297"/>
                  </a:xfrm>
                  <a:custGeom>
                    <a:avLst/>
                    <a:gdLst>
                      <a:gd name="T0" fmla="*/ 0 w 2736"/>
                      <a:gd name="T1" fmla="*/ 36 h 504"/>
                      <a:gd name="T2" fmla="*/ 86 w 2736"/>
                      <a:gd name="T3" fmla="*/ 12 h 504"/>
                      <a:gd name="T4" fmla="*/ 177 w 2736"/>
                      <a:gd name="T5" fmla="*/ 2 h 504"/>
                      <a:gd name="T6" fmla="*/ 273 w 2736"/>
                      <a:gd name="T7" fmla="*/ 2 h 504"/>
                      <a:gd name="T8" fmla="*/ 272 w 2736"/>
                      <a:gd name="T9" fmla="*/ 7 h 504"/>
                      <a:gd name="T10" fmla="*/ 176 w 2736"/>
                      <a:gd name="T11" fmla="*/ 7 h 504"/>
                      <a:gd name="T12" fmla="*/ 66 w 2736"/>
                      <a:gd name="T13" fmla="*/ 21 h 504"/>
                      <a:gd name="T14" fmla="*/ 0 w 2736"/>
                      <a:gd name="T15" fmla="*/ 3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3" name="Freeform 40"/>
                  <p:cNvSpPr>
                    <a:spLocks/>
                  </p:cNvSpPr>
                  <p:nvPr/>
                </p:nvSpPr>
                <p:spPr bwMode="hidden">
                  <a:xfrm rot="18888116" flipH="1">
                    <a:off x="419" y="3271"/>
                    <a:ext cx="925" cy="489"/>
                  </a:xfrm>
                  <a:custGeom>
                    <a:avLst/>
                    <a:gdLst>
                      <a:gd name="T0" fmla="*/ 1 w 1769"/>
                      <a:gd name="T1" fmla="*/ 1 h 791"/>
                      <a:gd name="T2" fmla="*/ 19 w 1769"/>
                      <a:gd name="T3" fmla="*/ 6 h 791"/>
                      <a:gd name="T4" fmla="*/ 45 w 1769"/>
                      <a:gd name="T5" fmla="*/ 19 h 791"/>
                      <a:gd name="T6" fmla="*/ 63 w 1769"/>
                      <a:gd name="T7" fmla="*/ 39 h 791"/>
                      <a:gd name="T8" fmla="*/ 68 w 1769"/>
                      <a:gd name="T9" fmla="*/ 54 h 791"/>
                      <a:gd name="T10" fmla="*/ 66 w 1769"/>
                      <a:gd name="T11" fmla="*/ 71 h 791"/>
                      <a:gd name="T12" fmla="*/ 62 w 1769"/>
                      <a:gd name="T13" fmla="*/ 57 h 791"/>
                      <a:gd name="T14" fmla="*/ 54 w 1769"/>
                      <a:gd name="T15" fmla="*/ 41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8" name="Group 41"/>
                <p:cNvGrpSpPr>
                  <a:grpSpLocks/>
                </p:cNvGrpSpPr>
                <p:nvPr/>
              </p:nvGrpSpPr>
              <p:grpSpPr bwMode="auto">
                <a:xfrm>
                  <a:off x="3142" y="850"/>
                  <a:ext cx="966" cy="522"/>
                  <a:chOff x="-5" y="2196"/>
                  <a:chExt cx="2463" cy="1332"/>
                </a:xfrm>
              </p:grpSpPr>
              <p:sp>
                <p:nvSpPr>
                  <p:cNvPr id="124020" name="Freeform 42"/>
                  <p:cNvSpPr>
                    <a:spLocks/>
                  </p:cNvSpPr>
                  <p:nvPr/>
                </p:nvSpPr>
                <p:spPr bwMode="hidden">
                  <a:xfrm rot="19495919" flipH="1">
                    <a:off x="644" y="2196"/>
                    <a:ext cx="1797" cy="347"/>
                  </a:xfrm>
                  <a:custGeom>
                    <a:avLst/>
                    <a:gdLst>
                      <a:gd name="T0" fmla="*/ 0 w 2736"/>
                      <a:gd name="T1" fmla="*/ 78 h 504"/>
                      <a:gd name="T2" fmla="*/ 105 w 2736"/>
                      <a:gd name="T3" fmla="*/ 26 h 504"/>
                      <a:gd name="T4" fmla="*/ 217 w 2736"/>
                      <a:gd name="T5" fmla="*/ 4 h 504"/>
                      <a:gd name="T6" fmla="*/ 334 w 2736"/>
                      <a:gd name="T7" fmla="*/ 4 h 504"/>
                      <a:gd name="T8" fmla="*/ 332 w 2736"/>
                      <a:gd name="T9" fmla="*/ 16 h 504"/>
                      <a:gd name="T10" fmla="*/ 215 w 2736"/>
                      <a:gd name="T11" fmla="*/ 16 h 504"/>
                      <a:gd name="T12" fmla="*/ 80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1" name="Freeform 43"/>
                  <p:cNvSpPr>
                    <a:spLocks/>
                  </p:cNvSpPr>
                  <p:nvPr/>
                </p:nvSpPr>
                <p:spPr bwMode="hidden">
                  <a:xfrm rot="19495919" flipH="1">
                    <a:off x="-6" y="2982"/>
                    <a:ext cx="968" cy="545"/>
                  </a:xfrm>
                  <a:custGeom>
                    <a:avLst/>
                    <a:gdLst>
                      <a:gd name="T0" fmla="*/ 1 w 1769"/>
                      <a:gd name="T1" fmla="*/ 1 h 791"/>
                      <a:gd name="T2" fmla="*/ 24 w 1769"/>
                      <a:gd name="T3" fmla="*/ 9 h 791"/>
                      <a:gd name="T4" fmla="*/ 56 w 1769"/>
                      <a:gd name="T5" fmla="*/ 31 h 791"/>
                      <a:gd name="T6" fmla="*/ 79 w 1769"/>
                      <a:gd name="T7" fmla="*/ 67 h 791"/>
                      <a:gd name="T8" fmla="*/ 86 w 1769"/>
                      <a:gd name="T9" fmla="*/ 94 h 791"/>
                      <a:gd name="T10" fmla="*/ 83 w 1769"/>
                      <a:gd name="T11" fmla="*/ 122 h 791"/>
                      <a:gd name="T12" fmla="*/ 78 w 1769"/>
                      <a:gd name="T13" fmla="*/ 99 h 791"/>
                      <a:gd name="T14" fmla="*/ 68 w 1769"/>
                      <a:gd name="T15" fmla="*/ 71 h 791"/>
                      <a:gd name="T16" fmla="*/ 55 w 1769"/>
                      <a:gd name="T17" fmla="*/ 46 h 791"/>
                      <a:gd name="T18" fmla="*/ 28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9" name="Group 44"/>
                <p:cNvGrpSpPr>
                  <a:grpSpLocks/>
                </p:cNvGrpSpPr>
                <p:nvPr/>
              </p:nvGrpSpPr>
              <p:grpSpPr bwMode="auto">
                <a:xfrm>
                  <a:off x="3124" y="777"/>
                  <a:ext cx="971" cy="417"/>
                  <a:chOff x="-52" y="2009"/>
                  <a:chExt cx="2477" cy="1064"/>
                </a:xfrm>
              </p:grpSpPr>
              <p:sp>
                <p:nvSpPr>
                  <p:cNvPr id="124018" name="Freeform 45"/>
                  <p:cNvSpPr>
                    <a:spLocks/>
                  </p:cNvSpPr>
                  <p:nvPr/>
                </p:nvSpPr>
                <p:spPr bwMode="hidden">
                  <a:xfrm rot="20017085" flipH="1">
                    <a:off x="689" y="2010"/>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9" name="Freeform 46"/>
                  <p:cNvSpPr>
                    <a:spLocks/>
                  </p:cNvSpPr>
                  <p:nvPr/>
                </p:nvSpPr>
                <p:spPr bwMode="hidden">
                  <a:xfrm rot="20017085" flipH="1">
                    <a:off x="-53" y="2598"/>
                    <a:ext cx="931" cy="458"/>
                  </a:xfrm>
                  <a:custGeom>
                    <a:avLst/>
                    <a:gdLst>
                      <a:gd name="T0" fmla="*/ 1 w 1769"/>
                      <a:gd name="T1" fmla="*/ 1 h 791"/>
                      <a:gd name="T2" fmla="*/ 19 w 1769"/>
                      <a:gd name="T3" fmla="*/ 3 h 791"/>
                      <a:gd name="T4" fmla="*/ 47 w 1769"/>
                      <a:gd name="T5" fmla="*/ 13 h 791"/>
                      <a:gd name="T6" fmla="*/ 65 w 1769"/>
                      <a:gd name="T7" fmla="*/ 28 h 791"/>
                      <a:gd name="T8" fmla="*/ 71 w 1769"/>
                      <a:gd name="T9" fmla="*/ 39 h 791"/>
                      <a:gd name="T10" fmla="*/ 68 w 1769"/>
                      <a:gd name="T11" fmla="*/ 52 h 791"/>
                      <a:gd name="T12" fmla="*/ 64 w 1769"/>
                      <a:gd name="T13" fmla="*/ 41 h 791"/>
                      <a:gd name="T14" fmla="*/ 56 w 1769"/>
                      <a:gd name="T15" fmla="*/ 30 h 791"/>
                      <a:gd name="T16" fmla="*/ 45 w 1769"/>
                      <a:gd name="T17" fmla="*/ 19 h 791"/>
                      <a:gd name="T18" fmla="*/ 24 w 1769"/>
                      <a:gd name="T19" fmla="*/ 10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0" name="Group 47"/>
                <p:cNvGrpSpPr>
                  <a:grpSpLocks/>
                </p:cNvGrpSpPr>
                <p:nvPr/>
              </p:nvGrpSpPr>
              <p:grpSpPr bwMode="auto">
                <a:xfrm>
                  <a:off x="3115" y="700"/>
                  <a:ext cx="969" cy="363"/>
                  <a:chOff x="-74" y="1813"/>
                  <a:chExt cx="2472" cy="927"/>
                </a:xfrm>
              </p:grpSpPr>
              <p:sp>
                <p:nvSpPr>
                  <p:cNvPr id="124016" name="Freeform 48"/>
                  <p:cNvSpPr>
                    <a:spLocks/>
                  </p:cNvSpPr>
                  <p:nvPr/>
                </p:nvSpPr>
                <p:spPr bwMode="hidden">
                  <a:xfrm rot="20519637" flipH="1">
                    <a:off x="721" y="1812"/>
                    <a:ext cx="1677" cy="325"/>
                  </a:xfrm>
                  <a:custGeom>
                    <a:avLst/>
                    <a:gdLst>
                      <a:gd name="T0" fmla="*/ 0 w 2736"/>
                      <a:gd name="T1" fmla="*/ 56 h 504"/>
                      <a:gd name="T2" fmla="*/ 75 w 2736"/>
                      <a:gd name="T3" fmla="*/ 19 h 504"/>
                      <a:gd name="T4" fmla="*/ 154 w 2736"/>
                      <a:gd name="T5" fmla="*/ 3 h 504"/>
                      <a:gd name="T6" fmla="*/ 237 w 2736"/>
                      <a:gd name="T7" fmla="*/ 3 h 504"/>
                      <a:gd name="T8" fmla="*/ 235 w 2736"/>
                      <a:gd name="T9" fmla="*/ 12 h 504"/>
                      <a:gd name="T10" fmla="*/ 153 w 2736"/>
                      <a:gd name="T11" fmla="*/ 12 h 504"/>
                      <a:gd name="T12" fmla="*/ 57 w 2736"/>
                      <a:gd name="T13" fmla="*/ 32 h 504"/>
                      <a:gd name="T14" fmla="*/ 0 w 2736"/>
                      <a:gd name="T15" fmla="*/ 5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7" name="Freeform 49"/>
                  <p:cNvSpPr>
                    <a:spLocks/>
                  </p:cNvSpPr>
                  <p:nvPr/>
                </p:nvSpPr>
                <p:spPr bwMode="hidden">
                  <a:xfrm rot="20519637" flipH="1">
                    <a:off x="-74" y="2212"/>
                    <a:ext cx="900" cy="511"/>
                  </a:xfrm>
                  <a:custGeom>
                    <a:avLst/>
                    <a:gdLst>
                      <a:gd name="T0" fmla="*/ 1 w 1769"/>
                      <a:gd name="T1" fmla="*/ 1 h 791"/>
                      <a:gd name="T2" fmla="*/ 17 w 1769"/>
                      <a:gd name="T3" fmla="*/ 6 h 791"/>
                      <a:gd name="T4" fmla="*/ 40 w 1769"/>
                      <a:gd name="T5" fmla="*/ 23 h 791"/>
                      <a:gd name="T6" fmla="*/ 55 w 1769"/>
                      <a:gd name="T7" fmla="*/ 48 h 791"/>
                      <a:gd name="T8" fmla="*/ 60 w 1769"/>
                      <a:gd name="T9" fmla="*/ 68 h 791"/>
                      <a:gd name="T10" fmla="*/ 57 w 1769"/>
                      <a:gd name="T11" fmla="*/ 89 h 791"/>
                      <a:gd name="T12" fmla="*/ 54 w 1769"/>
                      <a:gd name="T13" fmla="*/ 71 h 791"/>
                      <a:gd name="T14" fmla="*/ 47 w 1769"/>
                      <a:gd name="T15" fmla="*/ 51 h 791"/>
                      <a:gd name="T16" fmla="*/ 38 w 1769"/>
                      <a:gd name="T17" fmla="*/ 33 h 791"/>
                      <a:gd name="T18" fmla="*/ 20 w 1769"/>
                      <a:gd name="T19" fmla="*/ 17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1" name="Group 50"/>
                <p:cNvGrpSpPr>
                  <a:grpSpLocks/>
                </p:cNvGrpSpPr>
                <p:nvPr/>
              </p:nvGrpSpPr>
              <p:grpSpPr bwMode="auto">
                <a:xfrm>
                  <a:off x="3153" y="613"/>
                  <a:ext cx="918" cy="257"/>
                  <a:chOff x="22" y="1591"/>
                  <a:chExt cx="2342" cy="657"/>
                </a:xfrm>
              </p:grpSpPr>
              <p:sp>
                <p:nvSpPr>
                  <p:cNvPr id="124014" name="Freeform 51"/>
                  <p:cNvSpPr>
                    <a:spLocks/>
                  </p:cNvSpPr>
                  <p:nvPr/>
                </p:nvSpPr>
                <p:spPr bwMode="hidden">
                  <a:xfrm rot="21136207" flipH="1">
                    <a:off x="819" y="1574"/>
                    <a:ext cx="1544" cy="313"/>
                  </a:xfrm>
                  <a:custGeom>
                    <a:avLst/>
                    <a:gdLst>
                      <a:gd name="T0" fmla="*/ 0 w 2736"/>
                      <a:gd name="T1" fmla="*/ 47 h 504"/>
                      <a:gd name="T2" fmla="*/ 49 w 2736"/>
                      <a:gd name="T3" fmla="*/ 16 h 504"/>
                      <a:gd name="T4" fmla="*/ 102 w 2736"/>
                      <a:gd name="T5" fmla="*/ 2 h 504"/>
                      <a:gd name="T6" fmla="*/ 157 w 2736"/>
                      <a:gd name="T7" fmla="*/ 2 h 504"/>
                      <a:gd name="T8" fmla="*/ 156 w 2736"/>
                      <a:gd name="T9" fmla="*/ 10 h 504"/>
                      <a:gd name="T10" fmla="*/ 101 w 2736"/>
                      <a:gd name="T11" fmla="*/ 10 h 504"/>
                      <a:gd name="T12" fmla="*/ 37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5" name="Freeform 52"/>
                  <p:cNvSpPr>
                    <a:spLocks/>
                  </p:cNvSpPr>
                  <p:nvPr/>
                </p:nvSpPr>
                <p:spPr bwMode="hidden">
                  <a:xfrm rot="21136207" flipH="1">
                    <a:off x="21" y="1757"/>
                    <a:ext cx="829" cy="490"/>
                  </a:xfrm>
                  <a:custGeom>
                    <a:avLst/>
                    <a:gdLst>
                      <a:gd name="T0" fmla="*/ 0 w 1769"/>
                      <a:gd name="T1" fmla="*/ 1 h 791"/>
                      <a:gd name="T2" fmla="*/ 11 w 1769"/>
                      <a:gd name="T3" fmla="*/ 6 h 791"/>
                      <a:gd name="T4" fmla="*/ 26 w 1769"/>
                      <a:gd name="T5" fmla="*/ 19 h 791"/>
                      <a:gd name="T6" fmla="*/ 37 w 1769"/>
                      <a:gd name="T7" fmla="*/ 40 h 791"/>
                      <a:gd name="T8" fmla="*/ 40 w 1769"/>
                      <a:gd name="T9" fmla="*/ 56 h 791"/>
                      <a:gd name="T10" fmla="*/ 38 w 1769"/>
                      <a:gd name="T11" fmla="*/ 72 h 791"/>
                      <a:gd name="T12" fmla="*/ 36 w 1769"/>
                      <a:gd name="T13" fmla="*/ 58 h 791"/>
                      <a:gd name="T14" fmla="*/ 31 w 1769"/>
                      <a:gd name="T15" fmla="*/ 42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2" name="Group 53"/>
                <p:cNvGrpSpPr>
                  <a:grpSpLocks/>
                </p:cNvGrpSpPr>
                <p:nvPr/>
              </p:nvGrpSpPr>
              <p:grpSpPr bwMode="auto">
                <a:xfrm>
                  <a:off x="3218" y="556"/>
                  <a:ext cx="843" cy="134"/>
                  <a:chOff x="189" y="1446"/>
                  <a:chExt cx="2150" cy="343"/>
                </a:xfrm>
              </p:grpSpPr>
              <p:sp>
                <p:nvSpPr>
                  <p:cNvPr id="124012" name="Freeform 54"/>
                  <p:cNvSpPr>
                    <a:spLocks/>
                  </p:cNvSpPr>
                  <p:nvPr/>
                </p:nvSpPr>
                <p:spPr bwMode="hidden">
                  <a:xfrm rot="84182" flipH="1">
                    <a:off x="935" y="1463"/>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3" name="Freeform 55"/>
                  <p:cNvSpPr>
                    <a:spLocks/>
                  </p:cNvSpPr>
                  <p:nvPr/>
                </p:nvSpPr>
                <p:spPr bwMode="hidden">
                  <a:xfrm rot="84182" flipH="1">
                    <a:off x="189" y="1426"/>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3" name="Group 56"/>
                <p:cNvGrpSpPr>
                  <a:grpSpLocks/>
                </p:cNvGrpSpPr>
                <p:nvPr/>
              </p:nvGrpSpPr>
              <p:grpSpPr bwMode="auto">
                <a:xfrm>
                  <a:off x="3342" y="418"/>
                  <a:ext cx="737" cy="167"/>
                  <a:chOff x="505" y="1094"/>
                  <a:chExt cx="1879" cy="427"/>
                </a:xfrm>
              </p:grpSpPr>
              <p:sp>
                <p:nvSpPr>
                  <p:cNvPr id="124010" name="Freeform 57"/>
                  <p:cNvSpPr>
                    <a:spLocks/>
                  </p:cNvSpPr>
                  <p:nvPr/>
                </p:nvSpPr>
                <p:spPr bwMode="hidden">
                  <a:xfrm rot="802576" flipH="1">
                    <a:off x="1151" y="1306"/>
                    <a:ext cx="1234" cy="214"/>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1" name="Freeform 58"/>
                  <p:cNvSpPr>
                    <a:spLocks/>
                  </p:cNvSpPr>
                  <p:nvPr/>
                </p:nvSpPr>
                <p:spPr bwMode="hidden">
                  <a:xfrm rot="802576" flipH="1">
                    <a:off x="505" y="1095"/>
                    <a:ext cx="662" cy="335"/>
                  </a:xfrm>
                  <a:custGeom>
                    <a:avLst/>
                    <a:gdLst>
                      <a:gd name="T0" fmla="*/ 0 w 1769"/>
                      <a:gd name="T1" fmla="*/ 0 h 791"/>
                      <a:gd name="T2" fmla="*/ 3 w 1769"/>
                      <a:gd name="T3" fmla="*/ 1 h 791"/>
                      <a:gd name="T4" fmla="*/ 9 w 1769"/>
                      <a:gd name="T5" fmla="*/ 3 h 791"/>
                      <a:gd name="T6" fmla="*/ 12 w 1769"/>
                      <a:gd name="T7" fmla="*/ 6 h 791"/>
                      <a:gd name="T8" fmla="*/ 13 w 1769"/>
                      <a:gd name="T9" fmla="*/ 8 h 791"/>
                      <a:gd name="T10" fmla="*/ 12 w 1769"/>
                      <a:gd name="T11" fmla="*/ 11 h 791"/>
                      <a:gd name="T12" fmla="*/ 12 w 1769"/>
                      <a:gd name="T13" fmla="*/ 8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4" name="Group 59"/>
                <p:cNvGrpSpPr>
                  <a:grpSpLocks/>
                </p:cNvGrpSpPr>
                <p:nvPr/>
              </p:nvGrpSpPr>
              <p:grpSpPr bwMode="auto">
                <a:xfrm>
                  <a:off x="3386" y="341"/>
                  <a:ext cx="725" cy="218"/>
                  <a:chOff x="616" y="899"/>
                  <a:chExt cx="1850" cy="554"/>
                </a:xfrm>
              </p:grpSpPr>
              <p:sp>
                <p:nvSpPr>
                  <p:cNvPr id="124008" name="Freeform 60"/>
                  <p:cNvSpPr>
                    <a:spLocks/>
                  </p:cNvSpPr>
                  <p:nvPr/>
                </p:nvSpPr>
                <p:spPr bwMode="hidden">
                  <a:xfrm rot="1277471" flipH="1">
                    <a:off x="1231" y="1237"/>
                    <a:ext cx="1235" cy="216"/>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9" name="Freeform 61"/>
                  <p:cNvSpPr>
                    <a:spLocks/>
                  </p:cNvSpPr>
                  <p:nvPr/>
                </p:nvSpPr>
                <p:spPr bwMode="hidden">
                  <a:xfrm rot="1277471" flipH="1">
                    <a:off x="615" y="898"/>
                    <a:ext cx="662" cy="339"/>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2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5" name="Group 62"/>
                <p:cNvGrpSpPr>
                  <a:grpSpLocks/>
                </p:cNvGrpSpPr>
                <p:nvPr/>
              </p:nvGrpSpPr>
              <p:grpSpPr bwMode="auto">
                <a:xfrm>
                  <a:off x="3472" y="231"/>
                  <a:ext cx="693" cy="291"/>
                  <a:chOff x="3472" y="231"/>
                  <a:chExt cx="693" cy="291"/>
                </a:xfrm>
              </p:grpSpPr>
              <p:sp>
                <p:nvSpPr>
                  <p:cNvPr id="124006"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7" name="Freeform 64"/>
                  <p:cNvSpPr>
                    <a:spLocks/>
                  </p:cNvSpPr>
                  <p:nvPr/>
                </p:nvSpPr>
                <p:spPr bwMode="hidden">
                  <a:xfrm rot="2028410" flipH="1">
                    <a:off x="3472" y="228"/>
                    <a:ext cx="260" cy="13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6" name="Group 65"/>
                <p:cNvGrpSpPr>
                  <a:grpSpLocks/>
                </p:cNvGrpSpPr>
                <p:nvPr/>
              </p:nvGrpSpPr>
              <p:grpSpPr bwMode="auto">
                <a:xfrm>
                  <a:off x="3554" y="118"/>
                  <a:ext cx="664" cy="349"/>
                  <a:chOff x="3554" y="118"/>
                  <a:chExt cx="664" cy="349"/>
                </a:xfrm>
              </p:grpSpPr>
              <p:sp>
                <p:nvSpPr>
                  <p:cNvPr id="12400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7" name="Group 68"/>
                <p:cNvGrpSpPr>
                  <a:grpSpLocks/>
                </p:cNvGrpSpPr>
                <p:nvPr/>
              </p:nvGrpSpPr>
              <p:grpSpPr bwMode="auto">
                <a:xfrm>
                  <a:off x="3784" y="30"/>
                  <a:ext cx="305" cy="593"/>
                  <a:chOff x="1633" y="104"/>
                  <a:chExt cx="778" cy="1512"/>
                </a:xfrm>
              </p:grpSpPr>
              <p:sp>
                <p:nvSpPr>
                  <p:cNvPr id="124002" name="Freeform 69"/>
                  <p:cNvSpPr>
                    <a:spLocks/>
                  </p:cNvSpPr>
                  <p:nvPr/>
                </p:nvSpPr>
                <p:spPr bwMode="hidden">
                  <a:xfrm rot="3473776" flipH="1">
                    <a:off x="1752" y="958"/>
                    <a:ext cx="1101" cy="217"/>
                  </a:xfrm>
                  <a:custGeom>
                    <a:avLst/>
                    <a:gdLst>
                      <a:gd name="T0" fmla="*/ 0 w 2736"/>
                      <a:gd name="T1" fmla="*/ 7 h 504"/>
                      <a:gd name="T2" fmla="*/ 9 w 2736"/>
                      <a:gd name="T3" fmla="*/ 3 h 504"/>
                      <a:gd name="T4" fmla="*/ 19 w 2736"/>
                      <a:gd name="T5" fmla="*/ 0 h 504"/>
                      <a:gd name="T6" fmla="*/ 29 w 2736"/>
                      <a:gd name="T7" fmla="*/ 0 h 504"/>
                      <a:gd name="T8" fmla="*/ 29 w 2736"/>
                      <a:gd name="T9" fmla="*/ 1 h 504"/>
                      <a:gd name="T10" fmla="*/ 19 w 2736"/>
                      <a:gd name="T11" fmla="*/ 1 h 504"/>
                      <a:gd name="T12" fmla="*/ 7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3" name="Freeform 70"/>
                  <p:cNvSpPr>
                    <a:spLocks/>
                  </p:cNvSpPr>
                  <p:nvPr/>
                </p:nvSpPr>
                <p:spPr bwMode="hidden">
                  <a:xfrm rot="3473776" flipH="1">
                    <a:off x="1505" y="231"/>
                    <a:ext cx="591" cy="337"/>
                  </a:xfrm>
                  <a:custGeom>
                    <a:avLst/>
                    <a:gdLst>
                      <a:gd name="T0" fmla="*/ 0 w 1769"/>
                      <a:gd name="T1" fmla="*/ 0 h 791"/>
                      <a:gd name="T2" fmla="*/ 2 w 1769"/>
                      <a:gd name="T3" fmla="*/ 1 h 791"/>
                      <a:gd name="T4" fmla="*/ 5 w 1769"/>
                      <a:gd name="T5" fmla="*/ 3 h 791"/>
                      <a:gd name="T6" fmla="*/ 7 w 1769"/>
                      <a:gd name="T7" fmla="*/ 6 h 791"/>
                      <a:gd name="T8" fmla="*/ 7 w 1769"/>
                      <a:gd name="T9" fmla="*/ 9 h 791"/>
                      <a:gd name="T10" fmla="*/ 7 w 1769"/>
                      <a:gd name="T11" fmla="*/ 11 h 791"/>
                      <a:gd name="T12" fmla="*/ 7 w 1769"/>
                      <a:gd name="T13" fmla="*/ 9 h 791"/>
                      <a:gd name="T14" fmla="*/ 6 w 1769"/>
                      <a:gd name="T15" fmla="*/ 6 h 791"/>
                      <a:gd name="T16" fmla="*/ 5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8" name="Group 71"/>
                <p:cNvGrpSpPr>
                  <a:grpSpLocks/>
                </p:cNvGrpSpPr>
                <p:nvPr/>
              </p:nvGrpSpPr>
              <p:grpSpPr bwMode="auto">
                <a:xfrm>
                  <a:off x="3903" y="0"/>
                  <a:ext cx="248" cy="601"/>
                  <a:chOff x="1935" y="28"/>
                  <a:chExt cx="634" cy="1534"/>
                </a:xfrm>
              </p:grpSpPr>
              <p:sp>
                <p:nvSpPr>
                  <p:cNvPr id="124000" name="Freeform 72"/>
                  <p:cNvSpPr>
                    <a:spLocks/>
                  </p:cNvSpPr>
                  <p:nvPr/>
                </p:nvSpPr>
                <p:spPr bwMode="hidden">
                  <a:xfrm rot="4126480" flipH="1">
                    <a:off x="1942" y="915"/>
                    <a:ext cx="1040" cy="214"/>
                  </a:xfrm>
                  <a:custGeom>
                    <a:avLst/>
                    <a:gdLst>
                      <a:gd name="T0" fmla="*/ 0 w 2736"/>
                      <a:gd name="T1" fmla="*/ 7 h 504"/>
                      <a:gd name="T2" fmla="*/ 7 w 2736"/>
                      <a:gd name="T3" fmla="*/ 3 h 504"/>
                      <a:gd name="T4" fmla="*/ 14 w 2736"/>
                      <a:gd name="T5" fmla="*/ 0 h 504"/>
                      <a:gd name="T6" fmla="*/ 22 w 2736"/>
                      <a:gd name="T7" fmla="*/ 0 h 504"/>
                      <a:gd name="T8" fmla="*/ 22 w 2736"/>
                      <a:gd name="T9" fmla="*/ 1 h 504"/>
                      <a:gd name="T10" fmla="*/ 14 w 2736"/>
                      <a:gd name="T11" fmla="*/ 1 h 504"/>
                      <a:gd name="T12" fmla="*/ 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1" name="Freeform 73"/>
                  <p:cNvSpPr>
                    <a:spLocks/>
                  </p:cNvSpPr>
                  <p:nvPr/>
                </p:nvSpPr>
                <p:spPr bwMode="hidden">
                  <a:xfrm rot="4126480" flipH="1">
                    <a:off x="1820" y="144"/>
                    <a:ext cx="570" cy="338"/>
                  </a:xfrm>
                  <a:custGeom>
                    <a:avLst/>
                    <a:gdLst>
                      <a:gd name="T0" fmla="*/ 0 w 1769"/>
                      <a:gd name="T1" fmla="*/ 0 h 791"/>
                      <a:gd name="T2" fmla="*/ 2 w 1769"/>
                      <a:gd name="T3" fmla="*/ 1 h 791"/>
                      <a:gd name="T4" fmla="*/ 4 w 1769"/>
                      <a:gd name="T5" fmla="*/ 3 h 791"/>
                      <a:gd name="T6" fmla="*/ 5 w 1769"/>
                      <a:gd name="T7" fmla="*/ 6 h 791"/>
                      <a:gd name="T8" fmla="*/ 6 w 1769"/>
                      <a:gd name="T9" fmla="*/ 9 h 791"/>
                      <a:gd name="T10" fmla="*/ 6 w 1769"/>
                      <a:gd name="T11" fmla="*/ 11 h 791"/>
                      <a:gd name="T12" fmla="*/ 5 w 1769"/>
                      <a:gd name="T13" fmla="*/ 9 h 791"/>
                      <a:gd name="T14" fmla="*/ 5 w 1769"/>
                      <a:gd name="T15" fmla="*/ 6 h 791"/>
                      <a:gd name="T16" fmla="*/ 4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9" name="Group 74"/>
                <p:cNvGrpSpPr>
                  <a:grpSpLocks/>
                </p:cNvGrpSpPr>
                <p:nvPr/>
              </p:nvGrpSpPr>
              <p:grpSpPr bwMode="auto">
                <a:xfrm>
                  <a:off x="4251" y="252"/>
                  <a:ext cx="723" cy="222"/>
                  <a:chOff x="2822" y="672"/>
                  <a:chExt cx="1845" cy="566"/>
                </a:xfrm>
              </p:grpSpPr>
              <p:sp>
                <p:nvSpPr>
                  <p:cNvPr id="123998" name="Freeform 75"/>
                  <p:cNvSpPr>
                    <a:spLocks/>
                  </p:cNvSpPr>
                  <p:nvPr/>
                </p:nvSpPr>
                <p:spPr bwMode="hidden">
                  <a:xfrm rot="-1325434">
                    <a:off x="2805" y="1022"/>
                    <a:ext cx="1229" cy="216"/>
                  </a:xfrm>
                  <a:custGeom>
                    <a:avLst/>
                    <a:gdLst>
                      <a:gd name="T0" fmla="*/ 0 w 2736"/>
                      <a:gd name="T1" fmla="*/ 7 h 504"/>
                      <a:gd name="T2" fmla="*/ 16 w 2736"/>
                      <a:gd name="T3" fmla="*/ 3 h 504"/>
                      <a:gd name="T4" fmla="*/ 32 w 2736"/>
                      <a:gd name="T5" fmla="*/ 0 h 504"/>
                      <a:gd name="T6" fmla="*/ 50 w 2736"/>
                      <a:gd name="T7" fmla="*/ 0 h 504"/>
                      <a:gd name="T8" fmla="*/ 50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9" name="Freeform 76"/>
                  <p:cNvSpPr>
                    <a:spLocks/>
                  </p:cNvSpPr>
                  <p:nvPr/>
                </p:nvSpPr>
                <p:spPr bwMode="hidden">
                  <a:xfrm rot="-1325434">
                    <a:off x="4003" y="673"/>
                    <a:ext cx="647" cy="337"/>
                  </a:xfrm>
                  <a:custGeom>
                    <a:avLst/>
                    <a:gdLst>
                      <a:gd name="T0" fmla="*/ 0 w 1769"/>
                      <a:gd name="T1" fmla="*/ 0 h 791"/>
                      <a:gd name="T2" fmla="*/ 3 w 1769"/>
                      <a:gd name="T3" fmla="*/ 1 h 791"/>
                      <a:gd name="T4" fmla="*/ 8 w 1769"/>
                      <a:gd name="T5" fmla="*/ 3 h 791"/>
                      <a:gd name="T6" fmla="*/ 11 w 1769"/>
                      <a:gd name="T7" fmla="*/ 6 h 791"/>
                      <a:gd name="T8" fmla="*/ 11 w 1769"/>
                      <a:gd name="T9" fmla="*/ 9 h 791"/>
                      <a:gd name="T10" fmla="*/ 11 w 1769"/>
                      <a:gd name="T11" fmla="*/ 11 h 791"/>
                      <a:gd name="T12" fmla="*/ 11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0" name="Group 77"/>
                <p:cNvGrpSpPr>
                  <a:grpSpLocks/>
                </p:cNvGrpSpPr>
                <p:nvPr/>
              </p:nvGrpSpPr>
              <p:grpSpPr bwMode="auto">
                <a:xfrm>
                  <a:off x="4196" y="163"/>
                  <a:ext cx="699" cy="282"/>
                  <a:chOff x="2683" y="445"/>
                  <a:chExt cx="1781" cy="717"/>
                </a:xfrm>
              </p:grpSpPr>
              <p:sp>
                <p:nvSpPr>
                  <p:cNvPr id="123996" name="Freeform 78"/>
                  <p:cNvSpPr>
                    <a:spLocks/>
                  </p:cNvSpPr>
                  <p:nvPr/>
                </p:nvSpPr>
                <p:spPr bwMode="hidden">
                  <a:xfrm rot="-1921064">
                    <a:off x="2682" y="946"/>
                    <a:ext cx="1227" cy="216"/>
                  </a:xfrm>
                  <a:custGeom>
                    <a:avLst/>
                    <a:gdLst>
                      <a:gd name="T0" fmla="*/ 0 w 2736"/>
                      <a:gd name="T1" fmla="*/ 7 h 504"/>
                      <a:gd name="T2" fmla="*/ 16 w 2736"/>
                      <a:gd name="T3" fmla="*/ 3 h 504"/>
                      <a:gd name="T4" fmla="*/ 32 w 2736"/>
                      <a:gd name="T5" fmla="*/ 0 h 504"/>
                      <a:gd name="T6" fmla="*/ 50 w 2736"/>
                      <a:gd name="T7" fmla="*/ 0 h 504"/>
                      <a:gd name="T8" fmla="*/ 49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7" name="Freeform 79"/>
                  <p:cNvSpPr>
                    <a:spLocks/>
                  </p:cNvSpPr>
                  <p:nvPr/>
                </p:nvSpPr>
                <p:spPr bwMode="hidden">
                  <a:xfrm rot="-1921064">
                    <a:off x="3801" y="444"/>
                    <a:ext cx="646" cy="339"/>
                  </a:xfrm>
                  <a:custGeom>
                    <a:avLst/>
                    <a:gdLst>
                      <a:gd name="T0" fmla="*/ 0 w 1769"/>
                      <a:gd name="T1" fmla="*/ 0 h 791"/>
                      <a:gd name="T2" fmla="*/ 3 w 1769"/>
                      <a:gd name="T3" fmla="*/ 1 h 791"/>
                      <a:gd name="T4" fmla="*/ 7 w 1769"/>
                      <a:gd name="T5" fmla="*/ 3 h 791"/>
                      <a:gd name="T6" fmla="*/ 11 w 1769"/>
                      <a:gd name="T7" fmla="*/ 6 h 791"/>
                      <a:gd name="T8" fmla="*/ 11 w 1769"/>
                      <a:gd name="T9" fmla="*/ 9 h 791"/>
                      <a:gd name="T10" fmla="*/ 11 w 1769"/>
                      <a:gd name="T11" fmla="*/ 12 h 791"/>
                      <a:gd name="T12" fmla="*/ 10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2396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396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123963" name="Group 82"/>
                <p:cNvGrpSpPr>
                  <a:grpSpLocks/>
                </p:cNvGrpSpPr>
                <p:nvPr/>
              </p:nvGrpSpPr>
              <p:grpSpPr bwMode="auto">
                <a:xfrm>
                  <a:off x="4242" y="5"/>
                  <a:ext cx="251" cy="596"/>
                  <a:chOff x="2800" y="41"/>
                  <a:chExt cx="640" cy="1520"/>
                </a:xfrm>
              </p:grpSpPr>
              <p:sp>
                <p:nvSpPr>
                  <p:cNvPr id="123994" name="Freeform 83"/>
                  <p:cNvSpPr>
                    <a:spLocks/>
                  </p:cNvSpPr>
                  <p:nvPr/>
                </p:nvSpPr>
                <p:spPr bwMode="hidden">
                  <a:xfrm rot="-3857755">
                    <a:off x="2371" y="927"/>
                    <a:ext cx="1042" cy="186"/>
                  </a:xfrm>
                  <a:custGeom>
                    <a:avLst/>
                    <a:gdLst>
                      <a:gd name="T0" fmla="*/ 0 w 2736"/>
                      <a:gd name="T1" fmla="*/ 3 h 504"/>
                      <a:gd name="T2" fmla="*/ 7 w 2736"/>
                      <a:gd name="T3" fmla="*/ 1 h 504"/>
                      <a:gd name="T4" fmla="*/ 14 w 2736"/>
                      <a:gd name="T5" fmla="*/ 0 h 504"/>
                      <a:gd name="T6" fmla="*/ 22 w 2736"/>
                      <a:gd name="T7" fmla="*/ 0 h 504"/>
                      <a:gd name="T8" fmla="*/ 22 w 2736"/>
                      <a:gd name="T9" fmla="*/ 1 h 504"/>
                      <a:gd name="T10" fmla="*/ 14 w 2736"/>
                      <a:gd name="T11" fmla="*/ 1 h 504"/>
                      <a:gd name="T12" fmla="*/ 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5" name="Freeform 84"/>
                  <p:cNvSpPr>
                    <a:spLocks/>
                  </p:cNvSpPr>
                  <p:nvPr/>
                </p:nvSpPr>
                <p:spPr bwMode="hidden">
                  <a:xfrm rot="-3857755">
                    <a:off x="3013" y="180"/>
                    <a:ext cx="566" cy="288"/>
                  </a:xfrm>
                  <a:custGeom>
                    <a:avLst/>
                    <a:gdLst>
                      <a:gd name="T0" fmla="*/ 0 w 1769"/>
                      <a:gd name="T1" fmla="*/ 0 h 791"/>
                      <a:gd name="T2" fmla="*/ 2 w 1769"/>
                      <a:gd name="T3" fmla="*/ 0 h 791"/>
                      <a:gd name="T4" fmla="*/ 4 w 1769"/>
                      <a:gd name="T5" fmla="*/ 1 h 791"/>
                      <a:gd name="T6" fmla="*/ 5 w 1769"/>
                      <a:gd name="T7" fmla="*/ 3 h 791"/>
                      <a:gd name="T8" fmla="*/ 6 w 1769"/>
                      <a:gd name="T9" fmla="*/ 4 h 791"/>
                      <a:gd name="T10" fmla="*/ 6 w 1769"/>
                      <a:gd name="T11" fmla="*/ 5 h 791"/>
                      <a:gd name="T12" fmla="*/ 5 w 1769"/>
                      <a:gd name="T13" fmla="*/ 4 h 791"/>
                      <a:gd name="T14" fmla="*/ 4 w 1769"/>
                      <a:gd name="T15" fmla="*/ 3 h 791"/>
                      <a:gd name="T16" fmla="*/ 4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4" name="Group 85"/>
                <p:cNvGrpSpPr>
                  <a:grpSpLocks/>
                </p:cNvGrpSpPr>
                <p:nvPr/>
              </p:nvGrpSpPr>
              <p:grpSpPr bwMode="auto">
                <a:xfrm>
                  <a:off x="4295" y="53"/>
                  <a:ext cx="398" cy="574"/>
                  <a:chOff x="2934" y="163"/>
                  <a:chExt cx="1017" cy="1464"/>
                </a:xfrm>
              </p:grpSpPr>
              <p:sp>
                <p:nvSpPr>
                  <p:cNvPr id="123992" name="Freeform 86"/>
                  <p:cNvSpPr>
                    <a:spLocks/>
                  </p:cNvSpPr>
                  <p:nvPr/>
                </p:nvSpPr>
                <p:spPr bwMode="hidden">
                  <a:xfrm rot="-2777260">
                    <a:off x="2493" y="915"/>
                    <a:ext cx="1154" cy="270"/>
                  </a:xfrm>
                  <a:custGeom>
                    <a:avLst/>
                    <a:gdLst>
                      <a:gd name="T0" fmla="*/ 0 w 2736"/>
                      <a:gd name="T1" fmla="*/ 23 h 504"/>
                      <a:gd name="T2" fmla="*/ 11 w 2736"/>
                      <a:gd name="T3" fmla="*/ 8 h 504"/>
                      <a:gd name="T4" fmla="*/ 24 w 2736"/>
                      <a:gd name="T5" fmla="*/ 1 h 504"/>
                      <a:gd name="T6" fmla="*/ 36 w 2736"/>
                      <a:gd name="T7" fmla="*/ 1 h 504"/>
                      <a:gd name="T8" fmla="*/ 36 w 2736"/>
                      <a:gd name="T9" fmla="*/ 5 h 504"/>
                      <a:gd name="T10" fmla="*/ 24 w 2736"/>
                      <a:gd name="T11" fmla="*/ 5 h 504"/>
                      <a:gd name="T12" fmla="*/ 9 w 2736"/>
                      <a:gd name="T13" fmla="*/ 13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3" name="Freeform 87"/>
                  <p:cNvSpPr>
                    <a:spLocks/>
                  </p:cNvSpPr>
                  <p:nvPr/>
                </p:nvSpPr>
                <p:spPr bwMode="hidden">
                  <a:xfrm rot="-2777260">
                    <a:off x="3431" y="262"/>
                    <a:ext cx="619" cy="422"/>
                  </a:xfrm>
                  <a:custGeom>
                    <a:avLst/>
                    <a:gdLst>
                      <a:gd name="T0" fmla="*/ 0 w 1769"/>
                      <a:gd name="T1" fmla="*/ 1 h 791"/>
                      <a:gd name="T2" fmla="*/ 2 w 1769"/>
                      <a:gd name="T3" fmla="*/ 3 h 791"/>
                      <a:gd name="T4" fmla="*/ 6 w 1769"/>
                      <a:gd name="T5" fmla="*/ 9 h 791"/>
                      <a:gd name="T6" fmla="*/ 8 w 1769"/>
                      <a:gd name="T7" fmla="*/ 19 h 791"/>
                      <a:gd name="T8" fmla="*/ 9 w 1769"/>
                      <a:gd name="T9" fmla="*/ 26 h 791"/>
                      <a:gd name="T10" fmla="*/ 9 w 1769"/>
                      <a:gd name="T11" fmla="*/ 34 h 791"/>
                      <a:gd name="T12" fmla="*/ 8 w 1769"/>
                      <a:gd name="T13" fmla="*/ 27 h 791"/>
                      <a:gd name="T14" fmla="*/ 7 w 1769"/>
                      <a:gd name="T15" fmla="*/ 20 h 791"/>
                      <a:gd name="T16" fmla="*/ 6 w 1769"/>
                      <a:gd name="T17" fmla="*/ 13 h 791"/>
                      <a:gd name="T18" fmla="*/ 3 w 1769"/>
                      <a:gd name="T19" fmla="*/ 6 h 791"/>
                      <a:gd name="T20" fmla="*/ 0 w 1769"/>
                      <a:gd name="T21" fmla="*/ 3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5" name="Group 88"/>
                <p:cNvGrpSpPr>
                  <a:grpSpLocks/>
                </p:cNvGrpSpPr>
                <p:nvPr/>
              </p:nvGrpSpPr>
              <p:grpSpPr bwMode="auto">
                <a:xfrm>
                  <a:off x="4215" y="2"/>
                  <a:ext cx="95" cy="567"/>
                  <a:chOff x="2730" y="32"/>
                  <a:chExt cx="243" cy="1448"/>
                </a:xfrm>
              </p:grpSpPr>
              <p:sp>
                <p:nvSpPr>
                  <p:cNvPr id="123990" name="Freeform 89"/>
                  <p:cNvSpPr>
                    <a:spLocks/>
                  </p:cNvSpPr>
                  <p:nvPr/>
                </p:nvSpPr>
                <p:spPr bwMode="hidden">
                  <a:xfrm rot="-4903748">
                    <a:off x="2297" y="959"/>
                    <a:ext cx="954" cy="87"/>
                  </a:xfrm>
                  <a:custGeom>
                    <a:avLst/>
                    <a:gdLst>
                      <a:gd name="T0" fmla="*/ 0 w 2736"/>
                      <a:gd name="T1" fmla="*/ 0 h 504"/>
                      <a:gd name="T2" fmla="*/ 5 w 2736"/>
                      <a:gd name="T3" fmla="*/ 0 h 504"/>
                      <a:gd name="T4" fmla="*/ 9 w 2736"/>
                      <a:gd name="T5" fmla="*/ 0 h 504"/>
                      <a:gd name="T6" fmla="*/ 14 w 2736"/>
                      <a:gd name="T7" fmla="*/ 0 h 504"/>
                      <a:gd name="T8" fmla="*/ 14 w 2736"/>
                      <a:gd name="T9" fmla="*/ 0 h 504"/>
                      <a:gd name="T10" fmla="*/ 9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1" name="Freeform 90"/>
                  <p:cNvSpPr>
                    <a:spLocks/>
                  </p:cNvSpPr>
                  <p:nvPr/>
                </p:nvSpPr>
                <p:spPr bwMode="hidden">
                  <a:xfrm rot="-4903748">
                    <a:off x="2650" y="222"/>
                    <a:ext cx="511" cy="133"/>
                  </a:xfrm>
                  <a:custGeom>
                    <a:avLst/>
                    <a:gdLst>
                      <a:gd name="T0" fmla="*/ 0 w 1769"/>
                      <a:gd name="T1" fmla="*/ 0 h 791"/>
                      <a:gd name="T2" fmla="*/ 1 w 1769"/>
                      <a:gd name="T3" fmla="*/ 0 h 791"/>
                      <a:gd name="T4" fmla="*/ 2 w 1769"/>
                      <a:gd name="T5" fmla="*/ 0 h 791"/>
                      <a:gd name="T6" fmla="*/ 3 w 1769"/>
                      <a:gd name="T7" fmla="*/ 0 h 791"/>
                      <a:gd name="T8" fmla="*/ 3 w 1769"/>
                      <a:gd name="T9" fmla="*/ 0 h 791"/>
                      <a:gd name="T10" fmla="*/ 3 w 1769"/>
                      <a:gd name="T11" fmla="*/ 0 h 791"/>
                      <a:gd name="T12" fmla="*/ 3 w 1769"/>
                      <a:gd name="T13" fmla="*/ 0 h 791"/>
                      <a:gd name="T14" fmla="*/ 3 w 1769"/>
                      <a:gd name="T15" fmla="*/ 0 h 791"/>
                      <a:gd name="T16" fmla="*/ 2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6" name="Group 91"/>
                <p:cNvGrpSpPr>
                  <a:grpSpLocks/>
                </p:cNvGrpSpPr>
                <p:nvPr/>
              </p:nvGrpSpPr>
              <p:grpSpPr bwMode="auto">
                <a:xfrm>
                  <a:off x="3514" y="683"/>
                  <a:ext cx="425" cy="960"/>
                  <a:chOff x="943" y="1769"/>
                  <a:chExt cx="1085" cy="2450"/>
                </a:xfrm>
              </p:grpSpPr>
              <p:sp>
                <p:nvSpPr>
                  <p:cNvPr id="123988" name="Freeform 92"/>
                  <p:cNvSpPr>
                    <a:spLocks/>
                  </p:cNvSpPr>
                  <p:nvPr/>
                </p:nvSpPr>
                <p:spPr bwMode="hidden">
                  <a:xfrm rot="18335692" flipH="1">
                    <a:off x="1009" y="2474"/>
                    <a:ext cx="1724" cy="313"/>
                  </a:xfrm>
                  <a:custGeom>
                    <a:avLst/>
                    <a:gdLst>
                      <a:gd name="T0" fmla="*/ 0 w 2736"/>
                      <a:gd name="T1" fmla="*/ 47 h 504"/>
                      <a:gd name="T2" fmla="*/ 86 w 2736"/>
                      <a:gd name="T3" fmla="*/ 16 h 504"/>
                      <a:gd name="T4" fmla="*/ 176 w 2736"/>
                      <a:gd name="T5" fmla="*/ 2 h 504"/>
                      <a:gd name="T6" fmla="*/ 272 w 2736"/>
                      <a:gd name="T7" fmla="*/ 2 h 504"/>
                      <a:gd name="T8" fmla="*/ 270 w 2736"/>
                      <a:gd name="T9" fmla="*/ 10 h 504"/>
                      <a:gd name="T10" fmla="*/ 176 w 2736"/>
                      <a:gd name="T11" fmla="*/ 10 h 504"/>
                      <a:gd name="T12" fmla="*/ 65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9" name="Freeform 93"/>
                  <p:cNvSpPr>
                    <a:spLocks/>
                  </p:cNvSpPr>
                  <p:nvPr/>
                </p:nvSpPr>
                <p:spPr bwMode="hidden">
                  <a:xfrm rot="18335692" flipH="1">
                    <a:off x="731" y="3478"/>
                    <a:ext cx="913" cy="489"/>
                  </a:xfrm>
                  <a:custGeom>
                    <a:avLst/>
                    <a:gdLst>
                      <a:gd name="T0" fmla="*/ 1 w 1769"/>
                      <a:gd name="T1" fmla="*/ 1 h 791"/>
                      <a:gd name="T2" fmla="*/ 18 w 1769"/>
                      <a:gd name="T3" fmla="*/ 6 h 791"/>
                      <a:gd name="T4" fmla="*/ 42 w 1769"/>
                      <a:gd name="T5" fmla="*/ 19 h 791"/>
                      <a:gd name="T6" fmla="*/ 59 w 1769"/>
                      <a:gd name="T7" fmla="*/ 39 h 791"/>
                      <a:gd name="T8" fmla="*/ 65 w 1769"/>
                      <a:gd name="T9" fmla="*/ 54 h 791"/>
                      <a:gd name="T10" fmla="*/ 62 w 1769"/>
                      <a:gd name="T11" fmla="*/ 71 h 791"/>
                      <a:gd name="T12" fmla="*/ 58 w 1769"/>
                      <a:gd name="T13" fmla="*/ 57 h 791"/>
                      <a:gd name="T14" fmla="*/ 51 w 1769"/>
                      <a:gd name="T15" fmla="*/ 41 h 791"/>
                      <a:gd name="T16" fmla="*/ 40 w 1769"/>
                      <a:gd name="T17" fmla="*/ 27 h 791"/>
                      <a:gd name="T18" fmla="*/ 21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7" name="Group 94"/>
                <p:cNvGrpSpPr>
                  <a:grpSpLocks/>
                </p:cNvGrpSpPr>
                <p:nvPr/>
              </p:nvGrpSpPr>
              <p:grpSpPr bwMode="auto">
                <a:xfrm>
                  <a:off x="3715" y="748"/>
                  <a:ext cx="300" cy="930"/>
                  <a:chOff x="1455" y="1936"/>
                  <a:chExt cx="766" cy="2373"/>
                </a:xfrm>
              </p:grpSpPr>
              <p:sp>
                <p:nvSpPr>
                  <p:cNvPr id="123986" name="Freeform 95"/>
                  <p:cNvSpPr>
                    <a:spLocks/>
                  </p:cNvSpPr>
                  <p:nvPr/>
                </p:nvSpPr>
                <p:spPr bwMode="hidden">
                  <a:xfrm rot="17542885" flipH="1">
                    <a:off x="1268" y="2577"/>
                    <a:ext cx="1594" cy="313"/>
                  </a:xfrm>
                  <a:custGeom>
                    <a:avLst/>
                    <a:gdLst>
                      <a:gd name="T0" fmla="*/ 0 w 2736"/>
                      <a:gd name="T1" fmla="*/ 47 h 504"/>
                      <a:gd name="T2" fmla="*/ 58 w 2736"/>
                      <a:gd name="T3" fmla="*/ 16 h 504"/>
                      <a:gd name="T4" fmla="*/ 119 w 2736"/>
                      <a:gd name="T5" fmla="*/ 2 h 504"/>
                      <a:gd name="T6" fmla="*/ 184 w 2736"/>
                      <a:gd name="T7" fmla="*/ 2 h 504"/>
                      <a:gd name="T8" fmla="*/ 182 w 2736"/>
                      <a:gd name="T9" fmla="*/ 10 h 504"/>
                      <a:gd name="T10" fmla="*/ 118 w 2736"/>
                      <a:gd name="T11" fmla="*/ 10 h 504"/>
                      <a:gd name="T12" fmla="*/ 44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7" name="Freeform 96"/>
                  <p:cNvSpPr>
                    <a:spLocks/>
                  </p:cNvSpPr>
                  <p:nvPr/>
                </p:nvSpPr>
                <p:spPr bwMode="hidden">
                  <a:xfrm rot="17542885" flipH="1">
                    <a:off x="1285" y="3609"/>
                    <a:ext cx="832"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9 w 1769"/>
                      <a:gd name="T11" fmla="*/ 71 h 791"/>
                      <a:gd name="T12" fmla="*/ 37 w 1769"/>
                      <a:gd name="T13" fmla="*/ 57 h 791"/>
                      <a:gd name="T14" fmla="*/ 32 w 1769"/>
                      <a:gd name="T15" fmla="*/ 41 h 791"/>
                      <a:gd name="T16" fmla="*/ 26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8" name="Group 97"/>
                <p:cNvGrpSpPr>
                  <a:grpSpLocks/>
                </p:cNvGrpSpPr>
                <p:nvPr/>
              </p:nvGrpSpPr>
              <p:grpSpPr bwMode="auto">
                <a:xfrm rot="88588">
                  <a:off x="3923" y="769"/>
                  <a:ext cx="180" cy="913"/>
                  <a:chOff x="1956" y="1990"/>
                  <a:chExt cx="492" cy="2604"/>
                </a:xfrm>
              </p:grpSpPr>
              <p:sp>
                <p:nvSpPr>
                  <p:cNvPr id="123984" name="Freeform 98"/>
                  <p:cNvSpPr>
                    <a:spLocks/>
                  </p:cNvSpPr>
                  <p:nvPr/>
                </p:nvSpPr>
                <p:spPr bwMode="hidden">
                  <a:xfrm rot="16782062" flipH="1">
                    <a:off x="1392" y="2657"/>
                    <a:ext cx="1722" cy="302"/>
                  </a:xfrm>
                  <a:custGeom>
                    <a:avLst/>
                    <a:gdLst>
                      <a:gd name="T0" fmla="*/ 0 w 2736"/>
                      <a:gd name="T1" fmla="*/ 39 h 504"/>
                      <a:gd name="T2" fmla="*/ 85 w 2736"/>
                      <a:gd name="T3" fmla="*/ 13 h 504"/>
                      <a:gd name="T4" fmla="*/ 176 w 2736"/>
                      <a:gd name="T5" fmla="*/ 2 h 504"/>
                      <a:gd name="T6" fmla="*/ 270 w 2736"/>
                      <a:gd name="T7" fmla="*/ 2 h 504"/>
                      <a:gd name="T8" fmla="*/ 269 w 2736"/>
                      <a:gd name="T9" fmla="*/ 8 h 504"/>
                      <a:gd name="T10" fmla="*/ 174 w 2736"/>
                      <a:gd name="T11" fmla="*/ 8 h 504"/>
                      <a:gd name="T12" fmla="*/ 65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5" name="Freeform 99"/>
                  <p:cNvSpPr>
                    <a:spLocks/>
                  </p:cNvSpPr>
                  <p:nvPr/>
                </p:nvSpPr>
                <p:spPr bwMode="hidden">
                  <a:xfrm rot="16782062" flipH="1">
                    <a:off x="1686" y="3864"/>
                    <a:ext cx="923" cy="464"/>
                  </a:xfrm>
                  <a:custGeom>
                    <a:avLst/>
                    <a:gdLst>
                      <a:gd name="T0" fmla="*/ 1 w 1769"/>
                      <a:gd name="T1" fmla="*/ 1 h 791"/>
                      <a:gd name="T2" fmla="*/ 19 w 1769"/>
                      <a:gd name="T3" fmla="*/ 4 h 791"/>
                      <a:gd name="T4" fmla="*/ 45 w 1769"/>
                      <a:gd name="T5" fmla="*/ 13 h 791"/>
                      <a:gd name="T6" fmla="*/ 62 w 1769"/>
                      <a:gd name="T7" fmla="*/ 30 h 791"/>
                      <a:gd name="T8" fmla="*/ 68 w 1769"/>
                      <a:gd name="T9" fmla="*/ 42 h 791"/>
                      <a:gd name="T10" fmla="*/ 65 w 1769"/>
                      <a:gd name="T11" fmla="*/ 55 h 791"/>
                      <a:gd name="T12" fmla="*/ 62 w 1769"/>
                      <a:gd name="T13" fmla="*/ 44 h 791"/>
                      <a:gd name="T14" fmla="*/ 54 w 1769"/>
                      <a:gd name="T15" fmla="*/ 32 h 791"/>
                      <a:gd name="T16" fmla="*/ 43 w 1769"/>
                      <a:gd name="T17" fmla="*/ 21 h 791"/>
                      <a:gd name="T18" fmla="*/ 22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9" name="Group 100"/>
                <p:cNvGrpSpPr>
                  <a:grpSpLocks/>
                </p:cNvGrpSpPr>
                <p:nvPr/>
              </p:nvGrpSpPr>
              <p:grpSpPr bwMode="auto">
                <a:xfrm>
                  <a:off x="4451" y="662"/>
                  <a:ext cx="442" cy="951"/>
                  <a:chOff x="3334" y="1717"/>
                  <a:chExt cx="1125" cy="2426"/>
                </a:xfrm>
              </p:grpSpPr>
              <p:sp>
                <p:nvSpPr>
                  <p:cNvPr id="123982" name="Freeform 101"/>
                  <p:cNvSpPr>
                    <a:spLocks/>
                  </p:cNvSpPr>
                  <p:nvPr/>
                </p:nvSpPr>
                <p:spPr bwMode="hidden">
                  <a:xfrm rot="3144576">
                    <a:off x="2627" y="2423"/>
                    <a:ext cx="1723" cy="312"/>
                  </a:xfrm>
                  <a:custGeom>
                    <a:avLst/>
                    <a:gdLst>
                      <a:gd name="T0" fmla="*/ 0 w 2736"/>
                      <a:gd name="T1" fmla="*/ 46 h 504"/>
                      <a:gd name="T2" fmla="*/ 86 w 2736"/>
                      <a:gd name="T3" fmla="*/ 15 h 504"/>
                      <a:gd name="T4" fmla="*/ 176 w 2736"/>
                      <a:gd name="T5" fmla="*/ 2 h 504"/>
                      <a:gd name="T6" fmla="*/ 271 w 2736"/>
                      <a:gd name="T7" fmla="*/ 2 h 504"/>
                      <a:gd name="T8" fmla="*/ 270 w 2736"/>
                      <a:gd name="T9" fmla="*/ 9 h 504"/>
                      <a:gd name="T10" fmla="*/ 175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3983" name="Freeform 102"/>
                  <p:cNvSpPr>
                    <a:spLocks/>
                  </p:cNvSpPr>
                  <p:nvPr/>
                </p:nvSpPr>
                <p:spPr bwMode="hidden">
                  <a:xfrm rot="3144576">
                    <a:off x="3752" y="3435"/>
                    <a:ext cx="925" cy="491"/>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3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0" name="Group 103"/>
                <p:cNvGrpSpPr>
                  <a:grpSpLocks/>
                </p:cNvGrpSpPr>
                <p:nvPr/>
              </p:nvGrpSpPr>
              <p:grpSpPr bwMode="auto">
                <a:xfrm>
                  <a:off x="4391" y="721"/>
                  <a:ext cx="347" cy="951"/>
                  <a:chOff x="3181" y="1866"/>
                  <a:chExt cx="883" cy="2426"/>
                </a:xfrm>
              </p:grpSpPr>
              <p:sp>
                <p:nvSpPr>
                  <p:cNvPr id="123980" name="Freeform 104"/>
                  <p:cNvSpPr>
                    <a:spLocks/>
                  </p:cNvSpPr>
                  <p:nvPr/>
                </p:nvSpPr>
                <p:spPr bwMode="hidden">
                  <a:xfrm rot="3745735">
                    <a:off x="2509" y="2505"/>
                    <a:ext cx="1643" cy="299"/>
                  </a:xfrm>
                  <a:custGeom>
                    <a:avLst/>
                    <a:gdLst>
                      <a:gd name="T0" fmla="*/ 0 w 2736"/>
                      <a:gd name="T1" fmla="*/ 37 h 504"/>
                      <a:gd name="T2" fmla="*/ 67 w 2736"/>
                      <a:gd name="T3" fmla="*/ 12 h 504"/>
                      <a:gd name="T4" fmla="*/ 139 w 2736"/>
                      <a:gd name="T5" fmla="*/ 2 h 504"/>
                      <a:gd name="T6" fmla="*/ 214 w 2736"/>
                      <a:gd name="T7" fmla="*/ 2 h 504"/>
                      <a:gd name="T8" fmla="*/ 213 w 2736"/>
                      <a:gd name="T9" fmla="*/ 7 h 504"/>
                      <a:gd name="T10" fmla="*/ 138 w 2736"/>
                      <a:gd name="T11" fmla="*/ 7 h 504"/>
                      <a:gd name="T12" fmla="*/ 51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3981" name="Freeform 105"/>
                  <p:cNvSpPr>
                    <a:spLocks/>
                  </p:cNvSpPr>
                  <p:nvPr/>
                </p:nvSpPr>
                <p:spPr bwMode="hidden">
                  <a:xfrm rot="3745735">
                    <a:off x="3387" y="3576"/>
                    <a:ext cx="885" cy="469"/>
                  </a:xfrm>
                  <a:custGeom>
                    <a:avLst/>
                    <a:gdLst>
                      <a:gd name="T0" fmla="*/ 1 w 1769"/>
                      <a:gd name="T1" fmla="*/ 1 h 791"/>
                      <a:gd name="T2" fmla="*/ 16 w 1769"/>
                      <a:gd name="T3" fmla="*/ 4 h 791"/>
                      <a:gd name="T4" fmla="*/ 37 w 1769"/>
                      <a:gd name="T5" fmla="*/ 15 h 791"/>
                      <a:gd name="T6" fmla="*/ 51 w 1769"/>
                      <a:gd name="T7" fmla="*/ 31 h 791"/>
                      <a:gd name="T8" fmla="*/ 55 w 1769"/>
                      <a:gd name="T9" fmla="*/ 44 h 791"/>
                      <a:gd name="T10" fmla="*/ 53 w 1769"/>
                      <a:gd name="T11" fmla="*/ 58 h 791"/>
                      <a:gd name="T12" fmla="*/ 50 w 1769"/>
                      <a:gd name="T13" fmla="*/ 46 h 791"/>
                      <a:gd name="T14" fmla="*/ 44 w 1769"/>
                      <a:gd name="T15" fmla="*/ 33 h 791"/>
                      <a:gd name="T16" fmla="*/ 35 w 1769"/>
                      <a:gd name="T17" fmla="*/ 22 h 791"/>
                      <a:gd name="T18" fmla="*/ 19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1" name="Group 106"/>
                <p:cNvGrpSpPr>
                  <a:grpSpLocks/>
                </p:cNvGrpSpPr>
                <p:nvPr/>
              </p:nvGrpSpPr>
              <p:grpSpPr bwMode="auto">
                <a:xfrm>
                  <a:off x="4323" y="767"/>
                  <a:ext cx="243" cy="935"/>
                  <a:chOff x="3006" y="1983"/>
                  <a:chExt cx="619" cy="2386"/>
                </a:xfrm>
              </p:grpSpPr>
              <p:sp>
                <p:nvSpPr>
                  <p:cNvPr id="123978" name="Freeform 107"/>
                  <p:cNvSpPr>
                    <a:spLocks/>
                  </p:cNvSpPr>
                  <p:nvPr/>
                </p:nvSpPr>
                <p:spPr bwMode="hidden">
                  <a:xfrm rot="4286818">
                    <a:off x="2328" y="2644"/>
                    <a:ext cx="1600" cy="244"/>
                  </a:xfrm>
                  <a:custGeom>
                    <a:avLst/>
                    <a:gdLst>
                      <a:gd name="T0" fmla="*/ 0 w 2736"/>
                      <a:gd name="T1" fmla="*/ 14 h 504"/>
                      <a:gd name="T2" fmla="*/ 59 w 2736"/>
                      <a:gd name="T3" fmla="*/ 4 h 504"/>
                      <a:gd name="T4" fmla="*/ 122 w 2736"/>
                      <a:gd name="T5" fmla="*/ 0 h 504"/>
                      <a:gd name="T6" fmla="*/ 187 w 2736"/>
                      <a:gd name="T7" fmla="*/ 0 h 504"/>
                      <a:gd name="T8" fmla="*/ 186 w 2736"/>
                      <a:gd name="T9" fmla="*/ 3 h 504"/>
                      <a:gd name="T10" fmla="*/ 120 w 2736"/>
                      <a:gd name="T11" fmla="*/ 3 h 504"/>
                      <a:gd name="T12" fmla="*/ 44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3979" name="Freeform 108"/>
                  <p:cNvSpPr>
                    <a:spLocks/>
                  </p:cNvSpPr>
                  <p:nvPr/>
                </p:nvSpPr>
                <p:spPr bwMode="hidden">
                  <a:xfrm rot="4286818">
                    <a:off x="3003" y="3709"/>
                    <a:ext cx="857" cy="386"/>
                  </a:xfrm>
                  <a:custGeom>
                    <a:avLst/>
                    <a:gdLst>
                      <a:gd name="T0" fmla="*/ 0 w 1769"/>
                      <a:gd name="T1" fmla="*/ 0 h 791"/>
                      <a:gd name="T2" fmla="*/ 13 w 1769"/>
                      <a:gd name="T3" fmla="*/ 1 h 791"/>
                      <a:gd name="T4" fmla="*/ 31 w 1769"/>
                      <a:gd name="T5" fmla="*/ 5 h 791"/>
                      <a:gd name="T6" fmla="*/ 43 w 1769"/>
                      <a:gd name="T7" fmla="*/ 12 h 791"/>
                      <a:gd name="T8" fmla="*/ 47 w 1769"/>
                      <a:gd name="T9" fmla="*/ 17 h 791"/>
                      <a:gd name="T10" fmla="*/ 45 w 1769"/>
                      <a:gd name="T11" fmla="*/ 21 h 791"/>
                      <a:gd name="T12" fmla="*/ 43 w 1769"/>
                      <a:gd name="T13" fmla="*/ 18 h 791"/>
                      <a:gd name="T14" fmla="*/ 37 w 1769"/>
                      <a:gd name="T15" fmla="*/ 13 h 791"/>
                      <a:gd name="T16" fmla="*/ 30 w 1769"/>
                      <a:gd name="T17" fmla="*/ 8 h 791"/>
                      <a:gd name="T18" fmla="*/ 16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72" name="Group 109"/>
                <p:cNvGrpSpPr>
                  <a:grpSpLocks/>
                </p:cNvGrpSpPr>
                <p:nvPr/>
              </p:nvGrpSpPr>
              <p:grpSpPr bwMode="auto">
                <a:xfrm>
                  <a:off x="4249" y="813"/>
                  <a:ext cx="159" cy="870"/>
                  <a:chOff x="2819" y="2101"/>
                  <a:chExt cx="405" cy="2219"/>
                </a:xfrm>
              </p:grpSpPr>
              <p:sp>
                <p:nvSpPr>
                  <p:cNvPr id="123976" name="Freeform 110"/>
                  <p:cNvSpPr>
                    <a:spLocks/>
                  </p:cNvSpPr>
                  <p:nvPr/>
                </p:nvSpPr>
                <p:spPr bwMode="hidden">
                  <a:xfrm rot="4898956">
                    <a:off x="2219" y="2684"/>
                    <a:ext cx="1448" cy="247"/>
                  </a:xfrm>
                  <a:custGeom>
                    <a:avLst/>
                    <a:gdLst>
                      <a:gd name="T0" fmla="*/ 0 w 2736"/>
                      <a:gd name="T1" fmla="*/ 14 h 504"/>
                      <a:gd name="T2" fmla="*/ 36 w 2736"/>
                      <a:gd name="T3" fmla="*/ 5 h 504"/>
                      <a:gd name="T4" fmla="*/ 74 w 2736"/>
                      <a:gd name="T5" fmla="*/ 0 h 504"/>
                      <a:gd name="T6" fmla="*/ 113 w 2736"/>
                      <a:gd name="T7" fmla="*/ 0 h 504"/>
                      <a:gd name="T8" fmla="*/ 113 w 2736"/>
                      <a:gd name="T9" fmla="*/ 3 h 504"/>
                      <a:gd name="T10" fmla="*/ 73 w 2736"/>
                      <a:gd name="T11" fmla="*/ 3 h 504"/>
                      <a:gd name="T12" fmla="*/ 27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3977" name="Freeform 111"/>
                  <p:cNvSpPr>
                    <a:spLocks/>
                  </p:cNvSpPr>
                  <p:nvPr/>
                </p:nvSpPr>
                <p:spPr bwMode="hidden">
                  <a:xfrm rot="4898956">
                    <a:off x="2637" y="3693"/>
                    <a:ext cx="789" cy="386"/>
                  </a:xfrm>
                  <a:custGeom>
                    <a:avLst/>
                    <a:gdLst>
                      <a:gd name="T0" fmla="*/ 0 w 1769"/>
                      <a:gd name="T1" fmla="*/ 0 h 791"/>
                      <a:gd name="T2" fmla="*/ 8 w 1769"/>
                      <a:gd name="T3" fmla="*/ 1 h 791"/>
                      <a:gd name="T4" fmla="*/ 21 w 1769"/>
                      <a:gd name="T5" fmla="*/ 5 h 791"/>
                      <a:gd name="T6" fmla="*/ 29 w 1769"/>
                      <a:gd name="T7" fmla="*/ 12 h 791"/>
                      <a:gd name="T8" fmla="*/ 31 w 1769"/>
                      <a:gd name="T9" fmla="*/ 17 h 791"/>
                      <a:gd name="T10" fmla="*/ 30 w 1769"/>
                      <a:gd name="T11" fmla="*/ 21 h 791"/>
                      <a:gd name="T12" fmla="*/ 28 w 1769"/>
                      <a:gd name="T13" fmla="*/ 18 h 791"/>
                      <a:gd name="T14" fmla="*/ 25 w 1769"/>
                      <a:gd name="T15" fmla="*/ 13 h 791"/>
                      <a:gd name="T16" fmla="*/ 20 w 1769"/>
                      <a:gd name="T17" fmla="*/ 8 h 791"/>
                      <a:gd name="T18" fmla="*/ 10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73" name="Group 112"/>
                <p:cNvGrpSpPr>
                  <a:grpSpLocks/>
                </p:cNvGrpSpPr>
                <p:nvPr/>
              </p:nvGrpSpPr>
              <p:grpSpPr bwMode="auto">
                <a:xfrm>
                  <a:off x="4045" y="826"/>
                  <a:ext cx="167" cy="857"/>
                  <a:chOff x="2287" y="2135"/>
                  <a:chExt cx="426" cy="2185"/>
                </a:xfrm>
              </p:grpSpPr>
              <p:sp>
                <p:nvSpPr>
                  <p:cNvPr id="123974" name="Freeform 113"/>
                  <p:cNvSpPr>
                    <a:spLocks/>
                  </p:cNvSpPr>
                  <p:nvPr/>
                </p:nvSpPr>
                <p:spPr bwMode="hidden">
                  <a:xfrm rot="5755659">
                    <a:off x="1903" y="2758"/>
                    <a:ext cx="1432" cy="186"/>
                  </a:xfrm>
                  <a:custGeom>
                    <a:avLst/>
                    <a:gdLst>
                      <a:gd name="T0" fmla="*/ 0 w 2736"/>
                      <a:gd name="T1" fmla="*/ 3 h 504"/>
                      <a:gd name="T2" fmla="*/ 34 w 2736"/>
                      <a:gd name="T3" fmla="*/ 1 h 504"/>
                      <a:gd name="T4" fmla="*/ 70 w 2736"/>
                      <a:gd name="T5" fmla="*/ 0 h 504"/>
                      <a:gd name="T6" fmla="*/ 107 w 2736"/>
                      <a:gd name="T7" fmla="*/ 0 h 504"/>
                      <a:gd name="T8" fmla="*/ 107 w 2736"/>
                      <a:gd name="T9" fmla="*/ 1 h 504"/>
                      <a:gd name="T10" fmla="*/ 69 w 2736"/>
                      <a:gd name="T11" fmla="*/ 1 h 504"/>
                      <a:gd name="T12" fmla="*/ 2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3975" name="Freeform 114"/>
                  <p:cNvSpPr>
                    <a:spLocks/>
                  </p:cNvSpPr>
                  <p:nvPr/>
                </p:nvSpPr>
                <p:spPr bwMode="hidden">
                  <a:xfrm rot="5755659">
                    <a:off x="2051" y="3750"/>
                    <a:ext cx="767" cy="294"/>
                  </a:xfrm>
                  <a:custGeom>
                    <a:avLst/>
                    <a:gdLst>
                      <a:gd name="T0" fmla="*/ 0 w 1769"/>
                      <a:gd name="T1" fmla="*/ 0 h 791"/>
                      <a:gd name="T2" fmla="*/ 7 w 1769"/>
                      <a:gd name="T3" fmla="*/ 0 h 791"/>
                      <a:gd name="T4" fmla="*/ 18 w 1769"/>
                      <a:gd name="T5" fmla="*/ 1 h 791"/>
                      <a:gd name="T6" fmla="*/ 25 w 1769"/>
                      <a:gd name="T7" fmla="*/ 3 h 791"/>
                      <a:gd name="T8" fmla="*/ 27 w 1769"/>
                      <a:gd name="T9" fmla="*/ 4 h 791"/>
                      <a:gd name="T10" fmla="*/ 26 w 1769"/>
                      <a:gd name="T11" fmla="*/ 6 h 791"/>
                      <a:gd name="T12" fmla="*/ 24 w 1769"/>
                      <a:gd name="T13" fmla="*/ 4 h 791"/>
                      <a:gd name="T14" fmla="*/ 21 w 1769"/>
                      <a:gd name="T15" fmla="*/ 3 h 791"/>
                      <a:gd name="T16" fmla="*/ 17 w 1769"/>
                      <a:gd name="T17" fmla="*/ 2 h 791"/>
                      <a:gd name="T18" fmla="*/ 9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sp>
            <p:nvSpPr>
              <p:cNvPr id="12391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1 w 776"/>
                  <a:gd name="T31" fmla="*/ 1 h 2368"/>
                  <a:gd name="T32" fmla="*/ 0 w 776"/>
                  <a:gd name="T33" fmla="*/ 1 h 2368"/>
                  <a:gd name="T34" fmla="*/ 1 w 776"/>
                  <a:gd name="T35" fmla="*/ 1 h 2368"/>
                  <a:gd name="T36" fmla="*/ 0 w 776"/>
                  <a:gd name="T37" fmla="*/ 1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19" name="Arc 116"/>
              <p:cNvSpPr>
                <a:spLocks/>
              </p:cNvSpPr>
              <p:nvPr/>
            </p:nvSpPr>
            <p:spPr bwMode="hidden">
              <a:xfrm flipH="1">
                <a:off x="3527" y="725"/>
                <a:ext cx="832" cy="900"/>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2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2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22" name="Arc 119"/>
              <p:cNvSpPr>
                <a:spLocks/>
              </p:cNvSpPr>
              <p:nvPr/>
            </p:nvSpPr>
            <p:spPr bwMode="hidden">
              <a:xfrm flipH="1">
                <a:off x="3267" y="628"/>
                <a:ext cx="791" cy="92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2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2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2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2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2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1 h 2368"/>
                  <a:gd name="T34" fmla="*/ 0 w 776"/>
                  <a:gd name="T35" fmla="*/ 1 h 2368"/>
                  <a:gd name="T36" fmla="*/ 0 w 776"/>
                  <a:gd name="T37" fmla="*/ 1 h 2368"/>
                  <a:gd name="T38" fmla="*/ 1 w 776"/>
                  <a:gd name="T39" fmla="*/ 2 h 2368"/>
                  <a:gd name="T40" fmla="*/ 0 w 776"/>
                  <a:gd name="T41" fmla="*/ 2 h 2368"/>
                  <a:gd name="T42" fmla="*/ 1 w 776"/>
                  <a:gd name="T43" fmla="*/ 2 h 2368"/>
                  <a:gd name="T44" fmla="*/ 0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2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2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30" name="Arc 127"/>
              <p:cNvSpPr>
                <a:spLocks/>
              </p:cNvSpPr>
              <p:nvPr/>
            </p:nvSpPr>
            <p:spPr bwMode="hidden">
              <a:xfrm flipH="1">
                <a:off x="3426" y="122"/>
                <a:ext cx="724" cy="899"/>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31"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32" name="Freeform 129"/>
              <p:cNvSpPr>
                <a:spLocks/>
              </p:cNvSpPr>
              <p:nvPr/>
            </p:nvSpPr>
            <p:spPr bwMode="hidden">
              <a:xfrm flipH="1">
                <a:off x="3307" y="981"/>
                <a:ext cx="426" cy="598"/>
              </a:xfrm>
              <a:custGeom>
                <a:avLst/>
                <a:gdLst>
                  <a:gd name="T0" fmla="*/ 0 w 776"/>
                  <a:gd name="T1" fmla="*/ 0 h 2368"/>
                  <a:gd name="T2" fmla="*/ 12 w 776"/>
                  <a:gd name="T3" fmla="*/ 0 h 2368"/>
                  <a:gd name="T4" fmla="*/ 5 w 776"/>
                  <a:gd name="T5" fmla="*/ 0 h 2368"/>
                  <a:gd name="T6" fmla="*/ 16 w 776"/>
                  <a:gd name="T7" fmla="*/ 0 h 2368"/>
                  <a:gd name="T8" fmla="*/ 10 w 776"/>
                  <a:gd name="T9" fmla="*/ 0 h 2368"/>
                  <a:gd name="T10" fmla="*/ 19 w 776"/>
                  <a:gd name="T11" fmla="*/ 1 h 2368"/>
                  <a:gd name="T12" fmla="*/ 14 w 776"/>
                  <a:gd name="T13" fmla="*/ 1 h 2368"/>
                  <a:gd name="T14" fmla="*/ 24 w 776"/>
                  <a:gd name="T15" fmla="*/ 1 h 2368"/>
                  <a:gd name="T16" fmla="*/ 19 w 776"/>
                  <a:gd name="T17" fmla="*/ 1 h 2368"/>
                  <a:gd name="T18" fmla="*/ 26 w 776"/>
                  <a:gd name="T19" fmla="*/ 1 h 2368"/>
                  <a:gd name="T20" fmla="*/ 24 w 776"/>
                  <a:gd name="T21" fmla="*/ 1 h 2368"/>
                  <a:gd name="T22" fmla="*/ 29 w 776"/>
                  <a:gd name="T23" fmla="*/ 1 h 2368"/>
                  <a:gd name="T24" fmla="*/ 29 w 776"/>
                  <a:gd name="T25" fmla="*/ 1 h 2368"/>
                  <a:gd name="T26" fmla="*/ 33 w 776"/>
                  <a:gd name="T27" fmla="*/ 1 h 2368"/>
                  <a:gd name="T28" fmla="*/ 31 w 776"/>
                  <a:gd name="T29" fmla="*/ 1 h 2368"/>
                  <a:gd name="T30" fmla="*/ 36 w 776"/>
                  <a:gd name="T31" fmla="*/ 1 h 2368"/>
                  <a:gd name="T32" fmla="*/ 33 w 776"/>
                  <a:gd name="T33" fmla="*/ 2 h 2368"/>
                  <a:gd name="T34" fmla="*/ 36 w 776"/>
                  <a:gd name="T35" fmla="*/ 2 h 2368"/>
                  <a:gd name="T36" fmla="*/ 33 w 776"/>
                  <a:gd name="T37" fmla="*/ 2 h 2368"/>
                  <a:gd name="T38" fmla="*/ 38 w 776"/>
                  <a:gd name="T39" fmla="*/ 2 h 2368"/>
                  <a:gd name="T40" fmla="*/ 36 w 776"/>
                  <a:gd name="T41" fmla="*/ 2 h 2368"/>
                  <a:gd name="T42" fmla="*/ 38 w 776"/>
                  <a:gd name="T43" fmla="*/ 2 h 2368"/>
                  <a:gd name="T44" fmla="*/ 36 w 776"/>
                  <a:gd name="T45" fmla="*/ 2 h 2368"/>
                  <a:gd name="T46" fmla="*/ 38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33" name="Freeform 130"/>
              <p:cNvSpPr>
                <a:spLocks/>
              </p:cNvSpPr>
              <p:nvPr/>
            </p:nvSpPr>
            <p:spPr bwMode="hidden">
              <a:xfrm flipH="1">
                <a:off x="3507" y="350"/>
                <a:ext cx="273" cy="597"/>
              </a:xfrm>
              <a:custGeom>
                <a:avLst/>
                <a:gdLst>
                  <a:gd name="T0" fmla="*/ 0 w 776"/>
                  <a:gd name="T1" fmla="*/ 0 h 2368"/>
                  <a:gd name="T2" fmla="*/ 1 w 776"/>
                  <a:gd name="T3" fmla="*/ 0 h 2368"/>
                  <a:gd name="T4" fmla="*/ 0 w 776"/>
                  <a:gd name="T5" fmla="*/ 0 h 2368"/>
                  <a:gd name="T6" fmla="*/ 2 w 776"/>
                  <a:gd name="T7" fmla="*/ 0 h 2368"/>
                  <a:gd name="T8" fmla="*/ 1 w 776"/>
                  <a:gd name="T9" fmla="*/ 0 h 2368"/>
                  <a:gd name="T10" fmla="*/ 2 w 776"/>
                  <a:gd name="T11" fmla="*/ 1 h 2368"/>
                  <a:gd name="T12" fmla="*/ 2 w 776"/>
                  <a:gd name="T13" fmla="*/ 1 h 2368"/>
                  <a:gd name="T14" fmla="*/ 2 w 776"/>
                  <a:gd name="T15" fmla="*/ 1 h 2368"/>
                  <a:gd name="T16" fmla="*/ 2 w 776"/>
                  <a:gd name="T17" fmla="*/ 1 h 2368"/>
                  <a:gd name="T18" fmla="*/ 3 w 776"/>
                  <a:gd name="T19" fmla="*/ 1 h 2368"/>
                  <a:gd name="T20" fmla="*/ 2 w 776"/>
                  <a:gd name="T21" fmla="*/ 1 h 2368"/>
                  <a:gd name="T22" fmla="*/ 3 w 776"/>
                  <a:gd name="T23" fmla="*/ 1 h 2368"/>
                  <a:gd name="T24" fmla="*/ 3 w 776"/>
                  <a:gd name="T25" fmla="*/ 1 h 2368"/>
                  <a:gd name="T26" fmla="*/ 4 w 776"/>
                  <a:gd name="T27" fmla="*/ 1 h 2368"/>
                  <a:gd name="T28" fmla="*/ 3 w 776"/>
                  <a:gd name="T29" fmla="*/ 1 h 2368"/>
                  <a:gd name="T30" fmla="*/ 4 w 776"/>
                  <a:gd name="T31" fmla="*/ 1 h 2368"/>
                  <a:gd name="T32" fmla="*/ 4 w 776"/>
                  <a:gd name="T33" fmla="*/ 2 h 2368"/>
                  <a:gd name="T34" fmla="*/ 4 w 776"/>
                  <a:gd name="T35" fmla="*/ 2 h 2368"/>
                  <a:gd name="T36" fmla="*/ 4 w 776"/>
                  <a:gd name="T37" fmla="*/ 2 h 2368"/>
                  <a:gd name="T38" fmla="*/ 4 w 776"/>
                  <a:gd name="T39" fmla="*/ 2 h 2368"/>
                  <a:gd name="T40" fmla="*/ 4 w 776"/>
                  <a:gd name="T41" fmla="*/ 2 h 2368"/>
                  <a:gd name="T42" fmla="*/ 4 w 776"/>
                  <a:gd name="T43" fmla="*/ 2 h 2368"/>
                  <a:gd name="T44" fmla="*/ 4 w 776"/>
                  <a:gd name="T45" fmla="*/ 2 h 2368"/>
                  <a:gd name="T46" fmla="*/ 4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3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1 h 2368"/>
                  <a:gd name="T12" fmla="*/ 0 w 776"/>
                  <a:gd name="T13" fmla="*/ 1 h 2368"/>
                  <a:gd name="T14" fmla="*/ 0 w 776"/>
                  <a:gd name="T15" fmla="*/ 1 h 2368"/>
                  <a:gd name="T16" fmla="*/ 0 w 776"/>
                  <a:gd name="T17" fmla="*/ 1 h 2368"/>
                  <a:gd name="T18" fmla="*/ 0 w 776"/>
                  <a:gd name="T19" fmla="*/ 1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2 h 2368"/>
                  <a:gd name="T34" fmla="*/ 0 w 776"/>
                  <a:gd name="T35" fmla="*/ 2 h 2368"/>
                  <a:gd name="T36" fmla="*/ 0 w 776"/>
                  <a:gd name="T37" fmla="*/ 2 h 2368"/>
                  <a:gd name="T38" fmla="*/ 0 w 776"/>
                  <a:gd name="T39" fmla="*/ 2 h 2368"/>
                  <a:gd name="T40" fmla="*/ 0 w 776"/>
                  <a:gd name="T41" fmla="*/ 2 h 2368"/>
                  <a:gd name="T42" fmla="*/ 0 w 776"/>
                  <a:gd name="T43" fmla="*/ 2 h 2368"/>
                  <a:gd name="T44" fmla="*/ 0 w 776"/>
                  <a:gd name="T45" fmla="*/ 2 h 2368"/>
                  <a:gd name="T46" fmla="*/ 0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35" name="Freeform 132"/>
              <p:cNvSpPr>
                <a:spLocks/>
              </p:cNvSpPr>
              <p:nvPr/>
            </p:nvSpPr>
            <p:spPr bwMode="hidden">
              <a:xfrm>
                <a:off x="4841" y="894"/>
                <a:ext cx="395" cy="628"/>
              </a:xfrm>
              <a:custGeom>
                <a:avLst/>
                <a:gdLst>
                  <a:gd name="T0" fmla="*/ 0 w 776"/>
                  <a:gd name="T1" fmla="*/ 0 h 2368"/>
                  <a:gd name="T2" fmla="*/ 8 w 776"/>
                  <a:gd name="T3" fmla="*/ 0 h 2368"/>
                  <a:gd name="T4" fmla="*/ 4 w 776"/>
                  <a:gd name="T5" fmla="*/ 0 h 2368"/>
                  <a:gd name="T6" fmla="*/ 11 w 776"/>
                  <a:gd name="T7" fmla="*/ 0 h 2368"/>
                  <a:gd name="T8" fmla="*/ 7 w 776"/>
                  <a:gd name="T9" fmla="*/ 1 h 2368"/>
                  <a:gd name="T10" fmla="*/ 13 w 776"/>
                  <a:gd name="T11" fmla="*/ 1 h 2368"/>
                  <a:gd name="T12" fmla="*/ 10 w 776"/>
                  <a:gd name="T13" fmla="*/ 1 h 2368"/>
                  <a:gd name="T14" fmla="*/ 16 w 776"/>
                  <a:gd name="T15" fmla="*/ 1 h 2368"/>
                  <a:gd name="T16" fmla="*/ 13 w 776"/>
                  <a:gd name="T17" fmla="*/ 1 h 2368"/>
                  <a:gd name="T18" fmla="*/ 18 w 776"/>
                  <a:gd name="T19" fmla="*/ 1 h 2368"/>
                  <a:gd name="T20" fmla="*/ 16 w 776"/>
                  <a:gd name="T21" fmla="*/ 1 h 2368"/>
                  <a:gd name="T22" fmla="*/ 20 w 776"/>
                  <a:gd name="T23" fmla="*/ 1 h 2368"/>
                  <a:gd name="T24" fmla="*/ 20 w 776"/>
                  <a:gd name="T25" fmla="*/ 1 h 2368"/>
                  <a:gd name="T26" fmla="*/ 23 w 776"/>
                  <a:gd name="T27" fmla="*/ 1 h 2368"/>
                  <a:gd name="T28" fmla="*/ 21 w 776"/>
                  <a:gd name="T29" fmla="*/ 2 h 2368"/>
                  <a:gd name="T30" fmla="*/ 24 w 776"/>
                  <a:gd name="T31" fmla="*/ 2 h 2368"/>
                  <a:gd name="T32" fmla="*/ 23 w 776"/>
                  <a:gd name="T33" fmla="*/ 2 h 2368"/>
                  <a:gd name="T34" fmla="*/ 24 w 776"/>
                  <a:gd name="T35" fmla="*/ 2 h 2368"/>
                  <a:gd name="T36" fmla="*/ 23 w 776"/>
                  <a:gd name="T37" fmla="*/ 2 h 2368"/>
                  <a:gd name="T38" fmla="*/ 26 w 776"/>
                  <a:gd name="T39" fmla="*/ 2 h 2368"/>
                  <a:gd name="T40" fmla="*/ 24 w 776"/>
                  <a:gd name="T41" fmla="*/ 3 h 2368"/>
                  <a:gd name="T42" fmla="*/ 26 w 776"/>
                  <a:gd name="T43" fmla="*/ 3 h 2368"/>
                  <a:gd name="T44" fmla="*/ 24 w 776"/>
                  <a:gd name="T45" fmla="*/ 3 h 2368"/>
                  <a:gd name="T46" fmla="*/ 26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36" name="Freeform 133"/>
              <p:cNvSpPr>
                <a:spLocks/>
              </p:cNvSpPr>
              <p:nvPr/>
            </p:nvSpPr>
            <p:spPr bwMode="hidden">
              <a:xfrm>
                <a:off x="4636" y="576"/>
                <a:ext cx="594" cy="417"/>
              </a:xfrm>
              <a:custGeom>
                <a:avLst/>
                <a:gdLst>
                  <a:gd name="T0" fmla="*/ 0 w 776"/>
                  <a:gd name="T1" fmla="*/ 0 h 2368"/>
                  <a:gd name="T2" fmla="*/ 64 w 776"/>
                  <a:gd name="T3" fmla="*/ 0 h 2368"/>
                  <a:gd name="T4" fmla="*/ 25 w 776"/>
                  <a:gd name="T5" fmla="*/ 0 h 2368"/>
                  <a:gd name="T6" fmla="*/ 89 w 776"/>
                  <a:gd name="T7" fmla="*/ 0 h 2368"/>
                  <a:gd name="T8" fmla="*/ 51 w 776"/>
                  <a:gd name="T9" fmla="*/ 0 h 2368"/>
                  <a:gd name="T10" fmla="*/ 101 w 776"/>
                  <a:gd name="T11" fmla="*/ 0 h 2368"/>
                  <a:gd name="T12" fmla="*/ 76 w 776"/>
                  <a:gd name="T13" fmla="*/ 0 h 2368"/>
                  <a:gd name="T14" fmla="*/ 126 w 776"/>
                  <a:gd name="T15" fmla="*/ 0 h 2368"/>
                  <a:gd name="T16" fmla="*/ 101 w 776"/>
                  <a:gd name="T17" fmla="*/ 0 h 2368"/>
                  <a:gd name="T18" fmla="*/ 139 w 776"/>
                  <a:gd name="T19" fmla="*/ 0 h 2368"/>
                  <a:gd name="T20" fmla="*/ 126 w 776"/>
                  <a:gd name="T21" fmla="*/ 0 h 2368"/>
                  <a:gd name="T22" fmla="*/ 152 w 776"/>
                  <a:gd name="T23" fmla="*/ 0 h 2368"/>
                  <a:gd name="T24" fmla="*/ 152 w 776"/>
                  <a:gd name="T25" fmla="*/ 0 h 2368"/>
                  <a:gd name="T26" fmla="*/ 176 w 776"/>
                  <a:gd name="T27" fmla="*/ 0 h 2368"/>
                  <a:gd name="T28" fmla="*/ 164 w 776"/>
                  <a:gd name="T29" fmla="*/ 0 h 2368"/>
                  <a:gd name="T30" fmla="*/ 189 w 776"/>
                  <a:gd name="T31" fmla="*/ 0 h 2368"/>
                  <a:gd name="T32" fmla="*/ 176 w 776"/>
                  <a:gd name="T33" fmla="*/ 0 h 2368"/>
                  <a:gd name="T34" fmla="*/ 189 w 776"/>
                  <a:gd name="T35" fmla="*/ 0 h 2368"/>
                  <a:gd name="T36" fmla="*/ 176 w 776"/>
                  <a:gd name="T37" fmla="*/ 0 h 2368"/>
                  <a:gd name="T38" fmla="*/ 201 w 776"/>
                  <a:gd name="T39" fmla="*/ 0 h 2368"/>
                  <a:gd name="T40" fmla="*/ 189 w 776"/>
                  <a:gd name="T41" fmla="*/ 0 h 2368"/>
                  <a:gd name="T42" fmla="*/ 201 w 776"/>
                  <a:gd name="T43" fmla="*/ 0 h 2368"/>
                  <a:gd name="T44" fmla="*/ 189 w 776"/>
                  <a:gd name="T45" fmla="*/ 0 h 2368"/>
                  <a:gd name="T46" fmla="*/ 20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37" name="Freeform 134"/>
              <p:cNvSpPr>
                <a:spLocks/>
              </p:cNvSpPr>
              <p:nvPr/>
            </p:nvSpPr>
            <p:spPr bwMode="hidden">
              <a:xfrm>
                <a:off x="4658" y="132"/>
                <a:ext cx="260" cy="559"/>
              </a:xfrm>
              <a:custGeom>
                <a:avLst/>
                <a:gdLst>
                  <a:gd name="T0" fmla="*/ 0 w 776"/>
                  <a:gd name="T1" fmla="*/ 0 h 2368"/>
                  <a:gd name="T2" fmla="*/ 1 w 776"/>
                  <a:gd name="T3" fmla="*/ 0 h 2368"/>
                  <a:gd name="T4" fmla="*/ 0 w 776"/>
                  <a:gd name="T5" fmla="*/ 0 h 2368"/>
                  <a:gd name="T6" fmla="*/ 1 w 776"/>
                  <a:gd name="T7" fmla="*/ 0 h 2368"/>
                  <a:gd name="T8" fmla="*/ 1 w 776"/>
                  <a:gd name="T9" fmla="*/ 0 h 2368"/>
                  <a:gd name="T10" fmla="*/ 2 w 776"/>
                  <a:gd name="T11" fmla="*/ 0 h 2368"/>
                  <a:gd name="T12" fmla="*/ 1 w 776"/>
                  <a:gd name="T13" fmla="*/ 0 h 2368"/>
                  <a:gd name="T14" fmla="*/ 2 w 776"/>
                  <a:gd name="T15" fmla="*/ 0 h 2368"/>
                  <a:gd name="T16" fmla="*/ 2 w 776"/>
                  <a:gd name="T17" fmla="*/ 0 h 2368"/>
                  <a:gd name="T18" fmla="*/ 2 w 776"/>
                  <a:gd name="T19" fmla="*/ 0 h 2368"/>
                  <a:gd name="T20" fmla="*/ 2 w 776"/>
                  <a:gd name="T21" fmla="*/ 0 h 2368"/>
                  <a:gd name="T22" fmla="*/ 2 w 776"/>
                  <a:gd name="T23" fmla="*/ 1 h 2368"/>
                  <a:gd name="T24" fmla="*/ 2 w 776"/>
                  <a:gd name="T25" fmla="*/ 1 h 2368"/>
                  <a:gd name="T26" fmla="*/ 3 w 776"/>
                  <a:gd name="T27" fmla="*/ 1 h 2368"/>
                  <a:gd name="T28" fmla="*/ 3 w 776"/>
                  <a:gd name="T29" fmla="*/ 1 h 2368"/>
                  <a:gd name="T30" fmla="*/ 3 w 776"/>
                  <a:gd name="T31" fmla="*/ 1 h 2368"/>
                  <a:gd name="T32" fmla="*/ 3 w 776"/>
                  <a:gd name="T33" fmla="*/ 1 h 2368"/>
                  <a:gd name="T34" fmla="*/ 3 w 776"/>
                  <a:gd name="T35" fmla="*/ 1 h 2368"/>
                  <a:gd name="T36" fmla="*/ 3 w 776"/>
                  <a:gd name="T37" fmla="*/ 1 h 2368"/>
                  <a:gd name="T38" fmla="*/ 3 w 776"/>
                  <a:gd name="T39" fmla="*/ 1 h 2368"/>
                  <a:gd name="T40" fmla="*/ 3 w 776"/>
                  <a:gd name="T41" fmla="*/ 1 h 2368"/>
                  <a:gd name="T42" fmla="*/ 3 w 776"/>
                  <a:gd name="T43" fmla="*/ 2 h 2368"/>
                  <a:gd name="T44" fmla="*/ 3 w 776"/>
                  <a:gd name="T45" fmla="*/ 2 h 2368"/>
                  <a:gd name="T46" fmla="*/ 3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3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393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123907" name="Rectangle 137"/>
          <p:cNvSpPr>
            <a:spLocks noGrp="1" noChangeArrowheads="1"/>
          </p:cNvSpPr>
          <p:nvPr>
            <p:ph type="title"/>
          </p:nvPr>
        </p:nvSpPr>
        <p:spPr bwMode="auto">
          <a:xfrm>
            <a:off x="685800" y="301627"/>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2390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40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spcBef>
                <a:spcPct val="0"/>
              </a:spcBef>
              <a:buClrTx/>
              <a:buFontTx/>
              <a:buNone/>
              <a:defRPr sz="1400">
                <a:solidFill>
                  <a:srgbClr val="FFCC00"/>
                </a:solidFill>
                <a:latin typeface="Arial Black" pitchFamily="-112" charset="0"/>
                <a:ea typeface="+mn-ea"/>
                <a:cs typeface="+mn-cs"/>
              </a:defRPr>
            </a:lvl1pPr>
          </a:lstStyle>
          <a:p>
            <a:pPr>
              <a:defRPr/>
            </a:pPr>
            <a:endParaRPr lang="en-US"/>
          </a:p>
        </p:txBody>
      </p:sp>
      <p:sp>
        <p:nvSpPr>
          <p:cNvPr id="26740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spcBef>
                <a:spcPct val="0"/>
              </a:spcBef>
              <a:buClrTx/>
              <a:buFontTx/>
              <a:buNone/>
              <a:defRPr sz="1400">
                <a:solidFill>
                  <a:srgbClr val="FFCC00"/>
                </a:solidFill>
                <a:latin typeface="Arial Black" pitchFamily="-112" charset="0"/>
                <a:ea typeface="+mn-ea"/>
                <a:cs typeface="+mn-cs"/>
              </a:defRPr>
            </a:lvl1pPr>
          </a:lstStyle>
          <a:p>
            <a:pPr>
              <a:defRPr/>
            </a:pPr>
            <a:endParaRPr lang="en-US"/>
          </a:p>
        </p:txBody>
      </p:sp>
      <p:sp>
        <p:nvSpPr>
          <p:cNvPr id="26740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FFCC00"/>
                </a:solidFill>
                <a:latin typeface="Arial Black" charset="0"/>
              </a:defRPr>
            </a:lvl1pPr>
          </a:lstStyle>
          <a:p>
            <a:pPr>
              <a:defRPr/>
            </a:pPr>
            <a:fld id="{FE9862EE-534D-4741-9D19-97510A4A7B6C}" type="slidenum">
              <a:rPr lang="en-US"/>
              <a:pPr>
                <a:defRPr/>
              </a:pPr>
              <a:t>‹#›</a:t>
            </a:fld>
            <a:endParaRPr lang="en-US"/>
          </a:p>
        </p:txBody>
      </p:sp>
    </p:spTree>
    <p:extLst>
      <p:ext uri="{BB962C8B-B14F-4D97-AF65-F5344CB8AC3E}">
        <p14:creationId xmlns:p14="http://schemas.microsoft.com/office/powerpoint/2010/main" val="1931121434"/>
      </p:ext>
    </p:extLst>
  </p:cSld>
  <p:clrMap bg1="dk2" tx1="lt1" bg2="dk1" tx2="lt2" accent1="accent1" accent2="accent2" accent3="accent3" accent4="accent4" accent5="accent5" accent6="accent6" hlink="hlink" folHlink="folHlink"/>
  <p:sldLayoutIdLst>
    <p:sldLayoutId id="2147486860" r:id="rId1"/>
    <p:sldLayoutId id="2147486861" r:id="rId2"/>
    <p:sldLayoutId id="2147486862" r:id="rId3"/>
    <p:sldLayoutId id="2147486863" r:id="rId4"/>
    <p:sldLayoutId id="2147486864" r:id="rId5"/>
    <p:sldLayoutId id="2147486865" r:id="rId6"/>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5pPr>
      <a:lvl6pPr marL="456686" algn="l" rtl="0" fontAlgn="base">
        <a:spcBef>
          <a:spcPct val="0"/>
        </a:spcBef>
        <a:spcAft>
          <a:spcPct val="0"/>
        </a:spcAft>
        <a:defRPr sz="4400">
          <a:solidFill>
            <a:schemeClr val="tx2"/>
          </a:solidFill>
          <a:latin typeface="Arial Black" pitchFamily="-112" charset="0"/>
        </a:defRPr>
      </a:lvl6pPr>
      <a:lvl7pPr marL="913370" algn="l" rtl="0" fontAlgn="base">
        <a:spcBef>
          <a:spcPct val="0"/>
        </a:spcBef>
        <a:spcAft>
          <a:spcPct val="0"/>
        </a:spcAft>
        <a:defRPr sz="4400">
          <a:solidFill>
            <a:schemeClr val="tx2"/>
          </a:solidFill>
          <a:latin typeface="Arial Black" pitchFamily="-112" charset="0"/>
        </a:defRPr>
      </a:lvl7pPr>
      <a:lvl8pPr marL="1370051" algn="l" rtl="0" fontAlgn="base">
        <a:spcBef>
          <a:spcPct val="0"/>
        </a:spcBef>
        <a:spcAft>
          <a:spcPct val="0"/>
        </a:spcAft>
        <a:defRPr sz="4400">
          <a:solidFill>
            <a:schemeClr val="tx2"/>
          </a:solidFill>
          <a:latin typeface="Arial Black" pitchFamily="-112" charset="0"/>
        </a:defRPr>
      </a:lvl8pPr>
      <a:lvl9pPr marL="1826739" algn="l" rtl="0" fontAlgn="base">
        <a:spcBef>
          <a:spcPct val="0"/>
        </a:spcBef>
        <a:spcAft>
          <a:spcPct val="0"/>
        </a:spcAft>
        <a:defRPr sz="4400">
          <a:solidFill>
            <a:schemeClr val="tx2"/>
          </a:solidFill>
          <a:latin typeface="Arial Black" pitchFamily="-112" charset="0"/>
        </a:defRPr>
      </a:lvl9pPr>
    </p:titleStyle>
    <p:bodyStyle>
      <a:lvl1pPr marL="342512" indent="-342512"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108" indent="-285428"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8393" indent="-228341"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4pPr>
      <a:lvl5pPr marL="2055075" indent="-228341"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5pPr>
      <a:lvl6pPr marL="2511759" indent="-228341"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68447" indent="-228341"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5126" indent="-228341"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1814" indent="-228341"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2362200" y="304800"/>
            <a:ext cx="6248400" cy="1447800"/>
          </a:xfrm>
          <a:prstGeom prst="rect">
            <a:avLst/>
          </a:prstGeom>
          <a:noFill/>
          <a:ln w="9525">
            <a:noFill/>
            <a:miter lim="800000"/>
            <a:headEnd/>
            <a:tailEnd/>
          </a:ln>
          <a:effectLst>
            <a:outerShdw blurRad="88900" dist="380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2362200" y="1981200"/>
            <a:ext cx="6477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S Pゴシック" pitchFamily="-92" charset="-128"/>
                <a:cs typeface="MS Pゴシック" pitchFamily="-92" charset="-128"/>
              </a:defRPr>
            </a:lvl1pPr>
          </a:lstStyle>
          <a:p>
            <a:pPr>
              <a:defRPr/>
            </a:pPr>
            <a:endParaRPr lang="en-US"/>
          </a:p>
        </p:txBody>
      </p:sp>
      <p:sp>
        <p:nvSpPr>
          <p:cNvPr id="24581" name="Rectangle 5"/>
          <p:cNvSpPr>
            <a:spLocks noGrp="1" noChangeArrowheads="1"/>
          </p:cNvSpPr>
          <p:nvPr>
            <p:ph type="ftr" sz="quarter" idx="3"/>
          </p:nvPr>
        </p:nvSpPr>
        <p:spPr bwMode="auto">
          <a:xfrm>
            <a:off x="3124200" y="624840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S Pゴシック" pitchFamily="-92" charset="-128"/>
                <a:cs typeface="MS Pゴシック" pitchFamily="-92" charset="-128"/>
              </a:defRPr>
            </a:lvl1pPr>
          </a:lstStyle>
          <a:p>
            <a:pPr>
              <a:defRPr/>
            </a:pPr>
            <a:endParaRPr lang="en-US"/>
          </a:p>
        </p:txBody>
      </p:sp>
      <p:sp>
        <p:nvSpPr>
          <p:cNvPr id="24582" name="Rectangle 6"/>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ea typeface="MS Pゴシック" charset="0"/>
                <a:cs typeface="MS Pゴシック" charset="0"/>
              </a:defRPr>
            </a:lvl1pPr>
          </a:lstStyle>
          <a:p>
            <a:pPr>
              <a:defRPr/>
            </a:pPr>
            <a:fld id="{B2CC72BC-EA4A-8D4C-B10E-9A107E19C90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48" r:id="rId1"/>
    <p:sldLayoutId id="2147486452" r:id="rId2"/>
    <p:sldLayoutId id="2147486453" r:id="rId3"/>
    <p:sldLayoutId id="2147486454" r:id="rId4"/>
    <p:sldLayoutId id="2147486455" r:id="rId5"/>
    <p:sldLayoutId id="2147486456" r:id="rId6"/>
    <p:sldLayoutId id="2147486457" r:id="rId7"/>
    <p:sldLayoutId id="2147486458" r:id="rId8"/>
    <p:sldLayoutId id="2147486459" r:id="rId9"/>
    <p:sldLayoutId id="2147486460" r:id="rId10"/>
    <p:sldLayoutId id="214748646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2pPr>
      <a:lvl3pPr algn="r" rtl="0" eaLnBrk="0" fontAlgn="base" hangingPunct="0">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3pPr>
      <a:lvl4pPr algn="r" rtl="0" eaLnBrk="0" fontAlgn="base" hangingPunct="0">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4pPr>
      <a:lvl5pPr algn="r" rtl="0" eaLnBrk="0" fontAlgn="base" hangingPunct="0">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5pPr>
      <a:lvl6pPr marL="457200" algn="r" rtl="0" fontAlgn="base">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6pPr>
      <a:lvl7pPr marL="914400" algn="r" rtl="0" fontAlgn="base">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7pPr>
      <a:lvl8pPr marL="1371600" algn="r" rtl="0" fontAlgn="base">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8pPr>
      <a:lvl9pPr marL="1828800" algn="r" rtl="0" fontAlgn="base">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08"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08"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08"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08"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3602" name="Group 2"/>
          <p:cNvGrpSpPr>
            <a:grpSpLocks/>
          </p:cNvGrpSpPr>
          <p:nvPr/>
        </p:nvGrpSpPr>
        <p:grpSpPr bwMode="auto">
          <a:xfrm>
            <a:off x="0" y="8"/>
            <a:ext cx="9144000" cy="6856413"/>
            <a:chOff x="0" y="0"/>
            <a:chExt cx="5760" cy="4319"/>
          </a:xfrm>
        </p:grpSpPr>
        <p:sp>
          <p:nvSpPr>
            <p:cNvPr id="47001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2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2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11"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2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13"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3614"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2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16"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2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18"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3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20"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3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3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3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3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3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3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4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4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4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33"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4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4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4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4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5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5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5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5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5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grpSp>
          <p:nvGrpSpPr>
            <p:cNvPr id="153644" name="Group 39"/>
            <p:cNvGrpSpPr>
              <a:grpSpLocks/>
            </p:cNvGrpSpPr>
            <p:nvPr userDrawn="1"/>
          </p:nvGrpSpPr>
          <p:grpSpPr bwMode="auto">
            <a:xfrm>
              <a:off x="0" y="1632"/>
              <a:ext cx="5758" cy="1858"/>
              <a:chOff x="0" y="1632"/>
              <a:chExt cx="5758" cy="1858"/>
            </a:xfrm>
          </p:grpSpPr>
          <p:sp>
            <p:nvSpPr>
              <p:cNvPr id="47005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5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grpSp>
      </p:grpSp>
      <p:sp>
        <p:nvSpPr>
          <p:cNvPr id="47005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470059" name="Rectangle 43"/>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0060" name="Rectangle 44"/>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spcBef>
                <a:spcPct val="0"/>
              </a:spcBef>
              <a:buClrTx/>
              <a:buFontTx/>
              <a:buNone/>
              <a:defRPr sz="1200">
                <a:solidFill>
                  <a:srgbClr val="FFFFFF"/>
                </a:solidFill>
                <a:effectLst>
                  <a:outerShdw blurRad="38100" dist="38100" dir="2700000" algn="tl">
                    <a:srgbClr val="000000"/>
                  </a:outerShdw>
                </a:effectLst>
                <a:latin typeface="+mn-lt"/>
                <a:ea typeface="+mn-ea"/>
                <a:cs typeface="+mn-cs"/>
              </a:defRPr>
            </a:lvl1pPr>
          </a:lstStyle>
          <a:p>
            <a:pPr>
              <a:defRPr/>
            </a:pPr>
            <a:endParaRPr lang="en-US"/>
          </a:p>
        </p:txBody>
      </p:sp>
      <p:sp>
        <p:nvSpPr>
          <p:cNvPr id="47006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a:spcBef>
                <a:spcPct val="0"/>
              </a:spcBef>
              <a:buClrTx/>
              <a:buFontTx/>
              <a:buNone/>
              <a:defRPr sz="1200">
                <a:solidFill>
                  <a:srgbClr val="FFFFFF"/>
                </a:solidFill>
                <a:effectLst>
                  <a:outerShdw blurRad="38100" dist="38100" dir="2700000" algn="tl">
                    <a:srgbClr val="000000"/>
                  </a:outerShdw>
                </a:effectLst>
                <a:latin typeface="+mn-lt"/>
                <a:ea typeface="+mn-ea"/>
                <a:cs typeface="+mn-cs"/>
              </a:defRPr>
            </a:lvl1pPr>
          </a:lstStyle>
          <a:p>
            <a:pPr>
              <a:defRPr/>
            </a:pPr>
            <a:endParaRPr lang="en-US"/>
          </a:p>
        </p:txBody>
      </p:sp>
      <p:sp>
        <p:nvSpPr>
          <p:cNvPr id="47006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Arial" charset="0"/>
              </a:defRPr>
            </a:lvl1pPr>
          </a:lstStyle>
          <a:p>
            <a:pPr>
              <a:defRPr/>
            </a:pPr>
            <a:fld id="{30710CC8-D994-E74F-B542-63CB9595E1F8}" type="slidenum">
              <a:rPr lang="en-US"/>
              <a:pPr>
                <a:defRPr/>
              </a:pPr>
              <a:t>‹#›</a:t>
            </a:fld>
            <a:endParaRPr lang="en-US"/>
          </a:p>
        </p:txBody>
      </p:sp>
    </p:spTree>
    <p:extLst>
      <p:ext uri="{BB962C8B-B14F-4D97-AF65-F5344CB8AC3E}">
        <p14:creationId xmlns:p14="http://schemas.microsoft.com/office/powerpoint/2010/main" val="1167648604"/>
      </p:ext>
    </p:extLst>
  </p:cSld>
  <p:clrMap bg1="dk2" tx1="lt1" bg2="dk1" tx2="lt2" accent1="accent1" accent2="accent2" accent3="accent3" accent4="accent4" accent5="accent5" accent6="accent6" hlink="hlink" folHlink="folHlink"/>
  <p:sldLayoutIdLst>
    <p:sldLayoutId id="214748686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512" indent="-342512"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108" indent="-285428"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1708" indent="-228341"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598393" indent="-228341"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5075" indent="-228341"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1759" indent="-228341"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68447" indent="-228341"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5126" indent="-228341"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1814" indent="-228341"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5650" name="Picture 7"/>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5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4573258"/>
      </p:ext>
    </p:extLst>
  </p:cSld>
  <p:clrMap bg1="lt1" tx1="dk1" bg2="lt2" tx2="dk2" accent1="accent1" accent2="accent2" accent3="accent3" accent4="accent4" accent5="accent5" accent6="accent6" hlink="hlink" folHlink="folHlink"/>
  <p:sldLayoutIdLst>
    <p:sldLayoutId id="2147486869" r:id="rId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5pPr>
      <a:lvl6pPr marL="456686" algn="ctr" rtl="0" fontAlgn="base">
        <a:spcBef>
          <a:spcPct val="0"/>
        </a:spcBef>
        <a:spcAft>
          <a:spcPct val="0"/>
        </a:spcAft>
        <a:defRPr sz="4400">
          <a:solidFill>
            <a:schemeClr val="tx2"/>
          </a:solidFill>
          <a:latin typeface="Times" pitchFamily="-112" charset="0"/>
        </a:defRPr>
      </a:lvl6pPr>
      <a:lvl7pPr marL="913370" algn="ctr" rtl="0" fontAlgn="base">
        <a:spcBef>
          <a:spcPct val="0"/>
        </a:spcBef>
        <a:spcAft>
          <a:spcPct val="0"/>
        </a:spcAft>
        <a:defRPr sz="4400">
          <a:solidFill>
            <a:schemeClr val="tx2"/>
          </a:solidFill>
          <a:latin typeface="Times" pitchFamily="-112" charset="0"/>
        </a:defRPr>
      </a:lvl7pPr>
      <a:lvl8pPr marL="1370051" algn="ctr" rtl="0" fontAlgn="base">
        <a:spcBef>
          <a:spcPct val="0"/>
        </a:spcBef>
        <a:spcAft>
          <a:spcPct val="0"/>
        </a:spcAft>
        <a:defRPr sz="4400">
          <a:solidFill>
            <a:schemeClr val="tx2"/>
          </a:solidFill>
          <a:latin typeface="Times" pitchFamily="-112" charset="0"/>
        </a:defRPr>
      </a:lvl8pPr>
      <a:lvl9pPr marL="1826739" algn="ctr" rtl="0" fontAlgn="base">
        <a:spcBef>
          <a:spcPct val="0"/>
        </a:spcBef>
        <a:spcAft>
          <a:spcPct val="0"/>
        </a:spcAft>
        <a:defRPr sz="4400">
          <a:solidFill>
            <a:schemeClr val="tx2"/>
          </a:solidFill>
          <a:latin typeface="Times" pitchFamily="-112" charset="0"/>
        </a:defRPr>
      </a:lvl9pPr>
    </p:titleStyle>
    <p:bodyStyle>
      <a:lvl1pPr marL="342512" indent="-342512" algn="l" rtl="0" eaLnBrk="0" fontAlgn="base" hangingPunct="0">
        <a:spcBef>
          <a:spcPct val="20000"/>
        </a:spcBef>
        <a:spcAft>
          <a:spcPct val="0"/>
        </a:spcAft>
        <a:buChar char="•"/>
        <a:defRPr sz="3200" b="1">
          <a:solidFill>
            <a:schemeClr val="tx1"/>
          </a:solidFill>
          <a:latin typeface="+mn-lt"/>
          <a:ea typeface="ＭＳ Ｐゴシック" pitchFamily="-112" charset="-128"/>
          <a:cs typeface="ＭＳ Ｐゴシック" pitchFamily="-112" charset="-128"/>
        </a:defRPr>
      </a:lvl1pPr>
      <a:lvl2pPr marL="742108" indent="-285428" algn="l" rtl="0" eaLnBrk="0" fontAlgn="base" hangingPunct="0">
        <a:spcBef>
          <a:spcPct val="20000"/>
        </a:spcBef>
        <a:spcAft>
          <a:spcPct val="0"/>
        </a:spcAft>
        <a:buChar char="–"/>
        <a:defRPr sz="2800" b="1">
          <a:solidFill>
            <a:schemeClr val="tx1"/>
          </a:solidFill>
          <a:latin typeface="+mn-lt"/>
          <a:ea typeface="ＭＳ Ｐゴシック" pitchFamily="-112" charset="-128"/>
        </a:defRPr>
      </a:lvl2pPr>
      <a:lvl3pPr marL="1141708" indent="-228341" algn="l" rtl="0" eaLnBrk="0" fontAlgn="base" hangingPunct="0">
        <a:spcBef>
          <a:spcPct val="20000"/>
        </a:spcBef>
        <a:spcAft>
          <a:spcPct val="0"/>
        </a:spcAft>
        <a:buChar char="•"/>
        <a:defRPr sz="2400" b="1">
          <a:solidFill>
            <a:schemeClr val="tx1"/>
          </a:solidFill>
          <a:latin typeface="+mn-lt"/>
          <a:ea typeface="ＭＳ Ｐゴシック" pitchFamily="-112" charset="-128"/>
        </a:defRPr>
      </a:lvl3pPr>
      <a:lvl4pPr marL="1598393" indent="-228341" algn="l" rtl="0" eaLnBrk="0" fontAlgn="base" hangingPunct="0">
        <a:spcBef>
          <a:spcPct val="20000"/>
        </a:spcBef>
        <a:spcAft>
          <a:spcPct val="0"/>
        </a:spcAft>
        <a:buChar char="–"/>
        <a:defRPr sz="2000" b="1">
          <a:solidFill>
            <a:schemeClr val="tx1"/>
          </a:solidFill>
          <a:latin typeface="+mn-lt"/>
          <a:ea typeface="ＭＳ Ｐゴシック" pitchFamily="-112" charset="-128"/>
        </a:defRPr>
      </a:lvl4pPr>
      <a:lvl5pPr marL="2055075" indent="-228341" algn="l" rtl="0" eaLnBrk="0" fontAlgn="base" hangingPunct="0">
        <a:spcBef>
          <a:spcPct val="20000"/>
        </a:spcBef>
        <a:spcAft>
          <a:spcPct val="0"/>
        </a:spcAft>
        <a:buChar char="»"/>
        <a:defRPr sz="2000" b="1">
          <a:solidFill>
            <a:schemeClr val="tx1"/>
          </a:solidFill>
          <a:latin typeface="+mn-lt"/>
          <a:ea typeface="ＭＳ Ｐゴシック" pitchFamily="-112" charset="-128"/>
        </a:defRPr>
      </a:lvl5pPr>
      <a:lvl6pPr marL="2511759" indent="-228341" algn="l" rtl="0" fontAlgn="base">
        <a:spcBef>
          <a:spcPct val="20000"/>
        </a:spcBef>
        <a:spcAft>
          <a:spcPct val="0"/>
        </a:spcAft>
        <a:buChar char="»"/>
        <a:defRPr sz="2000" b="1">
          <a:solidFill>
            <a:schemeClr val="tx1"/>
          </a:solidFill>
          <a:latin typeface="+mn-lt"/>
          <a:ea typeface="ＭＳ Ｐゴシック" pitchFamily="-112" charset="-128"/>
        </a:defRPr>
      </a:lvl6pPr>
      <a:lvl7pPr marL="2968447" indent="-228341" algn="l" rtl="0" fontAlgn="base">
        <a:spcBef>
          <a:spcPct val="20000"/>
        </a:spcBef>
        <a:spcAft>
          <a:spcPct val="0"/>
        </a:spcAft>
        <a:buChar char="»"/>
        <a:defRPr sz="2000" b="1">
          <a:solidFill>
            <a:schemeClr val="tx1"/>
          </a:solidFill>
          <a:latin typeface="+mn-lt"/>
          <a:ea typeface="ＭＳ Ｐゴシック" pitchFamily="-112" charset="-128"/>
        </a:defRPr>
      </a:lvl7pPr>
      <a:lvl8pPr marL="3425126" indent="-228341" algn="l" rtl="0" fontAlgn="base">
        <a:spcBef>
          <a:spcPct val="20000"/>
        </a:spcBef>
        <a:spcAft>
          <a:spcPct val="0"/>
        </a:spcAft>
        <a:buChar char="»"/>
        <a:defRPr sz="2000" b="1">
          <a:solidFill>
            <a:schemeClr val="tx1"/>
          </a:solidFill>
          <a:latin typeface="+mn-lt"/>
          <a:ea typeface="ＭＳ Ｐゴシック" pitchFamily="-112" charset="-128"/>
        </a:defRPr>
      </a:lvl8pPr>
      <a:lvl9pPr marL="3881814" indent="-228341" algn="l" rtl="0" fontAlgn="base">
        <a:spcBef>
          <a:spcPct val="20000"/>
        </a:spcBef>
        <a:spcAft>
          <a:spcPct val="0"/>
        </a:spcAft>
        <a:buChar char="»"/>
        <a:defRPr sz="2000" b="1">
          <a:solidFill>
            <a:schemeClr val="tx1"/>
          </a:solidFill>
          <a:latin typeface="+mn-lt"/>
          <a:ea typeface="ＭＳ Ｐゴシック" pitchFamily="-112"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7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Osaka"/>
                <a:cs typeface="Osaka"/>
              </a:defRPr>
            </a:lvl1pPr>
          </a:lstStyle>
          <a:p>
            <a:pPr algn="l">
              <a:defRPr/>
            </a:pPr>
            <a:endParaRPr lang="en-US" b="0"/>
          </a:p>
        </p:txBody>
      </p:sp>
      <p:sp>
        <p:nvSpPr>
          <p:cNvPr id="617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Osaka"/>
                <a:cs typeface="Osaka"/>
              </a:defRPr>
            </a:lvl1pPr>
          </a:lstStyle>
          <a:p>
            <a:pPr>
              <a:defRPr/>
            </a:pPr>
            <a:endParaRPr lang="en-US" b="0"/>
          </a:p>
        </p:txBody>
      </p:sp>
      <p:sp>
        <p:nvSpPr>
          <p:cNvPr id="617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2A419F11-3D62-C64B-AFE4-6931D49AB351}" type="slidenum">
              <a:rPr lang="en-US" b="0"/>
              <a:pPr>
                <a:defRPr/>
              </a:pPr>
              <a:t>‹#›</a:t>
            </a:fld>
            <a:endParaRPr lang="en-US" b="0"/>
          </a:p>
        </p:txBody>
      </p:sp>
    </p:spTree>
    <p:extLst>
      <p:ext uri="{BB962C8B-B14F-4D97-AF65-F5344CB8AC3E}">
        <p14:creationId xmlns:p14="http://schemas.microsoft.com/office/powerpoint/2010/main" val="2893732240"/>
      </p:ext>
    </p:extLst>
  </p:cSld>
  <p:clrMap bg1="lt1" tx1="dk1" bg2="lt2" tx2="dk2" accent1="accent1" accent2="accent2" accent3="accent3" accent4="accent4" accent5="accent5" accent6="accent6" hlink="hlink" folHlink="folHlink"/>
  <p:sldLayoutIdLst>
    <p:sldLayoutId id="2147486871" r:id="rId1"/>
    <p:sldLayoutId id="2147486872" r:id="rId2"/>
    <p:sldLayoutId id="2147486873" r:id="rId3"/>
    <p:sldLayoutId id="2147486874" r:id="rId4"/>
    <p:sldLayoutId id="2147486875" r:id="rId5"/>
    <p:sldLayoutId id="2147486876" r:id="rId6"/>
    <p:sldLayoutId id="2147486877" r:id="rId7"/>
    <p:sldLayoutId id="2147486878" r:id="rId8"/>
    <p:sldLayoutId id="2147486879" r:id="rId9"/>
    <p:sldLayoutId id="2147486880" r:id="rId10"/>
    <p:sldLayoutId id="2147486881" r:id="rId11"/>
    <p:sldLayoutId id="214748688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0658"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l">
              <a:defRPr sz="1400" b="0">
                <a:solidFill>
                  <a:srgbClr val="482400"/>
                </a:solidFill>
              </a:defRPr>
            </a:lvl1pPr>
          </a:lstStyle>
          <a:p>
            <a:fld id="{9166F88A-B281-3544-B767-7C8C4CBF3BCB}" type="datetime1">
              <a:rPr lang="en-US"/>
              <a:pPr/>
              <a:t>12/26/23</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r">
              <a:defRPr sz="1400" b="0">
                <a:solidFill>
                  <a:srgbClr val="482400"/>
                </a:solidFill>
              </a:defRPr>
            </a:lvl1pPr>
          </a:lstStyle>
          <a:p>
            <a:fld id="{FD05BA76-7E38-B84F-BAA9-FB5F6892E703}" type="slidenum">
              <a:rPr lang="en-US"/>
              <a:pPr/>
              <a:t>‹#›</a:t>
            </a:fld>
            <a:endParaRPr lang="en-US"/>
          </a:p>
        </p:txBody>
      </p:sp>
      <p:pic>
        <p:nvPicPr>
          <p:cNvPr id="70663"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64"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3434849"/>
      </p:ext>
    </p:extLst>
  </p:cSld>
  <p:clrMap bg1="lt1" tx1="dk1" bg2="lt2" tx2="dk2" accent1="accent1" accent2="accent2" accent3="accent3" accent4="accent4" accent5="accent5" accent6="accent6" hlink="hlink" folHlink="folHlink"/>
  <p:sldLayoutIdLst>
    <p:sldLayoutId id="2147486884"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7082" algn="l" rtl="0" fontAlgn="base">
        <a:spcBef>
          <a:spcPct val="0"/>
        </a:spcBef>
        <a:spcAft>
          <a:spcPct val="0"/>
        </a:spcAft>
        <a:defRPr sz="4400">
          <a:solidFill>
            <a:schemeClr val="tx2"/>
          </a:solidFill>
          <a:latin typeface="Times New Roman" pitchFamily="8" charset="0"/>
        </a:defRPr>
      </a:lvl6pPr>
      <a:lvl7pPr marL="914165" algn="l" rtl="0" fontAlgn="base">
        <a:spcBef>
          <a:spcPct val="0"/>
        </a:spcBef>
        <a:spcAft>
          <a:spcPct val="0"/>
        </a:spcAft>
        <a:defRPr sz="4400">
          <a:solidFill>
            <a:schemeClr val="tx2"/>
          </a:solidFill>
          <a:latin typeface="Times New Roman" pitchFamily="8" charset="0"/>
        </a:defRPr>
      </a:lvl7pPr>
      <a:lvl8pPr marL="1371250" algn="l" rtl="0" fontAlgn="base">
        <a:spcBef>
          <a:spcPct val="0"/>
        </a:spcBef>
        <a:spcAft>
          <a:spcPct val="0"/>
        </a:spcAft>
        <a:defRPr sz="4400">
          <a:solidFill>
            <a:schemeClr val="tx2"/>
          </a:solidFill>
          <a:latin typeface="Times New Roman" pitchFamily="8" charset="0"/>
        </a:defRPr>
      </a:lvl8pPr>
      <a:lvl9pPr marL="1828332" algn="l" rtl="0" fontAlgn="base">
        <a:spcBef>
          <a:spcPct val="0"/>
        </a:spcBef>
        <a:spcAft>
          <a:spcPct val="0"/>
        </a:spcAft>
        <a:defRPr sz="4400">
          <a:solidFill>
            <a:schemeClr val="tx2"/>
          </a:solidFill>
          <a:latin typeface="Times New Roman" pitchFamily="8" charset="0"/>
        </a:defRPr>
      </a:lvl9pPr>
    </p:titleStyle>
    <p:bodyStyle>
      <a:lvl1pPr marL="342813" indent="-342813"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2760" indent="-285677"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2706" indent="-228541" algn="l" rtl="0" eaLnBrk="0" fontAlgn="base" hangingPunct="0">
        <a:spcBef>
          <a:spcPct val="20000"/>
        </a:spcBef>
        <a:spcAft>
          <a:spcPct val="0"/>
        </a:spcAft>
        <a:buChar char="•"/>
        <a:defRPr sz="2400">
          <a:solidFill>
            <a:schemeClr val="tx1"/>
          </a:solidFill>
          <a:latin typeface="+mn-lt"/>
          <a:ea typeface="ＭＳ Ｐゴシック" charset="-128"/>
        </a:defRPr>
      </a:lvl3pPr>
      <a:lvl4pPr marL="1599790" indent="-228541"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6875" indent="-228541"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3959"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71040"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8124"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5205"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6498"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49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9524"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latin typeface="Arial" pitchFamily="-105" charset="0"/>
                <a:ea typeface="+mn-ea"/>
                <a:cs typeface="+mn-cs"/>
              </a:defRPr>
            </a:lvl1pPr>
          </a:lstStyle>
          <a:p>
            <a:pPr algn="l">
              <a:defRPr/>
            </a:pPr>
            <a:endParaRPr lang="en-US" b="0"/>
          </a:p>
        </p:txBody>
      </p:sp>
      <p:sp>
        <p:nvSpPr>
          <p:cNvPr id="619525"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latin typeface="Arial" pitchFamily="-105" charset="0"/>
                <a:ea typeface="+mn-ea"/>
                <a:cs typeface="+mn-cs"/>
              </a:defRPr>
            </a:lvl1pPr>
          </a:lstStyle>
          <a:p>
            <a:pPr>
              <a:defRPr/>
            </a:pPr>
            <a:endParaRPr lang="en-US" b="0"/>
          </a:p>
        </p:txBody>
      </p:sp>
      <p:sp>
        <p:nvSpPr>
          <p:cNvPr id="619526"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latin typeface="Arial" charset="0"/>
                <a:ea typeface="Osaka" charset="0"/>
                <a:cs typeface="Osaka" charset="0"/>
              </a:defRPr>
            </a:lvl1pPr>
          </a:lstStyle>
          <a:p>
            <a:pPr>
              <a:defRPr/>
            </a:pPr>
            <a:fld id="{AFD1A53E-E01C-564C-9072-5808AD2902AD}" type="slidenum">
              <a:rPr lang="en-US" b="0"/>
              <a:pPr>
                <a:defRPr/>
              </a:pPr>
              <a:t>‹#›</a:t>
            </a:fld>
            <a:endParaRPr lang="en-US" b="0"/>
          </a:p>
        </p:txBody>
      </p:sp>
      <p:pic>
        <p:nvPicPr>
          <p:cNvPr id="106503"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504"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2951129"/>
      </p:ext>
    </p:extLst>
  </p:cSld>
  <p:clrMap bg1="lt1" tx1="dk1" bg2="lt2" tx2="dk2" accent1="accent1" accent2="accent2" accent3="accent3" accent4="accent4" accent5="accent5" accent6="accent6" hlink="hlink" folHlink="folHlink"/>
  <p:sldLayoutIdLst>
    <p:sldLayoutId id="2147486886" r:id="rId1"/>
    <p:sldLayoutId id="2147486887" r:id="rId2"/>
    <p:sldLayoutId id="2147486888" r:id="rId3"/>
    <p:sldLayoutId id="2147486889" r:id="rId4"/>
    <p:sldLayoutId id="2147486890" r:id="rId5"/>
    <p:sldLayoutId id="2147486891" r:id="rId6"/>
    <p:sldLayoutId id="2147486892" r:id="rId7"/>
    <p:sldLayoutId id="2147486893" r:id="rId8"/>
    <p:sldLayoutId id="2147486894" r:id="rId9"/>
    <p:sldLayoutId id="2147486895" r:id="rId10"/>
    <p:sldLayoutId id="214748689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36930"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6931"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693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pitchFamily="-105" charset="0"/>
                <a:ea typeface="Osaka"/>
                <a:cs typeface="Osaka"/>
              </a:defRPr>
            </a:lvl1pPr>
          </a:lstStyle>
          <a:p>
            <a:pPr algn="l">
              <a:defRPr/>
            </a:pPr>
            <a:endParaRPr lang="en-US" b="0"/>
          </a:p>
        </p:txBody>
      </p:sp>
      <p:sp>
        <p:nvSpPr>
          <p:cNvPr id="63693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pitchFamily="-105" charset="0"/>
                <a:ea typeface="Osaka"/>
                <a:cs typeface="Osaka"/>
              </a:defRPr>
            </a:lvl1pPr>
          </a:lstStyle>
          <a:p>
            <a:pPr>
              <a:defRPr/>
            </a:pPr>
            <a:endParaRPr lang="en-US" b="0"/>
          </a:p>
        </p:txBody>
      </p:sp>
      <p:sp>
        <p:nvSpPr>
          <p:cNvPr id="63693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27809A0A-08D4-4A4D-9995-8AC89E4CF2B7}" type="slidenum">
              <a:rPr lang="en-US" b="0"/>
              <a:pPr>
                <a:defRPr/>
              </a:pPr>
              <a:t>‹#›</a:t>
            </a:fld>
            <a:endParaRPr lang="en-US" b="0"/>
          </a:p>
        </p:txBody>
      </p:sp>
    </p:spTree>
    <p:extLst>
      <p:ext uri="{BB962C8B-B14F-4D97-AF65-F5344CB8AC3E}">
        <p14:creationId xmlns:p14="http://schemas.microsoft.com/office/powerpoint/2010/main" val="371575314"/>
      </p:ext>
    </p:extLst>
  </p:cSld>
  <p:clrMap bg1="dk2" tx1="lt1" bg2="dk1" tx2="lt2" accent1="accent1" accent2="accent2" accent3="accent3" accent4="accent4" accent5="accent5" accent6="accent6" hlink="hlink" folHlink="folHlink"/>
  <p:sldLayoutIdLst>
    <p:sldLayoutId id="2147486898" r:id="rId1"/>
    <p:sldLayoutId id="2147486899" r:id="rId2"/>
    <p:sldLayoutId id="2147486900" r:id="rId3"/>
    <p:sldLayoutId id="2147486901" r:id="rId4"/>
    <p:sldLayoutId id="2147486902" r:id="rId5"/>
    <p:sldLayoutId id="2147486903" r:id="rId6"/>
    <p:sldLayoutId id="2147486904" r:id="rId7"/>
    <p:sldLayoutId id="2147486905" r:id="rId8"/>
    <p:sldLayoutId id="2147486906" r:id="rId9"/>
    <p:sldLayoutId id="2147486907" r:id="rId10"/>
    <p:sldLayoutId id="2147486908"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02754" name="Freeform 1026"/>
          <p:cNvSpPr>
            <a:spLocks/>
          </p:cNvSpPr>
          <p:nvPr/>
        </p:nvSpPr>
        <p:spPr bwMode="auto">
          <a:xfrm>
            <a:off x="-23813" y="1763713"/>
            <a:ext cx="6899276" cy="171450"/>
          </a:xfrm>
          <a:custGeom>
            <a:avLst/>
            <a:gdLst>
              <a:gd name="T0" fmla="*/ 2147483647 w 4346"/>
              <a:gd name="T1" fmla="*/ 25201563 h 108"/>
              <a:gd name="T2" fmla="*/ 2147483647 w 4346"/>
              <a:gd name="T3" fmla="*/ 42843450 h 108"/>
              <a:gd name="T4" fmla="*/ 2147483647 w 4346"/>
              <a:gd name="T5" fmla="*/ 75604688 h 108"/>
              <a:gd name="T6" fmla="*/ 2147483647 w 4346"/>
              <a:gd name="T7" fmla="*/ 126007813 h 108"/>
              <a:gd name="T8" fmla="*/ 2147483647 w 4346"/>
              <a:gd name="T9" fmla="*/ 183972200 h 108"/>
              <a:gd name="T10" fmla="*/ 2147483647 w 4346"/>
              <a:gd name="T11" fmla="*/ 224294700 h 108"/>
              <a:gd name="T12" fmla="*/ 2147483647 w 4346"/>
              <a:gd name="T13" fmla="*/ 249496263 h 108"/>
              <a:gd name="T14" fmla="*/ 2147483647 w 4346"/>
              <a:gd name="T15" fmla="*/ 249496263 h 108"/>
              <a:gd name="T16" fmla="*/ 2147483647 w 4346"/>
              <a:gd name="T17" fmla="*/ 236894688 h 108"/>
              <a:gd name="T18" fmla="*/ 2147483647 w 4346"/>
              <a:gd name="T19" fmla="*/ 236894688 h 108"/>
              <a:gd name="T20" fmla="*/ 2147483647 w 4346"/>
              <a:gd name="T21" fmla="*/ 246975313 h 108"/>
              <a:gd name="T22" fmla="*/ 1655743690 w 4346"/>
              <a:gd name="T23" fmla="*/ 257055938 h 108"/>
              <a:gd name="T24" fmla="*/ 2520950 w 4346"/>
              <a:gd name="T25" fmla="*/ 234375325 h 108"/>
              <a:gd name="T26" fmla="*/ 0 w 4346"/>
              <a:gd name="T27" fmla="*/ 32762825 h 108"/>
              <a:gd name="T28" fmla="*/ 1655743690 w 4346"/>
              <a:gd name="T29" fmla="*/ 30241875 h 108"/>
              <a:gd name="T30" fmla="*/ 2147483647 w 4346"/>
              <a:gd name="T31" fmla="*/ 17641888 h 108"/>
              <a:gd name="T32" fmla="*/ 2147483647 w 4346"/>
              <a:gd name="T33" fmla="*/ 22682200 h 108"/>
              <a:gd name="T34" fmla="*/ 2147483647 w 4346"/>
              <a:gd name="T35" fmla="*/ 20161250 h 108"/>
              <a:gd name="T36" fmla="*/ 2147483647 w 4346"/>
              <a:gd name="T37" fmla="*/ 25201563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sp>
        <p:nvSpPr>
          <p:cNvPr id="202755" name="Freeform 1027"/>
          <p:cNvSpPr>
            <a:spLocks/>
          </p:cNvSpPr>
          <p:nvPr/>
        </p:nvSpPr>
        <p:spPr bwMode="auto">
          <a:xfrm>
            <a:off x="198438" y="152400"/>
            <a:ext cx="715962" cy="6400800"/>
          </a:xfrm>
          <a:custGeom>
            <a:avLst/>
            <a:gdLst>
              <a:gd name="T0" fmla="*/ 56539916 w 883"/>
              <a:gd name="T1" fmla="*/ 2147483647 h 4115"/>
              <a:gd name="T2" fmla="*/ 51937651 w 883"/>
              <a:gd name="T3" fmla="*/ 2147483647 h 4115"/>
              <a:gd name="T4" fmla="*/ 42076349 w 883"/>
              <a:gd name="T5" fmla="*/ 2147483647 h 4115"/>
              <a:gd name="T6" fmla="*/ 66402029 w 883"/>
              <a:gd name="T7" fmla="*/ 2147483647 h 4115"/>
              <a:gd name="T8" fmla="*/ 51937651 w 883"/>
              <a:gd name="T9" fmla="*/ 2147483647 h 4115"/>
              <a:gd name="T10" fmla="*/ 22352934 w 883"/>
              <a:gd name="T11" fmla="*/ 1575105442 h 4115"/>
              <a:gd name="T12" fmla="*/ 12491631 w 883"/>
              <a:gd name="T13" fmla="*/ 687142601 h 4115"/>
              <a:gd name="T14" fmla="*/ 32215047 w 883"/>
              <a:gd name="T15" fmla="*/ 108878930 h 4115"/>
              <a:gd name="T16" fmla="*/ 80865597 w 883"/>
              <a:gd name="T17" fmla="*/ 36292458 h 4115"/>
              <a:gd name="T18" fmla="*/ 159758447 w 883"/>
              <a:gd name="T19" fmla="*/ 89522538 h 4115"/>
              <a:gd name="T20" fmla="*/ 233392260 w 883"/>
              <a:gd name="T21" fmla="*/ 36292458 h 4115"/>
              <a:gd name="T22" fmla="*/ 336610791 w 883"/>
              <a:gd name="T23" fmla="*/ 16936066 h 4115"/>
              <a:gd name="T24" fmla="*/ 464812585 w 883"/>
              <a:gd name="T25" fmla="*/ 145171388 h 4115"/>
              <a:gd name="T26" fmla="*/ 523982830 w 883"/>
              <a:gd name="T27" fmla="*/ 343571301 h 4115"/>
              <a:gd name="T28" fmla="*/ 518722983 w 883"/>
              <a:gd name="T29" fmla="*/ 776665139 h 4115"/>
              <a:gd name="T30" fmla="*/ 528585096 w 883"/>
              <a:gd name="T31" fmla="*/ 1592043063 h 4115"/>
              <a:gd name="T32" fmla="*/ 558169813 w 883"/>
              <a:gd name="T33" fmla="*/ 2147483647 h 4115"/>
              <a:gd name="T34" fmla="*/ 548307700 w 883"/>
              <a:gd name="T35" fmla="*/ 2147483647 h 4115"/>
              <a:gd name="T36" fmla="*/ 533844133 w 883"/>
              <a:gd name="T37" fmla="*/ 2147483647 h 4115"/>
              <a:gd name="T38" fmla="*/ 577893228 w 883"/>
              <a:gd name="T39" fmla="*/ 2147483647 h 4115"/>
              <a:gd name="T40" fmla="*/ 548307700 w 883"/>
              <a:gd name="T41" fmla="*/ 2147483647 h 4115"/>
              <a:gd name="T42" fmla="*/ 553567548 w 883"/>
              <a:gd name="T43" fmla="*/ 2147483647 h 4115"/>
              <a:gd name="T44" fmla="*/ 523982830 w 883"/>
              <a:gd name="T45" fmla="*/ 2147483647 h 4115"/>
              <a:gd name="T46" fmla="*/ 410902187 w 883"/>
              <a:gd name="T47" fmla="*/ 2147483647 h 4115"/>
              <a:gd name="T48" fmla="*/ 282700393 w 883"/>
              <a:gd name="T49" fmla="*/ 2147483647 h 4115"/>
              <a:gd name="T50" fmla="*/ 165018295 w 883"/>
              <a:gd name="T51" fmla="*/ 2147483647 h 4115"/>
              <a:gd name="T52" fmla="*/ 80865597 w 883"/>
              <a:gd name="T53" fmla="*/ 2147483647 h 4115"/>
              <a:gd name="T54" fmla="*/ 12491631 w 883"/>
              <a:gd name="T55" fmla="*/ 2147483647 h 4115"/>
              <a:gd name="T56" fmla="*/ 7231784 w 883"/>
              <a:gd name="T57" fmla="*/ 2147483647 h 4115"/>
              <a:gd name="T58" fmla="*/ 42076349 w 883"/>
              <a:gd name="T59" fmla="*/ 2147483647 h 4115"/>
              <a:gd name="T60" fmla="*/ 56539916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000000"/>
              </a:solidFill>
            </a:endParaRPr>
          </a:p>
        </p:txBody>
      </p:sp>
      <p:sp>
        <p:nvSpPr>
          <p:cNvPr id="202756" name="Freeform 1028"/>
          <p:cNvSpPr>
            <a:spLocks/>
          </p:cNvSpPr>
          <p:nvPr/>
        </p:nvSpPr>
        <p:spPr bwMode="invGray">
          <a:xfrm>
            <a:off x="323850" y="1157288"/>
            <a:ext cx="152400" cy="914400"/>
          </a:xfrm>
          <a:custGeom>
            <a:avLst/>
            <a:gdLst>
              <a:gd name="T0" fmla="*/ 176592807 w 110"/>
              <a:gd name="T1" fmla="*/ 0 h 842"/>
              <a:gd name="T2" fmla="*/ 155478480 w 110"/>
              <a:gd name="T3" fmla="*/ 200492517 h 842"/>
              <a:gd name="T4" fmla="*/ 97893447 w 110"/>
              <a:gd name="T5" fmla="*/ 426930319 h 842"/>
              <a:gd name="T6" fmla="*/ 142042342 w 110"/>
              <a:gd name="T7" fmla="*/ 635677414 h 842"/>
              <a:gd name="T8" fmla="*/ 168914618 w 110"/>
              <a:gd name="T9" fmla="*/ 836169931 h 842"/>
              <a:gd name="T10" fmla="*/ 211143273 w 110"/>
              <a:gd name="T11" fmla="*/ 993025368 h 842"/>
              <a:gd name="T12" fmla="*/ 155478480 w 110"/>
              <a:gd name="T13" fmla="*/ 905752295 h 842"/>
              <a:gd name="T14" fmla="*/ 113249825 w 110"/>
              <a:gd name="T15" fmla="*/ 844425594 h 842"/>
              <a:gd name="T16" fmla="*/ 55664793 w 110"/>
              <a:gd name="T17" fmla="*/ 705259779 h 842"/>
              <a:gd name="T18" fmla="*/ 0 w 110"/>
              <a:gd name="T19" fmla="*/ 488257020 h 842"/>
              <a:gd name="T20" fmla="*/ 42228655 w 110"/>
              <a:gd name="T21" fmla="*/ 296020167 h 842"/>
              <a:gd name="T22" fmla="*/ 97893447 w 110"/>
              <a:gd name="T23" fmla="*/ 95528736 h 842"/>
              <a:gd name="T24" fmla="*/ 17659280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sp>
        <p:nvSpPr>
          <p:cNvPr id="202757" name="Rectangle 1029"/>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202758" name="Rectangle 1030"/>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0711" name="Rectangle 1031"/>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Comic Sans MS" charset="0"/>
                <a:ea typeface="Osaka" charset="0"/>
                <a:cs typeface="Osaka" charset="0"/>
              </a:defRPr>
            </a:lvl1pPr>
          </a:lstStyle>
          <a:p>
            <a:pPr algn="l">
              <a:defRPr/>
            </a:pPr>
            <a:fld id="{A7419BC6-233E-3B41-85BF-258F3E48644B}" type="datetime1">
              <a:rPr lang="en-US" b="0"/>
              <a:pPr algn="l">
                <a:defRPr/>
              </a:pPr>
              <a:t>12/26/23</a:t>
            </a:fld>
            <a:endParaRPr lang="en-US" b="0"/>
          </a:p>
        </p:txBody>
      </p:sp>
      <p:sp>
        <p:nvSpPr>
          <p:cNvPr id="200712" name="Rectangle 1032"/>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Comic Sans MS" charset="0"/>
                <a:ea typeface="Osaka" charset="0"/>
                <a:cs typeface="Osaka" charset="0"/>
              </a:defRPr>
            </a:lvl1pPr>
          </a:lstStyle>
          <a:p>
            <a:pPr>
              <a:defRPr/>
            </a:pPr>
            <a:endParaRPr lang="en-US" b="0"/>
          </a:p>
        </p:txBody>
      </p:sp>
      <p:sp>
        <p:nvSpPr>
          <p:cNvPr id="200713" name="Rectangle 1033"/>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Comic Sans MS" charset="0"/>
                <a:ea typeface="Osaka" charset="0"/>
                <a:cs typeface="Osaka" charset="0"/>
              </a:defRPr>
            </a:lvl1pPr>
          </a:lstStyle>
          <a:p>
            <a:pPr>
              <a:defRPr/>
            </a:pPr>
            <a:fld id="{F84AB2D4-2212-4B42-A435-BAE7C91B04EA}" type="slidenum">
              <a:rPr lang="en-US" b="0"/>
              <a:pPr>
                <a:defRPr/>
              </a:pPr>
              <a:t>‹#›</a:t>
            </a:fld>
            <a:endParaRPr lang="en-US" b="0"/>
          </a:p>
        </p:txBody>
      </p:sp>
    </p:spTree>
    <p:extLst>
      <p:ext uri="{BB962C8B-B14F-4D97-AF65-F5344CB8AC3E}">
        <p14:creationId xmlns:p14="http://schemas.microsoft.com/office/powerpoint/2010/main" val="2540862319"/>
      </p:ext>
    </p:extLst>
  </p:cSld>
  <p:clrMap bg1="lt1" tx1="dk1" bg2="lt2" tx2="dk2" accent1="accent1" accent2="accent2" accent3="accent3" accent4="accent4" accent5="accent5" accent6="accent6" hlink="hlink" folHlink="folHlink"/>
  <p:sldLayoutIdLst>
    <p:sldLayoutId id="2147486910" r:id="rId1"/>
    <p:sldLayoutId id="2147486911" r:id="rId2"/>
    <p:sldLayoutId id="2147486912" r:id="rId3"/>
    <p:sldLayoutId id="2147486913" r:id="rId4"/>
    <p:sldLayoutId id="2147486914" r:id="rId5"/>
    <p:sldLayoutId id="2147486915" r:id="rId6"/>
    <p:sldLayoutId id="2147486916" r:id="rId7"/>
    <p:sldLayoutId id="2147486917" r:id="rId8"/>
    <p:sldLayoutId id="2147486918" r:id="rId9"/>
    <p:sldLayoutId id="2147486919" r:id="rId10"/>
    <p:sldLayoutId id="2147486920"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pitchFamily="-128" charset="-128"/>
          <a:cs typeface="ＭＳ Ｐゴシック" charset="0"/>
        </a:defRPr>
      </a:lvl1pPr>
      <a:lvl2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2pPr>
      <a:lvl3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3pPr>
      <a:lvl4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4pPr>
      <a:lvl5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5pPr>
      <a:lvl6pPr marL="457200" algn="l" rtl="0" fontAlgn="base">
        <a:spcBef>
          <a:spcPct val="0"/>
        </a:spcBef>
        <a:spcAft>
          <a:spcPct val="0"/>
        </a:spcAft>
        <a:defRPr sz="4300">
          <a:solidFill>
            <a:schemeClr val="tx2"/>
          </a:solidFill>
          <a:latin typeface="Comic Sans MS" pitchFamily="-110" charset="0"/>
        </a:defRPr>
      </a:lvl6pPr>
      <a:lvl7pPr marL="914400" algn="l" rtl="0" fontAlgn="base">
        <a:spcBef>
          <a:spcPct val="0"/>
        </a:spcBef>
        <a:spcAft>
          <a:spcPct val="0"/>
        </a:spcAft>
        <a:defRPr sz="4300">
          <a:solidFill>
            <a:schemeClr val="tx2"/>
          </a:solidFill>
          <a:latin typeface="Comic Sans MS" pitchFamily="-110" charset="0"/>
        </a:defRPr>
      </a:lvl7pPr>
      <a:lvl8pPr marL="1371600" algn="l" rtl="0" fontAlgn="base">
        <a:spcBef>
          <a:spcPct val="0"/>
        </a:spcBef>
        <a:spcAft>
          <a:spcPct val="0"/>
        </a:spcAft>
        <a:defRPr sz="4300">
          <a:solidFill>
            <a:schemeClr val="tx2"/>
          </a:solidFill>
          <a:latin typeface="Comic Sans MS" pitchFamily="-110" charset="0"/>
        </a:defRPr>
      </a:lvl8pPr>
      <a:lvl9pPr marL="1828800" algn="l" rtl="0" fontAlgn="base">
        <a:spcBef>
          <a:spcPct val="0"/>
        </a:spcBef>
        <a:spcAft>
          <a:spcPct val="0"/>
        </a:spcAft>
        <a:defRPr sz="4300">
          <a:solidFill>
            <a:schemeClr val="tx2"/>
          </a:solidFill>
          <a:latin typeface="Comic Sans MS" pitchFamily="-110"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pitchFamily="-128" charset="-128"/>
          <a:cs typeface="ＭＳ Ｐゴシック" charset="0"/>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pitchFamily="-110"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192514" name="Picture 2" descr="Expbann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l">
              <a:defRPr sz="1400" b="0">
                <a:solidFill>
                  <a:srgbClr val="482400"/>
                </a:solidFill>
              </a:defRPr>
            </a:lvl1pPr>
          </a:lstStyle>
          <a:p>
            <a:pPr>
              <a:defRPr/>
            </a:pPr>
            <a:fld id="{D334E3A7-7198-2343-9A9D-52D1DB7F1F1D}" type="datetime1">
              <a:rPr lang="en-US"/>
              <a:pPr>
                <a:defRPr/>
              </a:pPr>
              <a:t>12/26/23</a:t>
            </a:fld>
            <a:endParaRPr lang="en-US" dirty="0"/>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ctr">
              <a:defRPr sz="1400" b="0">
                <a:solidFill>
                  <a:srgbClr val="482400"/>
                </a:solidFill>
                <a:latin typeface="Arial" charset="0"/>
                <a:ea typeface="+mn-ea"/>
                <a:cs typeface="+mn-cs"/>
              </a:defRPr>
            </a:lvl1pPr>
          </a:lstStyle>
          <a:p>
            <a:pPr>
              <a:defRPr/>
            </a:pPr>
            <a:endParaRPr lang="en-US" dirty="0"/>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r">
              <a:defRPr sz="1400" b="0">
                <a:solidFill>
                  <a:srgbClr val="482400"/>
                </a:solidFill>
              </a:defRPr>
            </a:lvl1pPr>
          </a:lstStyle>
          <a:p>
            <a:pPr>
              <a:defRPr/>
            </a:pPr>
            <a:fld id="{7B5A7141-3C7B-004B-8427-9C736F39BE9D}" type="slidenum">
              <a:rPr lang="en-US"/>
              <a:pPr>
                <a:defRPr/>
              </a:pPr>
              <a:t>‹#›</a:t>
            </a:fld>
            <a:endParaRPr lang="en-US" dirty="0"/>
          </a:p>
        </p:txBody>
      </p:sp>
      <p:pic>
        <p:nvPicPr>
          <p:cNvPr id="192519" name="Picture 7" descr="EXPHORS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2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1947083"/>
      </p:ext>
    </p:extLst>
  </p:cSld>
  <p:clrMap bg1="lt1" tx1="dk1" bg2="lt2" tx2="dk2" accent1="accent1" accent2="accent2" accent3="accent3" accent4="accent4" accent5="accent5" accent6="accent6" hlink="hlink" folHlink="folHlink"/>
  <p:sldLayoutIdLst>
    <p:sldLayoutId id="2147486922"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7082" algn="l" rtl="0" fontAlgn="base">
        <a:spcBef>
          <a:spcPct val="0"/>
        </a:spcBef>
        <a:spcAft>
          <a:spcPct val="0"/>
        </a:spcAft>
        <a:defRPr sz="4400">
          <a:solidFill>
            <a:schemeClr val="tx2"/>
          </a:solidFill>
          <a:latin typeface="Times New Roman" pitchFamily="8" charset="0"/>
        </a:defRPr>
      </a:lvl6pPr>
      <a:lvl7pPr marL="914165" algn="l" rtl="0" fontAlgn="base">
        <a:spcBef>
          <a:spcPct val="0"/>
        </a:spcBef>
        <a:spcAft>
          <a:spcPct val="0"/>
        </a:spcAft>
        <a:defRPr sz="4400">
          <a:solidFill>
            <a:schemeClr val="tx2"/>
          </a:solidFill>
          <a:latin typeface="Times New Roman" pitchFamily="8" charset="0"/>
        </a:defRPr>
      </a:lvl7pPr>
      <a:lvl8pPr marL="1371250" algn="l" rtl="0" fontAlgn="base">
        <a:spcBef>
          <a:spcPct val="0"/>
        </a:spcBef>
        <a:spcAft>
          <a:spcPct val="0"/>
        </a:spcAft>
        <a:defRPr sz="4400">
          <a:solidFill>
            <a:schemeClr val="tx2"/>
          </a:solidFill>
          <a:latin typeface="Times New Roman" pitchFamily="8" charset="0"/>
        </a:defRPr>
      </a:lvl8pPr>
      <a:lvl9pPr marL="1828332" algn="l" rtl="0" fontAlgn="base">
        <a:spcBef>
          <a:spcPct val="0"/>
        </a:spcBef>
        <a:spcAft>
          <a:spcPct val="0"/>
        </a:spcAft>
        <a:defRPr sz="4400">
          <a:solidFill>
            <a:schemeClr val="tx2"/>
          </a:solidFill>
          <a:latin typeface="Times New Roman" pitchFamily="8" charset="0"/>
        </a:defRPr>
      </a:lvl9pPr>
    </p:titleStyle>
    <p:bodyStyle>
      <a:lvl1pPr marL="341313" indent="-341313"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1363" indent="-284163"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3959"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71040"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8124"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5205"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7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7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Osaka" charset="0"/>
                <a:cs typeface="Osaka" charset="0"/>
              </a:defRPr>
            </a:lvl1pPr>
          </a:lstStyle>
          <a:p>
            <a:pPr>
              <a:defRPr/>
            </a:pPr>
            <a:endParaRPr lang="en-US"/>
          </a:p>
        </p:txBody>
      </p:sp>
      <p:sp>
        <p:nvSpPr>
          <p:cNvPr id="617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Osaka" charset="0"/>
                <a:cs typeface="Osaka" charset="0"/>
              </a:defRPr>
            </a:lvl1pPr>
          </a:lstStyle>
          <a:p>
            <a:pPr>
              <a:defRPr/>
            </a:pPr>
            <a:endParaRPr lang="en-US"/>
          </a:p>
        </p:txBody>
      </p:sp>
      <p:sp>
        <p:nvSpPr>
          <p:cNvPr id="617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8A92CD4D-7EC0-3F43-A061-9E13A41A011D}" type="slidenum">
              <a:rPr lang="en-US"/>
              <a:pPr>
                <a:defRPr/>
              </a:pPr>
              <a:t>‹#›</a:t>
            </a:fld>
            <a:endParaRPr lang="en-US"/>
          </a:p>
        </p:txBody>
      </p:sp>
    </p:spTree>
    <p:extLst>
      <p:ext uri="{BB962C8B-B14F-4D97-AF65-F5344CB8AC3E}">
        <p14:creationId xmlns:p14="http://schemas.microsoft.com/office/powerpoint/2010/main" val="302354875"/>
      </p:ext>
    </p:extLst>
  </p:cSld>
  <p:clrMap bg1="lt1" tx1="dk1" bg2="lt2" tx2="dk2" accent1="accent1" accent2="accent2" accent3="accent3" accent4="accent4" accent5="accent5" accent6="accent6" hlink="hlink" folHlink="folHlink"/>
  <p:sldLayoutIdLst>
    <p:sldLayoutId id="2147486924" r:id="rId1"/>
    <p:sldLayoutId id="2147486925" r:id="rId2"/>
    <p:sldLayoutId id="2147486926" r:id="rId3"/>
    <p:sldLayoutId id="2147486927" r:id="rId4"/>
    <p:sldLayoutId id="2147486928" r:id="rId5"/>
    <p:sldLayoutId id="2147486929" r:id="rId6"/>
    <p:sldLayoutId id="2147486930" r:id="rId7"/>
    <p:sldLayoutId id="2147486931" r:id="rId8"/>
    <p:sldLayoutId id="2147486932" r:id="rId9"/>
    <p:sldLayoutId id="2147486933" r:id="rId10"/>
    <p:sldLayoutId id="2147486934" r:id="rId11"/>
    <p:sldLayoutId id="214748693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0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a:ea typeface="ＭＳ Ｐゴシック"/>
                <a:cs typeface="+mn-cs"/>
              </a:defRPr>
            </a:lvl1pPr>
          </a:lstStyle>
          <a:p>
            <a:pPr>
              <a:defRPr/>
            </a:pPr>
            <a:endParaRPr lang="en-US"/>
          </a:p>
        </p:txBody>
      </p:sp>
      <p:sp>
        <p:nvSpPr>
          <p:cNvPr id="1070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a:ea typeface="ＭＳ Ｐゴシック"/>
                <a:cs typeface="+mn-cs"/>
              </a:defRPr>
            </a:lvl1pPr>
          </a:lstStyle>
          <a:p>
            <a:pPr>
              <a:defRPr/>
            </a:pPr>
            <a:endParaRPr lang="en-US"/>
          </a:p>
        </p:txBody>
      </p:sp>
      <p:sp>
        <p:nvSpPr>
          <p:cNvPr id="1070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a:ea typeface="Osaka" charset="0"/>
                <a:cs typeface="Arial" charset="0"/>
              </a:defRPr>
            </a:lvl1pPr>
          </a:lstStyle>
          <a:p>
            <a:pPr>
              <a:defRPr/>
            </a:pPr>
            <a:fld id="{8C3825F3-F5B1-0243-91F8-025AA9C08601}" type="slidenum">
              <a:rPr lang="en-US"/>
              <a:pPr>
                <a:defRPr/>
              </a:pPr>
              <a:t>‹#›</a:t>
            </a:fld>
            <a:endParaRPr lang="en-US"/>
          </a:p>
        </p:txBody>
      </p:sp>
    </p:spTree>
    <p:extLst>
      <p:ext uri="{BB962C8B-B14F-4D97-AF65-F5344CB8AC3E}">
        <p14:creationId xmlns:p14="http://schemas.microsoft.com/office/powerpoint/2010/main" val="988329325"/>
      </p:ext>
    </p:extLst>
  </p:cSld>
  <p:clrMap bg1="lt1" tx1="dk1" bg2="lt2" tx2="dk2" accent1="accent1" accent2="accent2" accent3="accent3" accent4="accent4" accent5="accent5" accent6="accent6" hlink="hlink" folHlink="folHlink"/>
  <p:sldLayoutIdLst>
    <p:sldLayoutId id="2147486937" r:id="rId1"/>
    <p:sldLayoutId id="2147486938" r:id="rId2"/>
    <p:sldLayoutId id="2147486939" r:id="rId3"/>
    <p:sldLayoutId id="2147486940" r:id="rId4"/>
    <p:sldLayoutId id="2147486941" r:id="rId5"/>
    <p:sldLayoutId id="2147486942" r:id="rId6"/>
    <p:sldLayoutId id="2147486943" r:id="rId7"/>
    <p:sldLayoutId id="2147486944" r:id="rId8"/>
    <p:sldLayoutId id="2147486945" r:id="rId9"/>
    <p:sldLayoutId id="2147486946" r:id="rId10"/>
    <p:sldLayoutId id="214748694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defRPr sz="2800">
          <a:solidFill>
            <a:schemeClr val="tx1"/>
          </a:solidFill>
          <a:latin typeface="+mn-lt"/>
          <a:ea typeface="+mn-ea"/>
        </a:defRPr>
      </a:lvl2pPr>
      <a:lvl3pPr marL="1143000" indent="-228600" algn="l" rtl="0" eaLnBrk="0" fontAlgn="base" hangingPunct="0">
        <a:spcBef>
          <a:spcPct val="20000"/>
        </a:spcBef>
        <a:spcAft>
          <a:spcPct val="0"/>
        </a:spcAft>
        <a:defRPr sz="2400">
          <a:solidFill>
            <a:schemeClr val="tx1"/>
          </a:solidFill>
          <a:latin typeface="+mn-lt"/>
          <a:ea typeface="+mn-ea"/>
        </a:defRPr>
      </a:lvl3pPr>
      <a:lvl4pPr marL="1600200" indent="-228600" algn="l" rtl="0" eaLnBrk="0" fontAlgn="base" hangingPunct="0">
        <a:spcBef>
          <a:spcPct val="20000"/>
        </a:spcBef>
        <a:spcAft>
          <a:spcPct val="0"/>
        </a:spcAft>
        <a:defRPr sz="2000">
          <a:solidFill>
            <a:schemeClr val="tx1"/>
          </a:solidFill>
          <a:latin typeface="+mn-lt"/>
          <a:ea typeface="+mn-ea"/>
        </a:defRPr>
      </a:lvl4pPr>
      <a:lvl5pPr marL="2057400" indent="-228600" algn="l" rtl="0" eaLnBrk="0" fontAlgn="base" hangingPunct="0">
        <a:spcBef>
          <a:spcPct val="20000"/>
        </a:spcBef>
        <a:spcAft>
          <a:spcPct val="0"/>
        </a:spcAft>
        <a:defRPr sz="2000">
          <a:solidFill>
            <a:schemeClr val="tx1"/>
          </a:solidFill>
          <a:latin typeface="+mn-lt"/>
          <a:ea typeface="+mn-ea"/>
        </a:defRPr>
      </a:lvl5pPr>
      <a:lvl6pPr marL="2514600" indent="-228600" algn="l" rtl="0" eaLnBrk="0" fontAlgn="base" hangingPunct="0">
        <a:spcBef>
          <a:spcPct val="20000"/>
        </a:spcBef>
        <a:spcAft>
          <a:spcPct val="0"/>
        </a:spcAft>
        <a:defRPr sz="2000">
          <a:solidFill>
            <a:schemeClr val="tx1"/>
          </a:solidFill>
          <a:latin typeface="+mn-lt"/>
          <a:ea typeface="+mn-ea"/>
        </a:defRPr>
      </a:lvl6pPr>
      <a:lvl7pPr marL="2971800" indent="-228600" algn="l" rtl="0" eaLnBrk="0" fontAlgn="base" hangingPunct="0">
        <a:spcBef>
          <a:spcPct val="20000"/>
        </a:spcBef>
        <a:spcAft>
          <a:spcPct val="0"/>
        </a:spcAft>
        <a:defRPr sz="2000">
          <a:solidFill>
            <a:schemeClr val="tx1"/>
          </a:solidFill>
          <a:latin typeface="+mn-lt"/>
          <a:ea typeface="+mn-ea"/>
        </a:defRPr>
      </a:lvl7pPr>
      <a:lvl8pPr marL="3429000" indent="-228600" algn="l" rtl="0" eaLnBrk="0" fontAlgn="base" hangingPunct="0">
        <a:spcBef>
          <a:spcPct val="20000"/>
        </a:spcBef>
        <a:spcAft>
          <a:spcPct val="0"/>
        </a:spcAft>
        <a:defRPr sz="2000">
          <a:solidFill>
            <a:schemeClr val="tx1"/>
          </a:solidFill>
          <a:latin typeface="+mn-lt"/>
          <a:ea typeface="+mn-ea"/>
        </a:defRPr>
      </a:lvl8pPr>
      <a:lvl9pPr marL="3886200" indent="-228600" algn="l" rtl="0" eaLnBrk="0" fontAlgn="base" hangingPunct="0">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38914" name="Picture 1026"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5" name="Rectangle 1027"/>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484"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ea typeface="ＭＳ Ｐゴシック" charset="-128"/>
                <a:cs typeface="ＭＳ Ｐゴシック" charset="-128"/>
              </a:defRPr>
            </a:lvl1pPr>
          </a:lstStyle>
          <a:p>
            <a:pPr>
              <a:defRPr/>
            </a:pPr>
            <a:endParaRPr lang="en-US"/>
          </a:p>
        </p:txBody>
      </p:sp>
      <p:sp>
        <p:nvSpPr>
          <p:cNvPr id="20485" name="Rectangle 1029"/>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ea typeface="ＭＳ Ｐゴシック" charset="-128"/>
                <a:cs typeface="ＭＳ Ｐゴシック" charset="-128"/>
              </a:defRPr>
            </a:lvl1pPr>
          </a:lstStyle>
          <a:p>
            <a:pPr>
              <a:defRPr/>
            </a:pPr>
            <a:endParaRPr lang="en-US"/>
          </a:p>
        </p:txBody>
      </p:sp>
      <p:sp>
        <p:nvSpPr>
          <p:cNvPr id="20486" name="Rectangle 1030"/>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68DB5579-F7A8-2E46-BC99-548569CDB787}" type="slidenum">
              <a:rPr lang="en-US"/>
              <a:pPr>
                <a:defRPr/>
              </a:pPr>
              <a:t>‹#›</a:t>
            </a:fld>
            <a:endParaRPr lang="en-US"/>
          </a:p>
        </p:txBody>
      </p:sp>
      <p:pic>
        <p:nvPicPr>
          <p:cNvPr id="38919" name="Picture 1031"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20" name="Rectangle 1032"/>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549" r:id="rId1"/>
    <p:sldLayoutId id="2147486462" r:id="rId2"/>
    <p:sldLayoutId id="2147486463" r:id="rId3"/>
    <p:sldLayoutId id="2147486464" r:id="rId4"/>
    <p:sldLayoutId id="2147486465" r:id="rId5"/>
    <p:sldLayoutId id="2147486466" r:id="rId6"/>
    <p:sldLayoutId id="2147486467" r:id="rId7"/>
    <p:sldLayoutId id="2147486468" r:id="rId8"/>
    <p:sldLayoutId id="2147486469" r:id="rId9"/>
    <p:sldLayoutId id="2147486470" r:id="rId10"/>
    <p:sldLayoutId id="214748647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08" charset="0"/>
        </a:defRPr>
      </a:lvl6pPr>
      <a:lvl7pPr marL="914400" algn="l" rtl="0" fontAlgn="base">
        <a:spcBef>
          <a:spcPct val="0"/>
        </a:spcBef>
        <a:spcAft>
          <a:spcPct val="0"/>
        </a:spcAft>
        <a:defRPr sz="4400">
          <a:solidFill>
            <a:schemeClr val="tx2"/>
          </a:solidFill>
          <a:latin typeface="Times New Roman" pitchFamily="-108" charset="0"/>
        </a:defRPr>
      </a:lvl7pPr>
      <a:lvl8pPr marL="1371600" algn="l" rtl="0" fontAlgn="base">
        <a:spcBef>
          <a:spcPct val="0"/>
        </a:spcBef>
        <a:spcAft>
          <a:spcPct val="0"/>
        </a:spcAft>
        <a:defRPr sz="4400">
          <a:solidFill>
            <a:schemeClr val="tx2"/>
          </a:solidFill>
          <a:latin typeface="Times New Roman" pitchFamily="-108" charset="0"/>
        </a:defRPr>
      </a:lvl8pPr>
      <a:lvl9pPr marL="1828800" algn="l"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2"/>
        </a:buClr>
        <a:buFont typeface="Wingdings" pitchFamily="-108" charset="2"/>
        <a:buChar char="s"/>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2"/>
        </a:buClr>
        <a:buFont typeface="Wingdings" pitchFamily="-108" charset="2"/>
        <a:buChar char="s"/>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2"/>
        </a:buClr>
        <a:buFont typeface="Wingdings" pitchFamily="-108" charset="2"/>
        <a:buChar char="s"/>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2"/>
        </a:buClr>
        <a:buFont typeface="Wingdings" pitchFamily="-108" charset="2"/>
        <a:buChar char="s"/>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3"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4"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Helvetica" charset="0"/>
                <a:ea typeface="ＭＳ Ｐゴシック" charset="-128"/>
                <a:cs typeface="ＭＳ Ｐゴシック" charset="-128"/>
              </a:defRPr>
            </a:lvl1pPr>
          </a:lstStyle>
          <a:p>
            <a:pPr>
              <a:defRPr/>
            </a:pPr>
            <a:endParaRPr lang="en-US"/>
          </a:p>
        </p:txBody>
      </p:sp>
      <p:sp>
        <p:nvSpPr>
          <p:cNvPr id="1229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charset="0"/>
                <a:ea typeface="ＭＳ Ｐゴシック" charset="-128"/>
                <a:cs typeface="ＭＳ Ｐゴシック" charset="-128"/>
              </a:defRPr>
            </a:lvl1pPr>
          </a:lstStyle>
          <a:p>
            <a:pPr>
              <a:defRPr/>
            </a:pPr>
            <a:endParaRPr lang="en-US"/>
          </a:p>
        </p:txBody>
      </p:sp>
      <p:sp>
        <p:nvSpPr>
          <p:cNvPr id="1229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9F4A038A-10FE-3B4E-B8F4-2962FD766BC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550" r:id="rId1"/>
    <p:sldLayoutId id="2147486472" r:id="rId2"/>
    <p:sldLayoutId id="2147486473" r:id="rId3"/>
    <p:sldLayoutId id="2147486474" r:id="rId4"/>
    <p:sldLayoutId id="2147486475" r:id="rId5"/>
    <p:sldLayoutId id="2147486476" r:id="rId6"/>
    <p:sldLayoutId id="2147486477" r:id="rId7"/>
    <p:sldLayoutId id="2147486478" r:id="rId8"/>
    <p:sldLayoutId id="2147486479" r:id="rId9"/>
    <p:sldLayoutId id="2147486480" r:id="rId10"/>
    <p:sldLayoutId id="2147486481"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5pPr>
      <a:lvl6pPr marL="457200" algn="ctr" rtl="0" fontAlgn="base">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6pPr>
      <a:lvl7pPr marL="914400" algn="ctr" rtl="0" fontAlgn="base">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7pPr>
      <a:lvl8pPr marL="1371600" algn="ctr" rtl="0" fontAlgn="base">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8pPr>
      <a:lvl9pPr marL="1828800" algn="ctr" rtl="0" fontAlgn="base">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latin typeface="Tahoma" charset="-52"/>
                <a:ea typeface="ＭＳ Ｐゴシック" charset="-128"/>
                <a:cs typeface="ＭＳ Ｐゴシック"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latin typeface="Tahoma" charset="-52"/>
                <a:ea typeface="ＭＳ Ｐゴシック" charset="-128"/>
                <a:cs typeface="ＭＳ Ｐゴシック"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DF551FA1-4921-344A-A4CC-478095B53CC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482" r:id="rId1"/>
    <p:sldLayoutId id="2147486483" r:id="rId2"/>
    <p:sldLayoutId id="2147486484" r:id="rId3"/>
    <p:sldLayoutId id="2147486485" r:id="rId4"/>
    <p:sldLayoutId id="2147486486" r:id="rId5"/>
    <p:sldLayoutId id="2147486487" r:id="rId6"/>
    <p:sldLayoutId id="2147486488" r:id="rId7"/>
    <p:sldLayoutId id="2147486489" r:id="rId8"/>
    <p:sldLayoutId id="2147486490" r:id="rId9"/>
    <p:sldLayoutId id="2147486491" r:id="rId10"/>
    <p:sldLayoutId id="2147486492"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Font typeface="Tahoma"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sz="2000">
          <a:solidFill>
            <a:schemeClr val="tx1"/>
          </a:solidFill>
          <a:latin typeface="+mn-lt"/>
          <a:ea typeface="+mn-ea"/>
        </a:defRPr>
      </a:lvl5pPr>
      <a:lvl6pPr marL="2514600" indent="-228600" algn="l" rtl="0" fontAlgn="base">
        <a:spcBef>
          <a:spcPct val="20000"/>
        </a:spcBef>
        <a:spcAft>
          <a:spcPct val="0"/>
        </a:spcAft>
        <a:buFont typeface="Tahoma" pitchFamily="-108" charset="-52"/>
        <a:buChar char="•"/>
        <a:defRPr sz="2000">
          <a:solidFill>
            <a:schemeClr val="tx1"/>
          </a:solidFill>
          <a:latin typeface="+mn-lt"/>
          <a:ea typeface="+mn-ea"/>
        </a:defRPr>
      </a:lvl6pPr>
      <a:lvl7pPr marL="2971800" indent="-228600" algn="l" rtl="0" fontAlgn="base">
        <a:spcBef>
          <a:spcPct val="20000"/>
        </a:spcBef>
        <a:spcAft>
          <a:spcPct val="0"/>
        </a:spcAft>
        <a:buFont typeface="Tahoma" pitchFamily="-108" charset="-52"/>
        <a:buChar char="•"/>
        <a:defRPr sz="2000">
          <a:solidFill>
            <a:schemeClr val="tx1"/>
          </a:solidFill>
          <a:latin typeface="+mn-lt"/>
          <a:ea typeface="+mn-ea"/>
        </a:defRPr>
      </a:lvl7pPr>
      <a:lvl8pPr marL="3429000" indent="-228600" algn="l" rtl="0" fontAlgn="base">
        <a:spcBef>
          <a:spcPct val="20000"/>
        </a:spcBef>
        <a:spcAft>
          <a:spcPct val="0"/>
        </a:spcAft>
        <a:buFont typeface="Tahoma" pitchFamily="-108" charset="-52"/>
        <a:buChar char="•"/>
        <a:defRPr sz="2000">
          <a:solidFill>
            <a:schemeClr val="tx1"/>
          </a:solidFill>
          <a:latin typeface="+mn-lt"/>
          <a:ea typeface="+mn-ea"/>
        </a:defRPr>
      </a:lvl8pPr>
      <a:lvl9pPr marL="3886200" indent="-228600" algn="l" rtl="0" fontAlgn="base">
        <a:spcBef>
          <a:spcPct val="20000"/>
        </a:spcBef>
        <a:spcAft>
          <a:spcPct val="0"/>
        </a:spcAft>
        <a:buFont typeface="Tahoma" pitchFamily="-108" charset="-5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charset="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rebuchet MS" charset="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3C8EA113-6C6C-5D44-B30A-AD88819D71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51" r:id="rId1"/>
    <p:sldLayoutId id="2147486493" r:id="rId2"/>
    <p:sldLayoutId id="2147486494" r:id="rId3"/>
    <p:sldLayoutId id="2147486495" r:id="rId4"/>
    <p:sldLayoutId id="2147486496" r:id="rId5"/>
    <p:sldLayoutId id="2147486497" r:id="rId6"/>
    <p:sldLayoutId id="2147486498" r:id="rId7"/>
    <p:sldLayoutId id="2147486499" r:id="rId8"/>
    <p:sldLayoutId id="2147486500" r:id="rId9"/>
    <p:sldLayoutId id="2147486501" r:id="rId10"/>
    <p:sldLayoutId id="2147486502"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2pPr>
      <a:lvl3pPr algn="r" rtl="0" eaLnBrk="0" fontAlgn="base" hangingPunct="0">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3pPr>
      <a:lvl4pPr algn="r" rtl="0" eaLnBrk="0" fontAlgn="base" hangingPunct="0">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4pPr>
      <a:lvl5pPr algn="r" rtl="0" eaLnBrk="0" fontAlgn="base" hangingPunct="0">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5pPr>
      <a:lvl6pPr marL="457200" algn="r" rtl="0" fontAlgn="base">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6pPr>
      <a:lvl7pPr marL="914400" algn="r" rtl="0" fontAlgn="base">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7pPr>
      <a:lvl8pPr marL="1371600" algn="r" rtl="0" fontAlgn="base">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8pPr>
      <a:lvl9pPr marL="1828800" algn="r" rtl="0" fontAlgn="base">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8066" name="Picture 8" descr="subpage"/>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7" name="Rectangle 2"/>
          <p:cNvSpPr>
            <a:spLocks noGrp="1" noChangeArrowheads="1"/>
          </p:cNvSpPr>
          <p:nvPr>
            <p:ph type="title"/>
          </p:nvPr>
        </p:nvSpPr>
        <p:spPr bwMode="auto">
          <a:xfrm>
            <a:off x="457200" y="274638"/>
            <a:ext cx="8229600" cy="63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8" name="Rectangle 3"/>
          <p:cNvSpPr>
            <a:spLocks noGrp="1" noChangeArrowheads="1"/>
          </p:cNvSpPr>
          <p:nvPr>
            <p:ph type="body" idx="1"/>
          </p:nvPr>
        </p:nvSpPr>
        <p:spPr bwMode="auto">
          <a:xfrm>
            <a:off x="457200" y="1066800"/>
            <a:ext cx="8229600" cy="5059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965CFC2-2C4E-2F42-AAB0-824D6502859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52" r:id="rId1"/>
    <p:sldLayoutId id="2147486503" r:id="rId2"/>
    <p:sldLayoutId id="2147486504" r:id="rId3"/>
    <p:sldLayoutId id="2147486505" r:id="rId4"/>
  </p:sldLayoutIdLst>
  <p:txStyles>
    <p:titleStyle>
      <a:lvl1pPr algn="l" rtl="0" eaLnBrk="0" fontAlgn="base" hangingPunct="0">
        <a:spcBef>
          <a:spcPct val="0"/>
        </a:spcBef>
        <a:spcAft>
          <a:spcPct val="0"/>
        </a:spcAft>
        <a:defRPr sz="3600">
          <a:solidFill>
            <a:srgbClr val="990000"/>
          </a:solidFill>
          <a:latin typeface="+mj-lt"/>
          <a:ea typeface="ＭＳ Ｐゴシック" charset="0"/>
          <a:cs typeface="+mj-cs"/>
        </a:defRPr>
      </a:lvl1pPr>
      <a:lvl2pPr algn="l" rtl="0" eaLnBrk="0" fontAlgn="base" hangingPunct="0">
        <a:spcBef>
          <a:spcPct val="0"/>
        </a:spcBef>
        <a:spcAft>
          <a:spcPct val="0"/>
        </a:spcAft>
        <a:defRPr sz="3600">
          <a:solidFill>
            <a:srgbClr val="990000"/>
          </a:solidFill>
          <a:latin typeface="Arial Black" pitchFamily="-108" charset="0"/>
          <a:ea typeface="ＭＳ Ｐゴシック" charset="0"/>
          <a:cs typeface="Arial" pitchFamily="-108" charset="0"/>
        </a:defRPr>
      </a:lvl2pPr>
      <a:lvl3pPr algn="l" rtl="0" eaLnBrk="0" fontAlgn="base" hangingPunct="0">
        <a:spcBef>
          <a:spcPct val="0"/>
        </a:spcBef>
        <a:spcAft>
          <a:spcPct val="0"/>
        </a:spcAft>
        <a:defRPr sz="3600">
          <a:solidFill>
            <a:srgbClr val="990000"/>
          </a:solidFill>
          <a:latin typeface="Arial Black" pitchFamily="-108" charset="0"/>
          <a:ea typeface="ＭＳ Ｐゴシック" charset="0"/>
          <a:cs typeface="Arial" pitchFamily="-108" charset="0"/>
        </a:defRPr>
      </a:lvl3pPr>
      <a:lvl4pPr algn="l" rtl="0" eaLnBrk="0" fontAlgn="base" hangingPunct="0">
        <a:spcBef>
          <a:spcPct val="0"/>
        </a:spcBef>
        <a:spcAft>
          <a:spcPct val="0"/>
        </a:spcAft>
        <a:defRPr sz="3600">
          <a:solidFill>
            <a:srgbClr val="990000"/>
          </a:solidFill>
          <a:latin typeface="Arial Black" pitchFamily="-108" charset="0"/>
          <a:ea typeface="ＭＳ Ｐゴシック" charset="0"/>
          <a:cs typeface="Arial" pitchFamily="-108" charset="0"/>
        </a:defRPr>
      </a:lvl4pPr>
      <a:lvl5pPr algn="l" rtl="0" eaLnBrk="0" fontAlgn="base" hangingPunct="0">
        <a:spcBef>
          <a:spcPct val="0"/>
        </a:spcBef>
        <a:spcAft>
          <a:spcPct val="0"/>
        </a:spcAft>
        <a:defRPr sz="3600">
          <a:solidFill>
            <a:srgbClr val="990000"/>
          </a:solidFill>
          <a:latin typeface="Arial Black" pitchFamily="-108" charset="0"/>
          <a:ea typeface="ＭＳ Ｐゴシック" charset="0"/>
          <a:cs typeface="Arial" pitchFamily="-108" charset="0"/>
        </a:defRPr>
      </a:lvl5pPr>
      <a:lvl6pPr marL="457200" algn="l" rtl="0" fontAlgn="base">
        <a:spcBef>
          <a:spcPct val="0"/>
        </a:spcBef>
        <a:spcAft>
          <a:spcPct val="0"/>
        </a:spcAft>
        <a:defRPr sz="3600">
          <a:solidFill>
            <a:srgbClr val="990000"/>
          </a:solidFill>
          <a:latin typeface="Arial Black" pitchFamily="-108" charset="0"/>
          <a:ea typeface="Arial" pitchFamily="-108" charset="0"/>
          <a:cs typeface="Arial" pitchFamily="-108" charset="0"/>
        </a:defRPr>
      </a:lvl6pPr>
      <a:lvl7pPr marL="914400" algn="l" rtl="0" fontAlgn="base">
        <a:spcBef>
          <a:spcPct val="0"/>
        </a:spcBef>
        <a:spcAft>
          <a:spcPct val="0"/>
        </a:spcAft>
        <a:defRPr sz="3600">
          <a:solidFill>
            <a:srgbClr val="990000"/>
          </a:solidFill>
          <a:latin typeface="Arial Black" pitchFamily="-108" charset="0"/>
          <a:ea typeface="Arial" pitchFamily="-108" charset="0"/>
          <a:cs typeface="Arial" pitchFamily="-108" charset="0"/>
        </a:defRPr>
      </a:lvl7pPr>
      <a:lvl8pPr marL="1371600" algn="l" rtl="0" fontAlgn="base">
        <a:spcBef>
          <a:spcPct val="0"/>
        </a:spcBef>
        <a:spcAft>
          <a:spcPct val="0"/>
        </a:spcAft>
        <a:defRPr sz="3600">
          <a:solidFill>
            <a:srgbClr val="990000"/>
          </a:solidFill>
          <a:latin typeface="Arial Black" pitchFamily="-108" charset="0"/>
          <a:ea typeface="Arial" pitchFamily="-108" charset="0"/>
          <a:cs typeface="Arial" pitchFamily="-108" charset="0"/>
        </a:defRPr>
      </a:lvl8pPr>
      <a:lvl9pPr marL="1828800" algn="l" rtl="0" fontAlgn="base">
        <a:spcBef>
          <a:spcPct val="0"/>
        </a:spcBef>
        <a:spcAft>
          <a:spcPct val="0"/>
        </a:spcAft>
        <a:defRPr sz="3600">
          <a:solidFill>
            <a:srgbClr val="990000"/>
          </a:solidFill>
          <a:latin typeface="Arial Black" pitchFamily="-108" charset="0"/>
          <a:ea typeface="Arial" pitchFamily="-108" charset="0"/>
          <a:cs typeface="Arial" pitchFamily="-108"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Ø"/>
        <a:defRPr sz="2400" b="1">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b="1">
          <a:solidFill>
            <a:schemeClr val="tx1"/>
          </a:solidFill>
          <a:latin typeface="+mn-lt"/>
          <a:ea typeface="+mn-ea"/>
          <a:cs typeface="+mn-cs"/>
        </a:defRPr>
      </a:lvl3pPr>
      <a:lvl4pPr marL="1600200" indent="-228600" algn="l" rtl="0" eaLnBrk="0" fontAlgn="base" hangingPunct="0">
        <a:spcBef>
          <a:spcPct val="20000"/>
        </a:spcBef>
        <a:spcAft>
          <a:spcPct val="0"/>
        </a:spcAft>
        <a:buChar char="–"/>
        <a:defRPr b="1">
          <a:solidFill>
            <a:schemeClr val="tx1"/>
          </a:solidFill>
          <a:latin typeface="+mn-lt"/>
          <a:ea typeface="+mn-ea"/>
          <a:cs typeface="+mn-cs"/>
        </a:defRPr>
      </a:lvl4pPr>
      <a:lvl5pPr marL="2057400" indent="-228600" algn="l" rtl="0" eaLnBrk="0" fontAlgn="base" hangingPunct="0">
        <a:spcBef>
          <a:spcPct val="20000"/>
        </a:spcBef>
        <a:spcAft>
          <a:spcPct val="0"/>
        </a:spcAft>
        <a:buChar char="»"/>
        <a:defRPr b="1">
          <a:solidFill>
            <a:schemeClr val="tx1"/>
          </a:solidFill>
          <a:latin typeface="+mn-lt"/>
          <a:ea typeface="+mn-ea"/>
          <a:cs typeface="+mn-cs"/>
        </a:defRPr>
      </a:lvl5pPr>
      <a:lvl6pPr marL="2514600" indent="-228600" algn="l" rtl="0" fontAlgn="base">
        <a:spcBef>
          <a:spcPct val="20000"/>
        </a:spcBef>
        <a:spcAft>
          <a:spcPct val="0"/>
        </a:spcAft>
        <a:buChar char="»"/>
        <a:defRPr b="1">
          <a:solidFill>
            <a:schemeClr val="tx1"/>
          </a:solidFill>
          <a:latin typeface="+mn-lt"/>
          <a:ea typeface="+mn-ea"/>
          <a:cs typeface="+mn-cs"/>
        </a:defRPr>
      </a:lvl6pPr>
      <a:lvl7pPr marL="2971800" indent="-228600" algn="l" rtl="0" fontAlgn="base">
        <a:spcBef>
          <a:spcPct val="20000"/>
        </a:spcBef>
        <a:spcAft>
          <a:spcPct val="0"/>
        </a:spcAft>
        <a:buChar char="»"/>
        <a:defRPr b="1">
          <a:solidFill>
            <a:schemeClr val="tx1"/>
          </a:solidFill>
          <a:latin typeface="+mn-lt"/>
          <a:ea typeface="+mn-ea"/>
          <a:cs typeface="+mn-cs"/>
        </a:defRPr>
      </a:lvl7pPr>
      <a:lvl8pPr marL="3429000" indent="-228600" algn="l" rtl="0" fontAlgn="base">
        <a:spcBef>
          <a:spcPct val="20000"/>
        </a:spcBef>
        <a:spcAft>
          <a:spcPct val="0"/>
        </a:spcAft>
        <a:buChar char="»"/>
        <a:defRPr b="1">
          <a:solidFill>
            <a:schemeClr val="tx1"/>
          </a:solidFill>
          <a:latin typeface="+mn-lt"/>
          <a:ea typeface="+mn-ea"/>
          <a:cs typeface="+mn-cs"/>
        </a:defRPr>
      </a:lvl8pPr>
      <a:lvl9pPr marL="3886200" indent="-228600" algn="l" rtl="0" fontAlgn="base">
        <a:spcBef>
          <a:spcPct val="20000"/>
        </a:spcBef>
        <a:spcAft>
          <a:spcPct val="0"/>
        </a:spcAft>
        <a:buChar char="»"/>
        <a:defRPr b="1">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7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Osaka"/>
                <a:cs typeface="Osaka"/>
              </a:defRPr>
            </a:lvl1pPr>
          </a:lstStyle>
          <a:p>
            <a:pPr>
              <a:defRPr/>
            </a:pPr>
            <a:endParaRPr lang="en-US"/>
          </a:p>
        </p:txBody>
      </p:sp>
      <p:sp>
        <p:nvSpPr>
          <p:cNvPr id="617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Osaka"/>
                <a:cs typeface="Osaka"/>
              </a:defRPr>
            </a:lvl1pPr>
          </a:lstStyle>
          <a:p>
            <a:pPr>
              <a:defRPr/>
            </a:pPr>
            <a:endParaRPr lang="en-US"/>
          </a:p>
        </p:txBody>
      </p:sp>
      <p:sp>
        <p:nvSpPr>
          <p:cNvPr id="617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DDC5FE73-7C36-5C4D-BC3E-FB5DEDFCA6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53" r:id="rId1"/>
    <p:sldLayoutId id="2147486554" r:id="rId2"/>
    <p:sldLayoutId id="2147486555" r:id="rId3"/>
    <p:sldLayoutId id="2147486556" r:id="rId4"/>
    <p:sldLayoutId id="2147486557" r:id="rId5"/>
    <p:sldLayoutId id="2147486558" r:id="rId6"/>
    <p:sldLayoutId id="2147486559" r:id="rId7"/>
    <p:sldLayoutId id="2147486560" r:id="rId8"/>
    <p:sldLayoutId id="2147486561" r:id="rId9"/>
    <p:sldLayoutId id="2147486562" r:id="rId10"/>
    <p:sldLayoutId id="2147486563" r:id="rId11"/>
    <p:sldLayoutId id="214748656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80.xml"/></Relationships>
</file>

<file path=ppt/slides/_rels/slide10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2.xml"/><Relationship Id="rId1" Type="http://schemas.openxmlformats.org/officeDocument/2006/relationships/slideLayout" Target="../slideLayouts/slideLayout10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3.xml"/><Relationship Id="rId1" Type="http://schemas.openxmlformats.org/officeDocument/2006/relationships/slideLayout" Target="../slideLayouts/slideLayout84.xml"/></Relationships>
</file>

<file path=ppt/slides/_rels/slide102.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64.xml"/><Relationship Id="rId1" Type="http://schemas.openxmlformats.org/officeDocument/2006/relationships/slideLayout" Target="../slideLayouts/slideLayout84.xml"/></Relationships>
</file>

<file path=ppt/slides/_rels/slide103.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65.xml"/><Relationship Id="rId1" Type="http://schemas.openxmlformats.org/officeDocument/2006/relationships/slideLayout" Target="../slideLayouts/slideLayout84.xml"/></Relationships>
</file>

<file path=ppt/slides/_rels/slide10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6.xml"/><Relationship Id="rId1" Type="http://schemas.openxmlformats.org/officeDocument/2006/relationships/slideLayout" Target="../slideLayouts/slideLayout84.xml"/></Relationships>
</file>

<file path=ppt/slides/_rels/slide10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7.xml"/><Relationship Id="rId1" Type="http://schemas.openxmlformats.org/officeDocument/2006/relationships/slideLayout" Target="../slideLayouts/slideLayout84.xml"/></Relationships>
</file>

<file path=ppt/slides/_rels/slide10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8.xml"/><Relationship Id="rId1" Type="http://schemas.openxmlformats.org/officeDocument/2006/relationships/slideLayout" Target="../slideLayouts/slideLayout84.xml"/><Relationship Id="rId4" Type="http://schemas.openxmlformats.org/officeDocument/2006/relationships/image" Target="../media/image111.emf"/></Relationships>
</file>

<file path=ppt/slides/_rels/slide107.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69.xml"/><Relationship Id="rId1" Type="http://schemas.openxmlformats.org/officeDocument/2006/relationships/slideLayout" Target="../slideLayouts/slideLayout84.xml"/></Relationships>
</file>

<file path=ppt/slides/_rels/slide10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0.xml"/><Relationship Id="rId1" Type="http://schemas.openxmlformats.org/officeDocument/2006/relationships/slideLayout" Target="../slideLayouts/slideLayout84.xml"/></Relationships>
</file>

<file path=ppt/slides/_rels/slide109.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71.xml"/><Relationship Id="rId1" Type="http://schemas.openxmlformats.org/officeDocument/2006/relationships/slideLayout" Target="../slideLayouts/slideLayout84.xml"/></Relationships>
</file>

<file path=ppt/slides/_rels/slide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0.xml"/></Relationships>
</file>

<file path=ppt/slides/_rels/slide110.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72.xml"/><Relationship Id="rId1" Type="http://schemas.openxmlformats.org/officeDocument/2006/relationships/slideLayout" Target="../slideLayouts/slideLayout8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2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2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2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2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4.xml"/></Relationships>
</file>

<file path=ppt/slides/_rels/slide11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8.xml"/><Relationship Id="rId1" Type="http://schemas.openxmlformats.org/officeDocument/2006/relationships/slideLayout" Target="../slideLayouts/slideLayout89.xml"/></Relationships>
</file>

<file path=ppt/slides/_rels/slide11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9.xml"/><Relationship Id="rId1" Type="http://schemas.openxmlformats.org/officeDocument/2006/relationships/slideLayout" Target="../slideLayouts/slideLayout84.xml"/><Relationship Id="rId4" Type="http://schemas.openxmlformats.org/officeDocument/2006/relationships/image" Target="../media/image115.jpeg"/></Relationships>
</file>

<file path=ppt/slides/_rels/slide11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0.xml"/><Relationship Id="rId1" Type="http://schemas.openxmlformats.org/officeDocument/2006/relationships/slideLayout" Target="../slideLayouts/slideLayout89.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9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2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2.xml"/><Relationship Id="rId1" Type="http://schemas.openxmlformats.org/officeDocument/2006/relationships/slideLayout" Target="../slideLayouts/slideLayout94.xml"/></Relationships>
</file>

<file path=ppt/slides/_rels/slide121.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83.xml"/><Relationship Id="rId1" Type="http://schemas.openxmlformats.org/officeDocument/2006/relationships/slideLayout" Target="../slideLayouts/slideLayout8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8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8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9.xml"/></Relationships>
</file>

<file path=ppt/slides/_rels/slide12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7.xml"/><Relationship Id="rId1" Type="http://schemas.openxmlformats.org/officeDocument/2006/relationships/slideLayout" Target="../slideLayouts/slideLayout173.xml"/><Relationship Id="rId4" Type="http://schemas.openxmlformats.org/officeDocument/2006/relationships/image" Target="../media/image119.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00.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4.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86.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125.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96.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97.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97.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08.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08.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08.xm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19.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19.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31.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125.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235.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235.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22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100.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0.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0.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0.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0.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0.xml"/></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0.xml"/></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4.xml"/><Relationship Id="rId1" Type="http://schemas.openxmlformats.org/officeDocument/2006/relationships/slideLayout" Target="../slideLayouts/slideLayout83.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112.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6.xml"/><Relationship Id="rId1" Type="http://schemas.openxmlformats.org/officeDocument/2006/relationships/slideLayout" Target="../slideLayouts/slideLayout255.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7.xml"/><Relationship Id="rId1" Type="http://schemas.openxmlformats.org/officeDocument/2006/relationships/slideLayout" Target="../slideLayouts/slideLayout158.xml"/><Relationship Id="rId4" Type="http://schemas.openxmlformats.org/officeDocument/2006/relationships/image" Target="../media/image76.jpeg"/></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18.xml"/></Relationships>
</file>

<file path=ppt/slides/_rels/slide7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8.xml"/><Relationship Id="rId1" Type="http://schemas.openxmlformats.org/officeDocument/2006/relationships/slideLayout" Target="../slideLayouts/slideLayout249.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265.xml"/><Relationship Id="rId4" Type="http://schemas.openxmlformats.org/officeDocument/2006/relationships/image" Target="../media/image80.jpeg"/></Relationships>
</file>

<file path=ppt/slides/_rels/slide7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0.xml"/><Relationship Id="rId1" Type="http://schemas.openxmlformats.org/officeDocument/2006/relationships/slideLayout" Target="../slideLayouts/slideLayout267.xml"/></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1.xml"/><Relationship Id="rId1" Type="http://schemas.openxmlformats.org/officeDocument/2006/relationships/slideLayout" Target="../slideLayouts/slideLayout267.xml"/></Relationships>
</file>

<file path=ppt/slides/_rels/slide7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2.xml"/><Relationship Id="rId1" Type="http://schemas.openxmlformats.org/officeDocument/2006/relationships/slideLayout" Target="../slideLayouts/slideLayout27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3.xml"/><Relationship Id="rId1" Type="http://schemas.openxmlformats.org/officeDocument/2006/relationships/slideLayout" Target="../slideLayouts/slideLayout275.xml"/><Relationship Id="rId4" Type="http://schemas.openxmlformats.org/officeDocument/2006/relationships/image" Target="../media/image85.jpeg"/></Relationships>
</file>

<file path=ppt/slides/_rels/slide8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4.xml"/><Relationship Id="rId1" Type="http://schemas.openxmlformats.org/officeDocument/2006/relationships/slideLayout" Target="../slideLayouts/slideLayout276.xml"/></Relationships>
</file>

<file path=ppt/slides/_rels/slide8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5.xml"/><Relationship Id="rId1" Type="http://schemas.openxmlformats.org/officeDocument/2006/relationships/slideLayout" Target="../slideLayouts/slideLayout268.xml"/><Relationship Id="rId4" Type="http://schemas.openxmlformats.org/officeDocument/2006/relationships/image" Target="../media/image88.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42.xml"/><Relationship Id="rId1" Type="http://schemas.openxmlformats.org/officeDocument/2006/relationships/themeOverride" Target="../theme/themeOverride1.xml"/><Relationship Id="rId4" Type="http://schemas.openxmlformats.org/officeDocument/2006/relationships/image" Target="../media/image89.jpeg"/></Relationships>
</file>

<file path=ppt/slides/_rels/slide8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7.xml"/><Relationship Id="rId1" Type="http://schemas.openxmlformats.org/officeDocument/2006/relationships/slideLayout" Target="../slideLayouts/slideLayout283.xml"/></Relationships>
</file>

<file path=ppt/slides/_rels/slide8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8.xml"/><Relationship Id="rId1" Type="http://schemas.openxmlformats.org/officeDocument/2006/relationships/slideLayout" Target="../slideLayouts/slideLayout33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8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89.xml"/></Relationships>
</file>

<file path=ppt/slides/_rels/slide8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1.xml"/><Relationship Id="rId1" Type="http://schemas.openxmlformats.org/officeDocument/2006/relationships/slideLayout" Target="../slideLayouts/slideLayout342.xml"/></Relationships>
</file>

<file path=ppt/slides/_rels/slide8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2.xml"/><Relationship Id="rId1" Type="http://schemas.openxmlformats.org/officeDocument/2006/relationships/slideLayout" Target="../slideLayouts/slideLayout342.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0.xml"/></Relationships>
</file>

<file path=ppt/slides/_rels/slide9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3.xml"/><Relationship Id="rId1" Type="http://schemas.openxmlformats.org/officeDocument/2006/relationships/slideLayout" Target="../slideLayouts/slideLayout283.xml"/></Relationships>
</file>

<file path=ppt/slides/_rels/slide9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4.xml"/><Relationship Id="rId1" Type="http://schemas.openxmlformats.org/officeDocument/2006/relationships/slideLayout" Target="../slideLayouts/slideLayout283.xml"/><Relationship Id="rId4" Type="http://schemas.openxmlformats.org/officeDocument/2006/relationships/image" Target="../media/image95.jpeg"/></Relationships>
</file>

<file path=ppt/slides/_rels/slide9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5.xml"/><Relationship Id="rId1" Type="http://schemas.openxmlformats.org/officeDocument/2006/relationships/slideLayout" Target="../slideLayouts/slideLayout283.xml"/></Relationships>
</file>

<file path=ppt/slides/_rels/slide9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6.xml"/><Relationship Id="rId1" Type="http://schemas.openxmlformats.org/officeDocument/2006/relationships/slideLayout" Target="../slideLayouts/slideLayout34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90.xml"/></Relationships>
</file>

<file path=ppt/slides/_rels/slide9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8.xml"/><Relationship Id="rId1" Type="http://schemas.openxmlformats.org/officeDocument/2006/relationships/slideLayout" Target="../slideLayouts/slideLayout307.xml"/></Relationships>
</file>

<file path=ppt/slides/_rels/slide9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9.xml"/><Relationship Id="rId1" Type="http://schemas.openxmlformats.org/officeDocument/2006/relationships/slideLayout" Target="../slideLayouts/slideLayout283.xml"/><Relationship Id="rId5" Type="http://schemas.openxmlformats.org/officeDocument/2006/relationships/image" Target="../media/image101.jpeg"/><Relationship Id="rId4" Type="http://schemas.openxmlformats.org/officeDocument/2006/relationships/image" Target="../media/image100.jpeg"/></Relationships>
</file>

<file path=ppt/slides/_rels/slide9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313.xml"/></Relationships>
</file>

<file path=ppt/slides/_rels/slide9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0.xml"/><Relationship Id="rId1" Type="http://schemas.openxmlformats.org/officeDocument/2006/relationships/slideLayout" Target="../slideLayouts/slideLayout342.xml"/></Relationships>
</file>

<file path=ppt/slides/_rels/slide9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1.xml"/><Relationship Id="rId1" Type="http://schemas.openxmlformats.org/officeDocument/2006/relationships/slideLayout" Target="../slideLayouts/slideLayout330.xml"/><Relationship Id="rId4" Type="http://schemas.openxmlformats.org/officeDocument/2006/relationships/image" Target="../media/image10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Line 4"/>
          <p:cNvSpPr>
            <a:spLocks noChangeShapeType="1"/>
          </p:cNvSpPr>
          <p:nvPr/>
        </p:nvSpPr>
        <p:spPr bwMode="auto">
          <a:xfrm>
            <a:off x="1295400" y="3810000"/>
            <a:ext cx="6248400"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53282" name="Title 2"/>
          <p:cNvSpPr>
            <a:spLocks noGrp="1"/>
          </p:cNvSpPr>
          <p:nvPr>
            <p:ph type="ctrTitle" idx="4294967295"/>
          </p:nvPr>
        </p:nvSpPr>
        <p:spPr>
          <a:xfrm>
            <a:off x="683568" y="620688"/>
            <a:ext cx="7632848" cy="4320480"/>
          </a:xfrm>
          <a:solidFill>
            <a:srgbClr val="000000"/>
          </a:solidFill>
        </p:spPr>
        <p:txBody>
          <a:bodyPr/>
          <a:lstStyle/>
          <a:p>
            <a:pPr algn="ctr"/>
            <a:r>
              <a:rPr lang="ar-JO" sz="5400" b="1" dirty="0">
                <a:solidFill>
                  <a:srgbClr val="FFFFFF"/>
                </a:solidFill>
                <a:latin typeface="Arial" panose="020B0604020202020204" pitchFamily="34" charset="0"/>
                <a:cs typeface="Arial" panose="020B0604020202020204" pitchFamily="34" charset="0"/>
              </a:rPr>
              <a:t>القوات، الشفاء،             الألسنة والترجمة</a:t>
            </a:r>
            <a:endParaRPr lang="en-US" sz="5400" b="1" dirty="0">
              <a:solidFill>
                <a:srgbClr val="FFFFFF"/>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F028843-C08F-8F88-6E95-16BE5A94B501}"/>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a:ea typeface="+mn-ea"/>
                <a:cs typeface="Arial"/>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a:t>
            </a:r>
            <a:r>
              <a:rPr lang="ar-JO" sz="16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2"/>
          <p:cNvSpPr>
            <a:spLocks noGrp="1" noChangeArrowheads="1"/>
          </p:cNvSpPr>
          <p:nvPr>
            <p:ph type="title"/>
          </p:nvPr>
        </p:nvSpPr>
        <p:spPr/>
        <p:txBody>
          <a:bodyPr/>
          <a:lstStyle/>
          <a:p>
            <a:pPr algn="ctr" eaLnBrk="1" hangingPunct="1"/>
            <a:r>
              <a:rPr lang="ar-JO" b="1" dirty="0">
                <a:latin typeface="Arial Black" charset="0"/>
              </a:rPr>
              <a:t>التعريف</a:t>
            </a:r>
            <a:endParaRPr lang="en-US" b="1" dirty="0">
              <a:latin typeface="Arial Black" charset="0"/>
            </a:endParaRPr>
          </a:p>
        </p:txBody>
      </p:sp>
      <p:sp>
        <p:nvSpPr>
          <p:cNvPr id="214018" name="Rectangle 3"/>
          <p:cNvSpPr>
            <a:spLocks noGrp="1" noChangeArrowheads="1"/>
          </p:cNvSpPr>
          <p:nvPr>
            <p:ph type="body" idx="1"/>
          </p:nvPr>
        </p:nvSpPr>
        <p:spPr>
          <a:xfrm>
            <a:off x="107950" y="1052736"/>
            <a:ext cx="7437438" cy="1872555"/>
          </a:xfrm>
        </p:spPr>
        <p:txBody>
          <a:bodyPr/>
          <a:lstStyle/>
          <a:p>
            <a:pPr marL="0" indent="0" algn="ctr" eaLnBrk="1" hangingPunct="1">
              <a:buFontTx/>
              <a:buNone/>
              <a:defRPr/>
            </a:pPr>
            <a:r>
              <a:rPr lang="ar-JO" dirty="0">
                <a:effectLst>
                  <a:glow rad="101600">
                    <a:schemeClr val="bg1">
                      <a:alpha val="75000"/>
                    </a:schemeClr>
                  </a:glow>
                </a:effectLst>
                <a:latin typeface="Arial" charset="0"/>
              </a:rPr>
              <a:t>المعجزة هي </a:t>
            </a:r>
            <a:r>
              <a:rPr lang="ar-JO" dirty="0">
                <a:solidFill>
                  <a:srgbClr val="00B050"/>
                </a:solidFill>
                <a:effectLst>
                  <a:glow rad="101600">
                    <a:schemeClr val="bg1">
                      <a:alpha val="75000"/>
                    </a:schemeClr>
                  </a:glow>
                </a:effectLst>
                <a:latin typeface="Arial" charset="0"/>
              </a:rPr>
              <a:t>نوع أقل شيوعًا </a:t>
            </a:r>
            <a:r>
              <a:rPr lang="ar-JO" dirty="0">
                <a:effectLst>
                  <a:glow rad="101600">
                    <a:schemeClr val="bg1">
                      <a:alpha val="75000"/>
                    </a:schemeClr>
                  </a:glow>
                </a:effectLst>
                <a:latin typeface="Arial" charset="0"/>
              </a:rPr>
              <a:t>من عمل الله الذي </a:t>
            </a:r>
            <a:r>
              <a:rPr lang="ar-JO" dirty="0">
                <a:solidFill>
                  <a:srgbClr val="C00000"/>
                </a:solidFill>
                <a:effectLst>
                  <a:glow rad="101600">
                    <a:schemeClr val="bg1">
                      <a:alpha val="75000"/>
                    </a:schemeClr>
                  </a:glow>
                </a:effectLst>
                <a:latin typeface="Arial" charset="0"/>
              </a:rPr>
              <a:t>يثير رهبة الناس وتعجبهم</a:t>
            </a:r>
            <a:r>
              <a:rPr lang="ar-JO" dirty="0">
                <a:effectLst>
                  <a:glow rad="101600">
                    <a:schemeClr val="bg1">
                      <a:alpha val="75000"/>
                    </a:schemeClr>
                  </a:glow>
                </a:effectLst>
                <a:latin typeface="Arial" charset="0"/>
              </a:rPr>
              <a:t> </a:t>
            </a:r>
            <a:r>
              <a:rPr lang="ar-JO" dirty="0">
                <a:solidFill>
                  <a:srgbClr val="1102FF"/>
                </a:solidFill>
                <a:effectLst>
                  <a:glow rad="101600">
                    <a:schemeClr val="bg1">
                      <a:alpha val="75000"/>
                    </a:schemeClr>
                  </a:glow>
                </a:effectLst>
                <a:latin typeface="Arial" charset="0"/>
              </a:rPr>
              <a:t>ويشهد بها لنفسه</a:t>
            </a:r>
            <a:r>
              <a:rPr lang="ar-JO" dirty="0">
                <a:effectLst>
                  <a:glow rad="101600">
                    <a:schemeClr val="bg1">
                      <a:alpha val="75000"/>
                    </a:schemeClr>
                  </a:glow>
                </a:effectLst>
                <a:latin typeface="Arial" charset="0"/>
              </a:rPr>
              <a:t>.</a:t>
            </a:r>
            <a:endParaRPr lang="en-US" dirty="0">
              <a:effectLst>
                <a:glow rad="101600">
                  <a:schemeClr val="bg1">
                    <a:alpha val="75000"/>
                  </a:schemeClr>
                </a:glow>
              </a:effectLst>
              <a:latin typeface="Arial" charset="0"/>
            </a:endParaRPr>
          </a:p>
        </p:txBody>
      </p:sp>
      <p:pic>
        <p:nvPicPr>
          <p:cNvPr id="363523" name="Picture 4" descr="grudem_wayn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33800" y="3124200"/>
            <a:ext cx="2278063" cy="318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24" name="Picture 5" descr="st b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2908300"/>
            <a:ext cx="2460625" cy="3910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3525" name="Text Box 6"/>
          <p:cNvSpPr txBox="1">
            <a:spLocks noChangeArrowheads="1"/>
          </p:cNvSpPr>
          <p:nvPr/>
        </p:nvSpPr>
        <p:spPr bwMode="auto">
          <a:xfrm>
            <a:off x="3059113" y="6308725"/>
            <a:ext cx="3810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spcBef>
                <a:spcPct val="50000"/>
              </a:spcBef>
            </a:pPr>
            <a:r>
              <a:rPr lang="ar-JO" altLang="zh-CN" sz="2800" b="1" dirty="0">
                <a:solidFill>
                  <a:srgbClr val="000000"/>
                </a:solidFill>
                <a:ea typeface="宋体" charset="0"/>
                <a:cs typeface="宋体" charset="0"/>
              </a:rPr>
              <a:t>د. واين أ. جرودم</a:t>
            </a:r>
            <a:endParaRPr lang="en-US" sz="2800" b="1" dirty="0"/>
          </a:p>
        </p:txBody>
      </p:sp>
    </p:spTree>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sz="4400">
              <a:solidFill>
                <a:srgbClr val="000000"/>
              </a:solidFill>
              <a:latin typeface="Arial" panose="020B0604020202020204" pitchFamily="34" charset="0"/>
              <a:ea typeface="Osaka" charset="0"/>
              <a:cs typeface="Arial" panose="020B0604020202020204" pitchFamily="34" charset="0"/>
            </a:endParaRPr>
          </a:p>
        </p:txBody>
      </p:sp>
      <p:sp>
        <p:nvSpPr>
          <p:cNvPr id="507906" name="Rectangle 1026"/>
          <p:cNvSpPr>
            <a:spLocks noGrp="1" noChangeArrowheads="1"/>
          </p:cNvSpPr>
          <p:nvPr>
            <p:ph type="title" idx="4294967295"/>
          </p:nvPr>
        </p:nvSpPr>
        <p:spPr>
          <a:xfrm>
            <a:off x="457200" y="274638"/>
            <a:ext cx="8305800" cy="1782762"/>
          </a:xfrm>
          <a:noFill/>
        </p:spPr>
        <p:txBody>
          <a:bodyPr/>
          <a:lstStyle/>
          <a:p>
            <a:r>
              <a:rPr lang="ar-JO" b="1" dirty="0">
                <a:solidFill>
                  <a:schemeClr val="bg1"/>
                </a:solidFill>
                <a:latin typeface="Arial" panose="020B0604020202020204" pitchFamily="34" charset="0"/>
                <a:ea typeface="ＭＳ Ｐゴシック" charset="0"/>
                <a:cs typeface="Arial" panose="020B0604020202020204" pitchFamily="34" charset="0"/>
              </a:rPr>
              <a:t>يجب أن تحظى كلمة الله ب</a:t>
            </a:r>
            <a:r>
              <a:rPr lang="ar-JO" b="1" dirty="0">
                <a:solidFill>
                  <a:srgbClr val="FFFF00"/>
                </a:solidFill>
                <a:latin typeface="Arial" panose="020B0604020202020204" pitchFamily="34" charset="0"/>
                <a:ea typeface="ＭＳ Ｐゴシック" charset="0"/>
                <a:cs typeface="Arial" panose="020B0604020202020204" pitchFamily="34" charset="0"/>
              </a:rPr>
              <a:t>الأولوية</a:t>
            </a:r>
            <a:r>
              <a:rPr lang="ar-JO" b="1" dirty="0">
                <a:solidFill>
                  <a:schemeClr val="bg1"/>
                </a:solidFill>
                <a:latin typeface="Arial" panose="020B0604020202020204" pitchFamily="34" charset="0"/>
                <a:ea typeface="ＭＳ Ｐゴシック" charset="0"/>
                <a:cs typeface="Arial" panose="020B0604020202020204" pitchFamily="34" charset="0"/>
              </a:rPr>
              <a:t> القصوى في العبادة العامة (الفكرة الرئيسية)</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507907"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2667000"/>
            <a:ext cx="2913063"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8900" name="Rectangle 1028"/>
          <p:cNvSpPr>
            <a:spLocks noChangeArrowheads="1"/>
          </p:cNvSpPr>
          <p:nvPr/>
        </p:nvSpPr>
        <p:spPr bwMode="auto">
          <a:xfrm>
            <a:off x="4267200" y="2743200"/>
            <a:ext cx="45720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rtl="1">
              <a:spcBef>
                <a:spcPct val="20000"/>
              </a:spcBef>
              <a:buFontTx/>
              <a:buChar char="•"/>
            </a:pPr>
            <a:r>
              <a:rPr lang="ar-JO" sz="3600" b="1" dirty="0">
                <a:solidFill>
                  <a:srgbClr val="FFFFFF"/>
                </a:solidFill>
                <a:latin typeface="Arial" panose="020B0604020202020204" pitchFamily="34" charset="0"/>
                <a:cs typeface="Arial" panose="020B0604020202020204" pitchFamily="34" charset="0"/>
              </a:rPr>
              <a:t>المجموعة البيتية</a:t>
            </a:r>
            <a:endParaRPr lang="en-US" sz="3600" b="1" dirty="0">
              <a:solidFill>
                <a:srgbClr val="FFFFFF"/>
              </a:solidFill>
              <a:latin typeface="Arial" panose="020B0604020202020204" pitchFamily="34" charset="0"/>
              <a:cs typeface="Arial" panose="020B0604020202020204" pitchFamily="34" charset="0"/>
            </a:endParaRPr>
          </a:p>
          <a:p>
            <a:pPr marL="342900" indent="-342900" algn="r" rtl="1">
              <a:spcBef>
                <a:spcPct val="20000"/>
              </a:spcBef>
              <a:buFontTx/>
              <a:buChar char="•"/>
            </a:pPr>
            <a:r>
              <a:rPr lang="ar-JO" sz="3600" b="1" dirty="0">
                <a:solidFill>
                  <a:srgbClr val="FFFFFF"/>
                </a:solidFill>
                <a:latin typeface="Arial" panose="020B0604020202020204" pitchFamily="34" charset="0"/>
                <a:cs typeface="Arial" panose="020B0604020202020204" pitchFamily="34" charset="0"/>
              </a:rPr>
              <a:t>أخذ الملاحظات</a:t>
            </a:r>
            <a:endParaRPr lang="en-US" sz="3600" b="1" dirty="0">
              <a:solidFill>
                <a:srgbClr val="FFFFFF"/>
              </a:solidFill>
              <a:latin typeface="Arial" panose="020B0604020202020204" pitchFamily="34" charset="0"/>
              <a:cs typeface="Arial" panose="020B0604020202020204" pitchFamily="34" charset="0"/>
            </a:endParaRPr>
          </a:p>
          <a:p>
            <a:pPr marL="342900" indent="-342900" algn="r" rtl="1">
              <a:spcBef>
                <a:spcPct val="20000"/>
              </a:spcBef>
              <a:buFontTx/>
              <a:buChar char="•"/>
            </a:pPr>
            <a:r>
              <a:rPr lang="ar-JO" sz="3600" b="1" dirty="0">
                <a:solidFill>
                  <a:srgbClr val="FFFFFF"/>
                </a:solidFill>
                <a:latin typeface="Arial" panose="020B0604020202020204" pitchFamily="34" charset="0"/>
                <a:cs typeface="Arial" panose="020B0604020202020204" pitchFamily="34" charset="0"/>
              </a:rPr>
              <a:t>إحضار الكتاب المقدس</a:t>
            </a:r>
            <a:endParaRPr lang="en-US" sz="3600" b="1" dirty="0">
              <a:solidFill>
                <a:srgbClr val="FFFFFF"/>
              </a:solidFill>
              <a:latin typeface="Arial" panose="020B0604020202020204" pitchFamily="34" charset="0"/>
              <a:cs typeface="Arial" panose="020B0604020202020204" pitchFamily="34" charset="0"/>
            </a:endParaRPr>
          </a:p>
          <a:p>
            <a:pPr marL="342900" indent="-342900" algn="r" rtl="1">
              <a:spcBef>
                <a:spcPct val="20000"/>
              </a:spcBef>
              <a:buFontTx/>
              <a:buChar char="•"/>
            </a:pPr>
            <a:r>
              <a:rPr lang="ar-JO" sz="3600" b="1" dirty="0">
                <a:solidFill>
                  <a:srgbClr val="FFFFFF"/>
                </a:solidFill>
                <a:latin typeface="Arial" panose="020B0604020202020204" pitchFamily="34" charset="0"/>
                <a:cs typeface="Arial" panose="020B0604020202020204" pitchFamily="34" charset="0"/>
              </a:rPr>
              <a:t>لا كتاب مقدس، لا فطور</a:t>
            </a:r>
            <a:endParaRPr lang="en-US" sz="36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08900">
                                            <p:txEl>
                                              <p:pRg st="0" end="0"/>
                                            </p:txEl>
                                          </p:spTgt>
                                        </p:tgtEl>
                                        <p:attrNameLst>
                                          <p:attrName>style.visibility</p:attrName>
                                        </p:attrNameLst>
                                      </p:cBhvr>
                                      <p:to>
                                        <p:strVal val="visible"/>
                                      </p:to>
                                    </p:set>
                                    <p:animEffect transition="in" filter="fade">
                                      <p:cBhvr>
                                        <p:cTn id="7" dur="800" decel="100000"/>
                                        <p:tgtEl>
                                          <p:spTgt spid="208900">
                                            <p:txEl>
                                              <p:pRg st="0" end="0"/>
                                            </p:txEl>
                                          </p:spTgt>
                                        </p:tgtEl>
                                      </p:cBhvr>
                                    </p:animEffect>
                                    <p:anim calcmode="lin" valueType="num">
                                      <p:cBhvr>
                                        <p:cTn id="8" dur="800" decel="100000" fill="hold"/>
                                        <p:tgtEl>
                                          <p:spTgt spid="208900">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08900">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08900">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08900">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0890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208900">
                                            <p:txEl>
                                              <p:pRg st="1" end="1"/>
                                            </p:txEl>
                                          </p:spTgt>
                                        </p:tgtEl>
                                        <p:attrNameLst>
                                          <p:attrName>style.visibility</p:attrName>
                                        </p:attrNameLst>
                                      </p:cBhvr>
                                      <p:to>
                                        <p:strVal val="visible"/>
                                      </p:to>
                                    </p:set>
                                    <p:animEffect transition="in" filter="fade">
                                      <p:cBhvr>
                                        <p:cTn id="17" dur="800" decel="100000"/>
                                        <p:tgtEl>
                                          <p:spTgt spid="208900">
                                            <p:txEl>
                                              <p:pRg st="1" end="1"/>
                                            </p:txEl>
                                          </p:spTgt>
                                        </p:tgtEl>
                                      </p:cBhvr>
                                    </p:animEffect>
                                    <p:anim calcmode="lin" valueType="num">
                                      <p:cBhvr>
                                        <p:cTn id="18" dur="800" decel="100000" fill="hold"/>
                                        <p:tgtEl>
                                          <p:spTgt spid="208900">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08900">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08900">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08900">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08900">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208900">
                                            <p:txEl>
                                              <p:pRg st="2" end="2"/>
                                            </p:txEl>
                                          </p:spTgt>
                                        </p:tgtEl>
                                        <p:attrNameLst>
                                          <p:attrName>style.visibility</p:attrName>
                                        </p:attrNameLst>
                                      </p:cBhvr>
                                      <p:to>
                                        <p:strVal val="visible"/>
                                      </p:to>
                                    </p:set>
                                    <p:animEffect transition="in" filter="fade">
                                      <p:cBhvr>
                                        <p:cTn id="27" dur="800" decel="100000"/>
                                        <p:tgtEl>
                                          <p:spTgt spid="208900">
                                            <p:txEl>
                                              <p:pRg st="2" end="2"/>
                                            </p:txEl>
                                          </p:spTgt>
                                        </p:tgtEl>
                                      </p:cBhvr>
                                    </p:animEffect>
                                    <p:anim calcmode="lin" valueType="num">
                                      <p:cBhvr>
                                        <p:cTn id="28" dur="800" decel="100000" fill="hold"/>
                                        <p:tgtEl>
                                          <p:spTgt spid="208900">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208900">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208900">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08900">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08900">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208900">
                                            <p:txEl>
                                              <p:pRg st="3" end="3"/>
                                            </p:txEl>
                                          </p:spTgt>
                                        </p:tgtEl>
                                        <p:attrNameLst>
                                          <p:attrName>style.visibility</p:attrName>
                                        </p:attrNameLst>
                                      </p:cBhvr>
                                      <p:to>
                                        <p:strVal val="visible"/>
                                      </p:to>
                                    </p:set>
                                    <p:animEffect transition="in" filter="fade">
                                      <p:cBhvr>
                                        <p:cTn id="37" dur="800" decel="100000"/>
                                        <p:tgtEl>
                                          <p:spTgt spid="208900">
                                            <p:txEl>
                                              <p:pRg st="3" end="3"/>
                                            </p:txEl>
                                          </p:spTgt>
                                        </p:tgtEl>
                                      </p:cBhvr>
                                    </p:animEffect>
                                    <p:anim calcmode="lin" valueType="num">
                                      <p:cBhvr>
                                        <p:cTn id="38" dur="800" decel="100000" fill="hold"/>
                                        <p:tgtEl>
                                          <p:spTgt spid="208900">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208900">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208900">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08900">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08900">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0" grpId="0" build="p"/>
    </p:bld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9953" name="Rectangle 2"/>
          <p:cNvSpPr>
            <a:spLocks noGrp="1" noChangeArrowheads="1"/>
          </p:cNvSpPr>
          <p:nvPr>
            <p:ph type="title"/>
          </p:nvPr>
        </p:nvSpPr>
        <p:spPr>
          <a:xfrm>
            <a:off x="685800" y="838200"/>
            <a:ext cx="7086600" cy="1066800"/>
          </a:xfrm>
        </p:spPr>
        <p:txBody>
          <a:bodyPr/>
          <a:lstStyle/>
          <a:p>
            <a:pPr eaLnBrk="1" hangingPunct="1"/>
            <a:r>
              <a:rPr lang="ar-JO" sz="4000" b="1" u="sng" dirty="0">
                <a:solidFill>
                  <a:srgbClr val="0000FF"/>
                </a:solidFill>
                <a:latin typeface="Arial" panose="020B0604020202020204" pitchFamily="34" charset="0"/>
                <a:ea typeface="Osaka" charset="0"/>
                <a:cs typeface="Arial" panose="020B0604020202020204" pitchFamily="34" charset="0"/>
              </a:rPr>
              <a:t>مراجع كتابية عن الألسنة</a:t>
            </a:r>
            <a:endParaRPr lang="en-AU" sz="3600" u="sng" dirty="0">
              <a:solidFill>
                <a:srgbClr val="0000FF"/>
              </a:solidFill>
              <a:latin typeface="Arial" panose="020B0604020202020204" pitchFamily="34" charset="0"/>
              <a:ea typeface="Osaka" charset="0"/>
              <a:cs typeface="Arial" panose="020B0604020202020204" pitchFamily="34" charset="0"/>
            </a:endParaRPr>
          </a:p>
        </p:txBody>
      </p:sp>
      <p:sp>
        <p:nvSpPr>
          <p:cNvPr id="593923" name="Rectangle 3"/>
          <p:cNvSpPr>
            <a:spLocks noGrp="1" noChangeArrowheads="1"/>
          </p:cNvSpPr>
          <p:nvPr>
            <p:ph type="body" idx="1"/>
          </p:nvPr>
        </p:nvSpPr>
        <p:spPr>
          <a:xfrm>
            <a:off x="2209800" y="2057400"/>
            <a:ext cx="6934200" cy="3200400"/>
          </a:xfrm>
        </p:spPr>
        <p:txBody>
          <a:bodyPr/>
          <a:lstStyle/>
          <a:p>
            <a:pPr algn="r" rtl="1" eaLnBrk="1" hangingPunct="1">
              <a:buClr>
                <a:srgbClr val="0000FF"/>
              </a:buClr>
              <a:buFont typeface="Wingdings" charset="0"/>
              <a:buChar char="v"/>
            </a:pPr>
            <a:r>
              <a:rPr lang="ar-JO" dirty="0">
                <a:solidFill>
                  <a:srgbClr val="FF0000"/>
                </a:solidFill>
                <a:latin typeface="Arial" panose="020B0604020202020204" pitchFamily="34" charset="0"/>
                <a:ea typeface="Osaka" charset="0"/>
                <a:cs typeface="Arial" panose="020B0604020202020204" pitchFamily="34" charset="0"/>
              </a:rPr>
              <a:t>أع 2: 1-13 يهود يوم الخمسين</a:t>
            </a:r>
          </a:p>
          <a:p>
            <a:pPr algn="r" rtl="1" eaLnBrk="1" hangingPunct="1">
              <a:buClr>
                <a:srgbClr val="0000FF"/>
              </a:buClr>
              <a:buFont typeface="Wingdings" charset="0"/>
              <a:buChar char="v"/>
            </a:pPr>
            <a:r>
              <a:rPr lang="ar-JO" dirty="0">
                <a:solidFill>
                  <a:srgbClr val="FF0000"/>
                </a:solidFill>
                <a:latin typeface="Arial" panose="020B0604020202020204" pitchFamily="34" charset="0"/>
                <a:ea typeface="Osaka" charset="0"/>
                <a:cs typeface="Arial" panose="020B0604020202020204" pitchFamily="34" charset="0"/>
              </a:rPr>
              <a:t>أع 10: 44-47، 11: 15-18 كرنيليوس</a:t>
            </a:r>
          </a:p>
          <a:p>
            <a:pPr algn="r" rtl="1" eaLnBrk="1" hangingPunct="1">
              <a:buClr>
                <a:srgbClr val="0000FF"/>
              </a:buClr>
              <a:buFont typeface="Wingdings" charset="0"/>
              <a:buChar char="v"/>
            </a:pPr>
            <a:r>
              <a:rPr lang="ar-JO" dirty="0">
                <a:solidFill>
                  <a:srgbClr val="FF0000"/>
                </a:solidFill>
                <a:latin typeface="Arial" panose="020B0604020202020204" pitchFamily="34" charset="0"/>
                <a:ea typeface="Osaka" charset="0"/>
                <a:cs typeface="Arial" panose="020B0604020202020204" pitchFamily="34" charset="0"/>
              </a:rPr>
              <a:t>أع 19: 1-7 تلاميذ يوحنا</a:t>
            </a:r>
          </a:p>
          <a:p>
            <a:pPr algn="r" rtl="1" eaLnBrk="1" hangingPunct="1">
              <a:buClr>
                <a:srgbClr val="0000FF"/>
              </a:buClr>
              <a:buFont typeface="Wingdings" charset="0"/>
              <a:buChar char="v"/>
            </a:pPr>
            <a:r>
              <a:rPr lang="ar-JO" dirty="0">
                <a:solidFill>
                  <a:srgbClr val="FF0000"/>
                </a:solidFill>
                <a:latin typeface="Arial" panose="020B0604020202020204" pitchFamily="34" charset="0"/>
                <a:ea typeface="Osaka" charset="0"/>
                <a:cs typeface="Arial" panose="020B0604020202020204" pitchFamily="34" charset="0"/>
              </a:rPr>
              <a:t>1 كو 12-14 سوء استخدام الألسنة</a:t>
            </a:r>
            <a:endParaRPr lang="en-AU" dirty="0">
              <a:solidFill>
                <a:srgbClr val="FF0000"/>
              </a:solidFill>
              <a:latin typeface="Arial" panose="020B0604020202020204" pitchFamily="34" charset="0"/>
              <a:ea typeface="Osaka" charset="0"/>
              <a:cs typeface="Arial" panose="020B0604020202020204" pitchFamily="34" charset="0"/>
            </a:endParaRPr>
          </a:p>
        </p:txBody>
      </p:sp>
      <p:pic>
        <p:nvPicPr>
          <p:cNvPr id="509955" name="Picture 5" descr="dove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1981200"/>
            <a:ext cx="1709738"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3923">
                                            <p:txEl>
                                              <p:pRg st="0" end="0"/>
                                            </p:txEl>
                                          </p:spTgt>
                                        </p:tgtEl>
                                        <p:attrNameLst>
                                          <p:attrName>style.visibility</p:attrName>
                                        </p:attrNameLst>
                                      </p:cBhvr>
                                      <p:to>
                                        <p:strVal val="visible"/>
                                      </p:to>
                                    </p:set>
                                    <p:anim calcmode="lin" valueType="num">
                                      <p:cBhvr additive="base">
                                        <p:cTn id="7" dur="500" fill="hold"/>
                                        <p:tgtEl>
                                          <p:spTgt spid="5939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39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3923">
                                            <p:txEl>
                                              <p:pRg st="1" end="1"/>
                                            </p:txEl>
                                          </p:spTgt>
                                        </p:tgtEl>
                                        <p:attrNameLst>
                                          <p:attrName>style.visibility</p:attrName>
                                        </p:attrNameLst>
                                      </p:cBhvr>
                                      <p:to>
                                        <p:strVal val="visible"/>
                                      </p:to>
                                    </p:set>
                                    <p:anim calcmode="lin" valueType="num">
                                      <p:cBhvr additive="base">
                                        <p:cTn id="13" dur="500" fill="hold"/>
                                        <p:tgtEl>
                                          <p:spTgt spid="5939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39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3923">
                                            <p:txEl>
                                              <p:pRg st="2" end="2"/>
                                            </p:txEl>
                                          </p:spTgt>
                                        </p:tgtEl>
                                        <p:attrNameLst>
                                          <p:attrName>style.visibility</p:attrName>
                                        </p:attrNameLst>
                                      </p:cBhvr>
                                      <p:to>
                                        <p:strVal val="visible"/>
                                      </p:to>
                                    </p:set>
                                    <p:anim calcmode="lin" valueType="num">
                                      <p:cBhvr additive="base">
                                        <p:cTn id="19" dur="500" fill="hold"/>
                                        <p:tgtEl>
                                          <p:spTgt spid="5939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939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93923">
                                            <p:txEl>
                                              <p:pRg st="3" end="3"/>
                                            </p:txEl>
                                          </p:spTgt>
                                        </p:tgtEl>
                                        <p:attrNameLst>
                                          <p:attrName>style.visibility</p:attrName>
                                        </p:attrNameLst>
                                      </p:cBhvr>
                                      <p:to>
                                        <p:strVal val="visible"/>
                                      </p:to>
                                    </p:set>
                                    <p:anim calcmode="lin" valueType="num">
                                      <p:cBhvr additive="base">
                                        <p:cTn id="25" dur="500" fill="hold"/>
                                        <p:tgtEl>
                                          <p:spTgt spid="59392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9392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23"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01" name="Rectangle 2"/>
          <p:cNvSpPr>
            <a:spLocks noGrp="1" noChangeArrowheads="1"/>
          </p:cNvSpPr>
          <p:nvPr>
            <p:ph type="title"/>
          </p:nvPr>
        </p:nvSpPr>
        <p:spPr>
          <a:xfrm>
            <a:off x="457200" y="457200"/>
            <a:ext cx="8229600" cy="762000"/>
          </a:xfrm>
        </p:spPr>
        <p:txBody>
          <a:bodyPr/>
          <a:lstStyle/>
          <a:p>
            <a:pPr eaLnBrk="1" hangingPunct="1"/>
            <a:r>
              <a:rPr lang="ar-JO" sz="4800" b="1" u="sng" dirty="0">
                <a:solidFill>
                  <a:srgbClr val="0000FF"/>
                </a:solidFill>
                <a:latin typeface="Arial" panose="020B0604020202020204" pitchFamily="34" charset="0"/>
                <a:ea typeface="Osaka" charset="0"/>
                <a:cs typeface="Arial" panose="020B0604020202020204" pitchFamily="34" charset="0"/>
              </a:rPr>
              <a:t>ست ملاحظات عامة</a:t>
            </a:r>
            <a:endParaRPr lang="en-AU" sz="4800" b="1" dirty="0">
              <a:latin typeface="Arial" panose="020B0604020202020204" pitchFamily="34" charset="0"/>
              <a:ea typeface="Osaka" charset="0"/>
              <a:cs typeface="Arial" panose="020B0604020202020204" pitchFamily="34" charset="0"/>
            </a:endParaRPr>
          </a:p>
        </p:txBody>
      </p:sp>
      <p:sp>
        <p:nvSpPr>
          <p:cNvPr id="571395" name="Rectangle 3"/>
          <p:cNvSpPr>
            <a:spLocks noGrp="1" noChangeArrowheads="1"/>
          </p:cNvSpPr>
          <p:nvPr>
            <p:ph type="body" idx="1"/>
          </p:nvPr>
        </p:nvSpPr>
        <p:spPr>
          <a:xfrm>
            <a:off x="762000" y="1676400"/>
            <a:ext cx="7772400" cy="1143000"/>
          </a:xfrm>
        </p:spPr>
        <p:txBody>
          <a:bodyPr/>
          <a:lstStyle/>
          <a:p>
            <a:pPr marL="457200" indent="-457200" algn="r" rtl="1" eaLnBrk="1" hangingPunct="1">
              <a:lnSpc>
                <a:spcPct val="90000"/>
              </a:lnSpc>
              <a:buFontTx/>
              <a:buAutoNum type="arabicPeriod"/>
            </a:pPr>
            <a:r>
              <a:rPr lang="ar-JO" dirty="0">
                <a:solidFill>
                  <a:srgbClr val="0000FF"/>
                </a:solidFill>
                <a:latin typeface="Arial" panose="020B0604020202020204" pitchFamily="34" charset="0"/>
                <a:ea typeface="Osaka" charset="0"/>
                <a:cs typeface="Arial" panose="020B0604020202020204" pitchFamily="34" charset="0"/>
              </a:rPr>
              <a:t>التكلم بألسنة </a:t>
            </a:r>
            <a:r>
              <a:rPr lang="ar-JO" u="sng" dirty="0">
                <a:solidFill>
                  <a:srgbClr val="0000FF"/>
                </a:solidFill>
                <a:latin typeface="Arial" panose="020B0604020202020204" pitchFamily="34" charset="0"/>
                <a:ea typeface="Osaka" charset="0"/>
                <a:cs typeface="Arial" panose="020B0604020202020204" pitchFamily="34" charset="0"/>
              </a:rPr>
              <a:t>علامة الخلاص </a:t>
            </a:r>
            <a:r>
              <a:rPr lang="ar-JO" dirty="0">
                <a:solidFill>
                  <a:srgbClr val="0000FF"/>
                </a:solidFill>
                <a:latin typeface="Arial" panose="020B0604020202020204" pitchFamily="34" charset="0"/>
                <a:ea typeface="Osaka" charset="0"/>
                <a:cs typeface="Arial" panose="020B0604020202020204" pitchFamily="34" charset="0"/>
              </a:rPr>
              <a:t>(لا يوجد شخص غير مؤمن يستطيع التكلم بألسنة صحيحة)</a:t>
            </a:r>
            <a:endParaRPr lang="en-AU" dirty="0">
              <a:solidFill>
                <a:srgbClr val="0000FF"/>
              </a:solidFill>
              <a:latin typeface="Arial" panose="020B0604020202020204" pitchFamily="34" charset="0"/>
              <a:ea typeface="Osaka" charset="0"/>
              <a:cs typeface="Arial" panose="020B0604020202020204" pitchFamily="34" charset="0"/>
            </a:endParaRPr>
          </a:p>
        </p:txBody>
      </p:sp>
      <p:sp>
        <p:nvSpPr>
          <p:cNvPr id="571397" name="Text Box 5"/>
          <p:cNvSpPr txBox="1">
            <a:spLocks noChangeArrowheads="1"/>
          </p:cNvSpPr>
          <p:nvPr/>
        </p:nvSpPr>
        <p:spPr bwMode="auto">
          <a:xfrm>
            <a:off x="838200" y="3276600"/>
            <a:ext cx="7696200" cy="14957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77825" indent="-3778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lnSpc>
                <a:spcPct val="90000"/>
              </a:lnSpc>
              <a:spcBef>
                <a:spcPct val="20000"/>
              </a:spcBef>
              <a:buClr>
                <a:srgbClr val="0000FF"/>
              </a:buClr>
              <a:buSzPct val="75000"/>
              <a:buFont typeface="Wingdings" charset="0"/>
              <a:buChar char="v"/>
            </a:pPr>
            <a:r>
              <a:rPr lang="ar-JO" b="1" dirty="0">
                <a:solidFill>
                  <a:srgbClr val="FF0000"/>
                </a:solidFill>
                <a:latin typeface="Arial" panose="020B0604020202020204" pitchFamily="34" charset="0"/>
                <a:ea typeface="Osaka" charset="0"/>
                <a:cs typeface="Arial" panose="020B0604020202020204" pitchFamily="34" charset="0"/>
              </a:rPr>
              <a:t>مرقس 16: 17</a:t>
            </a:r>
            <a:endParaRPr lang="en-US" dirty="0">
              <a:solidFill>
                <a:srgbClr val="FF0000"/>
              </a:solidFill>
              <a:latin typeface="Arial" panose="020B0604020202020204" pitchFamily="34" charset="0"/>
              <a:ea typeface="Osaka" charset="0"/>
              <a:cs typeface="Arial" panose="020B0604020202020204" pitchFamily="34" charset="0"/>
            </a:endParaRPr>
          </a:p>
          <a:p>
            <a:pPr marL="0" indent="0" algn="r" eaLnBrk="1" hangingPunct="1">
              <a:lnSpc>
                <a:spcPct val="90000"/>
              </a:lnSpc>
              <a:spcBef>
                <a:spcPct val="20000"/>
              </a:spcBef>
              <a:buClr>
                <a:srgbClr val="0000FF"/>
              </a:buClr>
              <a:buSzPct val="75000"/>
            </a:pPr>
            <a:r>
              <a:rPr lang="ar-JO" dirty="0">
                <a:solidFill>
                  <a:srgbClr val="FF0000"/>
                </a:solidFill>
                <a:latin typeface="Arial" panose="020B0604020202020204" pitchFamily="34" charset="0"/>
                <a:ea typeface="Osaka" charset="0"/>
                <a:cs typeface="Arial" panose="020B0604020202020204" pitchFamily="34" charset="0"/>
              </a:rPr>
              <a:t>17و</a:t>
            </a:r>
            <a:r>
              <a:rPr lang="ar-JO" b="1" dirty="0">
                <a:solidFill>
                  <a:srgbClr val="FF0000"/>
                </a:solidFill>
                <a:latin typeface="Arial" panose="020B0604020202020204" pitchFamily="34" charset="0"/>
                <a:ea typeface="Osaka" charset="0"/>
                <a:cs typeface="Arial" panose="020B0604020202020204" pitchFamily="34" charset="0"/>
              </a:rPr>
              <a:t>هذِهِ الآيَاتُ تَتْبَعُ الْمُؤْمِنِينَ</a:t>
            </a:r>
            <a:r>
              <a:rPr lang="ar-JO" dirty="0">
                <a:solidFill>
                  <a:srgbClr val="FF0000"/>
                </a:solidFill>
                <a:latin typeface="Arial" panose="020B0604020202020204" pitchFamily="34" charset="0"/>
                <a:ea typeface="Osaka" charset="0"/>
                <a:cs typeface="Arial" panose="020B0604020202020204" pitchFamily="34" charset="0"/>
              </a:rPr>
              <a:t>: يُخْرِجُونَ الشَّيَاطِينَ بِاسْمِي، </a:t>
            </a:r>
            <a:r>
              <a:rPr lang="ar-JO" b="1" dirty="0">
                <a:solidFill>
                  <a:srgbClr val="FF0000"/>
                </a:solidFill>
                <a:latin typeface="Arial" panose="020B0604020202020204" pitchFamily="34" charset="0"/>
                <a:ea typeface="Osaka" charset="0"/>
                <a:cs typeface="Arial" panose="020B0604020202020204" pitchFamily="34" charset="0"/>
              </a:rPr>
              <a:t>وَيَتَكَلَّمُونَ بِأَلْسِنَةٍ جَدِيدَةٍ.</a:t>
            </a:r>
            <a:r>
              <a:rPr lang="ar-JO" dirty="0">
                <a:solidFill>
                  <a:srgbClr val="FF0000"/>
                </a:solidFill>
                <a:latin typeface="Arial" panose="020B0604020202020204" pitchFamily="34" charset="0"/>
                <a:ea typeface="Osaka" charset="0"/>
                <a:cs typeface="Arial" panose="020B0604020202020204" pitchFamily="34" charset="0"/>
              </a:rPr>
              <a:t> 18يَحْمِلُونَ حَيَّاتٍ، وَإِنْ شَرِبُوا شَيْئًا مُمِيتًا لاَ يَضُرُّهُمْ، وَيَضَعُونَ أَيْدِيَهُمْ عَلَى الْمَرْضَى فَيَبْرَأُونَ».</a:t>
            </a:r>
            <a:endParaRPr lang="en-AU" dirty="0">
              <a:solidFill>
                <a:srgbClr val="FF0000"/>
              </a:solidFill>
              <a:latin typeface="Arial" panose="020B0604020202020204" pitchFamily="34" charset="0"/>
              <a:ea typeface="Osaka" charset="0"/>
              <a:cs typeface="Arial" panose="020B0604020202020204" pitchFamily="34" charset="0"/>
            </a:endParaRPr>
          </a:p>
        </p:txBody>
      </p:sp>
      <p:pic>
        <p:nvPicPr>
          <p:cNvPr id="512004" name="Picture 8" descr="cross_shimmer_md_wht"/>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038600" y="54102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1395">
                                            <p:txEl>
                                              <p:pRg st="0" end="0"/>
                                            </p:txEl>
                                          </p:spTgt>
                                        </p:tgtEl>
                                        <p:attrNameLst>
                                          <p:attrName>style.visibility</p:attrName>
                                        </p:attrNameLst>
                                      </p:cBhvr>
                                      <p:to>
                                        <p:strVal val="visible"/>
                                      </p:to>
                                    </p:set>
                                    <p:anim calcmode="lin" valueType="num">
                                      <p:cBhvr additive="base">
                                        <p:cTn id="7" dur="500" fill="hold"/>
                                        <p:tgtEl>
                                          <p:spTgt spid="5713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713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71397"/>
                                        </p:tgtEl>
                                        <p:attrNameLst>
                                          <p:attrName>style.visibility</p:attrName>
                                        </p:attrNameLst>
                                      </p:cBhvr>
                                      <p:to>
                                        <p:strVal val="visible"/>
                                      </p:to>
                                    </p:set>
                                    <p:anim calcmode="lin" valueType="num">
                                      <p:cBhvr additive="base">
                                        <p:cTn id="13" dur="500" fill="hold"/>
                                        <p:tgtEl>
                                          <p:spTgt spid="571397"/>
                                        </p:tgtEl>
                                        <p:attrNameLst>
                                          <p:attrName>ppt_x</p:attrName>
                                        </p:attrNameLst>
                                      </p:cBhvr>
                                      <p:tavLst>
                                        <p:tav tm="0">
                                          <p:val>
                                            <p:strVal val="0-#ppt_w/2"/>
                                          </p:val>
                                        </p:tav>
                                        <p:tav tm="100000">
                                          <p:val>
                                            <p:strVal val="#ppt_x"/>
                                          </p:val>
                                        </p:tav>
                                      </p:tavLst>
                                    </p:anim>
                                    <p:anim calcmode="lin" valueType="num">
                                      <p:cBhvr additive="base">
                                        <p:cTn id="14" dur="500" fill="hold"/>
                                        <p:tgtEl>
                                          <p:spTgt spid="5713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395" grpId="0" build="p" autoUpdateAnimBg="0"/>
      <p:bldP spid="571397"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4049" name="Rectangle 3"/>
          <p:cNvSpPr>
            <a:spLocks noGrp="1" noChangeArrowheads="1"/>
          </p:cNvSpPr>
          <p:nvPr>
            <p:ph type="body" idx="1"/>
          </p:nvPr>
        </p:nvSpPr>
        <p:spPr>
          <a:xfrm>
            <a:off x="685800" y="990600"/>
            <a:ext cx="7772400" cy="3276600"/>
          </a:xfrm>
        </p:spPr>
        <p:txBody>
          <a:bodyPr/>
          <a:lstStyle/>
          <a:p>
            <a:pPr algn="r" rtl="1" eaLnBrk="1" hangingPunct="1">
              <a:lnSpc>
                <a:spcPct val="90000"/>
              </a:lnSpc>
              <a:buClr>
                <a:srgbClr val="0000FF"/>
              </a:buClr>
              <a:buFont typeface="Wingdings" charset="0"/>
              <a:buChar char="v"/>
            </a:pPr>
            <a:r>
              <a:rPr lang="ar-JO" sz="2400" b="1" dirty="0">
                <a:solidFill>
                  <a:srgbClr val="FF0000"/>
                </a:solidFill>
                <a:latin typeface="Arial" panose="020B0604020202020204" pitchFamily="34" charset="0"/>
                <a:ea typeface="Osaka" charset="0"/>
                <a:cs typeface="Arial" panose="020B0604020202020204" pitchFamily="34" charset="0"/>
              </a:rPr>
              <a:t>أعمال 10: 44</a:t>
            </a:r>
            <a:r>
              <a:rPr lang="en-US" sz="2400" dirty="0">
                <a:solidFill>
                  <a:srgbClr val="FF0000"/>
                </a:solidFill>
                <a:latin typeface="Arial" panose="020B0604020202020204" pitchFamily="34" charset="0"/>
                <a:ea typeface="Osaka" charset="0"/>
                <a:cs typeface="Arial" panose="020B0604020202020204" pitchFamily="34" charset="0"/>
              </a:rPr>
              <a:t>   </a:t>
            </a:r>
          </a:p>
          <a:p>
            <a:pPr marL="0" indent="0" algn="r" rtl="1" eaLnBrk="1" hangingPunct="1">
              <a:lnSpc>
                <a:spcPct val="90000"/>
              </a:lnSpc>
              <a:buClr>
                <a:srgbClr val="0000FF"/>
              </a:buClr>
              <a:buNone/>
            </a:pPr>
            <a:r>
              <a:rPr lang="ar-JO" sz="2400" dirty="0">
                <a:solidFill>
                  <a:srgbClr val="FF0000"/>
                </a:solidFill>
                <a:latin typeface="Arial" panose="020B0604020202020204" pitchFamily="34" charset="0"/>
                <a:ea typeface="Osaka" charset="0"/>
                <a:cs typeface="Arial" panose="020B0604020202020204" pitchFamily="34" charset="0"/>
              </a:rPr>
              <a:t>فَبَيْنَمَا بُطْرُسُ يَتَكَلَّمُ بِهذِهِ الأُمُورِ حَلَّ الرُّوحُ الْقُدُسُ عَلَى جَمِيعِ الَّذِينَ كَانُوا يَسْمَعُونَ الْكَلِمَةَ. 45فَانْدَهَشَ الْمُؤْمِنُونَ الَّذِينَ مِنْ أَهْلِ الْخِتَانِ، كُلُّ مَنْ جَاءَ مَعَ بُطْرُسَ، لأَنَّ مَوْهِبَةَ الرُّوحِ الْقُدُسِ قَدِ انْسَكَبَتْ عَلَى الأُمَمِ أَيْضًا. 46لأَنَّهُمْ كَانُوا يَسْمَعُونَهُمْ </a:t>
            </a:r>
            <a:r>
              <a:rPr lang="ar-JO" sz="2400" b="1" dirty="0">
                <a:solidFill>
                  <a:srgbClr val="FF0000"/>
                </a:solidFill>
                <a:latin typeface="Arial" panose="020B0604020202020204" pitchFamily="34" charset="0"/>
                <a:ea typeface="Osaka" charset="0"/>
                <a:cs typeface="Arial" panose="020B0604020202020204" pitchFamily="34" charset="0"/>
              </a:rPr>
              <a:t>يَتَكَلَّمُونَ بِأَلْسِنَةٍ </a:t>
            </a:r>
            <a:r>
              <a:rPr lang="ar-JO" sz="2400" dirty="0">
                <a:solidFill>
                  <a:srgbClr val="FF0000"/>
                </a:solidFill>
                <a:latin typeface="Arial" panose="020B0604020202020204" pitchFamily="34" charset="0"/>
                <a:ea typeface="Osaka" charset="0"/>
                <a:cs typeface="Arial" panose="020B0604020202020204" pitchFamily="34" charset="0"/>
              </a:rPr>
              <a:t>وَيُعَظِّمُونَ اللهَ. ( بداية أع 10 يذكر أن كرنيليوس كان في الأصل يخاف الله ويصلي غليه دائماً)</a:t>
            </a:r>
            <a:endParaRPr lang="en-AU" sz="2400" dirty="0">
              <a:solidFill>
                <a:srgbClr val="FF0000"/>
              </a:solidFill>
              <a:latin typeface="Arial" panose="020B0604020202020204" pitchFamily="34" charset="0"/>
              <a:ea typeface="Osaka" charset="0"/>
              <a:cs typeface="Arial" panose="020B0604020202020204" pitchFamily="34" charset="0"/>
            </a:endParaRPr>
          </a:p>
        </p:txBody>
      </p:sp>
      <p:sp>
        <p:nvSpPr>
          <p:cNvPr id="572422" name="Text Box 6"/>
          <p:cNvSpPr txBox="1">
            <a:spLocks noChangeArrowheads="1"/>
          </p:cNvSpPr>
          <p:nvPr/>
        </p:nvSpPr>
        <p:spPr bwMode="auto">
          <a:xfrm>
            <a:off x="685800" y="4276725"/>
            <a:ext cx="6248400" cy="18651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63538" indent="-3635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90000"/>
              </a:lnSpc>
              <a:spcBef>
                <a:spcPct val="20000"/>
              </a:spcBef>
              <a:buClr>
                <a:srgbClr val="0000FF"/>
              </a:buClr>
              <a:buSzPct val="75000"/>
              <a:buFont typeface="Wingdings" charset="0"/>
              <a:buChar char="v"/>
            </a:pPr>
            <a:r>
              <a:rPr lang="ar-JO" b="1" dirty="0">
                <a:solidFill>
                  <a:srgbClr val="FF0000"/>
                </a:solidFill>
                <a:latin typeface="Arial" panose="020B0604020202020204" pitchFamily="34" charset="0"/>
                <a:ea typeface="Osaka" charset="0"/>
                <a:cs typeface="Arial" panose="020B0604020202020204" pitchFamily="34" charset="0"/>
              </a:rPr>
              <a:t>أعمال 19: 5</a:t>
            </a:r>
          </a:p>
          <a:p>
            <a:pPr marL="0" indent="0" algn="r" eaLnBrk="1" hangingPunct="1">
              <a:lnSpc>
                <a:spcPct val="90000"/>
              </a:lnSpc>
              <a:spcBef>
                <a:spcPct val="20000"/>
              </a:spcBef>
              <a:buClr>
                <a:srgbClr val="0000FF"/>
              </a:buClr>
              <a:buSzPct val="75000"/>
            </a:pPr>
            <a:r>
              <a:rPr lang="ar-JO" dirty="0">
                <a:solidFill>
                  <a:srgbClr val="FF0000"/>
                </a:solidFill>
                <a:latin typeface="Arial" panose="020B0604020202020204" pitchFamily="34" charset="0"/>
                <a:ea typeface="Osaka" charset="0"/>
                <a:cs typeface="Arial" panose="020B0604020202020204" pitchFamily="34" charset="0"/>
              </a:rPr>
              <a:t>فَلَمَّا سَمِعُوا اعْتَمَدُوا بِاسْمِ الرَّبِّ يَسُوعَ. 6وَلَمَّا وَضَعَ بُولُسُ يَدَيْهِ عَلَيْهِمْ حَلَّ الرُّوحُ الْقُدُسُ عَلَيْهِمْ، </a:t>
            </a:r>
            <a:r>
              <a:rPr lang="ar-JO" b="1" dirty="0">
                <a:solidFill>
                  <a:srgbClr val="FF0000"/>
                </a:solidFill>
                <a:latin typeface="Arial" panose="020B0604020202020204" pitchFamily="34" charset="0"/>
                <a:ea typeface="Osaka" charset="0"/>
                <a:cs typeface="Arial" panose="020B0604020202020204" pitchFamily="34" charset="0"/>
              </a:rPr>
              <a:t>فَطَفِقُوا يَتَكَلَّمُونَ بِلُغَاتٍ </a:t>
            </a:r>
            <a:r>
              <a:rPr lang="ar-JO" dirty="0">
                <a:solidFill>
                  <a:srgbClr val="FF0000"/>
                </a:solidFill>
                <a:latin typeface="Arial" panose="020B0604020202020204" pitchFamily="34" charset="0"/>
                <a:ea typeface="Osaka" charset="0"/>
                <a:cs typeface="Arial" panose="020B0604020202020204" pitchFamily="34" charset="0"/>
              </a:rPr>
              <a:t>وَيَتَنَبَّأُونَ. 7وَكَانَ جَمِيعُ الرِّجَالِ نَحْوَ اثْنَيْ عَشَرَ.</a:t>
            </a:r>
            <a:endParaRPr lang="en-US" dirty="0">
              <a:solidFill>
                <a:srgbClr val="FF0000"/>
              </a:solidFill>
              <a:latin typeface="Arial" panose="020B0604020202020204" pitchFamily="34" charset="0"/>
              <a:ea typeface="Osaka" charset="0"/>
              <a:cs typeface="Arial" panose="020B0604020202020204" pitchFamily="34" charset="0"/>
            </a:endParaRPr>
          </a:p>
          <a:p>
            <a:pPr algn="r" eaLnBrk="1" hangingPunct="1"/>
            <a:endParaRPr lang="en-AU" dirty="0">
              <a:solidFill>
                <a:srgbClr val="000000"/>
              </a:solidFill>
              <a:latin typeface="Arial" panose="020B0604020202020204" pitchFamily="34" charset="0"/>
              <a:ea typeface="Osaka" charset="0"/>
              <a:cs typeface="Arial" panose="020B0604020202020204" pitchFamily="34" charset="0"/>
            </a:endParaRPr>
          </a:p>
        </p:txBody>
      </p:sp>
      <p:pic>
        <p:nvPicPr>
          <p:cNvPr id="514051" name="Picture 7" descr="cross_shimmer_md_wht"/>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086600" y="47244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4052" name="Rectangle 9"/>
          <p:cNvSpPr>
            <a:spLocks noGrp="1" noChangeArrowheads="1"/>
          </p:cNvSpPr>
          <p:nvPr>
            <p:ph type="title"/>
          </p:nvPr>
        </p:nvSpPr>
        <p:spPr>
          <a:xfrm>
            <a:off x="685800" y="0"/>
            <a:ext cx="7772400" cy="762000"/>
          </a:xfrm>
        </p:spPr>
        <p:txBody>
          <a:bodyPr/>
          <a:lstStyle/>
          <a:p>
            <a:pPr eaLnBrk="1" hangingPunct="1"/>
            <a:r>
              <a:rPr lang="ar-JO" sz="3200" u="sng" dirty="0">
                <a:solidFill>
                  <a:srgbClr val="0000FF"/>
                </a:solidFill>
                <a:latin typeface="Arial" panose="020B0604020202020204" pitchFamily="34" charset="0"/>
                <a:ea typeface="Osaka" charset="0"/>
                <a:cs typeface="Arial" panose="020B0604020202020204" pitchFamily="34" charset="0"/>
              </a:rPr>
              <a:t>علامة الخلاص (تكملة)</a:t>
            </a:r>
            <a:endParaRPr lang="en-US" sz="3200" dirty="0">
              <a:latin typeface="Arial" panose="020B0604020202020204" pitchFamily="34" charset="0"/>
              <a:ea typeface="Osak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72422"/>
                                        </p:tgtEl>
                                        <p:attrNameLst>
                                          <p:attrName>style.visibility</p:attrName>
                                        </p:attrNameLst>
                                      </p:cBhvr>
                                      <p:to>
                                        <p:strVal val="visible"/>
                                      </p:to>
                                    </p:set>
                                    <p:anim calcmode="lin" valueType="num">
                                      <p:cBhvr additive="base">
                                        <p:cTn id="7" dur="500" fill="hold"/>
                                        <p:tgtEl>
                                          <p:spTgt spid="572422"/>
                                        </p:tgtEl>
                                        <p:attrNameLst>
                                          <p:attrName>ppt_x</p:attrName>
                                        </p:attrNameLst>
                                      </p:cBhvr>
                                      <p:tavLst>
                                        <p:tav tm="0">
                                          <p:val>
                                            <p:strVal val="1+#ppt_w/2"/>
                                          </p:val>
                                        </p:tav>
                                        <p:tav tm="100000">
                                          <p:val>
                                            <p:strVal val="#ppt_x"/>
                                          </p:val>
                                        </p:tav>
                                      </p:tavLst>
                                    </p:anim>
                                    <p:anim calcmode="lin" valueType="num">
                                      <p:cBhvr additive="base">
                                        <p:cTn id="8" dur="500" fill="hold"/>
                                        <p:tgtEl>
                                          <p:spTgt spid="5724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422"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6097" name="Rectangle 2"/>
          <p:cNvSpPr>
            <a:spLocks noGrp="1" noChangeArrowheads="1"/>
          </p:cNvSpPr>
          <p:nvPr>
            <p:ph type="title"/>
          </p:nvPr>
        </p:nvSpPr>
        <p:spPr>
          <a:xfrm>
            <a:off x="533400" y="762000"/>
            <a:ext cx="8229600" cy="1143000"/>
          </a:xfrm>
        </p:spPr>
        <p:txBody>
          <a:bodyPr/>
          <a:lstStyle/>
          <a:p>
            <a:pPr algn="r" eaLnBrk="1" hangingPunct="1"/>
            <a:r>
              <a:rPr lang="ar-JO" sz="3600" dirty="0">
                <a:solidFill>
                  <a:srgbClr val="0000FF"/>
                </a:solidFill>
                <a:latin typeface="Arial" charset="0"/>
                <a:ea typeface="Osaka" charset="0"/>
                <a:cs typeface="Times New Roman" charset="0"/>
              </a:rPr>
              <a:t>2. الألسنة هي إظهار وتمكين من الروح القدس.</a:t>
            </a:r>
            <a:endParaRPr lang="en-AU" sz="3600" b="1" dirty="0">
              <a:solidFill>
                <a:srgbClr val="0000FF"/>
              </a:solidFill>
              <a:latin typeface="Arial" charset="0"/>
              <a:ea typeface="Osaka" charset="0"/>
              <a:cs typeface="Times New Roman" charset="0"/>
            </a:endParaRPr>
          </a:p>
        </p:txBody>
      </p:sp>
      <p:sp>
        <p:nvSpPr>
          <p:cNvPr id="573443" name="Rectangle 3"/>
          <p:cNvSpPr>
            <a:spLocks noGrp="1" noChangeArrowheads="1"/>
          </p:cNvSpPr>
          <p:nvPr>
            <p:ph type="body" idx="1"/>
          </p:nvPr>
        </p:nvSpPr>
        <p:spPr>
          <a:xfrm>
            <a:off x="838200" y="2286000"/>
            <a:ext cx="7467600" cy="1371600"/>
          </a:xfrm>
        </p:spPr>
        <p:txBody>
          <a:bodyPr/>
          <a:lstStyle/>
          <a:p>
            <a:pPr algn="r" rtl="1" eaLnBrk="1" hangingPunct="1">
              <a:buClr>
                <a:srgbClr val="0000FF"/>
              </a:buClr>
              <a:buFont typeface="Wingdings" charset="0"/>
              <a:buChar char="v"/>
            </a:pPr>
            <a:r>
              <a:rPr lang="ar-JO" sz="2400" b="1" dirty="0">
                <a:solidFill>
                  <a:srgbClr val="FF0000"/>
                </a:solidFill>
                <a:latin typeface="Arial" charset="0"/>
                <a:ea typeface="Osaka" charset="0"/>
                <a:cs typeface="Osaka" charset="0"/>
              </a:rPr>
              <a:t>أعمال 2: 4</a:t>
            </a:r>
            <a:r>
              <a:rPr lang="ar-JO" sz="2400" dirty="0">
                <a:solidFill>
                  <a:srgbClr val="FF0000"/>
                </a:solidFill>
                <a:latin typeface="Arial" charset="0"/>
                <a:ea typeface="Osaka" charset="0"/>
                <a:cs typeface="Osaka" charset="0"/>
              </a:rPr>
              <a:t> وَامْتَلأَ الْجَمِيعُ مِنَ الرُّوحِ الْقُدُسِ، وَابْتَدَأُوا يَتَكَلَّمُونَ </a:t>
            </a:r>
            <a:r>
              <a:rPr lang="ar-JO" sz="2400" b="1" dirty="0">
                <a:solidFill>
                  <a:srgbClr val="FF0000"/>
                </a:solidFill>
                <a:latin typeface="Arial" charset="0"/>
                <a:ea typeface="Osaka" charset="0"/>
                <a:cs typeface="Osaka" charset="0"/>
              </a:rPr>
              <a:t>بِأَلْسِنَةٍ</a:t>
            </a:r>
            <a:r>
              <a:rPr lang="ar-JO" sz="2400" dirty="0">
                <a:solidFill>
                  <a:srgbClr val="FF0000"/>
                </a:solidFill>
                <a:latin typeface="Arial" charset="0"/>
                <a:ea typeface="Osaka" charset="0"/>
                <a:cs typeface="Osaka" charset="0"/>
              </a:rPr>
              <a:t> أُخْرَى كَمَا أَعْطَاهُمُ الرُّوحُ أَنْ يَنْطِقُوا.</a:t>
            </a:r>
            <a:endParaRPr lang="en-AU" sz="2400" dirty="0">
              <a:solidFill>
                <a:srgbClr val="FF0000"/>
              </a:solidFill>
              <a:latin typeface="Arial" charset="0"/>
              <a:ea typeface="Osaka" charset="0"/>
              <a:cs typeface="Osaka" charset="0"/>
            </a:endParaRPr>
          </a:p>
        </p:txBody>
      </p:sp>
      <p:sp>
        <p:nvSpPr>
          <p:cNvPr id="573444" name="Text Box 4"/>
          <p:cNvSpPr txBox="1">
            <a:spLocks noChangeArrowheads="1"/>
          </p:cNvSpPr>
          <p:nvPr/>
        </p:nvSpPr>
        <p:spPr bwMode="auto">
          <a:xfrm>
            <a:off x="838200" y="3733800"/>
            <a:ext cx="42672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98463" indent="-3984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buClr>
                <a:srgbClr val="0000FF"/>
              </a:buClr>
              <a:buSzPct val="75000"/>
              <a:buFont typeface="Wingdings" charset="0"/>
              <a:buChar char="v"/>
            </a:pPr>
            <a:r>
              <a:rPr lang="ar-JO" b="1" dirty="0">
                <a:solidFill>
                  <a:srgbClr val="FF0000"/>
                </a:solidFill>
                <a:ea typeface="Osaka" charset="0"/>
                <a:cs typeface="Osaka" charset="0"/>
              </a:rPr>
              <a:t>أعمال 19: 6</a:t>
            </a:r>
            <a:r>
              <a:rPr lang="ar-JO" dirty="0">
                <a:solidFill>
                  <a:srgbClr val="FF0000"/>
                </a:solidFill>
                <a:ea typeface="Osaka" charset="0"/>
                <a:cs typeface="Osaka" charset="0"/>
              </a:rPr>
              <a:t> وَلَمَّا وَضَعَ بُولُسُ يَدَيْهِ عَلَيْهِمْ حَلَّ الرُّوحُ الْقُدُسُ عَلَيْهِمْ، فَطَفِقُوا </a:t>
            </a:r>
            <a:r>
              <a:rPr lang="ar-JO" b="1" dirty="0">
                <a:solidFill>
                  <a:srgbClr val="FF0000"/>
                </a:solidFill>
                <a:ea typeface="Osaka" charset="0"/>
                <a:cs typeface="Osaka" charset="0"/>
              </a:rPr>
              <a:t>يَتَكَلَّمُونَ بِلُغَاتٍ وَيَتَنَبَّأُونَ. </a:t>
            </a:r>
            <a:endParaRPr lang="en-AU" b="1" dirty="0">
              <a:solidFill>
                <a:srgbClr val="FF0000"/>
              </a:solidFill>
              <a:ea typeface="Osaka" charset="0"/>
              <a:cs typeface="Osaka" charset="0"/>
            </a:endParaRPr>
          </a:p>
        </p:txBody>
      </p:sp>
      <p:pic>
        <p:nvPicPr>
          <p:cNvPr id="516100" name="Picture 7" descr="outpouring of the HS on Penteco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400" y="3962400"/>
            <a:ext cx="28956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73443">
                                            <p:txEl>
                                              <p:pRg st="0" end="0"/>
                                            </p:txEl>
                                          </p:spTgt>
                                        </p:tgtEl>
                                        <p:attrNameLst>
                                          <p:attrName>style.visibility</p:attrName>
                                        </p:attrNameLst>
                                      </p:cBhvr>
                                      <p:to>
                                        <p:strVal val="visible"/>
                                      </p:to>
                                    </p:set>
                                    <p:anim calcmode="lin" valueType="num">
                                      <p:cBhvr additive="base">
                                        <p:cTn id="7" dur="500" fill="hold"/>
                                        <p:tgtEl>
                                          <p:spTgt spid="57344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734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573444"/>
                                        </p:tgtEl>
                                        <p:attrNameLst>
                                          <p:attrName>style.visibility</p:attrName>
                                        </p:attrNameLst>
                                      </p:cBhvr>
                                      <p:to>
                                        <p:strVal val="visible"/>
                                      </p:to>
                                    </p:set>
                                    <p:anim calcmode="lin" valueType="num">
                                      <p:cBhvr additive="base">
                                        <p:cTn id="13" dur="500" fill="hold"/>
                                        <p:tgtEl>
                                          <p:spTgt spid="573444"/>
                                        </p:tgtEl>
                                        <p:attrNameLst>
                                          <p:attrName>ppt_x</p:attrName>
                                        </p:attrNameLst>
                                      </p:cBhvr>
                                      <p:tavLst>
                                        <p:tav tm="0">
                                          <p:val>
                                            <p:strVal val="0-#ppt_w/2"/>
                                          </p:val>
                                        </p:tav>
                                        <p:tav tm="100000">
                                          <p:val>
                                            <p:strVal val="#ppt_x"/>
                                          </p:val>
                                        </p:tav>
                                      </p:tavLst>
                                    </p:anim>
                                    <p:anim calcmode="lin" valueType="num">
                                      <p:cBhvr additive="base">
                                        <p:cTn id="14" dur="500" fill="hold"/>
                                        <p:tgtEl>
                                          <p:spTgt spid="5734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43" grpId="0" build="p" autoUpdateAnimBg="0"/>
      <p:bldP spid="573444"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8145" name="Rectangle 2"/>
          <p:cNvSpPr>
            <a:spLocks noGrp="1" noChangeArrowheads="1"/>
          </p:cNvSpPr>
          <p:nvPr>
            <p:ph type="title"/>
          </p:nvPr>
        </p:nvSpPr>
        <p:spPr>
          <a:xfrm>
            <a:off x="228600" y="381000"/>
            <a:ext cx="8610600" cy="1143000"/>
          </a:xfrm>
        </p:spPr>
        <p:txBody>
          <a:bodyPr/>
          <a:lstStyle/>
          <a:p>
            <a:pPr eaLnBrk="1" hangingPunct="1"/>
            <a:r>
              <a:rPr lang="ar-JO" sz="3600" dirty="0">
                <a:solidFill>
                  <a:srgbClr val="0000FF"/>
                </a:solidFill>
                <a:latin typeface="Arial" charset="0"/>
                <a:ea typeface="Osaka" charset="0"/>
                <a:cs typeface="Times New Roman" charset="0"/>
              </a:rPr>
              <a:t>3. الألسنة </a:t>
            </a:r>
            <a:r>
              <a:rPr lang="ar-JO" sz="3600" u="sng" dirty="0">
                <a:solidFill>
                  <a:srgbClr val="0000FF"/>
                </a:solidFill>
                <a:latin typeface="Arial" charset="0"/>
                <a:ea typeface="Osaka" charset="0"/>
                <a:cs typeface="Times New Roman" charset="0"/>
              </a:rPr>
              <a:t>تعظم</a:t>
            </a:r>
            <a:r>
              <a:rPr lang="ar-JO" sz="3600" dirty="0">
                <a:solidFill>
                  <a:srgbClr val="0000FF"/>
                </a:solidFill>
                <a:latin typeface="Arial" charset="0"/>
                <a:ea typeface="Osaka" charset="0"/>
                <a:cs typeface="Times New Roman" charset="0"/>
              </a:rPr>
              <a:t> الله و</a:t>
            </a:r>
            <a:r>
              <a:rPr lang="ar-JO" sz="3600" u="sng" dirty="0">
                <a:solidFill>
                  <a:srgbClr val="0000FF"/>
                </a:solidFill>
                <a:latin typeface="Arial" charset="0"/>
                <a:ea typeface="Osaka" charset="0"/>
                <a:cs typeface="Times New Roman" charset="0"/>
              </a:rPr>
              <a:t>تصلي</a:t>
            </a:r>
            <a:r>
              <a:rPr lang="ar-JO" sz="3600" dirty="0">
                <a:solidFill>
                  <a:srgbClr val="0000FF"/>
                </a:solidFill>
                <a:latin typeface="Arial" charset="0"/>
                <a:ea typeface="Osaka" charset="0"/>
                <a:cs typeface="Times New Roman" charset="0"/>
              </a:rPr>
              <a:t> له</a:t>
            </a:r>
            <a:r>
              <a:rPr lang="en-US" sz="3600" dirty="0">
                <a:latin typeface="Arial" charset="0"/>
                <a:ea typeface="Osaka" charset="0"/>
                <a:cs typeface="Times New Roman" charset="0"/>
              </a:rPr>
              <a:t> </a:t>
            </a:r>
            <a:endParaRPr lang="en-AU" sz="3600" dirty="0">
              <a:latin typeface="Arial" charset="0"/>
              <a:ea typeface="Osaka" charset="0"/>
              <a:cs typeface="Times New Roman" charset="0"/>
            </a:endParaRPr>
          </a:p>
        </p:txBody>
      </p:sp>
      <p:sp>
        <p:nvSpPr>
          <p:cNvPr id="574467" name="Rectangle 3"/>
          <p:cNvSpPr>
            <a:spLocks noGrp="1" noChangeArrowheads="1"/>
          </p:cNvSpPr>
          <p:nvPr>
            <p:ph type="body" idx="1"/>
          </p:nvPr>
        </p:nvSpPr>
        <p:spPr>
          <a:xfrm>
            <a:off x="762000" y="1676400"/>
            <a:ext cx="8153400" cy="1143000"/>
          </a:xfrm>
        </p:spPr>
        <p:txBody>
          <a:bodyPr/>
          <a:lstStyle/>
          <a:p>
            <a:pPr algn="r" rtl="1" eaLnBrk="1" hangingPunct="1">
              <a:lnSpc>
                <a:spcPct val="90000"/>
              </a:lnSpc>
              <a:buClr>
                <a:srgbClr val="0000FF"/>
              </a:buClr>
              <a:buFont typeface="Wingdings" charset="0"/>
              <a:buChar char="v"/>
            </a:pPr>
            <a:r>
              <a:rPr lang="ar-JO" sz="2400" dirty="0">
                <a:solidFill>
                  <a:srgbClr val="FF0000"/>
                </a:solidFill>
                <a:latin typeface="Arial" charset="0"/>
                <a:ea typeface="Osaka" charset="0"/>
                <a:cs typeface="Times New Roman" charset="0"/>
              </a:rPr>
              <a:t>أعمال 2: 11كِرِيتِيُّونَ وَعَرَبٌ، نَسْمَعُهُمْ </a:t>
            </a:r>
            <a:r>
              <a:rPr lang="ar-JO" sz="2400" b="1" dirty="0">
                <a:solidFill>
                  <a:srgbClr val="FF0000"/>
                </a:solidFill>
                <a:latin typeface="Arial" charset="0"/>
                <a:ea typeface="Osaka" charset="0"/>
                <a:cs typeface="Times New Roman" charset="0"/>
              </a:rPr>
              <a:t>يَتَكَلَّمُونَ بِأَلْسِنَتِنَا بِعَظَائِمِ اللهِ</a:t>
            </a:r>
            <a:r>
              <a:rPr lang="ar-JO" sz="2400" dirty="0">
                <a:solidFill>
                  <a:srgbClr val="FF0000"/>
                </a:solidFill>
                <a:latin typeface="Arial" charset="0"/>
                <a:ea typeface="Osaka" charset="0"/>
                <a:cs typeface="Times New Roman" charset="0"/>
              </a:rPr>
              <a:t>!». </a:t>
            </a:r>
            <a:endParaRPr lang="en-GB" sz="2400" dirty="0">
              <a:solidFill>
                <a:srgbClr val="FF0000"/>
              </a:solidFill>
              <a:latin typeface="Arial" charset="0"/>
              <a:ea typeface="Osaka" charset="0"/>
              <a:cs typeface="Times New Roman" charset="0"/>
            </a:endParaRPr>
          </a:p>
          <a:p>
            <a:pPr eaLnBrk="1" hangingPunct="1">
              <a:lnSpc>
                <a:spcPct val="90000"/>
              </a:lnSpc>
              <a:buClr>
                <a:srgbClr val="0000FF"/>
              </a:buClr>
              <a:buFont typeface="Wingdings" charset="0"/>
              <a:buChar char="v"/>
            </a:pPr>
            <a:endParaRPr lang="en-AU" sz="2400" dirty="0">
              <a:solidFill>
                <a:srgbClr val="FF0000"/>
              </a:solidFill>
              <a:latin typeface="Arial" charset="0"/>
              <a:ea typeface="Osaka" charset="0"/>
              <a:cs typeface="Osaka" charset="0"/>
            </a:endParaRPr>
          </a:p>
        </p:txBody>
      </p:sp>
      <p:sp>
        <p:nvSpPr>
          <p:cNvPr id="574468" name="Text Box 4"/>
          <p:cNvSpPr txBox="1">
            <a:spLocks noChangeArrowheads="1"/>
          </p:cNvSpPr>
          <p:nvPr/>
        </p:nvSpPr>
        <p:spPr bwMode="auto">
          <a:xfrm>
            <a:off x="762000" y="2667000"/>
            <a:ext cx="80740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98463" indent="-3984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buClr>
                <a:srgbClr val="0000FF"/>
              </a:buClr>
              <a:buSzPct val="75000"/>
              <a:buFont typeface="Wingdings" charset="0"/>
              <a:buChar char="v"/>
            </a:pPr>
            <a:r>
              <a:rPr lang="ar-JO" dirty="0">
                <a:solidFill>
                  <a:srgbClr val="FF0000"/>
                </a:solidFill>
                <a:ea typeface="Osaka" charset="0"/>
                <a:cs typeface="Osaka" charset="0"/>
              </a:rPr>
              <a:t>أعمال 10: 46 لأَنَّهُمْ كَانُوا يَسْمَعُونَهُمْ يَتَكَلَّمُونَ </a:t>
            </a:r>
            <a:r>
              <a:rPr lang="ar-JO" b="1" dirty="0">
                <a:solidFill>
                  <a:srgbClr val="FF0000"/>
                </a:solidFill>
                <a:ea typeface="Osaka" charset="0"/>
                <a:cs typeface="Osaka" charset="0"/>
              </a:rPr>
              <a:t>بِأَلْسِنَةٍ وَيُعَظِّمُونَ اللهَ</a:t>
            </a:r>
            <a:r>
              <a:rPr lang="ar-JO" dirty="0">
                <a:solidFill>
                  <a:srgbClr val="FF0000"/>
                </a:solidFill>
                <a:ea typeface="Osaka" charset="0"/>
                <a:cs typeface="Osaka" charset="0"/>
              </a:rPr>
              <a:t>. </a:t>
            </a:r>
            <a:endParaRPr lang="en-AU" dirty="0">
              <a:solidFill>
                <a:srgbClr val="FF0000"/>
              </a:solidFill>
              <a:ea typeface="Osaka" charset="0"/>
              <a:cs typeface="Osaka" charset="0"/>
            </a:endParaRPr>
          </a:p>
        </p:txBody>
      </p:sp>
      <p:pic>
        <p:nvPicPr>
          <p:cNvPr id="574471" name="Picture 7" descr="worshi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3810000"/>
            <a:ext cx="29718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4472" name="Text Box 8"/>
          <p:cNvSpPr txBox="1">
            <a:spLocks noChangeArrowheads="1"/>
          </p:cNvSpPr>
          <p:nvPr/>
        </p:nvSpPr>
        <p:spPr bwMode="auto">
          <a:xfrm>
            <a:off x="3429000" y="3540125"/>
            <a:ext cx="57150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76250" indent="-4762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buClr>
                <a:srgbClr val="0000FF"/>
              </a:buClr>
              <a:buSzPct val="75000"/>
              <a:buFont typeface="Wingdings" charset="0"/>
              <a:buChar char="v"/>
            </a:pPr>
            <a:r>
              <a:rPr lang="ar-JO" dirty="0">
                <a:solidFill>
                  <a:srgbClr val="FF0000"/>
                </a:solidFill>
                <a:ea typeface="Osaka" charset="0"/>
                <a:cs typeface="Osaka" charset="0"/>
              </a:rPr>
              <a:t>1 كورنثوس 14: 27 إِنْ كَانَ أَحَدٌ يَتَكَلَّمُ بِلِسَانٍ، فَاثْنَيْنِ اثْنَيْنِ، أَوْ عَلَى الأَكْثَرِ ثَلاَثَةً ثَلاَثَةً، وَبِتَرْتِيبٍ،وَلْيُتَرْجِمْ وَاحِدٌ. 28وَلكِنْ إِنْ لَمْ يَكُنْ مُتَرْجِمٌ فَلْيَصْمُتْ فِي الْكَنِيسَةِ، </a:t>
            </a:r>
            <a:r>
              <a:rPr lang="ar-JO" b="1" dirty="0">
                <a:solidFill>
                  <a:srgbClr val="FF0000"/>
                </a:solidFill>
                <a:ea typeface="Osaka" charset="0"/>
                <a:cs typeface="Osaka" charset="0"/>
              </a:rPr>
              <a:t>وَلْيُكَلِّمْ نَفْسَهُ وَاللهَ</a:t>
            </a:r>
            <a:r>
              <a:rPr lang="ar-JO" dirty="0">
                <a:solidFill>
                  <a:srgbClr val="FF0000"/>
                </a:solidFill>
                <a:ea typeface="Osaka" charset="0"/>
                <a:cs typeface="Osaka" charset="0"/>
              </a:rPr>
              <a:t>.</a:t>
            </a:r>
            <a:endParaRPr lang="en-AU" dirty="0">
              <a:solidFill>
                <a:srgbClr val="FF0000"/>
              </a:solidFill>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74471"/>
                                        </p:tgtEl>
                                        <p:attrNameLst>
                                          <p:attrName>style.visibility</p:attrName>
                                        </p:attrNameLst>
                                      </p:cBhvr>
                                      <p:to>
                                        <p:strVal val="visible"/>
                                      </p:to>
                                    </p:set>
                                    <p:animEffect transition="in" filter="checkerboard(across)">
                                      <p:cBhvr>
                                        <p:cTn id="7" dur="500"/>
                                        <p:tgtEl>
                                          <p:spTgt spid="57447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74467">
                                            <p:txEl>
                                              <p:pRg st="0" end="0"/>
                                            </p:txEl>
                                          </p:spTgt>
                                        </p:tgtEl>
                                        <p:attrNameLst>
                                          <p:attrName>style.visibility</p:attrName>
                                        </p:attrNameLst>
                                      </p:cBhvr>
                                      <p:to>
                                        <p:strVal val="visible"/>
                                      </p:to>
                                    </p:set>
                                    <p:anim calcmode="lin" valueType="num">
                                      <p:cBhvr additive="base">
                                        <p:cTn id="12" dur="500" fill="hold"/>
                                        <p:tgtEl>
                                          <p:spTgt spid="57446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744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6" fill="hold" grpId="0" nodeType="clickEffect">
                                  <p:stCondLst>
                                    <p:cond delay="0"/>
                                  </p:stCondLst>
                                  <p:childTnLst>
                                    <p:set>
                                      <p:cBhvr>
                                        <p:cTn id="17" dur="1" fill="hold">
                                          <p:stCondLst>
                                            <p:cond delay="0"/>
                                          </p:stCondLst>
                                        </p:cTn>
                                        <p:tgtEl>
                                          <p:spTgt spid="574468"/>
                                        </p:tgtEl>
                                        <p:attrNameLst>
                                          <p:attrName>style.visibility</p:attrName>
                                        </p:attrNameLst>
                                      </p:cBhvr>
                                      <p:to>
                                        <p:strVal val="visible"/>
                                      </p:to>
                                    </p:set>
                                    <p:anim calcmode="lin" valueType="num">
                                      <p:cBhvr additive="base">
                                        <p:cTn id="18" dur="500" fill="hold"/>
                                        <p:tgtEl>
                                          <p:spTgt spid="574468"/>
                                        </p:tgtEl>
                                        <p:attrNameLst>
                                          <p:attrName>ppt_x</p:attrName>
                                        </p:attrNameLst>
                                      </p:cBhvr>
                                      <p:tavLst>
                                        <p:tav tm="0">
                                          <p:val>
                                            <p:strVal val="1+#ppt_w/2"/>
                                          </p:val>
                                        </p:tav>
                                        <p:tav tm="100000">
                                          <p:val>
                                            <p:strVal val="#ppt_x"/>
                                          </p:val>
                                        </p:tav>
                                      </p:tavLst>
                                    </p:anim>
                                    <p:anim calcmode="lin" valueType="num">
                                      <p:cBhvr additive="base">
                                        <p:cTn id="19" dur="500" fill="hold"/>
                                        <p:tgtEl>
                                          <p:spTgt spid="574468"/>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74472"/>
                                        </p:tgtEl>
                                        <p:attrNameLst>
                                          <p:attrName>style.visibility</p:attrName>
                                        </p:attrNameLst>
                                      </p:cBhvr>
                                      <p:to>
                                        <p:strVal val="visible"/>
                                      </p:to>
                                    </p:set>
                                    <p:anim calcmode="lin" valueType="num">
                                      <p:cBhvr additive="base">
                                        <p:cTn id="24" dur="500" fill="hold"/>
                                        <p:tgtEl>
                                          <p:spTgt spid="574472"/>
                                        </p:tgtEl>
                                        <p:attrNameLst>
                                          <p:attrName>ppt_x</p:attrName>
                                        </p:attrNameLst>
                                      </p:cBhvr>
                                      <p:tavLst>
                                        <p:tav tm="0">
                                          <p:val>
                                            <p:strVal val="#ppt_x"/>
                                          </p:val>
                                        </p:tav>
                                        <p:tav tm="100000">
                                          <p:val>
                                            <p:strVal val="#ppt_x"/>
                                          </p:val>
                                        </p:tav>
                                      </p:tavLst>
                                    </p:anim>
                                    <p:anim calcmode="lin" valueType="num">
                                      <p:cBhvr additive="base">
                                        <p:cTn id="25" dur="500" fill="hold"/>
                                        <p:tgtEl>
                                          <p:spTgt spid="5744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7" grpId="0" build="p" autoUpdateAnimBg="0"/>
      <p:bldP spid="574468" grpId="0" autoUpdateAnimBg="0"/>
      <p:bldP spid="574472" grpId="0"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0193" name="Rectangle 2"/>
          <p:cNvSpPr>
            <a:spLocks noGrp="1" noChangeArrowheads="1"/>
          </p:cNvSpPr>
          <p:nvPr>
            <p:ph type="title"/>
          </p:nvPr>
        </p:nvSpPr>
        <p:spPr>
          <a:xfrm>
            <a:off x="685800" y="692150"/>
            <a:ext cx="7772400" cy="990600"/>
          </a:xfrm>
        </p:spPr>
        <p:txBody>
          <a:bodyPr/>
          <a:lstStyle/>
          <a:p>
            <a:pPr eaLnBrk="1" hangingPunct="1"/>
            <a:r>
              <a:rPr lang="ar-JO" sz="3600" dirty="0">
                <a:solidFill>
                  <a:srgbClr val="0000FF"/>
                </a:solidFill>
                <a:latin typeface="Arial" charset="0"/>
                <a:ea typeface="Osaka" charset="0"/>
                <a:cs typeface="Times New Roman" charset="0"/>
              </a:rPr>
              <a:t>4. أعطيت </a:t>
            </a:r>
            <a:r>
              <a:rPr lang="ar-JO" sz="3600" u="sng" dirty="0">
                <a:solidFill>
                  <a:srgbClr val="0000FF"/>
                </a:solidFill>
                <a:latin typeface="Arial" charset="0"/>
                <a:ea typeface="Osaka" charset="0"/>
                <a:cs typeface="Times New Roman" charset="0"/>
              </a:rPr>
              <a:t>للمنفعة العامة </a:t>
            </a:r>
            <a:r>
              <a:rPr lang="ar-JO" sz="3600" dirty="0">
                <a:solidFill>
                  <a:srgbClr val="0000FF"/>
                </a:solidFill>
                <a:latin typeface="Arial" charset="0"/>
                <a:ea typeface="Osaka" charset="0"/>
                <a:cs typeface="Times New Roman" charset="0"/>
              </a:rPr>
              <a:t>للكنيسة/المؤمنين</a:t>
            </a:r>
            <a:endParaRPr lang="en-AU" sz="3600" dirty="0">
              <a:solidFill>
                <a:srgbClr val="0000FF"/>
              </a:solidFill>
              <a:latin typeface="Arial" charset="0"/>
              <a:ea typeface="Osaka" charset="0"/>
              <a:cs typeface="Times New Roman" charset="0"/>
            </a:endParaRPr>
          </a:p>
        </p:txBody>
      </p:sp>
      <p:sp>
        <p:nvSpPr>
          <p:cNvPr id="575491" name="Rectangle 3"/>
          <p:cNvSpPr>
            <a:spLocks noGrp="1" noChangeArrowheads="1"/>
          </p:cNvSpPr>
          <p:nvPr>
            <p:ph type="body" idx="1"/>
          </p:nvPr>
        </p:nvSpPr>
        <p:spPr>
          <a:xfrm>
            <a:off x="1343025" y="1987550"/>
            <a:ext cx="6900863" cy="1503363"/>
          </a:xfrm>
        </p:spPr>
        <p:txBody>
          <a:bodyPr/>
          <a:lstStyle/>
          <a:p>
            <a:pPr algn="r" rtl="1" eaLnBrk="1" hangingPunct="1">
              <a:buClr>
                <a:srgbClr val="0000FF"/>
              </a:buClr>
              <a:buFont typeface="Wingdings" charset="0"/>
              <a:buChar char="v"/>
            </a:pPr>
            <a:r>
              <a:rPr lang="ar-JO" sz="2800" b="1" dirty="0">
                <a:solidFill>
                  <a:srgbClr val="FF0000"/>
                </a:solidFill>
                <a:latin typeface="Arial" charset="0"/>
                <a:ea typeface="Osaka" charset="0"/>
                <a:cs typeface="Times New Roman" charset="0"/>
              </a:rPr>
              <a:t>1 كو 12:  </a:t>
            </a:r>
            <a:r>
              <a:rPr lang="ar-JO" sz="2800" dirty="0">
                <a:solidFill>
                  <a:srgbClr val="FF0000"/>
                </a:solidFill>
                <a:latin typeface="Arial" charset="0"/>
                <a:ea typeface="Osaka" charset="0"/>
                <a:cs typeface="Times New Roman" charset="0"/>
              </a:rPr>
              <a:t>7وَلكِنَّهُ لِكُلِّ وَاحِدٍ يُعْطَى إِظْهَارُ الرُّوحِ لِلْمَنْفَعَةِ. </a:t>
            </a:r>
            <a:endParaRPr lang="en-AU" sz="2800" dirty="0">
              <a:solidFill>
                <a:srgbClr val="FF0000"/>
              </a:solidFill>
              <a:latin typeface="Arial" charset="0"/>
              <a:ea typeface="Osaka" charset="0"/>
              <a:cs typeface="Osaka" charset="0"/>
            </a:endParaRPr>
          </a:p>
        </p:txBody>
      </p:sp>
      <p:pic>
        <p:nvPicPr>
          <p:cNvPr id="520195" name="Picture 6" descr="church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0250" y="3429000"/>
            <a:ext cx="257175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0196" name="Picture 7" descr="bd06518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53000" y="4953000"/>
            <a:ext cx="1066800" cy="102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0197" name="Picture 8" descr="bd06518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4724400"/>
            <a:ext cx="1066800" cy="102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0198" name="Picture 9" descr="bd06518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77000" y="4343400"/>
            <a:ext cx="1066800" cy="102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0199" name="Picture 10" descr="bd06518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0" y="4038600"/>
            <a:ext cx="1066800" cy="102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75491">
                                            <p:txEl>
                                              <p:pRg st="0" end="0"/>
                                            </p:txEl>
                                          </p:spTgt>
                                        </p:tgtEl>
                                        <p:attrNameLst>
                                          <p:attrName>style.visibility</p:attrName>
                                        </p:attrNameLst>
                                      </p:cBhvr>
                                      <p:to>
                                        <p:strVal val="visible"/>
                                      </p:to>
                                    </p:set>
                                    <p:anim calcmode="lin" valueType="num">
                                      <p:cBhvr additive="base">
                                        <p:cTn id="7" dur="500" fill="hold"/>
                                        <p:tgtEl>
                                          <p:spTgt spid="57549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7549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491"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41" name="Rectangle 2"/>
          <p:cNvSpPr>
            <a:spLocks noGrp="1" noChangeArrowheads="1"/>
          </p:cNvSpPr>
          <p:nvPr>
            <p:ph type="title"/>
          </p:nvPr>
        </p:nvSpPr>
        <p:spPr>
          <a:xfrm>
            <a:off x="685800" y="609600"/>
            <a:ext cx="7772400" cy="990600"/>
          </a:xfrm>
        </p:spPr>
        <p:txBody>
          <a:bodyPr/>
          <a:lstStyle/>
          <a:p>
            <a:pPr algn="r" eaLnBrk="1" hangingPunct="1"/>
            <a:r>
              <a:rPr lang="ar-JO" sz="3600" dirty="0">
                <a:solidFill>
                  <a:srgbClr val="0000FF"/>
                </a:solidFill>
                <a:latin typeface="Arial" charset="0"/>
                <a:ea typeface="Osaka" charset="0"/>
                <a:cs typeface="Times New Roman" charset="0"/>
              </a:rPr>
              <a:t>5. تدعم </a:t>
            </a:r>
            <a:r>
              <a:rPr lang="ar-JO" sz="3600" u="sng" dirty="0">
                <a:solidFill>
                  <a:srgbClr val="0000FF"/>
                </a:solidFill>
                <a:latin typeface="Arial" charset="0"/>
                <a:ea typeface="Osaka" charset="0"/>
                <a:cs typeface="Times New Roman" charset="0"/>
              </a:rPr>
              <a:t>الكرازة</a:t>
            </a:r>
            <a:r>
              <a:rPr lang="ar-JO" sz="3600" dirty="0">
                <a:solidFill>
                  <a:srgbClr val="0000FF"/>
                </a:solidFill>
                <a:latin typeface="Arial" charset="0"/>
                <a:ea typeface="Osaka" charset="0"/>
                <a:cs typeface="Times New Roman" charset="0"/>
              </a:rPr>
              <a:t> كأداة توجيه الآخرين للمسيح</a:t>
            </a:r>
            <a:endParaRPr lang="en-AU" b="1" dirty="0">
              <a:latin typeface="Arial" charset="0"/>
              <a:ea typeface="Osaka" charset="0"/>
              <a:cs typeface="Times New Roman" charset="0"/>
            </a:endParaRPr>
          </a:p>
        </p:txBody>
      </p:sp>
      <p:sp>
        <p:nvSpPr>
          <p:cNvPr id="576515" name="Rectangle 3"/>
          <p:cNvSpPr>
            <a:spLocks noGrp="1" noChangeArrowheads="1"/>
          </p:cNvSpPr>
          <p:nvPr>
            <p:ph type="body" idx="1"/>
          </p:nvPr>
        </p:nvSpPr>
        <p:spPr>
          <a:xfrm>
            <a:off x="457200" y="2057400"/>
            <a:ext cx="8382000" cy="4343400"/>
          </a:xfrm>
        </p:spPr>
        <p:txBody>
          <a:bodyPr/>
          <a:lstStyle/>
          <a:p>
            <a:pPr algn="r" rtl="1" eaLnBrk="1" hangingPunct="1">
              <a:lnSpc>
                <a:spcPct val="90000"/>
              </a:lnSpc>
              <a:buClr>
                <a:srgbClr val="0000FF"/>
              </a:buClr>
              <a:buFont typeface="Wingdings" charset="0"/>
              <a:buChar char="v"/>
            </a:pPr>
            <a:r>
              <a:rPr lang="ar-JO" sz="2800" b="1" dirty="0">
                <a:solidFill>
                  <a:srgbClr val="FF0000"/>
                </a:solidFill>
                <a:latin typeface="Arial" charset="0"/>
                <a:ea typeface="Osaka" charset="0"/>
                <a:cs typeface="Times New Roman" charset="0"/>
              </a:rPr>
              <a:t>أعمال 2: 14</a:t>
            </a:r>
            <a:r>
              <a:rPr lang="ar-JO" sz="2800" dirty="0">
                <a:solidFill>
                  <a:srgbClr val="FF0000"/>
                </a:solidFill>
                <a:latin typeface="Arial" charset="0"/>
                <a:ea typeface="Osaka" charset="0"/>
                <a:cs typeface="Times New Roman" charset="0"/>
              </a:rPr>
              <a:t> فَوَقَفَ بُطْرُسُ مَعَ الأَحَدَ عَشَرَ وَرَفَعَ صَوْتَهُ وَقَالَ لَهُمْ:«أَيُّهَا الرِّجَالُ الْيَهُودُ وَالسَّاكِنُونَ فِي أُورُشَلِيمَ أَجْمَعُونَ، لِيَكُنْ هذَا مَعْلُومًا عِنْدَكُمْ وَأَصْغُوا إِلَى كَلاَمِي، 15لأَنَّ هؤُلاَءِ لَيْسُوا سُكَارَى كَمَا أَنْتُمْ تَظُنُّونَ، لأَنَّهَا السَّاعَةُ الثَّالِثَةُ مِنَ النَّهَارِ. 16بَلْ هذَا مَا قِيلَ بِيُوئِيلَ النَّبِيِّ. ( ثم آمن 3000 نفس من عظة بطرس) </a:t>
            </a:r>
            <a:endParaRPr lang="en-US" sz="2800" dirty="0">
              <a:solidFill>
                <a:srgbClr val="FF0000"/>
              </a:solidFill>
              <a:latin typeface="Arial" charset="0"/>
              <a:ea typeface="Osaka" charset="0"/>
              <a:cs typeface="Times New Roman" charset="0"/>
            </a:endParaRPr>
          </a:p>
          <a:p>
            <a:pPr algn="r" eaLnBrk="1" hangingPunct="1">
              <a:lnSpc>
                <a:spcPct val="90000"/>
              </a:lnSpc>
              <a:buClr>
                <a:srgbClr val="0000FF"/>
              </a:buClr>
              <a:buFont typeface="Wingdings" charset="0"/>
              <a:buNone/>
            </a:pPr>
            <a:r>
              <a:rPr lang="en-US" sz="2800" dirty="0">
                <a:solidFill>
                  <a:srgbClr val="FF0000"/>
                </a:solidFill>
                <a:latin typeface="Arial" charset="0"/>
                <a:ea typeface="Osaka" charset="0"/>
                <a:cs typeface="Times New Roman" charset="0"/>
              </a:rPr>
              <a:t> </a:t>
            </a:r>
            <a:r>
              <a:rPr lang="en-US" sz="2400" dirty="0">
                <a:solidFill>
                  <a:srgbClr val="FF0000"/>
                </a:solidFill>
                <a:latin typeface="Arial" charset="0"/>
                <a:ea typeface="Osaka" charset="0"/>
                <a:cs typeface="Times New Roman" charset="0"/>
              </a:rPr>
              <a:t>(</a:t>
            </a:r>
            <a:r>
              <a:rPr lang="ar-JO" sz="2400" dirty="0">
                <a:solidFill>
                  <a:srgbClr val="FF0000"/>
                </a:solidFill>
                <a:latin typeface="Arial" charset="0"/>
                <a:ea typeface="Osaka" charset="0"/>
                <a:cs typeface="Times New Roman" charset="0"/>
              </a:rPr>
              <a:t>أعمال 2: 14-41</a:t>
            </a:r>
            <a:r>
              <a:rPr lang="en-US" sz="2400" dirty="0">
                <a:solidFill>
                  <a:srgbClr val="FF0000"/>
                </a:solidFill>
                <a:latin typeface="Arial" charset="0"/>
                <a:ea typeface="Osaka" charset="0"/>
                <a:cs typeface="Times New Roman" charset="0"/>
              </a:rPr>
              <a:t>)</a:t>
            </a:r>
            <a:r>
              <a:rPr lang="en-US" sz="3600" dirty="0">
                <a:latin typeface="Arial" charset="0"/>
                <a:ea typeface="Osaka" charset="0"/>
                <a:cs typeface="Times New Roman" charset="0"/>
              </a:rPr>
              <a:t> </a:t>
            </a:r>
            <a:endParaRPr lang="en-AU" sz="2800" dirty="0">
              <a:solidFill>
                <a:srgbClr val="FF0000"/>
              </a:solidFill>
              <a:latin typeface="Arial" charset="0"/>
              <a:ea typeface="Osaka" charset="0"/>
              <a:cs typeface="Osaka" charset="0"/>
            </a:endParaRPr>
          </a:p>
        </p:txBody>
      </p:sp>
      <p:pic>
        <p:nvPicPr>
          <p:cNvPr id="522243" name="Picture 4" descr="cross_shimmer_md_wht"/>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191000" y="51816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76515">
                                            <p:txEl>
                                              <p:pRg st="0" end="0"/>
                                            </p:txEl>
                                          </p:spTgt>
                                        </p:tgtEl>
                                        <p:attrNameLst>
                                          <p:attrName>style.visibility</p:attrName>
                                        </p:attrNameLst>
                                      </p:cBhvr>
                                      <p:to>
                                        <p:strVal val="visible"/>
                                      </p:to>
                                    </p:set>
                                    <p:animEffect transition="in" filter="blinds(horizontal)">
                                      <p:cBhvr>
                                        <p:cTn id="7" dur="500"/>
                                        <p:tgtEl>
                                          <p:spTgt spid="5765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76515">
                                            <p:txEl>
                                              <p:pRg st="1" end="1"/>
                                            </p:txEl>
                                          </p:spTgt>
                                        </p:tgtEl>
                                        <p:attrNameLst>
                                          <p:attrName>style.visibility</p:attrName>
                                        </p:attrNameLst>
                                      </p:cBhvr>
                                      <p:to>
                                        <p:strVal val="visible"/>
                                      </p:to>
                                    </p:set>
                                    <p:animEffect transition="in" filter="blinds(horizontal)">
                                      <p:cBhvr>
                                        <p:cTn id="12" dur="500"/>
                                        <p:tgtEl>
                                          <p:spTgt spid="5765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5"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4289" name="Rectangle 2"/>
          <p:cNvSpPr>
            <a:spLocks noGrp="1" noChangeArrowheads="1"/>
          </p:cNvSpPr>
          <p:nvPr>
            <p:ph type="title"/>
          </p:nvPr>
        </p:nvSpPr>
        <p:spPr>
          <a:xfrm>
            <a:off x="838200" y="914400"/>
            <a:ext cx="7772400" cy="838200"/>
          </a:xfrm>
        </p:spPr>
        <p:txBody>
          <a:bodyPr/>
          <a:lstStyle/>
          <a:p>
            <a:pPr algn="r" eaLnBrk="1" hangingPunct="1"/>
            <a:r>
              <a:rPr lang="ar-JO" sz="3600" dirty="0">
                <a:solidFill>
                  <a:srgbClr val="0000FF"/>
                </a:solidFill>
                <a:latin typeface="Arial" charset="0"/>
                <a:ea typeface="Osaka" charset="0"/>
                <a:cs typeface="Times New Roman" charset="0"/>
              </a:rPr>
              <a:t>6. إنها </a:t>
            </a:r>
            <a:r>
              <a:rPr lang="ar-JO" sz="3600" u="sng" dirty="0">
                <a:solidFill>
                  <a:srgbClr val="0000FF"/>
                </a:solidFill>
                <a:latin typeface="Arial" charset="0"/>
                <a:ea typeface="Osaka" charset="0"/>
                <a:cs typeface="Times New Roman" charset="0"/>
              </a:rPr>
              <a:t>ليست</a:t>
            </a:r>
            <a:r>
              <a:rPr lang="ar-JO" sz="3600" dirty="0">
                <a:solidFill>
                  <a:srgbClr val="0000FF"/>
                </a:solidFill>
                <a:latin typeface="Arial" charset="0"/>
                <a:ea typeface="Osaka" charset="0"/>
                <a:cs typeface="Times New Roman" charset="0"/>
              </a:rPr>
              <a:t> موهبة لكل مؤمن</a:t>
            </a:r>
            <a:r>
              <a:rPr lang="en-US" sz="3600" dirty="0">
                <a:solidFill>
                  <a:srgbClr val="0000FF"/>
                </a:solidFill>
                <a:latin typeface="Arial" charset="0"/>
                <a:ea typeface="Osaka" charset="0"/>
                <a:cs typeface="Times New Roman" charset="0"/>
              </a:rPr>
              <a:t> </a:t>
            </a:r>
            <a:endParaRPr lang="en-AU" sz="3600" dirty="0">
              <a:solidFill>
                <a:srgbClr val="0000FF"/>
              </a:solidFill>
              <a:latin typeface="Arial" charset="0"/>
              <a:ea typeface="Osaka" charset="0"/>
              <a:cs typeface="Times New Roman" charset="0"/>
            </a:endParaRPr>
          </a:p>
        </p:txBody>
      </p:sp>
      <p:sp>
        <p:nvSpPr>
          <p:cNvPr id="577539" name="Rectangle 3"/>
          <p:cNvSpPr>
            <a:spLocks noGrp="1" noChangeArrowheads="1"/>
          </p:cNvSpPr>
          <p:nvPr>
            <p:ph type="body" idx="1"/>
          </p:nvPr>
        </p:nvSpPr>
        <p:spPr>
          <a:xfrm>
            <a:off x="228600" y="2133600"/>
            <a:ext cx="4267200" cy="3657600"/>
          </a:xfrm>
        </p:spPr>
        <p:txBody>
          <a:bodyPr/>
          <a:lstStyle/>
          <a:p>
            <a:pPr algn="r" rtl="1" eaLnBrk="1" hangingPunct="1">
              <a:buClr>
                <a:srgbClr val="0000FF"/>
              </a:buClr>
              <a:buFont typeface="Wingdings" charset="0"/>
              <a:buChar char="v"/>
            </a:pPr>
            <a:r>
              <a:rPr lang="ar-JO" sz="2800" b="1" dirty="0">
                <a:solidFill>
                  <a:srgbClr val="FF0000"/>
                </a:solidFill>
                <a:latin typeface="Arial" charset="0"/>
                <a:ea typeface="Osaka" charset="0"/>
                <a:cs typeface="Times New Roman" charset="0"/>
              </a:rPr>
              <a:t>1 كو 12: 30</a:t>
            </a:r>
            <a:endParaRPr lang="ar-JO" sz="2800" dirty="0">
              <a:solidFill>
                <a:srgbClr val="FF0000"/>
              </a:solidFill>
              <a:latin typeface="Arial" charset="0"/>
              <a:ea typeface="Osaka" charset="0"/>
              <a:cs typeface="Times New Roman" charset="0"/>
            </a:endParaRPr>
          </a:p>
          <a:p>
            <a:pPr marL="0" indent="0" algn="r" rtl="1" eaLnBrk="1" hangingPunct="1">
              <a:buClr>
                <a:srgbClr val="0000FF"/>
              </a:buClr>
              <a:buNone/>
            </a:pPr>
            <a:r>
              <a:rPr lang="ar-JO" sz="2800" dirty="0">
                <a:solidFill>
                  <a:srgbClr val="FF0000"/>
                </a:solidFill>
                <a:latin typeface="Arial" charset="0"/>
                <a:ea typeface="Osaka" charset="0"/>
                <a:cs typeface="Times New Roman" charset="0"/>
              </a:rPr>
              <a:t>     أَلَعَلَّ لِلْجَمِيعِ مَوَاهِبَ </a:t>
            </a:r>
            <a:r>
              <a:rPr lang="ar-JO" sz="2800" u="sng" dirty="0">
                <a:solidFill>
                  <a:srgbClr val="FF0000"/>
                </a:solidFill>
                <a:latin typeface="Arial" charset="0"/>
                <a:ea typeface="Osaka" charset="0"/>
                <a:cs typeface="Times New Roman" charset="0"/>
              </a:rPr>
              <a:t>شِفَاء</a:t>
            </a:r>
            <a:r>
              <a:rPr lang="ar-JO" sz="2800" dirty="0">
                <a:solidFill>
                  <a:srgbClr val="FF0000"/>
                </a:solidFill>
                <a:latin typeface="Arial" charset="0"/>
                <a:ea typeface="Osaka" charset="0"/>
                <a:cs typeface="Times New Roman" charset="0"/>
              </a:rPr>
              <a:t>ٍ؟</a:t>
            </a:r>
          </a:p>
          <a:p>
            <a:pPr marL="0" indent="0" algn="r" rtl="1" eaLnBrk="1" hangingPunct="1">
              <a:buClr>
                <a:srgbClr val="0000FF"/>
              </a:buClr>
              <a:buNone/>
            </a:pPr>
            <a:r>
              <a:rPr lang="ar-JO" sz="2800" dirty="0">
                <a:solidFill>
                  <a:srgbClr val="FF0000"/>
                </a:solidFill>
                <a:latin typeface="Arial" charset="0"/>
                <a:ea typeface="Osaka" charset="0"/>
                <a:cs typeface="Times New Roman" charset="0"/>
              </a:rPr>
              <a:t>     أَلَعَلَّ الْجَمِيعَ يَتَكَلَّمُونَ </a:t>
            </a:r>
            <a:r>
              <a:rPr lang="ar-JO" sz="2800" u="sng" dirty="0">
                <a:solidFill>
                  <a:srgbClr val="FF0000"/>
                </a:solidFill>
                <a:latin typeface="Arial" charset="0"/>
                <a:ea typeface="Osaka" charset="0"/>
                <a:cs typeface="Times New Roman" charset="0"/>
              </a:rPr>
              <a:t>بِأَلْسِنَة</a:t>
            </a:r>
            <a:r>
              <a:rPr lang="ar-JO" sz="2800" dirty="0">
                <a:solidFill>
                  <a:srgbClr val="FF0000"/>
                </a:solidFill>
                <a:latin typeface="Arial" charset="0"/>
                <a:ea typeface="Osaka" charset="0"/>
                <a:cs typeface="Times New Roman" charset="0"/>
              </a:rPr>
              <a:t>ٍ؟ </a:t>
            </a:r>
          </a:p>
          <a:p>
            <a:pPr marL="0" indent="0" algn="r" rtl="1" eaLnBrk="1" hangingPunct="1">
              <a:buClr>
                <a:srgbClr val="0000FF"/>
              </a:buClr>
              <a:buNone/>
            </a:pPr>
            <a:r>
              <a:rPr lang="ar-JO" sz="2800" dirty="0">
                <a:solidFill>
                  <a:srgbClr val="FF0000"/>
                </a:solidFill>
                <a:latin typeface="Arial" charset="0"/>
                <a:ea typeface="Osaka" charset="0"/>
                <a:cs typeface="Times New Roman" charset="0"/>
              </a:rPr>
              <a:t>     ألَعَلَّ الْجَمِيعَ </a:t>
            </a:r>
            <a:r>
              <a:rPr lang="ar-JO" sz="2800" u="sng" dirty="0">
                <a:solidFill>
                  <a:srgbClr val="FF0000"/>
                </a:solidFill>
                <a:latin typeface="Arial" charset="0"/>
                <a:ea typeface="Osaka" charset="0"/>
                <a:cs typeface="Times New Roman" charset="0"/>
              </a:rPr>
              <a:t>يُتَرْجِمُونَ</a:t>
            </a:r>
            <a:r>
              <a:rPr lang="ar-JO" sz="2800" dirty="0">
                <a:solidFill>
                  <a:srgbClr val="FF0000"/>
                </a:solidFill>
                <a:latin typeface="Arial" charset="0"/>
                <a:ea typeface="Osaka" charset="0"/>
                <a:cs typeface="Times New Roman" charset="0"/>
              </a:rPr>
              <a:t>؟ </a:t>
            </a:r>
            <a:endParaRPr lang="en-AU" sz="2800" dirty="0">
              <a:solidFill>
                <a:srgbClr val="FF0000"/>
              </a:solidFill>
              <a:latin typeface="Arial" charset="0"/>
              <a:ea typeface="Osaka" charset="0"/>
              <a:cs typeface="Osaka" charset="0"/>
            </a:endParaRPr>
          </a:p>
        </p:txBody>
      </p:sp>
      <p:pic>
        <p:nvPicPr>
          <p:cNvPr id="577541" name="Picture 5" descr="untitl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54538" y="1676400"/>
            <a:ext cx="4589462"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77539">
                                            <p:txEl>
                                              <p:pRg st="0" end="0"/>
                                            </p:txEl>
                                          </p:spTgt>
                                        </p:tgtEl>
                                        <p:attrNameLst>
                                          <p:attrName>style.visibility</p:attrName>
                                        </p:attrNameLst>
                                      </p:cBhvr>
                                      <p:to>
                                        <p:strVal val="visible"/>
                                      </p:to>
                                    </p:set>
                                    <p:anim calcmode="lin" valueType="num">
                                      <p:cBhvr additive="base">
                                        <p:cTn id="7" dur="500" fill="hold"/>
                                        <p:tgtEl>
                                          <p:spTgt spid="5775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7753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77539">
                                            <p:txEl>
                                              <p:pRg st="1" end="1"/>
                                            </p:txEl>
                                          </p:spTgt>
                                        </p:tgtEl>
                                        <p:attrNameLst>
                                          <p:attrName>style.visibility</p:attrName>
                                        </p:attrNameLst>
                                      </p:cBhvr>
                                      <p:to>
                                        <p:strVal val="visible"/>
                                      </p:to>
                                    </p:set>
                                    <p:anim calcmode="lin" valueType="num">
                                      <p:cBhvr additive="base">
                                        <p:cTn id="13" dur="500" fill="hold"/>
                                        <p:tgtEl>
                                          <p:spTgt spid="5775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7753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77539">
                                            <p:txEl>
                                              <p:pRg st="2" end="2"/>
                                            </p:txEl>
                                          </p:spTgt>
                                        </p:tgtEl>
                                        <p:attrNameLst>
                                          <p:attrName>style.visibility</p:attrName>
                                        </p:attrNameLst>
                                      </p:cBhvr>
                                      <p:to>
                                        <p:strVal val="visible"/>
                                      </p:to>
                                    </p:set>
                                    <p:anim calcmode="lin" valueType="num">
                                      <p:cBhvr additive="base">
                                        <p:cTn id="19" dur="500" fill="hold"/>
                                        <p:tgtEl>
                                          <p:spTgt spid="5775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77539">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577539">
                                            <p:txEl>
                                              <p:pRg st="3" end="3"/>
                                            </p:txEl>
                                          </p:spTgt>
                                        </p:tgtEl>
                                        <p:attrNameLst>
                                          <p:attrName>style.visibility</p:attrName>
                                        </p:attrNameLst>
                                      </p:cBhvr>
                                      <p:to>
                                        <p:strVal val="visible"/>
                                      </p:to>
                                    </p:set>
                                    <p:anim calcmode="lin" valueType="num">
                                      <p:cBhvr additive="base">
                                        <p:cTn id="25" dur="500" fill="hold"/>
                                        <p:tgtEl>
                                          <p:spTgt spid="5775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77539">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577541"/>
                                        </p:tgtEl>
                                        <p:attrNameLst>
                                          <p:attrName>style.visibility</p:attrName>
                                        </p:attrNameLst>
                                      </p:cBhvr>
                                      <p:to>
                                        <p:strVal val="visible"/>
                                      </p:to>
                                    </p:set>
                                    <p:anim calcmode="lin" valueType="num">
                                      <p:cBhvr additive="base">
                                        <p:cTn id="31" dur="500" fill="hold"/>
                                        <p:tgtEl>
                                          <p:spTgt spid="577541"/>
                                        </p:tgtEl>
                                        <p:attrNameLst>
                                          <p:attrName>ppt_x</p:attrName>
                                        </p:attrNameLst>
                                      </p:cBhvr>
                                      <p:tavLst>
                                        <p:tav tm="0">
                                          <p:val>
                                            <p:strVal val="0-#ppt_w/2"/>
                                          </p:val>
                                        </p:tav>
                                        <p:tav tm="100000">
                                          <p:val>
                                            <p:strVal val="#ppt_x"/>
                                          </p:val>
                                        </p:tav>
                                      </p:tavLst>
                                    </p:anim>
                                    <p:anim calcmode="lin" valueType="num">
                                      <p:cBhvr additive="base">
                                        <p:cTn id="32" dur="500" fill="hold"/>
                                        <p:tgtEl>
                                          <p:spTgt spid="5775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539"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6337" name="Rectangle 2"/>
          <p:cNvSpPr>
            <a:spLocks noGrp="1" noChangeArrowheads="1"/>
          </p:cNvSpPr>
          <p:nvPr>
            <p:ph type="title"/>
          </p:nvPr>
        </p:nvSpPr>
        <p:spPr>
          <a:xfrm>
            <a:off x="250825" y="188913"/>
            <a:ext cx="7772400" cy="609600"/>
          </a:xfrm>
        </p:spPr>
        <p:txBody>
          <a:bodyPr/>
          <a:lstStyle/>
          <a:p>
            <a:pPr eaLnBrk="1" hangingPunct="1"/>
            <a:r>
              <a:rPr lang="ar-JO" sz="3600" dirty="0">
                <a:solidFill>
                  <a:srgbClr val="0000FF"/>
                </a:solidFill>
                <a:latin typeface="Arial" charset="0"/>
                <a:ea typeface="Osaka" charset="0"/>
                <a:cs typeface="Arial" charset="0"/>
              </a:rPr>
              <a:t>7. إنها علامة ل</a:t>
            </a:r>
            <a:r>
              <a:rPr lang="ar-JO" sz="3600" u="sng" dirty="0">
                <a:solidFill>
                  <a:srgbClr val="0000FF"/>
                </a:solidFill>
                <a:latin typeface="Arial" charset="0"/>
                <a:ea typeface="Osaka" charset="0"/>
                <a:cs typeface="Arial" charset="0"/>
              </a:rPr>
              <a:t>غير المؤمنين</a:t>
            </a:r>
            <a:endParaRPr lang="en-AU" b="1" u="sng" dirty="0">
              <a:solidFill>
                <a:srgbClr val="000000"/>
              </a:solidFill>
              <a:latin typeface="Arial" charset="0"/>
              <a:ea typeface="Osaka" charset="0"/>
              <a:cs typeface="Times New Roman" charset="0"/>
            </a:endParaRPr>
          </a:p>
        </p:txBody>
      </p:sp>
      <p:sp>
        <p:nvSpPr>
          <p:cNvPr id="579587" name="Rectangle 3"/>
          <p:cNvSpPr>
            <a:spLocks noGrp="1" noChangeArrowheads="1"/>
          </p:cNvSpPr>
          <p:nvPr>
            <p:ph type="body" idx="1"/>
          </p:nvPr>
        </p:nvSpPr>
        <p:spPr>
          <a:xfrm>
            <a:off x="525463" y="908050"/>
            <a:ext cx="8367712" cy="3457575"/>
          </a:xfrm>
        </p:spPr>
        <p:txBody>
          <a:bodyPr/>
          <a:lstStyle/>
          <a:p>
            <a:pPr algn="r" rtl="1" eaLnBrk="1" hangingPunct="1">
              <a:buClr>
                <a:srgbClr val="0000FF"/>
              </a:buClr>
              <a:buFont typeface="Wingdings" charset="0"/>
              <a:buChar char="v"/>
            </a:pPr>
            <a:r>
              <a:rPr lang="ar-JO" sz="2800" dirty="0">
                <a:solidFill>
                  <a:srgbClr val="FF0000"/>
                </a:solidFill>
                <a:latin typeface="Arial" charset="0"/>
                <a:ea typeface="Osaka" charset="0"/>
                <a:cs typeface="Times New Roman" charset="0"/>
              </a:rPr>
              <a:t>أعمال 2: 6 فَلَمَّا صَارَ هذَا الصَّوْتُ، اجْتَمَعَ الْجُمْهُورُ وَتَحَيَّرُوا، لأَنَّ كُلَّ وَاحِدٍ كَانَ يَسْمَعُهُمْ يَتَكَلَّمُونَ بِلُغَتِهِ. 7فَبُهِتَ الْجَمِيعُ وَتَعَجَّبُوا قَائِلِينَ بَعْضُهُمْ لِبَعْضٍ:«أَتُرَى لَيْسَ جَمِيعُ هؤُلاَءِ الْمُتَكَلِّمِينَ جَلِيلِيِّينَ؟ 8فَكَيْفَ نَسْمَعُ نَحْنُ كُلُّ وَاحِدٍ مِنَّا لُغَتَهُ الَّتِي وُلِدَ فِيهَا؟</a:t>
            </a:r>
            <a:endParaRPr lang="en-GB" sz="2800" dirty="0">
              <a:solidFill>
                <a:srgbClr val="FF0000"/>
              </a:solidFill>
              <a:latin typeface="Arial" charset="0"/>
              <a:ea typeface="Osaka" charset="0"/>
              <a:cs typeface="Times New Roman" charset="0"/>
            </a:endParaRPr>
          </a:p>
        </p:txBody>
      </p:sp>
      <p:sp>
        <p:nvSpPr>
          <p:cNvPr id="579588" name="Text Box 4"/>
          <p:cNvSpPr txBox="1">
            <a:spLocks noChangeArrowheads="1"/>
          </p:cNvSpPr>
          <p:nvPr/>
        </p:nvSpPr>
        <p:spPr bwMode="auto">
          <a:xfrm>
            <a:off x="525463" y="4598988"/>
            <a:ext cx="6507162"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buClr>
                <a:srgbClr val="0000FF"/>
              </a:buClr>
              <a:buSzPct val="75000"/>
              <a:buFont typeface="Wingdings" charset="0"/>
              <a:buChar char="v"/>
            </a:pPr>
            <a:r>
              <a:rPr lang="ar-JO" sz="2800" dirty="0">
                <a:solidFill>
                  <a:srgbClr val="FF0000"/>
                </a:solidFill>
                <a:ea typeface="Osaka" charset="0"/>
                <a:cs typeface="Osaka" charset="0"/>
              </a:rPr>
              <a:t>1 كورنثوس 14: 22 إِذًا </a:t>
            </a:r>
            <a:r>
              <a:rPr lang="ar-JO" sz="2800" b="1" dirty="0">
                <a:solidFill>
                  <a:srgbClr val="FF0000"/>
                </a:solidFill>
                <a:ea typeface="Osaka" charset="0"/>
                <a:cs typeface="Osaka" charset="0"/>
              </a:rPr>
              <a:t>الأَلْسِنَةُ آيَةٌ</a:t>
            </a:r>
            <a:r>
              <a:rPr lang="ar-JO" sz="2800" dirty="0">
                <a:solidFill>
                  <a:srgbClr val="FF0000"/>
                </a:solidFill>
                <a:ea typeface="Osaka" charset="0"/>
                <a:cs typeface="Osaka" charset="0"/>
              </a:rPr>
              <a:t>، لاَ لِلْمُؤْمِنِينَ، بَلْ </a:t>
            </a:r>
            <a:r>
              <a:rPr lang="ar-JO" sz="2800" b="1" dirty="0">
                <a:solidFill>
                  <a:srgbClr val="FF0000"/>
                </a:solidFill>
                <a:ea typeface="Osaka" charset="0"/>
                <a:cs typeface="Osaka" charset="0"/>
              </a:rPr>
              <a:t>لِغَيْرِ الْمُؤْمِنِينَ</a:t>
            </a:r>
            <a:r>
              <a:rPr lang="ar-JO" sz="2800" dirty="0">
                <a:solidFill>
                  <a:srgbClr val="FF0000"/>
                </a:solidFill>
                <a:ea typeface="Osaka" charset="0"/>
                <a:cs typeface="Osaka" charset="0"/>
              </a:rPr>
              <a:t>. أَمَّا النُّبُوَّةُ فَلَيْسَتْ لِغَيْرِ الْمُؤْمِنِينَ، بَلْ لِلْمُؤْمِنِينَ. </a:t>
            </a:r>
            <a:endParaRPr lang="en-AU" sz="2800" dirty="0">
              <a:solidFill>
                <a:srgbClr val="FF0000"/>
              </a:solidFill>
              <a:ea typeface="Osaka" charset="0"/>
              <a:cs typeface="Osaka" charset="0"/>
            </a:endParaRPr>
          </a:p>
        </p:txBody>
      </p:sp>
      <p:pic>
        <p:nvPicPr>
          <p:cNvPr id="526340" name="Picture 5" descr="cross_shimmer_md_wht"/>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315200" y="5029200"/>
            <a:ext cx="990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79587">
                                            <p:txEl>
                                              <p:pRg st="0" end="0"/>
                                            </p:txEl>
                                          </p:spTgt>
                                        </p:tgtEl>
                                        <p:attrNameLst>
                                          <p:attrName>style.visibility</p:attrName>
                                        </p:attrNameLst>
                                      </p:cBhvr>
                                      <p:to>
                                        <p:strVal val="visible"/>
                                      </p:to>
                                    </p:set>
                                    <p:anim calcmode="lin" valueType="num">
                                      <p:cBhvr additive="base">
                                        <p:cTn id="7" dur="500" fill="hold"/>
                                        <p:tgtEl>
                                          <p:spTgt spid="5795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7958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79588"/>
                                        </p:tgtEl>
                                        <p:attrNameLst>
                                          <p:attrName>style.visibility</p:attrName>
                                        </p:attrNameLst>
                                      </p:cBhvr>
                                      <p:to>
                                        <p:strVal val="visible"/>
                                      </p:to>
                                    </p:set>
                                    <p:anim calcmode="lin" valueType="num">
                                      <p:cBhvr additive="base">
                                        <p:cTn id="13" dur="500" fill="hold"/>
                                        <p:tgtEl>
                                          <p:spTgt spid="579588"/>
                                        </p:tgtEl>
                                        <p:attrNameLst>
                                          <p:attrName>ppt_x</p:attrName>
                                        </p:attrNameLst>
                                      </p:cBhvr>
                                      <p:tavLst>
                                        <p:tav tm="0">
                                          <p:val>
                                            <p:strVal val="#ppt_x"/>
                                          </p:val>
                                        </p:tav>
                                        <p:tav tm="100000">
                                          <p:val>
                                            <p:strVal val="#ppt_x"/>
                                          </p:val>
                                        </p:tav>
                                      </p:tavLst>
                                    </p:anim>
                                    <p:anim calcmode="lin" valueType="num">
                                      <p:cBhvr additive="base">
                                        <p:cTn id="14" dur="500" fill="hold"/>
                                        <p:tgtEl>
                                          <p:spTgt spid="5795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7" grpId="0" build="p" autoUpdateAnimBg="0"/>
      <p:bldP spid="579588"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2"/>
          <p:cNvSpPr>
            <a:spLocks noGrp="1" noChangeArrowheads="1"/>
          </p:cNvSpPr>
          <p:nvPr>
            <p:ph type="title"/>
          </p:nvPr>
        </p:nvSpPr>
        <p:spPr/>
        <p:txBody>
          <a:bodyPr/>
          <a:lstStyle/>
          <a:p>
            <a:pPr algn="ctr" eaLnBrk="1" hangingPunct="1"/>
            <a:r>
              <a:rPr lang="ar-JO" dirty="0">
                <a:latin typeface="Arial" panose="020B0604020202020204" pitchFamily="34" charset="0"/>
                <a:cs typeface="Arial" panose="020B0604020202020204" pitchFamily="34" charset="0"/>
              </a:rPr>
              <a:t>التعريف</a:t>
            </a:r>
            <a:endParaRPr lang="en-US" dirty="0">
              <a:latin typeface="Arial" panose="020B0604020202020204" pitchFamily="34" charset="0"/>
              <a:cs typeface="Arial" panose="020B0604020202020204" pitchFamily="34" charset="0"/>
            </a:endParaRPr>
          </a:p>
        </p:txBody>
      </p:sp>
      <p:sp>
        <p:nvSpPr>
          <p:cNvPr id="215042" name="Rectangle 3"/>
          <p:cNvSpPr>
            <a:spLocks noGrp="1" noChangeArrowheads="1"/>
          </p:cNvSpPr>
          <p:nvPr>
            <p:ph type="body" idx="1"/>
          </p:nvPr>
        </p:nvSpPr>
        <p:spPr>
          <a:xfrm>
            <a:off x="3779912" y="2348880"/>
            <a:ext cx="5256584" cy="2880320"/>
          </a:xfrm>
        </p:spPr>
        <p:txBody>
          <a:bodyPr/>
          <a:lstStyle/>
          <a:p>
            <a:pPr marL="0" indent="0" algn="r" rtl="1" eaLnBrk="1" hangingPunct="1">
              <a:buFontTx/>
              <a:buNone/>
              <a:defRPr/>
            </a:pPr>
            <a:endParaRPr lang="en-US" altLang="zh-CN" dirty="0">
              <a:effectLst>
                <a:glow rad="101600">
                  <a:schemeClr val="bg1">
                    <a:alpha val="75000"/>
                  </a:schemeClr>
                </a:glow>
              </a:effectLst>
              <a:latin typeface="Arial" panose="020B0604020202020204" pitchFamily="34" charset="0"/>
              <a:ea typeface="宋体" charset="0"/>
              <a:cs typeface="Arial" panose="020B0604020202020204" pitchFamily="34" charset="0"/>
            </a:endParaRPr>
          </a:p>
          <a:p>
            <a:pPr marL="0" indent="0" algn="r" rtl="1" eaLnBrk="1" hangingPunct="1">
              <a:buFontTx/>
              <a:buNone/>
              <a:defRPr/>
            </a:pPr>
            <a:r>
              <a:rPr lang="ar-JO" dirty="0">
                <a:effectLst>
                  <a:glow rad="101600">
                    <a:schemeClr val="bg1">
                      <a:alpha val="75000"/>
                    </a:schemeClr>
                  </a:glow>
                </a:effectLst>
                <a:latin typeface="Arial" panose="020B0604020202020204" pitchFamily="34" charset="0"/>
                <a:cs typeface="Arial" panose="020B0604020202020204" pitchFamily="34" charset="0"/>
              </a:rPr>
              <a:t>تنتج </a:t>
            </a:r>
            <a:r>
              <a:rPr lang="ar-JO" dirty="0">
                <a:solidFill>
                  <a:srgbClr val="00B050"/>
                </a:solidFill>
                <a:effectLst>
                  <a:glow rad="101600">
                    <a:schemeClr val="bg1">
                      <a:alpha val="75000"/>
                    </a:schemeClr>
                  </a:glow>
                </a:effectLst>
                <a:latin typeface="Arial" panose="020B0604020202020204" pitchFamily="34" charset="0"/>
                <a:cs typeface="Arial" panose="020B0604020202020204" pitchFamily="34" charset="0"/>
              </a:rPr>
              <a:t>المعجزة</a:t>
            </a:r>
            <a:r>
              <a:rPr lang="en-US" dirty="0">
                <a:solidFill>
                  <a:srgbClr val="00B050"/>
                </a:solidFill>
                <a:effectLst>
                  <a:glow rad="101600">
                    <a:schemeClr val="bg1">
                      <a:alpha val="75000"/>
                    </a:schemeClr>
                  </a:glow>
                </a:effectLst>
                <a:latin typeface="Arial" panose="020B0604020202020204" pitchFamily="34" charset="0"/>
                <a:cs typeface="Arial" panose="020B0604020202020204" pitchFamily="34" charset="0"/>
              </a:rPr>
              <a:t>(</a:t>
            </a:r>
            <a:r>
              <a:rPr lang="en-US" dirty="0" err="1">
                <a:solidFill>
                  <a:srgbClr val="00B050"/>
                </a:solidFill>
                <a:effectLst>
                  <a:glow rad="101600">
                    <a:schemeClr val="bg1">
                      <a:alpha val="75000"/>
                    </a:schemeClr>
                  </a:glow>
                </a:effectLst>
                <a:latin typeface="Arial" panose="020B0604020202020204" pitchFamily="34" charset="0"/>
                <a:cs typeface="Arial" panose="020B0604020202020204" pitchFamily="34" charset="0"/>
              </a:rPr>
              <a:t>dunamis</a:t>
            </a:r>
            <a:r>
              <a:rPr lang="en-US" dirty="0">
                <a:solidFill>
                  <a:srgbClr val="00B050"/>
                </a:solidFill>
                <a:effectLst>
                  <a:glow rad="101600">
                    <a:schemeClr val="bg1">
                      <a:alpha val="75000"/>
                    </a:schemeClr>
                  </a:glow>
                </a:effectLst>
                <a:latin typeface="Arial" panose="020B0604020202020204" pitchFamily="34" charset="0"/>
                <a:cs typeface="Arial" panose="020B0604020202020204" pitchFamily="34" charset="0"/>
              </a:rPr>
              <a:t>) </a:t>
            </a:r>
            <a:r>
              <a:rPr lang="ar-JO" dirty="0">
                <a:effectLst>
                  <a:glow rad="101600">
                    <a:schemeClr val="bg1">
                      <a:alpha val="75000"/>
                    </a:schemeClr>
                  </a:glow>
                </a:effectLst>
                <a:latin typeface="Arial" panose="020B0604020202020204" pitchFamily="34" charset="0"/>
                <a:cs typeface="Arial" panose="020B0604020202020204" pitchFamily="34" charset="0"/>
              </a:rPr>
              <a:t>عن </a:t>
            </a:r>
            <a:r>
              <a:rPr lang="ar-JO" dirty="0">
                <a:solidFill>
                  <a:srgbClr val="C00000"/>
                </a:solidFill>
                <a:effectLst>
                  <a:glow rad="101600">
                    <a:schemeClr val="bg1">
                      <a:alpha val="75000"/>
                    </a:schemeClr>
                  </a:glow>
                </a:effectLst>
                <a:latin typeface="Arial" panose="020B0604020202020204" pitchFamily="34" charset="0"/>
                <a:cs typeface="Arial" panose="020B0604020202020204" pitchFamily="34" charset="0"/>
              </a:rPr>
              <a:t>الحدث حيث يتعجب الناس</a:t>
            </a:r>
            <a:r>
              <a:rPr lang="en-US" dirty="0">
                <a:solidFill>
                  <a:srgbClr val="C00000"/>
                </a:solidFill>
                <a:effectLst>
                  <a:glow rad="101600">
                    <a:schemeClr val="bg1">
                      <a:alpha val="75000"/>
                    </a:schemeClr>
                  </a:glow>
                </a:effectLst>
                <a:latin typeface="Arial" panose="020B0604020202020204" pitchFamily="34" charset="0"/>
                <a:cs typeface="Arial" panose="020B0604020202020204" pitchFamily="34" charset="0"/>
              </a:rPr>
              <a:t>teras) </a:t>
            </a:r>
            <a:r>
              <a:rPr lang="ar-JO" dirty="0">
                <a:solidFill>
                  <a:srgbClr val="C00000"/>
                </a:solidFill>
                <a:effectLst>
                  <a:glow rad="101600">
                    <a:schemeClr val="bg1">
                      <a:alpha val="75000"/>
                    </a:schemeClr>
                  </a:glow>
                </a:effectLst>
                <a:latin typeface="Arial" panose="020B0604020202020204" pitchFamily="34" charset="0"/>
                <a:cs typeface="Arial" panose="020B0604020202020204" pitchFamily="34" charset="0"/>
              </a:rPr>
              <a:t>) </a:t>
            </a:r>
            <a:r>
              <a:rPr lang="ar-JO" dirty="0">
                <a:effectLst>
                  <a:glow rad="101600">
                    <a:schemeClr val="bg1">
                      <a:alpha val="75000"/>
                    </a:schemeClr>
                  </a:glow>
                </a:effectLst>
                <a:latin typeface="Arial" panose="020B0604020202020204" pitchFamily="34" charset="0"/>
                <a:cs typeface="Arial" panose="020B0604020202020204" pitchFamily="34" charset="0"/>
              </a:rPr>
              <a:t>لغرض </a:t>
            </a:r>
            <a:r>
              <a:rPr lang="ar-JO" dirty="0">
                <a:solidFill>
                  <a:srgbClr val="1102FF"/>
                </a:solidFill>
                <a:effectLst>
                  <a:glow rad="101600">
                    <a:schemeClr val="bg1">
                      <a:alpha val="75000"/>
                    </a:schemeClr>
                  </a:glow>
                </a:effectLst>
                <a:latin typeface="Arial" panose="020B0604020202020204" pitchFamily="34" charset="0"/>
                <a:cs typeface="Arial" panose="020B0604020202020204" pitchFamily="34" charset="0"/>
              </a:rPr>
              <a:t>المصادقة على المعجزة </a:t>
            </a:r>
            <a:r>
              <a:rPr lang="en-US" dirty="0">
                <a:solidFill>
                  <a:srgbClr val="1102FF"/>
                </a:solidFill>
                <a:effectLst>
                  <a:glow rad="101600">
                    <a:schemeClr val="bg1">
                      <a:alpha val="75000"/>
                    </a:schemeClr>
                  </a:glow>
                </a:effectLst>
                <a:latin typeface="Arial" panose="020B0604020202020204" pitchFamily="34" charset="0"/>
                <a:cs typeface="Arial" panose="020B0604020202020204" pitchFamily="34" charset="0"/>
              </a:rPr>
              <a:t>(</a:t>
            </a:r>
            <a:r>
              <a:rPr lang="en-US" dirty="0" err="1">
                <a:solidFill>
                  <a:srgbClr val="1102FF"/>
                </a:solidFill>
                <a:effectLst>
                  <a:glow rad="101600">
                    <a:schemeClr val="bg1">
                      <a:alpha val="75000"/>
                    </a:schemeClr>
                  </a:glow>
                </a:effectLst>
                <a:latin typeface="Arial" panose="020B0604020202020204" pitchFamily="34" charset="0"/>
                <a:cs typeface="Arial" panose="020B0604020202020204" pitchFamily="34" charset="0"/>
              </a:rPr>
              <a:t>semion</a:t>
            </a:r>
            <a:r>
              <a:rPr lang="en-US" dirty="0">
                <a:solidFill>
                  <a:srgbClr val="1102FF"/>
                </a:solidFill>
                <a:effectLst>
                  <a:glow rad="101600">
                    <a:schemeClr val="bg1">
                      <a:alpha val="75000"/>
                    </a:schemeClr>
                  </a:glow>
                </a:effectLst>
                <a:latin typeface="Arial" panose="020B0604020202020204" pitchFamily="34" charset="0"/>
                <a:cs typeface="Arial" panose="020B0604020202020204" pitchFamily="34" charset="0"/>
              </a:rPr>
              <a:t>)</a:t>
            </a:r>
          </a:p>
        </p:txBody>
      </p:sp>
      <p:sp>
        <p:nvSpPr>
          <p:cNvPr id="215043" name="Text Box 5"/>
          <p:cNvSpPr txBox="1">
            <a:spLocks noChangeArrowheads="1"/>
          </p:cNvSpPr>
          <p:nvPr/>
        </p:nvSpPr>
        <p:spPr bwMode="auto">
          <a:xfrm>
            <a:off x="3856112" y="5415607"/>
            <a:ext cx="453153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ar-JO" altLang="zh-CN" b="1" dirty="0">
                <a:solidFill>
                  <a:srgbClr val="000000"/>
                </a:solidFill>
                <a:effectLst>
                  <a:glow rad="101600">
                    <a:schemeClr val="bg1">
                      <a:alpha val="75000"/>
                    </a:schemeClr>
                  </a:glow>
                </a:effectLst>
                <a:latin typeface="Arial" panose="020B0604020202020204" pitchFamily="34" charset="0"/>
                <a:ea typeface="宋体" charset="0"/>
                <a:cs typeface="Arial" panose="020B0604020202020204" pitchFamily="34" charset="0"/>
              </a:rPr>
              <a:t>د. ريك جريفيث</a:t>
            </a:r>
            <a:endParaRPr lang="en-US" b="1" dirty="0">
              <a:effectLst>
                <a:glow rad="101600">
                  <a:schemeClr val="bg1">
                    <a:alpha val="75000"/>
                  </a:schemeClr>
                </a:glow>
              </a:effectLst>
              <a:latin typeface="Arial" panose="020B0604020202020204" pitchFamily="34" charset="0"/>
              <a:cs typeface="Arial" panose="020B0604020202020204" pitchFamily="34" charset="0"/>
            </a:endParaRPr>
          </a:p>
        </p:txBody>
      </p:sp>
      <p:pic>
        <p:nvPicPr>
          <p:cNvPr id="364548" name="Picture 6" descr="Rick Griffith (colou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3850" y="1268413"/>
            <a:ext cx="3386138" cy="4975225"/>
          </a:xfrm>
          <a:prstGeom prst="rect">
            <a:avLst/>
          </a:prstGeom>
          <a:noFill/>
          <a:ln w="31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64549" name="Text Box 4"/>
          <p:cNvSpPr txBox="1">
            <a:spLocks noChangeArrowheads="1"/>
          </p:cNvSpPr>
          <p:nvPr/>
        </p:nvSpPr>
        <p:spPr bwMode="auto">
          <a:xfrm>
            <a:off x="8543925" y="45085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36</a:t>
            </a:r>
            <a:endParaRPr lang="en-US" b="1" dirty="0">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8385" name="Rectangle 2"/>
          <p:cNvSpPr>
            <a:spLocks noGrp="1" noChangeArrowheads="1"/>
          </p:cNvSpPr>
          <p:nvPr>
            <p:ph type="title"/>
          </p:nvPr>
        </p:nvSpPr>
        <p:spPr>
          <a:xfrm>
            <a:off x="107950" y="765175"/>
            <a:ext cx="8578850" cy="1184275"/>
          </a:xfrm>
        </p:spPr>
        <p:txBody>
          <a:bodyPr/>
          <a:lstStyle/>
          <a:p>
            <a:pPr eaLnBrk="1" hangingPunct="1"/>
            <a:r>
              <a:rPr lang="ar-JO" sz="3600" dirty="0">
                <a:solidFill>
                  <a:srgbClr val="0000FF"/>
                </a:solidFill>
                <a:latin typeface="Arial" charset="0"/>
                <a:ea typeface="Osaka" charset="0"/>
                <a:cs typeface="Arial" charset="0"/>
              </a:rPr>
              <a:t>8. إنها إحدى المواهب القليلة مع وجود </a:t>
            </a:r>
            <a:r>
              <a:rPr lang="ar-JO" sz="3600" u="sng" dirty="0">
                <a:solidFill>
                  <a:srgbClr val="0000FF"/>
                </a:solidFill>
                <a:latin typeface="Arial" charset="0"/>
                <a:ea typeface="Osaka" charset="0"/>
                <a:cs typeface="Arial" charset="0"/>
              </a:rPr>
              <a:t>محددات</a:t>
            </a:r>
            <a:r>
              <a:rPr lang="ar-JO" sz="3600" dirty="0">
                <a:solidFill>
                  <a:srgbClr val="0000FF"/>
                </a:solidFill>
                <a:latin typeface="Arial" charset="0"/>
                <a:ea typeface="Osaka" charset="0"/>
                <a:cs typeface="Arial" charset="0"/>
              </a:rPr>
              <a:t> عليها    (1 كو 14)</a:t>
            </a:r>
            <a:endParaRPr lang="en-AU" sz="3600" dirty="0">
              <a:solidFill>
                <a:srgbClr val="0000FF"/>
              </a:solidFill>
              <a:latin typeface="Arial" charset="0"/>
              <a:ea typeface="Osaka" charset="0"/>
              <a:cs typeface="Times New Roman" charset="0"/>
            </a:endParaRPr>
          </a:p>
        </p:txBody>
      </p:sp>
      <p:sp>
        <p:nvSpPr>
          <p:cNvPr id="580611" name="Rectangle 3"/>
          <p:cNvSpPr>
            <a:spLocks noGrp="1" noChangeArrowheads="1"/>
          </p:cNvSpPr>
          <p:nvPr>
            <p:ph type="body" idx="1"/>
          </p:nvPr>
        </p:nvSpPr>
        <p:spPr>
          <a:xfrm>
            <a:off x="457200" y="2406650"/>
            <a:ext cx="8305800" cy="3232150"/>
          </a:xfrm>
        </p:spPr>
        <p:txBody>
          <a:bodyPr/>
          <a:lstStyle/>
          <a:p>
            <a:pPr algn="r" rtl="1" eaLnBrk="1" hangingPunct="1">
              <a:lnSpc>
                <a:spcPct val="90000"/>
              </a:lnSpc>
              <a:buClr>
                <a:srgbClr val="0000FF"/>
              </a:buClr>
              <a:buFont typeface="Wingdings" charset="0"/>
              <a:buChar char="v"/>
            </a:pPr>
            <a:r>
              <a:rPr lang="ar-JO" sz="2800" dirty="0">
                <a:solidFill>
                  <a:srgbClr val="FF0000"/>
                </a:solidFill>
                <a:latin typeface="Arial" charset="0"/>
                <a:ea typeface="Osaka" charset="0"/>
                <a:cs typeface="Arial" charset="0"/>
              </a:rPr>
              <a:t>غير مسموح لأكثر من 3 بالتكلم خلال الخدمة (14: 27أ)</a:t>
            </a:r>
          </a:p>
          <a:p>
            <a:pPr algn="r" rtl="1" eaLnBrk="1" hangingPunct="1">
              <a:lnSpc>
                <a:spcPct val="90000"/>
              </a:lnSpc>
              <a:buClr>
                <a:srgbClr val="0000FF"/>
              </a:buClr>
              <a:buFont typeface="Wingdings" charset="0"/>
              <a:buChar char="v"/>
            </a:pPr>
            <a:r>
              <a:rPr lang="ar-JO" sz="2800" dirty="0">
                <a:solidFill>
                  <a:srgbClr val="FF0000"/>
                </a:solidFill>
                <a:latin typeface="Arial" charset="0"/>
                <a:ea typeface="Osaka" charset="0"/>
                <a:cs typeface="Arial" charset="0"/>
              </a:rPr>
              <a:t>يجب التكلم بترتيب – وليس في نفس الوقت (14: 27ب)</a:t>
            </a:r>
          </a:p>
          <a:p>
            <a:pPr algn="r" rtl="1" eaLnBrk="1" hangingPunct="1">
              <a:lnSpc>
                <a:spcPct val="90000"/>
              </a:lnSpc>
              <a:buClr>
                <a:srgbClr val="0000FF"/>
              </a:buClr>
              <a:buFont typeface="Wingdings" charset="0"/>
              <a:buChar char="v"/>
            </a:pPr>
            <a:r>
              <a:rPr lang="ar-JO" sz="2800" dirty="0">
                <a:solidFill>
                  <a:srgbClr val="FF0000"/>
                </a:solidFill>
                <a:latin typeface="Arial" charset="0"/>
                <a:ea typeface="Osaka" charset="0"/>
                <a:cs typeface="Arial" charset="0"/>
              </a:rPr>
              <a:t>إذا لم يكن هناك مترجم فلا يجب أن يتكلم أحد بألسنة (14: 28)</a:t>
            </a:r>
          </a:p>
          <a:p>
            <a:pPr algn="r" rtl="1" eaLnBrk="1" hangingPunct="1">
              <a:lnSpc>
                <a:spcPct val="90000"/>
              </a:lnSpc>
              <a:buClr>
                <a:srgbClr val="0000FF"/>
              </a:buClr>
              <a:buFont typeface="Wingdings" charset="0"/>
              <a:buChar char="v"/>
            </a:pPr>
            <a:r>
              <a:rPr lang="ar-JO" sz="2800" dirty="0">
                <a:solidFill>
                  <a:srgbClr val="FF0000"/>
                </a:solidFill>
                <a:latin typeface="Arial" charset="0"/>
                <a:ea typeface="Osaka" charset="0"/>
                <a:cs typeface="Arial" charset="0"/>
              </a:rPr>
              <a:t>يسمح بالتكلم بألسنة للرجال فقط (14: 34-35)</a:t>
            </a:r>
            <a:endParaRPr lang="en-AU" sz="2800" dirty="0">
              <a:solidFill>
                <a:srgbClr val="FF0000"/>
              </a:solidFill>
              <a:latin typeface="Arial" charset="0"/>
              <a:ea typeface="Osaka" charset="0"/>
              <a:cs typeface="Arial" charset="0"/>
            </a:endParaRPr>
          </a:p>
        </p:txBody>
      </p:sp>
      <p:pic>
        <p:nvPicPr>
          <p:cNvPr id="528387" name="Picture 4" descr="cross_shimmer_md_wht"/>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086600" y="53340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80611">
                                            <p:txEl>
                                              <p:pRg st="0" end="0"/>
                                            </p:txEl>
                                          </p:spTgt>
                                        </p:tgtEl>
                                        <p:attrNameLst>
                                          <p:attrName>style.visibility</p:attrName>
                                        </p:attrNameLst>
                                      </p:cBhvr>
                                      <p:to>
                                        <p:strVal val="visible"/>
                                      </p:to>
                                    </p:set>
                                    <p:anim calcmode="lin" valueType="num">
                                      <p:cBhvr>
                                        <p:cTn id="7" dur="500" fill="hold"/>
                                        <p:tgtEl>
                                          <p:spTgt spid="5806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8061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580611">
                                            <p:txEl>
                                              <p:pRg st="1" end="1"/>
                                            </p:txEl>
                                          </p:spTgt>
                                        </p:tgtEl>
                                        <p:attrNameLst>
                                          <p:attrName>style.visibility</p:attrName>
                                        </p:attrNameLst>
                                      </p:cBhvr>
                                      <p:to>
                                        <p:strVal val="visible"/>
                                      </p:to>
                                    </p:set>
                                    <p:anim calcmode="lin" valueType="num">
                                      <p:cBhvr>
                                        <p:cTn id="13" dur="500" fill="hold"/>
                                        <p:tgtEl>
                                          <p:spTgt spid="58061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58061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580611">
                                            <p:txEl>
                                              <p:pRg st="2" end="2"/>
                                            </p:txEl>
                                          </p:spTgt>
                                        </p:tgtEl>
                                        <p:attrNameLst>
                                          <p:attrName>style.visibility</p:attrName>
                                        </p:attrNameLst>
                                      </p:cBhvr>
                                      <p:to>
                                        <p:strVal val="visible"/>
                                      </p:to>
                                    </p:set>
                                    <p:anim calcmode="lin" valueType="num">
                                      <p:cBhvr>
                                        <p:cTn id="19" dur="500" fill="hold"/>
                                        <p:tgtEl>
                                          <p:spTgt spid="58061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58061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580611">
                                            <p:txEl>
                                              <p:pRg st="3" end="3"/>
                                            </p:txEl>
                                          </p:spTgt>
                                        </p:tgtEl>
                                        <p:attrNameLst>
                                          <p:attrName>style.visibility</p:attrName>
                                        </p:attrNameLst>
                                      </p:cBhvr>
                                      <p:to>
                                        <p:strVal val="visible"/>
                                      </p:to>
                                    </p:set>
                                    <p:anim calcmode="lin" valueType="num">
                                      <p:cBhvr>
                                        <p:cTn id="25" dur="500" fill="hold"/>
                                        <p:tgtEl>
                                          <p:spTgt spid="58061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580611">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11"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534531" name="Rectangle 173"/>
          <p:cNvSpPr>
            <a:spLocks noGrp="1" noChangeArrowheads="1"/>
          </p:cNvSpPr>
          <p:nvPr>
            <p:ph type="title" idx="4294967295"/>
          </p:nvPr>
        </p:nvSpPr>
        <p:spPr>
          <a:xfrm>
            <a:off x="0" y="0"/>
            <a:ext cx="9144000" cy="525463"/>
          </a:xfrm>
          <a:gradFill flip="none" rotWithShape="1">
            <a:gsLst>
              <a:gs pos="0">
                <a:srgbClr val="FF0000"/>
              </a:gs>
              <a:gs pos="100000">
                <a:schemeClr val="tx1"/>
              </a:gs>
            </a:gsLst>
            <a:path path="rect">
              <a:fillToRect l="50000" t="50000" r="50000" b="50000"/>
            </a:path>
            <a:tileRect/>
          </a:gradFill>
        </p:spPr>
        <p:txBody>
          <a:bodyPr anchor="t">
            <a:spAutoFit/>
          </a:bodyPr>
          <a:lstStyle/>
          <a:p>
            <a:pPr algn="ctr" rtl="1" eaLnBrk="1" hangingPunct="1">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الألسنة مقابل النبوة</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2464185394"/>
              </p:ext>
            </p:extLst>
          </p:nvPr>
        </p:nvGraphicFramePr>
        <p:xfrm>
          <a:off x="-1" y="525463"/>
          <a:ext cx="9114657" cy="6278846"/>
        </p:xfrm>
        <a:graphic>
          <a:graphicData uri="http://schemas.openxmlformats.org/drawingml/2006/table">
            <a:tbl>
              <a:tblPr/>
              <a:tblGrid>
                <a:gridCol w="3995937">
                  <a:extLst>
                    <a:ext uri="{9D8B030D-6E8A-4147-A177-3AD203B41FA5}">
                      <a16:colId xmlns:a16="http://schemas.microsoft.com/office/drawing/2014/main" val="20001"/>
                    </a:ext>
                  </a:extLst>
                </a:gridCol>
                <a:gridCol w="3346089">
                  <a:extLst>
                    <a:ext uri="{9D8B030D-6E8A-4147-A177-3AD203B41FA5}">
                      <a16:colId xmlns:a16="http://schemas.microsoft.com/office/drawing/2014/main" val="20002"/>
                    </a:ext>
                  </a:extLst>
                </a:gridCol>
                <a:gridCol w="1772631">
                  <a:extLst>
                    <a:ext uri="{9D8B030D-6E8A-4147-A177-3AD203B41FA5}">
                      <a16:colId xmlns:a16="http://schemas.microsoft.com/office/drawing/2014/main" val="1846370236"/>
                    </a:ext>
                  </a:extLst>
                </a:gridCol>
              </a:tblGrid>
              <a:tr h="457196">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الألسنة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النبوات</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panose="020B0604020202020204" pitchFamily="34" charset="0"/>
                          <a:ea typeface="SimSun" charset="0"/>
                          <a:cs typeface="Arial" panose="020B0604020202020204" pitchFamily="34" charset="0"/>
                        </a:rPr>
                        <a:t>التناقضات</a:t>
                      </a:r>
                      <a:endParaRPr kumimoji="0" lang="en-US"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48649">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dirty="0">
                          <a:latin typeface="Arial" panose="020B0604020202020204" pitchFamily="34" charset="0"/>
                          <a:ea typeface="SimSun" charset="0"/>
                          <a:cs typeface="Arial" panose="020B0604020202020204" pitchFamily="34" charset="0"/>
                        </a:rPr>
                        <a:t>أدنى منزلة </a:t>
                      </a:r>
                    </a:p>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dirty="0">
                          <a:latin typeface="Arial" panose="020B0604020202020204" pitchFamily="34" charset="0"/>
                          <a:ea typeface="SimSun" charset="0"/>
                          <a:cs typeface="Arial" panose="020B0604020202020204" pitchFamily="34" charset="0"/>
                        </a:rPr>
                        <a:t>(</a:t>
                      </a:r>
                      <a:r>
                        <a:rPr lang="en-US" altLang="zh-CN" sz="2800" b="1" dirty="0">
                          <a:latin typeface="Arial" panose="020B0604020202020204" pitchFamily="34" charset="0"/>
                          <a:ea typeface="SimSun" charset="0"/>
                          <a:cs typeface="Arial" panose="020B0604020202020204" pitchFamily="34" charset="0"/>
                        </a:rPr>
                        <a:t> </a:t>
                      </a:r>
                      <a:r>
                        <a:rPr lang="ar-JO" altLang="zh-CN" sz="2800" b="1" dirty="0">
                          <a:latin typeface="Arial" panose="020B0604020202020204" pitchFamily="34" charset="0"/>
                          <a:ea typeface="SimSun" charset="0"/>
                          <a:cs typeface="Arial" panose="020B0604020202020204" pitchFamily="34" charset="0"/>
                        </a:rPr>
                        <a:t>14:</a:t>
                      </a:r>
                      <a:r>
                        <a:rPr lang="ar-JO" altLang="zh-CN" sz="2800" b="1" baseline="0" dirty="0">
                          <a:latin typeface="Arial" panose="020B0604020202020204" pitchFamily="34" charset="0"/>
                          <a:ea typeface="SimSun" charset="0"/>
                          <a:cs typeface="Arial" panose="020B0604020202020204" pitchFamily="34" charset="0"/>
                        </a:rPr>
                        <a:t> 5أ)</a:t>
                      </a:r>
                      <a:endParaRPr lang="en-US" altLang="zh-CN" sz="28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dirty="0">
                          <a:latin typeface="Arial" panose="020B0604020202020204" pitchFamily="34" charset="0"/>
                          <a:ea typeface="SimSun" charset="0"/>
                          <a:cs typeface="Arial" panose="020B0604020202020204" pitchFamily="34" charset="0"/>
                        </a:rPr>
                        <a:t>أعلى مقاماً</a:t>
                      </a:r>
                      <a:r>
                        <a:rPr lang="ar-JO" altLang="zh-CN" sz="2800" b="1" baseline="0" dirty="0">
                          <a:latin typeface="Arial" panose="020B0604020202020204" pitchFamily="34" charset="0"/>
                          <a:ea typeface="SimSun" charset="0"/>
                          <a:cs typeface="Arial" panose="020B0604020202020204" pitchFamily="34" charset="0"/>
                        </a:rPr>
                        <a:t> </a:t>
                      </a:r>
                      <a:r>
                        <a:rPr lang="en-US" altLang="zh-CN" sz="2800" b="1" dirty="0">
                          <a:latin typeface="Arial" panose="020B0604020202020204" pitchFamily="34" charset="0"/>
                          <a:ea typeface="SimSun" charset="0"/>
                          <a:cs typeface="Arial" panose="020B0604020202020204" pitchFamily="34" charset="0"/>
                        </a:rPr>
                        <a:t> </a:t>
                      </a:r>
                      <a:endParaRPr lang="ar-JO" altLang="zh-CN" sz="2800" b="1" dirty="0">
                        <a:latin typeface="Arial" panose="020B0604020202020204" pitchFamily="34" charset="0"/>
                        <a:ea typeface="SimSun"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dirty="0">
                          <a:latin typeface="Arial" panose="020B0604020202020204" pitchFamily="34" charset="0"/>
                          <a:ea typeface="SimSun" charset="0"/>
                          <a:cs typeface="Arial" panose="020B0604020202020204" pitchFamily="34" charset="0"/>
                        </a:rPr>
                        <a:t>(14: 1 )</a:t>
                      </a:r>
                      <a:endParaRPr lang="en-US" altLang="zh-CN" sz="28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400" b="1" i="1"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المتحدث</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640076">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dirty="0">
                          <a:latin typeface="Arial" panose="020B0604020202020204" pitchFamily="34" charset="0"/>
                          <a:ea typeface="SimSun" charset="0"/>
                          <a:cs typeface="Arial" panose="020B0604020202020204" pitchFamily="34" charset="0"/>
                        </a:rPr>
                        <a:t>الموهبة الأقل أهمية </a:t>
                      </a:r>
                    </a:p>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dirty="0">
                          <a:latin typeface="Arial" panose="020B0604020202020204" pitchFamily="34" charset="0"/>
                          <a:ea typeface="SimSun" charset="0"/>
                          <a:cs typeface="Arial" panose="020B0604020202020204" pitchFamily="34" charset="0"/>
                        </a:rPr>
                        <a:t>(١٢ :٢٨)</a:t>
                      </a:r>
                      <a:endParaRPr lang="en-US" altLang="zh-CN" sz="28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dirty="0">
                          <a:latin typeface="Arial" panose="020B0604020202020204" pitchFamily="34" charset="0"/>
                          <a:ea typeface="SimSun" charset="0"/>
                          <a:cs typeface="Arial" panose="020B0604020202020204" pitchFamily="34" charset="0"/>
                        </a:rPr>
                        <a:t>ثاني أهم موهبة </a:t>
                      </a:r>
                    </a:p>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dirty="0">
                          <a:latin typeface="Arial" panose="020B0604020202020204" pitchFamily="34" charset="0"/>
                          <a:ea typeface="SimSun" charset="0"/>
                          <a:cs typeface="Arial" panose="020B0604020202020204" pitchFamily="34" charset="0"/>
                        </a:rPr>
                        <a:t>(١٢ :٢٨)</a:t>
                      </a:r>
                      <a:endParaRPr lang="en-US" altLang="zh-CN" sz="28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2400" b="1" i="1" dirty="0">
                          <a:latin typeface="Arial" panose="020B0604020202020204" pitchFamily="34" charset="0"/>
                          <a:ea typeface="SimSun" charset="0"/>
                          <a:cs typeface="Arial" panose="020B0604020202020204" pitchFamily="34" charset="0"/>
                        </a:rPr>
                        <a:t>العلاقة مع المواهب الأخرى</a:t>
                      </a:r>
                      <a:endParaRPr lang="en-US" altLang="zh-CN" sz="24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673975">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أجنبية </a:t>
                      </a:r>
                    </a:p>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(14: 10)</a:t>
                      </a:r>
                      <a:endParaRPr lang="en-US" altLang="zh-CN" sz="28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dirty="0">
                          <a:latin typeface="Arial" panose="020B0604020202020204" pitchFamily="34" charset="0"/>
                          <a:ea typeface="SimSun" charset="0"/>
                          <a:cs typeface="Arial" panose="020B0604020202020204" pitchFamily="34" charset="0"/>
                        </a:rPr>
                        <a:t>اللغة الدارجة </a:t>
                      </a:r>
                    </a:p>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dirty="0">
                          <a:latin typeface="Arial" panose="020B0604020202020204" pitchFamily="34" charset="0"/>
                          <a:ea typeface="SimSun" charset="0"/>
                          <a:cs typeface="Arial" panose="020B0604020202020204" pitchFamily="34" charset="0"/>
                        </a:rPr>
                        <a:t>(</a:t>
                      </a:r>
                      <a:r>
                        <a:rPr lang="en-US" altLang="zh-CN" sz="2800" b="1" dirty="0">
                          <a:latin typeface="Arial" panose="020B0604020202020204" pitchFamily="34" charset="0"/>
                          <a:ea typeface="SimSun" charset="0"/>
                          <a:cs typeface="Arial" panose="020B0604020202020204" pitchFamily="34" charset="0"/>
                        </a:rPr>
                        <a:t> </a:t>
                      </a:r>
                      <a:r>
                        <a:rPr lang="ar-JO" altLang="zh-CN" sz="2800" b="1" dirty="0">
                          <a:latin typeface="Arial" panose="020B0604020202020204" pitchFamily="34" charset="0"/>
                          <a:ea typeface="SimSun" charset="0"/>
                          <a:cs typeface="Arial" panose="020B0604020202020204" pitchFamily="34" charset="0"/>
                        </a:rPr>
                        <a:t>14:</a:t>
                      </a:r>
                      <a:r>
                        <a:rPr lang="ar-JO" altLang="zh-CN" sz="2800" b="1" baseline="0" dirty="0">
                          <a:latin typeface="Arial" panose="020B0604020202020204" pitchFamily="34" charset="0"/>
                          <a:ea typeface="SimSun" charset="0"/>
                          <a:cs typeface="Arial" panose="020B0604020202020204" pitchFamily="34" charset="0"/>
                        </a:rPr>
                        <a:t> 19)</a:t>
                      </a:r>
                      <a:endParaRPr lang="en-US" altLang="zh-CN" sz="28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2400" b="1" i="1" dirty="0">
                          <a:latin typeface="Arial" panose="020B0604020202020204" pitchFamily="34" charset="0"/>
                          <a:ea typeface="SimSun" charset="0"/>
                          <a:cs typeface="Arial" panose="020B0604020202020204" pitchFamily="34" charset="0"/>
                        </a:rPr>
                        <a:t>اللغة المستخدمة</a:t>
                      </a:r>
                      <a:endParaRPr lang="en-US" altLang="zh-CN" sz="24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555649">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dirty="0">
                          <a:latin typeface="Arial" panose="020B0604020202020204" pitchFamily="34" charset="0"/>
                          <a:ea typeface="SimSun" charset="0"/>
                          <a:cs typeface="Arial" panose="020B0604020202020204" pitchFamily="34" charset="0"/>
                        </a:rPr>
                        <a:t>ترجمة </a:t>
                      </a:r>
                      <a:r>
                        <a:rPr lang="ar-JO" altLang="zh-CN" sz="2800" b="1" kern="1200" dirty="0">
                          <a:solidFill>
                            <a:schemeClr val="tx1"/>
                          </a:solidFill>
                          <a:latin typeface="Arial" panose="020B0604020202020204" pitchFamily="34" charset="0"/>
                          <a:ea typeface="SimSun" charset="0"/>
                          <a:cs typeface="Arial" panose="020B0604020202020204" pitchFamily="34" charset="0"/>
                        </a:rPr>
                        <a:t>الألسنة </a:t>
                      </a:r>
                    </a:p>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kern="1200" dirty="0">
                          <a:solidFill>
                            <a:schemeClr val="tx1"/>
                          </a:solidFill>
                          <a:latin typeface="Arial" panose="020B0604020202020204" pitchFamily="34" charset="0"/>
                          <a:ea typeface="SimSun" charset="0"/>
                          <a:cs typeface="Arial" panose="020B0604020202020204" pitchFamily="34" charset="0"/>
                        </a:rPr>
                        <a:t>(14: 27-28, 12: 30)</a:t>
                      </a:r>
                      <a:endParaRPr lang="en-US" altLang="zh-CN" sz="28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تمييز أرواح </a:t>
                      </a:r>
                    </a:p>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(14: 29, 12: 10)</a:t>
                      </a:r>
                      <a:endParaRPr lang="en-US" altLang="zh-CN" sz="28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400" b="1" i="1" dirty="0">
                          <a:latin typeface="Arial" panose="020B0604020202020204" pitchFamily="34" charset="0"/>
                          <a:ea typeface="SimSun" charset="0"/>
                          <a:cs typeface="Arial" panose="020B0604020202020204" pitchFamily="34" charset="0"/>
                        </a:rPr>
                        <a:t>الموهبة</a:t>
                      </a:r>
                      <a:r>
                        <a:rPr lang="ar-JO" altLang="zh-CN" sz="2400" b="1" i="1" baseline="0" dirty="0">
                          <a:latin typeface="Arial" panose="020B0604020202020204" pitchFamily="34" charset="0"/>
                          <a:ea typeface="SimSun" charset="0"/>
                          <a:cs typeface="Arial" panose="020B0604020202020204" pitchFamily="34" charset="0"/>
                        </a:rPr>
                        <a:t> الملازمة لها</a:t>
                      </a:r>
                      <a:endParaRPr lang="en-US" altLang="zh-CN" sz="24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1221620">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dirty="0">
                          <a:latin typeface="Arial" panose="020B0604020202020204" pitchFamily="34" charset="0"/>
                          <a:ea typeface="SimSun" charset="0"/>
                          <a:cs typeface="Arial" panose="020B0604020202020204" pitchFamily="34" charset="0"/>
                        </a:rPr>
                        <a:t>غير معروف: ينطق بالأسرار بروحه ... روحي تصلي ولكن عقلي بلا ثمر </a:t>
                      </a:r>
                    </a:p>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dirty="0">
                          <a:latin typeface="Arial" panose="020B0604020202020204" pitchFamily="34" charset="0"/>
                          <a:ea typeface="SimSun" charset="0"/>
                          <a:cs typeface="Arial" panose="020B0604020202020204" pitchFamily="34" charset="0"/>
                        </a:rPr>
                        <a:t>(١٤ : ٢ ب ، ١٤)</a:t>
                      </a:r>
                      <a:endParaRPr lang="en-US" altLang="zh-CN" sz="28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dirty="0">
                          <a:latin typeface="Arial" panose="020B0604020202020204" pitchFamily="34" charset="0"/>
                          <a:ea typeface="SimSun" charset="0"/>
                          <a:cs typeface="Arial" panose="020B0604020202020204" pitchFamily="34" charset="0"/>
                        </a:rPr>
                        <a:t>معروف: أصلي </a:t>
                      </a:r>
                    </a:p>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dirty="0">
                          <a:latin typeface="Arial" panose="020B0604020202020204" pitchFamily="34" charset="0"/>
                          <a:ea typeface="SimSun" charset="0"/>
                          <a:cs typeface="Arial" panose="020B0604020202020204" pitchFamily="34" charset="0"/>
                        </a:rPr>
                        <a:t>بروحي وبذهني </a:t>
                      </a:r>
                    </a:p>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800" b="1" dirty="0">
                          <a:latin typeface="Arial" panose="020B0604020202020204" pitchFamily="34" charset="0"/>
                          <a:ea typeface="SimSun" charset="0"/>
                          <a:cs typeface="Arial" panose="020B0604020202020204" pitchFamily="34" charset="0"/>
                        </a:rPr>
                        <a:t>(١٤: ١٥ ، ١٩)</a:t>
                      </a:r>
                      <a:endParaRPr lang="en-US" altLang="zh-CN" sz="28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2400" b="1" i="1" dirty="0">
                          <a:latin typeface="Arial" panose="020B0604020202020204" pitchFamily="34" charset="0"/>
                          <a:ea typeface="SimSun" charset="0"/>
                          <a:cs typeface="Arial" panose="020B0604020202020204" pitchFamily="34" charset="0"/>
                        </a:rPr>
                        <a:t>معرفة المتحدث باللغة التي يتم التحدث بها</a:t>
                      </a:r>
                      <a:endParaRPr lang="en-US" altLang="zh-CN" sz="24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bl>
          </a:graphicData>
        </a:graphic>
      </p:graphicFrame>
      <p:sp>
        <p:nvSpPr>
          <p:cNvPr id="194599" name="Text Box 2"/>
          <p:cNvSpPr txBox="1">
            <a:spLocks noChangeArrowheads="1"/>
          </p:cNvSpPr>
          <p:nvPr/>
        </p:nvSpPr>
        <p:spPr bwMode="auto">
          <a:xfrm>
            <a:off x="8415736" y="-76200"/>
            <a:ext cx="710403" cy="40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161م</a:t>
            </a:r>
            <a:endParaRPr kumimoji="0" 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534531" name="Rectangle 173"/>
          <p:cNvSpPr>
            <a:spLocks noGrp="1" noChangeArrowheads="1"/>
          </p:cNvSpPr>
          <p:nvPr>
            <p:ph type="title" idx="4294967295"/>
          </p:nvPr>
        </p:nvSpPr>
        <p:spPr>
          <a:xfrm>
            <a:off x="0" y="0"/>
            <a:ext cx="9144000" cy="525463"/>
          </a:xfrm>
          <a:gradFill flip="none" rotWithShape="1">
            <a:gsLst>
              <a:gs pos="0">
                <a:srgbClr val="FF0000"/>
              </a:gs>
              <a:gs pos="100000">
                <a:schemeClr val="tx1"/>
              </a:gs>
            </a:gsLst>
            <a:path path="rect">
              <a:fillToRect l="50000" t="50000" r="50000" b="50000"/>
            </a:path>
            <a:tileRect/>
          </a:gradFill>
        </p:spPr>
        <p:txBody>
          <a:bodyPr anchor="t">
            <a:spAutoFit/>
          </a:bodyPr>
          <a:lstStyle/>
          <a:p>
            <a:pPr algn="ctr" rtl="1" eaLnBrk="1" hangingPunct="1">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الألسنة مقابل النبوة</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3351323134"/>
              </p:ext>
            </p:extLst>
          </p:nvPr>
        </p:nvGraphicFramePr>
        <p:xfrm>
          <a:off x="-1" y="525463"/>
          <a:ext cx="9114657" cy="6573955"/>
        </p:xfrm>
        <a:graphic>
          <a:graphicData uri="http://schemas.openxmlformats.org/drawingml/2006/table">
            <a:tbl>
              <a:tblPr/>
              <a:tblGrid>
                <a:gridCol w="3995937">
                  <a:extLst>
                    <a:ext uri="{9D8B030D-6E8A-4147-A177-3AD203B41FA5}">
                      <a16:colId xmlns:a16="http://schemas.microsoft.com/office/drawing/2014/main" val="20001"/>
                    </a:ext>
                  </a:extLst>
                </a:gridCol>
                <a:gridCol w="3346089">
                  <a:extLst>
                    <a:ext uri="{9D8B030D-6E8A-4147-A177-3AD203B41FA5}">
                      <a16:colId xmlns:a16="http://schemas.microsoft.com/office/drawing/2014/main" val="20002"/>
                    </a:ext>
                  </a:extLst>
                </a:gridCol>
                <a:gridCol w="1772631">
                  <a:extLst>
                    <a:ext uri="{9D8B030D-6E8A-4147-A177-3AD203B41FA5}">
                      <a16:colId xmlns:a16="http://schemas.microsoft.com/office/drawing/2014/main" val="1846370236"/>
                    </a:ext>
                  </a:extLst>
                </a:gridCol>
              </a:tblGrid>
              <a:tr h="535244">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الالسنة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النبوات</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panose="020B0604020202020204" pitchFamily="34" charset="0"/>
                          <a:ea typeface="SimSun" charset="0"/>
                          <a:cs typeface="Arial" panose="020B0604020202020204" pitchFamily="34" charset="0"/>
                        </a:rPr>
                        <a:t>التناقضات</a:t>
                      </a:r>
                      <a:endParaRPr kumimoji="0" lang="en-US"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605738">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ضار: لا يستطيع الناس </a:t>
                      </a:r>
                    </a:p>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أن يفهموا وبالتالي لا يبنون      (١٤: ١٦-١٧، ٢٣، ٢٨)</a:t>
                      </a:r>
                      <a:endParaRPr lang="en-US" altLang="zh-CN" sz="28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عظيم: يمكن للناس </a:t>
                      </a:r>
                    </a:p>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أن يفهموا </a:t>
                      </a:r>
                    </a:p>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وبالتالي يبنون  </a:t>
                      </a:r>
                    </a:p>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(١٤: ٥ ب ، ٢٤-٢٥)</a:t>
                      </a:r>
                      <a:endParaRPr lang="en-US" altLang="zh-CN" sz="28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2400" b="1" i="1" dirty="0">
                          <a:latin typeface="Arial" panose="020B0604020202020204" pitchFamily="34" charset="0"/>
                          <a:ea typeface="SimSun" charset="0"/>
                          <a:cs typeface="Arial" panose="020B0604020202020204" pitchFamily="34" charset="0"/>
                        </a:rPr>
                        <a:t>القيمة (بدون تفسير)</a:t>
                      </a:r>
                      <a:endParaRPr lang="en-US" altLang="zh-CN" sz="24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6"/>
                  </a:ext>
                </a:extLst>
              </a:tr>
              <a:tr h="1106173">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ذاتي فقط </a:t>
                      </a:r>
                    </a:p>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(١٤: ٤ أ ؛ قارن ١٠: ٢٤ ؛ ١٢ : ٧ ، ١١)</a:t>
                      </a:r>
                      <a:endParaRPr lang="en-US" altLang="zh-CN" sz="28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الكنيسة بأكملها </a:t>
                      </a:r>
                    </a:p>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(14 : 4 ب)</a:t>
                      </a:r>
                      <a:endParaRPr lang="en-US" altLang="zh-CN" sz="28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2400" b="1" i="1" dirty="0">
                          <a:latin typeface="Arial" panose="020B0604020202020204" pitchFamily="34" charset="0"/>
                          <a:ea typeface="SimSun" charset="0"/>
                          <a:cs typeface="Arial" panose="020B0604020202020204" pitchFamily="34" charset="0"/>
                        </a:rPr>
                        <a:t>التنوير (بدون تفسير)</a:t>
                      </a:r>
                      <a:endParaRPr lang="en-US" altLang="zh-CN" sz="2400" b="1"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7"/>
                  </a:ext>
                </a:extLst>
              </a:tr>
              <a:tr h="1070493">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الله </a:t>
                      </a:r>
                    </a:p>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(14: 2)</a:t>
                      </a:r>
                      <a:endParaRPr lang="en-US" altLang="zh-CN" sz="28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الإنسان </a:t>
                      </a:r>
                    </a:p>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(14: 3)</a:t>
                      </a:r>
                      <a:endParaRPr lang="en-US" altLang="zh-CN" sz="28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400" b="1" i="1" dirty="0">
                          <a:latin typeface="Arial" panose="020B0604020202020204" pitchFamily="34" charset="0"/>
                          <a:ea typeface="SimSun" charset="0"/>
                          <a:cs typeface="Arial" panose="020B0604020202020204" pitchFamily="34" charset="0"/>
                        </a:rPr>
                        <a:t>اتجاه الكلام هو لِ .</a:t>
                      </a:r>
                      <a:endParaRPr lang="en-US" altLang="zh-CN" sz="24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2126908466"/>
                  </a:ext>
                </a:extLst>
              </a:tr>
              <a:tr h="1106168">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اعلان ، المعرفة ، النبوة ، كلمة الإرشاد </a:t>
                      </a:r>
                    </a:p>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(١٤: ٦)</a:t>
                      </a:r>
                    </a:p>
                    <a:p>
                      <a:pPr algn="ctr" rtl="1">
                        <a:tabLst>
                          <a:tab pos="342813" algn="l"/>
                          <a:tab pos="571355" algn="l"/>
                          <a:tab pos="799895" algn="l"/>
                          <a:tab pos="1028436" algn="l"/>
                          <a:tab pos="1256980" algn="l"/>
                          <a:tab pos="1485520" algn="l"/>
                          <a:tab pos="1714061" algn="l"/>
                          <a:tab pos="4113747" algn="l"/>
                          <a:tab pos="4856506" algn="l"/>
                        </a:tabLst>
                      </a:pPr>
                      <a:endParaRPr lang="en-US" altLang="zh-CN" sz="28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التقوية والتشجيع </a:t>
                      </a:r>
                    </a:p>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والراحة </a:t>
                      </a:r>
                    </a:p>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(14: 3 ب)</a:t>
                      </a:r>
                      <a:endParaRPr lang="en-US" altLang="zh-CN" sz="28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400" b="1" i="1" dirty="0">
                          <a:latin typeface="Arial" panose="020B0604020202020204" pitchFamily="34" charset="0"/>
                          <a:ea typeface="SimSun" charset="0"/>
                          <a:cs typeface="Arial" panose="020B0604020202020204" pitchFamily="34" charset="0"/>
                        </a:rPr>
                        <a:t>النتيجة في الاخرين</a:t>
                      </a:r>
                      <a:endParaRPr lang="en-US" altLang="zh-CN" sz="24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620748495"/>
                  </a:ext>
                </a:extLst>
              </a:tr>
            </a:tbl>
          </a:graphicData>
        </a:graphic>
      </p:graphicFrame>
      <p:sp>
        <p:nvSpPr>
          <p:cNvPr id="194599" name="Text Box 2"/>
          <p:cNvSpPr txBox="1">
            <a:spLocks noChangeArrowheads="1"/>
          </p:cNvSpPr>
          <p:nvPr/>
        </p:nvSpPr>
        <p:spPr bwMode="auto">
          <a:xfrm>
            <a:off x="8415736" y="-76200"/>
            <a:ext cx="710403" cy="40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161م</a:t>
            </a:r>
            <a:endParaRPr kumimoji="0" 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19231999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534531" name="Rectangle 173"/>
          <p:cNvSpPr>
            <a:spLocks noGrp="1" noChangeArrowheads="1"/>
          </p:cNvSpPr>
          <p:nvPr>
            <p:ph type="title" idx="4294967295"/>
          </p:nvPr>
        </p:nvSpPr>
        <p:spPr>
          <a:xfrm>
            <a:off x="0" y="0"/>
            <a:ext cx="9144000" cy="525463"/>
          </a:xfrm>
          <a:gradFill flip="none" rotWithShape="1">
            <a:gsLst>
              <a:gs pos="0">
                <a:srgbClr val="FF0000"/>
              </a:gs>
              <a:gs pos="100000">
                <a:schemeClr val="tx1"/>
              </a:gs>
            </a:gsLst>
            <a:path path="rect">
              <a:fillToRect l="50000" t="50000" r="50000" b="50000"/>
            </a:path>
            <a:tileRect/>
          </a:gradFill>
        </p:spPr>
        <p:txBody>
          <a:bodyPr anchor="t">
            <a:spAutoFit/>
          </a:bodyPr>
          <a:lstStyle/>
          <a:p>
            <a:pPr algn="ctr" rtl="1" eaLnBrk="1" hangingPunct="1">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الألسنة مقابل النبوة</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2228896891"/>
              </p:ext>
            </p:extLst>
          </p:nvPr>
        </p:nvGraphicFramePr>
        <p:xfrm>
          <a:off x="18206" y="525462"/>
          <a:ext cx="9125795" cy="4559721"/>
        </p:xfrm>
        <a:graphic>
          <a:graphicData uri="http://schemas.openxmlformats.org/drawingml/2006/table">
            <a:tbl>
              <a:tblPr/>
              <a:tblGrid>
                <a:gridCol w="3977730">
                  <a:extLst>
                    <a:ext uri="{9D8B030D-6E8A-4147-A177-3AD203B41FA5}">
                      <a16:colId xmlns:a16="http://schemas.microsoft.com/office/drawing/2014/main" val="20001"/>
                    </a:ext>
                  </a:extLst>
                </a:gridCol>
                <a:gridCol w="3528392">
                  <a:extLst>
                    <a:ext uri="{9D8B030D-6E8A-4147-A177-3AD203B41FA5}">
                      <a16:colId xmlns:a16="http://schemas.microsoft.com/office/drawing/2014/main" val="20002"/>
                    </a:ext>
                  </a:extLst>
                </a:gridCol>
                <a:gridCol w="1619673">
                  <a:extLst>
                    <a:ext uri="{9D8B030D-6E8A-4147-A177-3AD203B41FA5}">
                      <a16:colId xmlns:a16="http://schemas.microsoft.com/office/drawing/2014/main" val="1046761205"/>
                    </a:ext>
                  </a:extLst>
                </a:gridCol>
              </a:tblGrid>
              <a:tr h="888249">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الالسنة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النبوات</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التناقضات</a:t>
                      </a:r>
                      <a:endPar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1835736">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سلبي: لا تمنع الألسنة </a:t>
                      </a:r>
                    </a:p>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(14: 39ب)</a:t>
                      </a:r>
                      <a:endParaRPr lang="en-US" altLang="zh-CN" sz="28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إيجابي: احرص على التنبؤ (١٤: ٣٩أ)</a:t>
                      </a:r>
                      <a:endParaRPr lang="en-US" altLang="zh-CN" sz="28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2400" b="1" i="1" dirty="0">
                          <a:latin typeface="Arial" panose="020B0604020202020204" pitchFamily="34" charset="0"/>
                          <a:ea typeface="SimSun" charset="0"/>
                          <a:cs typeface="Arial" panose="020B0604020202020204" pitchFamily="34" charset="0"/>
                        </a:rPr>
                        <a:t>النصيحة</a:t>
                      </a:r>
                      <a:endParaRPr lang="en-US" altLang="zh-CN" sz="24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6"/>
                  </a:ext>
                </a:extLst>
              </a:tr>
              <a:tr h="1835736">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ذاتي: صوت متوسط </a:t>
                      </a:r>
                    </a:p>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( 13: 8 ب)</a:t>
                      </a:r>
                      <a:endParaRPr lang="en-US" altLang="zh-CN" sz="28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800" b="1" dirty="0">
                          <a:latin typeface="Arial" panose="020B0604020202020204" pitchFamily="34" charset="0"/>
                          <a:ea typeface="SimSun" charset="0"/>
                          <a:cs typeface="Arial" panose="020B0604020202020204" pitchFamily="34" charset="0"/>
                        </a:rPr>
                        <a:t>شخص آخر غير الذات: المبني للمجهول           ( 13: 8 أ)</a:t>
                      </a:r>
                      <a:endParaRPr lang="en-US" altLang="zh-CN" sz="28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400" b="1" i="1" dirty="0">
                          <a:latin typeface="Arial" panose="020B0604020202020204" pitchFamily="34" charset="0"/>
                          <a:ea typeface="SimSun" charset="0"/>
                          <a:cs typeface="Arial" panose="020B0604020202020204" pitchFamily="34" charset="0"/>
                        </a:rPr>
                        <a:t>التوقف المستقبلي</a:t>
                      </a:r>
                      <a:endParaRPr lang="en-US" altLang="zh-CN" sz="24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7"/>
                  </a:ext>
                </a:extLst>
              </a:tr>
            </a:tbl>
          </a:graphicData>
        </a:graphic>
      </p:graphicFrame>
      <p:sp>
        <p:nvSpPr>
          <p:cNvPr id="195623" name="Text Box 2"/>
          <p:cNvSpPr txBox="1">
            <a:spLocks noChangeArrowheads="1"/>
          </p:cNvSpPr>
          <p:nvPr/>
        </p:nvSpPr>
        <p:spPr bwMode="auto">
          <a:xfrm>
            <a:off x="8415736" y="-76200"/>
            <a:ext cx="710403" cy="40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161م</a:t>
            </a:r>
            <a:endParaRPr kumimoji="0" 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7557539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534531" name="Rectangle 173"/>
          <p:cNvSpPr>
            <a:spLocks noGrp="1" noChangeArrowheads="1"/>
          </p:cNvSpPr>
          <p:nvPr>
            <p:ph type="title" idx="4294967295"/>
          </p:nvPr>
        </p:nvSpPr>
        <p:spPr>
          <a:xfrm>
            <a:off x="0" y="0"/>
            <a:ext cx="9144000" cy="525463"/>
          </a:xfrm>
          <a:gradFill flip="none" rotWithShape="1">
            <a:gsLst>
              <a:gs pos="0">
                <a:srgbClr val="FF0000"/>
              </a:gs>
              <a:gs pos="100000">
                <a:schemeClr val="tx1"/>
              </a:gs>
            </a:gsLst>
            <a:path path="rect">
              <a:fillToRect l="50000" t="50000" r="50000" b="50000"/>
            </a:path>
            <a:tileRect/>
          </a:gradFill>
        </p:spPr>
        <p:txBody>
          <a:bodyPr anchor="t">
            <a:spAutoFit/>
          </a:bodyPr>
          <a:lstStyle/>
          <a:p>
            <a:pPr algn="ctr" rtl="1" eaLnBrk="1" hangingPunct="1">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الألسنة مقابل النبوة</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4015955995"/>
              </p:ext>
            </p:extLst>
          </p:nvPr>
        </p:nvGraphicFramePr>
        <p:xfrm>
          <a:off x="18206" y="525463"/>
          <a:ext cx="9125795" cy="4662822"/>
        </p:xfrm>
        <a:graphic>
          <a:graphicData uri="http://schemas.openxmlformats.org/drawingml/2006/table">
            <a:tbl>
              <a:tblPr/>
              <a:tblGrid>
                <a:gridCol w="3977730">
                  <a:extLst>
                    <a:ext uri="{9D8B030D-6E8A-4147-A177-3AD203B41FA5}">
                      <a16:colId xmlns:a16="http://schemas.microsoft.com/office/drawing/2014/main" val="20001"/>
                    </a:ext>
                  </a:extLst>
                </a:gridCol>
                <a:gridCol w="3528392">
                  <a:extLst>
                    <a:ext uri="{9D8B030D-6E8A-4147-A177-3AD203B41FA5}">
                      <a16:colId xmlns:a16="http://schemas.microsoft.com/office/drawing/2014/main" val="20002"/>
                    </a:ext>
                  </a:extLst>
                </a:gridCol>
                <a:gridCol w="1619673">
                  <a:extLst>
                    <a:ext uri="{9D8B030D-6E8A-4147-A177-3AD203B41FA5}">
                      <a16:colId xmlns:a16="http://schemas.microsoft.com/office/drawing/2014/main" val="1046761205"/>
                    </a:ext>
                  </a:extLst>
                </a:gridCol>
              </a:tblGrid>
              <a:tr h="457174">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الالسنة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النبوات</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التناقضات</a:t>
                      </a:r>
                      <a:endPar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791938">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dirty="0">
                          <a:latin typeface="Arial" panose="020B0604020202020204" pitchFamily="34" charset="0"/>
                          <a:ea typeface="SimSun" charset="0"/>
                          <a:cs typeface="Arial" panose="020B0604020202020204" pitchFamily="34" charset="0"/>
                        </a:rPr>
                        <a:t>الكلام (14: 6) ، الصلاة (14:14) ، التسبيح (14: 16) ، الغناء؟ (14 :15 ب)</a:t>
                      </a:r>
                      <a:endParaRPr lang="en-US" altLang="zh-CN" sz="20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dirty="0">
                          <a:latin typeface="Arial" panose="020B0604020202020204" pitchFamily="34" charset="0"/>
                          <a:ea typeface="SimSun" charset="0"/>
                          <a:cs typeface="Arial" panose="020B0604020202020204" pitchFamily="34" charset="0"/>
                        </a:rPr>
                        <a:t>التنبؤ بالمستقبل ، "كلام علم" أو إعلان الحقيقة العقائدية (١٤: ١٩)</a:t>
                      </a:r>
                      <a:endParaRPr lang="en-US" altLang="zh-CN" sz="20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1800" b="1" i="1" dirty="0">
                          <a:latin typeface="Arial" panose="020B0604020202020204" pitchFamily="34" charset="0"/>
                          <a:ea typeface="SimSun" charset="0"/>
                          <a:cs typeface="Arial" panose="020B0604020202020204" pitchFamily="34" charset="0"/>
                        </a:rPr>
                        <a:t>نوع الاتصال</a:t>
                      </a:r>
                      <a:endParaRPr lang="en-US" altLang="zh-CN" sz="18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701004">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dirty="0">
                          <a:latin typeface="Arial" panose="020B0604020202020204" pitchFamily="34" charset="0"/>
                          <a:ea typeface="SimSun" charset="0"/>
                          <a:cs typeface="Arial" panose="020B0604020202020204" pitchFamily="34" charset="0"/>
                        </a:rPr>
                        <a:t>علامة لليهود غير المؤمنين (١٤: ٢١-٢٢ أ)</a:t>
                      </a:r>
                      <a:endParaRPr lang="en-US" altLang="zh-CN" sz="20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dirty="0">
                          <a:latin typeface="Arial" panose="020B0604020202020204" pitchFamily="34" charset="0"/>
                          <a:ea typeface="SimSun" charset="0"/>
                          <a:cs typeface="Arial" panose="020B0604020202020204" pitchFamily="34" charset="0"/>
                        </a:rPr>
                        <a:t>رسالة للمؤمنين (١٤ :٢٢ ب)</a:t>
                      </a:r>
                      <a:endParaRPr lang="en-US" altLang="zh-CN" sz="20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1800" b="1" i="1" dirty="0">
                          <a:latin typeface="Arial" panose="020B0604020202020204" pitchFamily="34" charset="0"/>
                          <a:ea typeface="SimSun" charset="0"/>
                          <a:cs typeface="Arial" panose="020B0604020202020204" pitchFamily="34" charset="0"/>
                        </a:rPr>
                        <a:t>الهدف</a:t>
                      </a:r>
                      <a:endParaRPr lang="en-US" altLang="zh-CN" sz="18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1118070">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dirty="0">
                          <a:latin typeface="Arial" panose="020B0604020202020204" pitchFamily="34" charset="0"/>
                          <a:ea typeface="SimSun" charset="0"/>
                          <a:cs typeface="Arial" panose="020B0604020202020204" pitchFamily="34" charset="0"/>
                        </a:rPr>
                        <a:t>اثنين أو ثلاثة رسائل من الألسنة في كل خدمة (14: 27 أ)، والتحدث بترتيب (14: 27 ب) . شخص ما يجب أن يفسر (14: 27 ج - 28)</a:t>
                      </a:r>
                      <a:endParaRPr lang="en-US" altLang="zh-CN" sz="20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dirty="0">
                          <a:latin typeface="Arial" panose="020B0604020202020204" pitchFamily="34" charset="0"/>
                          <a:ea typeface="SimSun" charset="0"/>
                          <a:cs typeface="Arial" panose="020B0604020202020204" pitchFamily="34" charset="0"/>
                        </a:rPr>
                        <a:t>رسالتان أو ثلاث رسائل نبوية في كل خدمة (14: 29أ)</a:t>
                      </a:r>
                      <a:r>
                        <a:rPr lang="en-US" altLang="zh-CN" sz="2000" b="1" dirty="0">
                          <a:latin typeface="Arial" panose="020B0604020202020204" pitchFamily="34" charset="0"/>
                          <a:ea typeface="SimSun" charset="0"/>
                          <a:cs typeface="Arial" panose="020B0604020202020204" pitchFamily="34" charset="0"/>
                        </a:rPr>
                        <a:t> ، </a:t>
                      </a:r>
                      <a:r>
                        <a:rPr lang="ar-JO" altLang="zh-CN" sz="2000" b="1" dirty="0">
                          <a:latin typeface="Arial" panose="020B0604020202020204" pitchFamily="34" charset="0"/>
                          <a:ea typeface="SimSun" charset="0"/>
                          <a:cs typeface="Arial" panose="020B0604020202020204" pitchFamily="34" charset="0"/>
                        </a:rPr>
                        <a:t>والتحدث بترتيب (14: 30-31) ، فحص ما يقال (14: 29ب</a:t>
                      </a:r>
                      <a:r>
                        <a:rPr lang="en-US" altLang="zh-CN" sz="2000" b="1" dirty="0">
                          <a:latin typeface="Arial" panose="020B0604020202020204" pitchFamily="34" charset="0"/>
                          <a:ea typeface="SimSun" charset="0"/>
                          <a:cs typeface="Arial" panose="020B0604020202020204" pitchFamily="34" charset="0"/>
                        </a:rPr>
                        <a:t> ، 32</a:t>
                      </a:r>
                      <a:r>
                        <a:rPr lang="ar-JO" altLang="zh-CN" sz="2000" b="1" dirty="0">
                          <a:latin typeface="Arial" panose="020B0604020202020204" pitchFamily="34" charset="0"/>
                          <a:ea typeface="SimSun" charset="0"/>
                          <a:cs typeface="Arial" panose="020B0604020202020204" pitchFamily="34" charset="0"/>
                        </a:rPr>
                        <a:t>)</a:t>
                      </a:r>
                      <a:endParaRPr lang="en-US" altLang="zh-CN" sz="20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1800" b="1" i="1" dirty="0">
                          <a:latin typeface="Arial" panose="020B0604020202020204" pitchFamily="34" charset="0"/>
                          <a:ea typeface="SimSun" charset="0"/>
                          <a:cs typeface="Arial" panose="020B0604020202020204" pitchFamily="34" charset="0"/>
                        </a:rPr>
                        <a:t>الحدود</a:t>
                      </a:r>
                      <a:endParaRPr lang="en-US" altLang="zh-CN" sz="18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r h="701004">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dirty="0">
                          <a:latin typeface="Arial" panose="020B0604020202020204" pitchFamily="34" charset="0"/>
                          <a:ea typeface="SimSun" charset="0"/>
                          <a:cs typeface="Arial" panose="020B0604020202020204" pitchFamily="34" charset="0"/>
                        </a:rPr>
                        <a:t>سلبي: لا تمنع الألسنة (14: 39ب)</a:t>
                      </a:r>
                      <a:endParaRPr lang="en-US" altLang="zh-CN" sz="20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dirty="0">
                          <a:latin typeface="Arial" panose="020B0604020202020204" pitchFamily="34" charset="0"/>
                          <a:ea typeface="SimSun" charset="0"/>
                          <a:cs typeface="Arial" panose="020B0604020202020204" pitchFamily="34" charset="0"/>
                        </a:rPr>
                        <a:t>إيجابي: كن حريصًا على التنبؤ (١٤: ٣٩أ)</a:t>
                      </a:r>
                      <a:endParaRPr lang="en-US" altLang="zh-CN" sz="20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1800" b="1" i="1" dirty="0">
                          <a:latin typeface="Arial" panose="020B0604020202020204" pitchFamily="34" charset="0"/>
                          <a:ea typeface="SimSun" charset="0"/>
                          <a:cs typeface="Arial" panose="020B0604020202020204" pitchFamily="34" charset="0"/>
                        </a:rPr>
                        <a:t>النصيحة</a:t>
                      </a:r>
                      <a:endParaRPr lang="en-US" altLang="zh-CN" sz="18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6"/>
                  </a:ext>
                </a:extLst>
              </a:tr>
              <a:tr h="701004">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dirty="0">
                          <a:latin typeface="Arial" panose="020B0604020202020204" pitchFamily="34" charset="0"/>
                          <a:ea typeface="SimSun" charset="0"/>
                          <a:cs typeface="Arial" panose="020B0604020202020204" pitchFamily="34" charset="0"/>
                        </a:rPr>
                        <a:t>ذاتي: صوت متوسط ( 13: 8 ب)</a:t>
                      </a:r>
                      <a:endParaRPr lang="en-US" altLang="zh-CN" sz="20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dirty="0">
                          <a:latin typeface="Arial" panose="020B0604020202020204" pitchFamily="34" charset="0"/>
                          <a:ea typeface="SimSun" charset="0"/>
                          <a:cs typeface="Arial" panose="020B0604020202020204" pitchFamily="34" charset="0"/>
                        </a:rPr>
                        <a:t>شخص آخر غير الذات: المبني للمجهول ( 13: 8 أ)</a:t>
                      </a:r>
                      <a:endParaRPr lang="en-US" altLang="zh-CN" sz="20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1800" b="1" i="1" dirty="0">
                          <a:latin typeface="Arial" panose="020B0604020202020204" pitchFamily="34" charset="0"/>
                          <a:ea typeface="SimSun" charset="0"/>
                          <a:cs typeface="Arial" panose="020B0604020202020204" pitchFamily="34" charset="0"/>
                        </a:rPr>
                        <a:t>التوقف المستقبلي</a:t>
                      </a:r>
                      <a:endParaRPr lang="en-US" altLang="zh-CN" sz="1800" b="1"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7"/>
                  </a:ext>
                </a:extLst>
              </a:tr>
            </a:tbl>
          </a:graphicData>
        </a:graphic>
      </p:graphicFrame>
      <p:sp>
        <p:nvSpPr>
          <p:cNvPr id="195623" name="Text Box 2"/>
          <p:cNvSpPr txBox="1">
            <a:spLocks noChangeArrowheads="1"/>
          </p:cNvSpPr>
          <p:nvPr/>
        </p:nvSpPr>
        <p:spPr bwMode="auto">
          <a:xfrm>
            <a:off x="8415736" y="-76200"/>
            <a:ext cx="710403" cy="40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161م</a:t>
            </a:r>
            <a:endParaRPr kumimoji="0" 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8625" name="Rectangle 2"/>
          <p:cNvSpPr>
            <a:spLocks noGrp="1" noChangeArrowheads="1"/>
          </p:cNvSpPr>
          <p:nvPr>
            <p:ph type="title"/>
          </p:nvPr>
        </p:nvSpPr>
        <p:spPr>
          <a:xfrm>
            <a:off x="0" y="762000"/>
            <a:ext cx="9144000" cy="838200"/>
          </a:xfrm>
        </p:spPr>
        <p:txBody>
          <a:bodyPr/>
          <a:lstStyle/>
          <a:p>
            <a:pPr eaLnBrk="1" hangingPunct="1"/>
            <a:r>
              <a:rPr lang="ar-JO" sz="3600" u="sng" dirty="0">
                <a:solidFill>
                  <a:srgbClr val="0000FF"/>
                </a:solidFill>
                <a:latin typeface="Arial" panose="020B0604020202020204" pitchFamily="34" charset="0"/>
                <a:ea typeface="Osaka" charset="0"/>
                <a:cs typeface="Arial" panose="020B0604020202020204" pitchFamily="34" charset="0"/>
              </a:rPr>
              <a:t>مصطلحات تستخدم للألسنة</a:t>
            </a:r>
            <a:endParaRPr lang="en-AU" dirty="0">
              <a:latin typeface="Arial" panose="020B0604020202020204" pitchFamily="34" charset="0"/>
              <a:ea typeface="Osaka" charset="0"/>
              <a:cs typeface="Arial" panose="020B0604020202020204" pitchFamily="34" charset="0"/>
            </a:endParaRPr>
          </a:p>
        </p:txBody>
      </p:sp>
      <p:sp>
        <p:nvSpPr>
          <p:cNvPr id="584707" name="Rectangle 3"/>
          <p:cNvSpPr>
            <a:spLocks noGrp="1" noChangeArrowheads="1"/>
          </p:cNvSpPr>
          <p:nvPr>
            <p:ph type="body" idx="1"/>
          </p:nvPr>
        </p:nvSpPr>
        <p:spPr>
          <a:xfrm>
            <a:off x="914400" y="1828800"/>
            <a:ext cx="7978775" cy="1528763"/>
          </a:xfrm>
        </p:spPr>
        <p:txBody>
          <a:bodyPr/>
          <a:lstStyle/>
          <a:p>
            <a:pPr marL="609600" indent="-609600" algn="r" rtl="1" eaLnBrk="1" hangingPunct="1">
              <a:buClr>
                <a:srgbClr val="0000FF"/>
              </a:buClr>
              <a:buFont typeface="Wingdings" charset="0"/>
              <a:buChar char="v"/>
            </a:pPr>
            <a:r>
              <a:rPr lang="en-US" b="1" dirty="0" err="1">
                <a:solidFill>
                  <a:srgbClr val="FF0000"/>
                </a:solidFill>
                <a:latin typeface="Arial" panose="020B0604020202020204" pitchFamily="34" charset="0"/>
                <a:ea typeface="Osaka" charset="0"/>
                <a:cs typeface="Arial" panose="020B0604020202020204" pitchFamily="34" charset="0"/>
              </a:rPr>
              <a:t>glw,ssaij</a:t>
            </a:r>
            <a:r>
              <a:rPr lang="en-US" b="1" dirty="0">
                <a:solidFill>
                  <a:srgbClr val="FF0000"/>
                </a:solidFill>
                <a:latin typeface="Arial" panose="020B0604020202020204" pitchFamily="34" charset="0"/>
                <a:ea typeface="Osaka" charset="0"/>
                <a:cs typeface="Arial" panose="020B0604020202020204" pitchFamily="34" charset="0"/>
              </a:rPr>
              <a:t> </a:t>
            </a:r>
            <a:r>
              <a:rPr lang="en-US" b="1" dirty="0" err="1">
                <a:solidFill>
                  <a:srgbClr val="FF0000"/>
                </a:solidFill>
                <a:latin typeface="Arial" panose="020B0604020202020204" pitchFamily="34" charset="0"/>
                <a:ea typeface="Osaka" charset="0"/>
                <a:cs typeface="Arial" panose="020B0604020202020204" pitchFamily="34" charset="0"/>
              </a:rPr>
              <a:t>kainai</a:t>
            </a:r>
            <a:r>
              <a:rPr lang="en-US" b="1" dirty="0">
                <a:solidFill>
                  <a:srgbClr val="FF0000"/>
                </a:solidFill>
                <a:latin typeface="Arial" panose="020B0604020202020204" pitchFamily="34" charset="0"/>
                <a:ea typeface="Osaka" charset="0"/>
                <a:cs typeface="Arial" panose="020B0604020202020204" pitchFamily="34" charset="0"/>
              </a:rPr>
              <a:t>/j </a:t>
            </a:r>
            <a:endParaRPr lang="en-US" sz="2800" b="1" dirty="0">
              <a:solidFill>
                <a:srgbClr val="FF0000"/>
              </a:solidFill>
              <a:latin typeface="Arial" panose="020B0604020202020204" pitchFamily="34" charset="0"/>
              <a:ea typeface="Osaka" charset="0"/>
              <a:cs typeface="Arial" panose="020B0604020202020204" pitchFamily="34" charset="0"/>
            </a:endParaRPr>
          </a:p>
          <a:p>
            <a:pPr marL="609600" indent="-609600" algn="r" eaLnBrk="1" hangingPunct="1">
              <a:buClr>
                <a:srgbClr val="0000FF"/>
              </a:buClr>
              <a:buFont typeface="Wingdings" charset="0"/>
              <a:buNone/>
            </a:pPr>
            <a:r>
              <a:rPr lang="ar-JO" sz="2800" b="1" dirty="0">
                <a:solidFill>
                  <a:srgbClr val="FF0000"/>
                </a:solidFill>
                <a:latin typeface="Arial" panose="020B0604020202020204" pitchFamily="34" charset="0"/>
                <a:ea typeface="Osaka" charset="0"/>
                <a:cs typeface="Arial" panose="020B0604020202020204" pitchFamily="34" charset="0"/>
              </a:rPr>
              <a:t>        (مرقس 16: 17، حيث تترجم ألسنة جديدة)</a:t>
            </a:r>
            <a:endParaRPr lang="en-US" sz="2800" b="1" dirty="0">
              <a:solidFill>
                <a:srgbClr val="FF0000"/>
              </a:solidFill>
              <a:latin typeface="Arial" panose="020B0604020202020204" pitchFamily="34" charset="0"/>
              <a:ea typeface="Osaka" charset="0"/>
              <a:cs typeface="Arial" panose="020B0604020202020204" pitchFamily="34" charset="0"/>
            </a:endParaRPr>
          </a:p>
          <a:p>
            <a:pPr marL="609600" indent="-609600" eaLnBrk="1" hangingPunct="1">
              <a:buClr>
                <a:srgbClr val="0000FF"/>
              </a:buClr>
              <a:buFont typeface="Wingdings" charset="0"/>
              <a:buNone/>
            </a:pPr>
            <a:endParaRPr lang="en-AU" sz="2800" b="1" dirty="0">
              <a:solidFill>
                <a:srgbClr val="FF0000"/>
              </a:solidFill>
              <a:latin typeface="Arial" panose="020B0604020202020204" pitchFamily="34" charset="0"/>
              <a:ea typeface="Osaka" charset="0"/>
              <a:cs typeface="Arial" panose="020B0604020202020204" pitchFamily="34" charset="0"/>
            </a:endParaRPr>
          </a:p>
        </p:txBody>
      </p:sp>
      <p:sp>
        <p:nvSpPr>
          <p:cNvPr id="584708" name="Text Box 4"/>
          <p:cNvSpPr txBox="1">
            <a:spLocks noChangeArrowheads="1"/>
          </p:cNvSpPr>
          <p:nvPr/>
        </p:nvSpPr>
        <p:spPr bwMode="auto">
          <a:xfrm>
            <a:off x="914400" y="3805853"/>
            <a:ext cx="7834064" cy="24314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b">
            <a:spAutoFit/>
          </a:bodyPr>
          <a:lstStyle>
            <a:lvl1pPr marL="576263" indent="-5762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lnSpc>
                <a:spcPct val="90000"/>
              </a:lnSpc>
              <a:spcBef>
                <a:spcPct val="20000"/>
              </a:spcBef>
              <a:buClr>
                <a:srgbClr val="0000FF"/>
              </a:buClr>
              <a:buSzPct val="75000"/>
              <a:buFont typeface="Wingdings" charset="0"/>
              <a:buChar char="v"/>
            </a:pPr>
            <a:r>
              <a:rPr lang="en-US" sz="3200" b="1" dirty="0" err="1">
                <a:solidFill>
                  <a:srgbClr val="FF0000"/>
                </a:solidFill>
                <a:latin typeface="Arial" panose="020B0604020202020204" pitchFamily="34" charset="0"/>
                <a:ea typeface="Osaka" charset="0"/>
                <a:cs typeface="Arial" panose="020B0604020202020204" pitchFamily="34" charset="0"/>
              </a:rPr>
              <a:t>e`te,raij</a:t>
            </a:r>
            <a:r>
              <a:rPr lang="en-US" sz="3200" b="1" dirty="0">
                <a:solidFill>
                  <a:srgbClr val="FF0000"/>
                </a:solidFill>
                <a:latin typeface="Arial" panose="020B0604020202020204" pitchFamily="34" charset="0"/>
                <a:ea typeface="Osaka" charset="0"/>
                <a:cs typeface="Arial" panose="020B0604020202020204" pitchFamily="34" charset="0"/>
              </a:rPr>
              <a:t> </a:t>
            </a:r>
            <a:r>
              <a:rPr lang="en-US" sz="3200" b="1" dirty="0" err="1">
                <a:solidFill>
                  <a:srgbClr val="FF0000"/>
                </a:solidFill>
                <a:latin typeface="Arial" panose="020B0604020202020204" pitchFamily="34" charset="0"/>
                <a:ea typeface="Osaka" charset="0"/>
                <a:cs typeface="Arial" panose="020B0604020202020204" pitchFamily="34" charset="0"/>
              </a:rPr>
              <a:t>glw,ssaij</a:t>
            </a:r>
            <a:r>
              <a:rPr lang="en-US" sz="3200" b="1" dirty="0">
                <a:solidFill>
                  <a:srgbClr val="FF0000"/>
                </a:solidFill>
                <a:latin typeface="Arial" panose="020B0604020202020204" pitchFamily="34" charset="0"/>
                <a:ea typeface="Osaka" charset="0"/>
                <a:cs typeface="Arial" panose="020B0604020202020204" pitchFamily="34" charset="0"/>
              </a:rPr>
              <a:t> </a:t>
            </a:r>
          </a:p>
          <a:p>
            <a:pPr algn="r" eaLnBrk="1" hangingPunct="1">
              <a:lnSpc>
                <a:spcPct val="90000"/>
              </a:lnSpc>
              <a:spcBef>
                <a:spcPct val="20000"/>
              </a:spcBef>
              <a:buClr>
                <a:srgbClr val="0000FF"/>
              </a:buClr>
              <a:buFont typeface="Wingdings" charset="0"/>
              <a:buNone/>
            </a:pPr>
            <a:r>
              <a:rPr lang="en-US" sz="2800" b="1" dirty="0">
                <a:solidFill>
                  <a:srgbClr val="FF0000"/>
                </a:solidFill>
                <a:latin typeface="Arial" panose="020B0604020202020204" pitchFamily="34" charset="0"/>
                <a:ea typeface="Osaka" charset="0"/>
                <a:cs typeface="Arial" panose="020B0604020202020204" pitchFamily="34" charset="0"/>
              </a:rPr>
              <a:t>       </a:t>
            </a:r>
            <a:r>
              <a:rPr lang="ar-JO" sz="2800" b="1" dirty="0">
                <a:solidFill>
                  <a:srgbClr val="FF0000"/>
                </a:solidFill>
                <a:latin typeface="Arial" panose="020B0604020202020204" pitchFamily="34" charset="0"/>
                <a:ea typeface="Osaka" charset="0"/>
                <a:cs typeface="Arial" panose="020B0604020202020204" pitchFamily="34" charset="0"/>
              </a:rPr>
              <a:t>      (أعمال الرسل 4:2، ترجمت ألسنة أخرى) في  </a:t>
            </a:r>
          </a:p>
          <a:p>
            <a:pPr algn="r" eaLnBrk="1" hangingPunct="1">
              <a:lnSpc>
                <a:spcPct val="90000"/>
              </a:lnSpc>
              <a:spcBef>
                <a:spcPct val="20000"/>
              </a:spcBef>
              <a:buClr>
                <a:srgbClr val="0000FF"/>
              </a:buClr>
              <a:buFont typeface="Wingdings" charset="0"/>
              <a:buNone/>
            </a:pPr>
            <a:r>
              <a:rPr lang="ar-JO" sz="2800" b="1" dirty="0">
                <a:solidFill>
                  <a:srgbClr val="FF0000"/>
                </a:solidFill>
                <a:latin typeface="Arial" panose="020B0604020202020204" pitchFamily="34" charset="0"/>
                <a:ea typeface="Osaka" charset="0"/>
                <a:cs typeface="Arial" panose="020B0604020202020204" pitchFamily="34" charset="0"/>
              </a:rPr>
              <a:t>      الجزء الأخير من المقطع، نرى أن هذه الألسنة الأخرى </a:t>
            </a:r>
          </a:p>
          <a:p>
            <a:pPr algn="r" eaLnBrk="1" hangingPunct="1">
              <a:lnSpc>
                <a:spcPct val="90000"/>
              </a:lnSpc>
              <a:spcBef>
                <a:spcPct val="20000"/>
              </a:spcBef>
              <a:buClr>
                <a:srgbClr val="0000FF"/>
              </a:buClr>
              <a:buFont typeface="Wingdings" charset="0"/>
              <a:buNone/>
            </a:pPr>
            <a:r>
              <a:rPr lang="ar-JO" sz="2800" b="1" dirty="0">
                <a:solidFill>
                  <a:srgbClr val="FF0000"/>
                </a:solidFill>
                <a:latin typeface="Arial" panose="020B0604020202020204" pitchFamily="34" charset="0"/>
                <a:ea typeface="Osaka" charset="0"/>
                <a:cs typeface="Arial" panose="020B0604020202020204" pitchFamily="34" charset="0"/>
              </a:rPr>
              <a:t>       كانت لغات معروفة (8:2-11)، لكنها لم تكن معروفة لدى </a:t>
            </a:r>
          </a:p>
          <a:p>
            <a:pPr algn="r" eaLnBrk="1" hangingPunct="1">
              <a:lnSpc>
                <a:spcPct val="90000"/>
              </a:lnSpc>
              <a:spcBef>
                <a:spcPct val="20000"/>
              </a:spcBef>
              <a:buClr>
                <a:srgbClr val="0000FF"/>
              </a:buClr>
              <a:buFont typeface="Wingdings" charset="0"/>
              <a:buNone/>
            </a:pPr>
            <a:r>
              <a:rPr lang="ar-JO" sz="2800" b="1" dirty="0">
                <a:solidFill>
                  <a:srgbClr val="FF0000"/>
                </a:solidFill>
                <a:latin typeface="Arial" panose="020B0604020202020204" pitchFamily="34" charset="0"/>
                <a:ea typeface="Osaka" charset="0"/>
                <a:cs typeface="Arial" panose="020B0604020202020204" pitchFamily="34" charset="0"/>
              </a:rPr>
              <a:t>       الذين نطقوا بها.</a:t>
            </a:r>
            <a:endParaRPr lang="en-AU" sz="4800" b="1" dirty="0">
              <a:solidFill>
                <a:srgbClr val="000000"/>
              </a:solidFill>
              <a:latin typeface="Arial" panose="020B0604020202020204" pitchFamily="34" charset="0"/>
              <a:ea typeface="Osak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4707">
                                            <p:txEl>
                                              <p:pRg st="0" end="0"/>
                                            </p:txEl>
                                          </p:spTgt>
                                        </p:tgtEl>
                                        <p:attrNameLst>
                                          <p:attrName>style.visibility</p:attrName>
                                        </p:attrNameLst>
                                      </p:cBhvr>
                                      <p:to>
                                        <p:strVal val="visible"/>
                                      </p:to>
                                    </p:set>
                                    <p:anim calcmode="lin" valueType="num">
                                      <p:cBhvr additive="base">
                                        <p:cTn id="7" dur="500" fill="hold"/>
                                        <p:tgtEl>
                                          <p:spTgt spid="5847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47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4707">
                                            <p:txEl>
                                              <p:pRg st="1" end="1"/>
                                            </p:txEl>
                                          </p:spTgt>
                                        </p:tgtEl>
                                        <p:attrNameLst>
                                          <p:attrName>style.visibility</p:attrName>
                                        </p:attrNameLst>
                                      </p:cBhvr>
                                      <p:to>
                                        <p:strVal val="visible"/>
                                      </p:to>
                                    </p:set>
                                    <p:anim calcmode="lin" valueType="num">
                                      <p:cBhvr additive="base">
                                        <p:cTn id="13" dur="500" fill="hold"/>
                                        <p:tgtEl>
                                          <p:spTgt spid="5847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847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84708"/>
                                        </p:tgtEl>
                                        <p:attrNameLst>
                                          <p:attrName>style.visibility</p:attrName>
                                        </p:attrNameLst>
                                      </p:cBhvr>
                                      <p:to>
                                        <p:strVal val="visible"/>
                                      </p:to>
                                    </p:set>
                                    <p:anim calcmode="lin" valueType="num">
                                      <p:cBhvr additive="base">
                                        <p:cTn id="19" dur="500" fill="hold"/>
                                        <p:tgtEl>
                                          <p:spTgt spid="584708"/>
                                        </p:tgtEl>
                                        <p:attrNameLst>
                                          <p:attrName>ppt_x</p:attrName>
                                        </p:attrNameLst>
                                      </p:cBhvr>
                                      <p:tavLst>
                                        <p:tav tm="0">
                                          <p:val>
                                            <p:strVal val="1+#ppt_w/2"/>
                                          </p:val>
                                        </p:tav>
                                        <p:tav tm="100000">
                                          <p:val>
                                            <p:strVal val="#ppt_x"/>
                                          </p:val>
                                        </p:tav>
                                      </p:tavLst>
                                    </p:anim>
                                    <p:anim calcmode="lin" valueType="num">
                                      <p:cBhvr additive="base">
                                        <p:cTn id="20" dur="500" fill="hold"/>
                                        <p:tgtEl>
                                          <p:spTgt spid="5847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07" grpId="0" build="p" autoUpdateAnimBg="0"/>
      <p:bldP spid="584708"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Text Box 2"/>
          <p:cNvSpPr txBox="1">
            <a:spLocks noChangeArrowheads="1"/>
          </p:cNvSpPr>
          <p:nvPr/>
        </p:nvSpPr>
        <p:spPr bwMode="auto">
          <a:xfrm>
            <a:off x="2627784" y="1919702"/>
            <a:ext cx="6516216" cy="1822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b">
            <a:spAutoFit/>
          </a:bodyPr>
          <a:lstStyle>
            <a:lvl1pPr marL="576263" indent="-5762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lnSpc>
                <a:spcPct val="90000"/>
              </a:lnSpc>
              <a:spcBef>
                <a:spcPct val="20000"/>
              </a:spcBef>
              <a:buClr>
                <a:srgbClr val="0000FF"/>
              </a:buClr>
              <a:buSzPct val="75000"/>
              <a:buFont typeface="Wingdings" charset="0"/>
              <a:buChar char="v"/>
            </a:pPr>
            <a:r>
              <a:rPr lang="en-US" sz="3200" b="1" dirty="0" err="1">
                <a:solidFill>
                  <a:srgbClr val="FF0000"/>
                </a:solidFill>
                <a:latin typeface="Arial" panose="020B0604020202020204" pitchFamily="34" charset="0"/>
                <a:ea typeface="Osaka" charset="0"/>
                <a:cs typeface="Arial" panose="020B0604020202020204" pitchFamily="34" charset="0"/>
              </a:rPr>
              <a:t>ge,nh</a:t>
            </a:r>
            <a:r>
              <a:rPr lang="en-US" sz="3200" b="1" dirty="0">
                <a:solidFill>
                  <a:srgbClr val="FF0000"/>
                </a:solidFill>
                <a:latin typeface="Arial" panose="020B0604020202020204" pitchFamily="34" charset="0"/>
                <a:ea typeface="Osaka" charset="0"/>
                <a:cs typeface="Arial" panose="020B0604020202020204" pitchFamily="34" charset="0"/>
              </a:rPr>
              <a:t> </a:t>
            </a:r>
            <a:r>
              <a:rPr lang="en-US" sz="3200" b="1" dirty="0" err="1">
                <a:solidFill>
                  <a:srgbClr val="FF0000"/>
                </a:solidFill>
                <a:latin typeface="Arial" panose="020B0604020202020204" pitchFamily="34" charset="0"/>
                <a:ea typeface="Osaka" charset="0"/>
                <a:cs typeface="Arial" panose="020B0604020202020204" pitchFamily="34" charset="0"/>
              </a:rPr>
              <a:t>glwssw</a:t>
            </a:r>
            <a:r>
              <a:rPr lang="en-US" sz="3200" b="1" dirty="0">
                <a:solidFill>
                  <a:srgbClr val="FF0000"/>
                </a:solidFill>
                <a:latin typeface="Arial" panose="020B0604020202020204" pitchFamily="34" charset="0"/>
                <a:ea typeface="Osaka" charset="0"/>
                <a:cs typeface="Arial" panose="020B0604020202020204" pitchFamily="34" charset="0"/>
              </a:rPr>
              <a:t>/n </a:t>
            </a:r>
          </a:p>
          <a:p>
            <a:pPr algn="r" eaLnBrk="1" hangingPunct="1">
              <a:lnSpc>
                <a:spcPct val="90000"/>
              </a:lnSpc>
              <a:spcBef>
                <a:spcPct val="20000"/>
              </a:spcBef>
              <a:buClr>
                <a:srgbClr val="0000FF"/>
              </a:buClr>
              <a:buSzPct val="75000"/>
              <a:buFont typeface="Wingdings" charset="0"/>
              <a:buNone/>
            </a:pPr>
            <a:r>
              <a:rPr lang="en-US" sz="2800" b="1" dirty="0">
                <a:solidFill>
                  <a:srgbClr val="FF0000"/>
                </a:solidFill>
                <a:latin typeface="Arial" panose="020B0604020202020204" pitchFamily="34" charset="0"/>
                <a:ea typeface="Osaka" charset="0"/>
                <a:cs typeface="Arial" panose="020B0604020202020204" pitchFamily="34" charset="0"/>
              </a:rPr>
              <a:t>       </a:t>
            </a:r>
            <a:r>
              <a:rPr lang="ar-JO" sz="2800" b="1" dirty="0">
                <a:solidFill>
                  <a:srgbClr val="FF0000"/>
                </a:solidFill>
                <a:latin typeface="Arial" panose="020B0604020202020204" pitchFamily="34" charset="0"/>
                <a:ea typeface="Osaka" charset="0"/>
                <a:cs typeface="Arial" panose="020B0604020202020204" pitchFamily="34" charset="0"/>
              </a:rPr>
              <a:t>       (1 كو 12: 10، 28 مترجمة أنواع ألسنة)</a:t>
            </a:r>
          </a:p>
          <a:p>
            <a:pPr algn="r" eaLnBrk="1" hangingPunct="1">
              <a:lnSpc>
                <a:spcPct val="90000"/>
              </a:lnSpc>
              <a:spcBef>
                <a:spcPct val="20000"/>
              </a:spcBef>
              <a:buClr>
                <a:srgbClr val="0000FF"/>
              </a:buClr>
              <a:buSzPct val="75000"/>
              <a:buFont typeface="Wingdings" charset="0"/>
              <a:buNone/>
            </a:pPr>
            <a:endParaRPr lang="en-AU" sz="4800" b="1" dirty="0">
              <a:solidFill>
                <a:srgbClr val="000000"/>
              </a:solidFill>
              <a:latin typeface="Arial" panose="020B0604020202020204" pitchFamily="34" charset="0"/>
              <a:ea typeface="Osaka" charset="0"/>
              <a:cs typeface="Arial" panose="020B0604020202020204" pitchFamily="34" charset="0"/>
            </a:endParaRPr>
          </a:p>
        </p:txBody>
      </p:sp>
      <p:sp>
        <p:nvSpPr>
          <p:cNvPr id="585732" name="Text Box 4"/>
          <p:cNvSpPr txBox="1">
            <a:spLocks noChangeArrowheads="1"/>
          </p:cNvSpPr>
          <p:nvPr/>
        </p:nvSpPr>
        <p:spPr bwMode="auto">
          <a:xfrm>
            <a:off x="3347864" y="3344084"/>
            <a:ext cx="5796136" cy="2437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b">
            <a:spAutoFit/>
          </a:bodyPr>
          <a:lstStyle>
            <a:lvl1pPr marL="628650" indent="-6286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lnSpc>
                <a:spcPct val="90000"/>
              </a:lnSpc>
              <a:spcBef>
                <a:spcPct val="20000"/>
              </a:spcBef>
              <a:buClr>
                <a:srgbClr val="0000FF"/>
              </a:buClr>
              <a:buSzPct val="75000"/>
              <a:buFont typeface="Wingdings" charset="0"/>
              <a:buChar char="v"/>
            </a:pPr>
            <a:r>
              <a:rPr lang="en-US" sz="3200" b="1" dirty="0">
                <a:solidFill>
                  <a:srgbClr val="FF0000"/>
                </a:solidFill>
                <a:latin typeface="Arial" panose="020B0604020202020204" pitchFamily="34" charset="0"/>
                <a:ea typeface="Osaka" charset="0"/>
                <a:cs typeface="Arial" panose="020B0604020202020204" pitchFamily="34" charset="0"/>
              </a:rPr>
              <a:t>tai/j </a:t>
            </a:r>
            <a:r>
              <a:rPr lang="en-US" sz="3200" b="1" dirty="0" err="1">
                <a:solidFill>
                  <a:srgbClr val="FF0000"/>
                </a:solidFill>
                <a:latin typeface="Arial" panose="020B0604020202020204" pitchFamily="34" charset="0"/>
                <a:ea typeface="Osaka" charset="0"/>
                <a:cs typeface="Arial" panose="020B0604020202020204" pitchFamily="34" charset="0"/>
              </a:rPr>
              <a:t>glw,ssaij</a:t>
            </a:r>
            <a:r>
              <a:rPr lang="en-US" sz="3200" b="1" dirty="0">
                <a:solidFill>
                  <a:srgbClr val="FF0000"/>
                </a:solidFill>
                <a:latin typeface="Arial" panose="020B0604020202020204" pitchFamily="34" charset="0"/>
                <a:ea typeface="Osaka" charset="0"/>
                <a:cs typeface="Arial" panose="020B0604020202020204" pitchFamily="34" charset="0"/>
              </a:rPr>
              <a:t> </a:t>
            </a:r>
            <a:r>
              <a:rPr lang="en-US" sz="3200" b="1" dirty="0" err="1">
                <a:solidFill>
                  <a:srgbClr val="FF0000"/>
                </a:solidFill>
                <a:latin typeface="Arial" panose="020B0604020202020204" pitchFamily="34" charset="0"/>
                <a:ea typeface="Osaka" charset="0"/>
                <a:cs typeface="Arial" panose="020B0604020202020204" pitchFamily="34" charset="0"/>
              </a:rPr>
              <a:t>tw</a:t>
            </a:r>
            <a:r>
              <a:rPr lang="en-US" sz="3200" b="1" dirty="0">
                <a:solidFill>
                  <a:srgbClr val="FF0000"/>
                </a:solidFill>
                <a:latin typeface="Arial" panose="020B0604020202020204" pitchFamily="34" charset="0"/>
                <a:ea typeface="Osaka" charset="0"/>
                <a:cs typeface="Arial" panose="020B0604020202020204" pitchFamily="34" charset="0"/>
              </a:rPr>
              <a:t>/n </a:t>
            </a:r>
            <a:r>
              <a:rPr lang="en-US" sz="3200" b="1" dirty="0" err="1">
                <a:solidFill>
                  <a:srgbClr val="FF0000"/>
                </a:solidFill>
                <a:latin typeface="Arial" panose="020B0604020202020204" pitchFamily="34" charset="0"/>
                <a:ea typeface="Osaka" charset="0"/>
                <a:cs typeface="Arial" panose="020B0604020202020204" pitchFamily="34" charset="0"/>
              </a:rPr>
              <a:t>avnqrw,pwn</a:t>
            </a:r>
            <a:r>
              <a:rPr lang="en-US" sz="3200" b="1" dirty="0">
                <a:solidFill>
                  <a:srgbClr val="FF0000"/>
                </a:solidFill>
                <a:latin typeface="Arial" panose="020B0604020202020204" pitchFamily="34" charset="0"/>
                <a:ea typeface="Osaka" charset="0"/>
                <a:cs typeface="Arial" panose="020B0604020202020204" pitchFamily="34" charset="0"/>
              </a:rPr>
              <a:t> kai. </a:t>
            </a:r>
            <a:r>
              <a:rPr lang="en-US" sz="3200" b="1" dirty="0" err="1">
                <a:solidFill>
                  <a:srgbClr val="FF0000"/>
                </a:solidFill>
                <a:latin typeface="Arial" panose="020B0604020202020204" pitchFamily="34" charset="0"/>
                <a:ea typeface="Osaka" charset="0"/>
                <a:cs typeface="Arial" panose="020B0604020202020204" pitchFamily="34" charset="0"/>
              </a:rPr>
              <a:t>tw</a:t>
            </a:r>
            <a:r>
              <a:rPr lang="en-US" sz="3200" b="1" dirty="0">
                <a:solidFill>
                  <a:srgbClr val="FF0000"/>
                </a:solidFill>
                <a:latin typeface="Arial" panose="020B0604020202020204" pitchFamily="34" charset="0"/>
                <a:ea typeface="Osaka" charset="0"/>
                <a:cs typeface="Arial" panose="020B0604020202020204" pitchFamily="34" charset="0"/>
              </a:rPr>
              <a:t>/n </a:t>
            </a:r>
            <a:r>
              <a:rPr lang="en-US" sz="3200" b="1" dirty="0" err="1">
                <a:solidFill>
                  <a:srgbClr val="FF0000"/>
                </a:solidFill>
                <a:latin typeface="Arial" panose="020B0604020202020204" pitchFamily="34" charset="0"/>
                <a:ea typeface="Osaka" charset="0"/>
                <a:cs typeface="Arial" panose="020B0604020202020204" pitchFamily="34" charset="0"/>
              </a:rPr>
              <a:t>avgge,lwn</a:t>
            </a:r>
            <a:r>
              <a:rPr lang="en-US" sz="3200" b="1" dirty="0">
                <a:solidFill>
                  <a:srgbClr val="FF0000"/>
                </a:solidFill>
                <a:latin typeface="Arial" panose="020B0604020202020204" pitchFamily="34" charset="0"/>
                <a:ea typeface="Osaka" charset="0"/>
                <a:cs typeface="Arial" panose="020B0604020202020204" pitchFamily="34" charset="0"/>
              </a:rPr>
              <a:t> </a:t>
            </a:r>
          </a:p>
          <a:p>
            <a:pPr marL="0" indent="0" algn="r" rtl="1" eaLnBrk="1" hangingPunct="1">
              <a:lnSpc>
                <a:spcPct val="90000"/>
              </a:lnSpc>
              <a:spcBef>
                <a:spcPct val="20000"/>
              </a:spcBef>
              <a:buClr>
                <a:srgbClr val="0000FF"/>
              </a:buClr>
              <a:buSzPct val="75000"/>
            </a:pPr>
            <a:r>
              <a:rPr lang="ar-JO" sz="3200" b="1" dirty="0">
                <a:solidFill>
                  <a:srgbClr val="FF0000"/>
                </a:solidFill>
                <a:latin typeface="Arial" panose="020B0604020202020204" pitchFamily="34" charset="0"/>
                <a:ea typeface="Osaka" charset="0"/>
                <a:cs typeface="Arial" panose="020B0604020202020204" pitchFamily="34" charset="0"/>
              </a:rPr>
              <a:t>       </a:t>
            </a:r>
            <a:r>
              <a:rPr lang="ar-JO" sz="2800" b="1" dirty="0">
                <a:solidFill>
                  <a:srgbClr val="FF0000"/>
                </a:solidFill>
                <a:latin typeface="Arial" panose="020B0604020202020204" pitchFamily="34" charset="0"/>
                <a:ea typeface="Osaka" charset="0"/>
                <a:cs typeface="Arial" panose="020B0604020202020204" pitchFamily="34" charset="0"/>
              </a:rPr>
              <a:t>(1 كو 13: 1 ترجمت ألسنة الناس </a:t>
            </a:r>
          </a:p>
          <a:p>
            <a:pPr marL="0" indent="0" algn="r" rtl="1" eaLnBrk="1" hangingPunct="1">
              <a:lnSpc>
                <a:spcPct val="90000"/>
              </a:lnSpc>
              <a:spcBef>
                <a:spcPct val="20000"/>
              </a:spcBef>
              <a:buClr>
                <a:srgbClr val="0000FF"/>
              </a:buClr>
              <a:buSzPct val="75000"/>
            </a:pPr>
            <a:r>
              <a:rPr lang="ar-JO" sz="2800" b="1" dirty="0">
                <a:solidFill>
                  <a:srgbClr val="FF0000"/>
                </a:solidFill>
                <a:latin typeface="Arial" panose="020B0604020202020204" pitchFamily="34" charset="0"/>
                <a:ea typeface="Osaka" charset="0"/>
                <a:cs typeface="Arial" panose="020B0604020202020204" pitchFamily="34" charset="0"/>
              </a:rPr>
              <a:t>        والملائكة)  </a:t>
            </a:r>
            <a:endParaRPr lang="en-AU" sz="4800" b="1" dirty="0">
              <a:solidFill>
                <a:srgbClr val="000000"/>
              </a:solidFill>
              <a:latin typeface="Arial" panose="020B0604020202020204" pitchFamily="34" charset="0"/>
              <a:ea typeface="Osaka" charset="0"/>
              <a:cs typeface="Arial" panose="020B0604020202020204" pitchFamily="34" charset="0"/>
            </a:endParaRPr>
          </a:p>
        </p:txBody>
      </p:sp>
      <p:pic>
        <p:nvPicPr>
          <p:cNvPr id="585733" name="Picture 5" descr="tongues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81200"/>
            <a:ext cx="3062288"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0676" name="Rectangle 6"/>
          <p:cNvSpPr>
            <a:spLocks noGrp="1" noChangeArrowheads="1"/>
          </p:cNvSpPr>
          <p:nvPr>
            <p:ph type="title" idx="4294967295"/>
          </p:nvPr>
        </p:nvSpPr>
        <p:spPr>
          <a:xfrm>
            <a:off x="685800" y="762000"/>
            <a:ext cx="7772400" cy="990600"/>
          </a:xfrm>
        </p:spPr>
        <p:txBody>
          <a:bodyPr/>
          <a:lstStyle/>
          <a:p>
            <a:pPr eaLnBrk="1" hangingPunct="1"/>
            <a:r>
              <a:rPr lang="ar-JO" sz="3600" u="sng" dirty="0">
                <a:solidFill>
                  <a:srgbClr val="0000FF"/>
                </a:solidFill>
                <a:latin typeface="Arial" panose="020B0604020202020204" pitchFamily="34" charset="0"/>
                <a:ea typeface="Osaka" charset="0"/>
                <a:cs typeface="Arial" panose="020B0604020202020204" pitchFamily="34" charset="0"/>
              </a:rPr>
              <a:t>مصطلحات تستخدم للألسنة</a:t>
            </a:r>
            <a:endParaRPr lang="en-US" dirty="0">
              <a:latin typeface="Arial" panose="020B0604020202020204" pitchFamily="34" charset="0"/>
              <a:ea typeface="Osak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85730"/>
                                        </p:tgtEl>
                                        <p:attrNameLst>
                                          <p:attrName>style.visibility</p:attrName>
                                        </p:attrNameLst>
                                      </p:cBhvr>
                                      <p:to>
                                        <p:strVal val="visible"/>
                                      </p:to>
                                    </p:set>
                                    <p:anim calcmode="lin" valueType="num">
                                      <p:cBhvr additive="base">
                                        <p:cTn id="7" dur="500" fill="hold"/>
                                        <p:tgtEl>
                                          <p:spTgt spid="585730"/>
                                        </p:tgtEl>
                                        <p:attrNameLst>
                                          <p:attrName>ppt_x</p:attrName>
                                        </p:attrNameLst>
                                      </p:cBhvr>
                                      <p:tavLst>
                                        <p:tav tm="0">
                                          <p:val>
                                            <p:strVal val="#ppt_x"/>
                                          </p:val>
                                        </p:tav>
                                        <p:tav tm="100000">
                                          <p:val>
                                            <p:strVal val="#ppt_x"/>
                                          </p:val>
                                        </p:tav>
                                      </p:tavLst>
                                    </p:anim>
                                    <p:anim calcmode="lin" valueType="num">
                                      <p:cBhvr additive="base">
                                        <p:cTn id="8" dur="500" fill="hold"/>
                                        <p:tgtEl>
                                          <p:spTgt spid="58573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5732"/>
                                        </p:tgtEl>
                                        <p:attrNameLst>
                                          <p:attrName>style.visibility</p:attrName>
                                        </p:attrNameLst>
                                      </p:cBhvr>
                                      <p:to>
                                        <p:strVal val="visible"/>
                                      </p:to>
                                    </p:set>
                                    <p:anim calcmode="lin" valueType="num">
                                      <p:cBhvr additive="base">
                                        <p:cTn id="13" dur="500" fill="hold"/>
                                        <p:tgtEl>
                                          <p:spTgt spid="585732"/>
                                        </p:tgtEl>
                                        <p:attrNameLst>
                                          <p:attrName>ppt_x</p:attrName>
                                        </p:attrNameLst>
                                      </p:cBhvr>
                                      <p:tavLst>
                                        <p:tav tm="0">
                                          <p:val>
                                            <p:strVal val="0-#ppt_w/2"/>
                                          </p:val>
                                        </p:tav>
                                        <p:tav tm="100000">
                                          <p:val>
                                            <p:strVal val="#ppt_x"/>
                                          </p:val>
                                        </p:tav>
                                      </p:tavLst>
                                    </p:anim>
                                    <p:anim calcmode="lin" valueType="num">
                                      <p:cBhvr additive="base">
                                        <p:cTn id="14" dur="500" fill="hold"/>
                                        <p:tgtEl>
                                          <p:spTgt spid="58573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585733"/>
                                        </p:tgtEl>
                                        <p:attrNameLst>
                                          <p:attrName>style.visibility</p:attrName>
                                        </p:attrNameLst>
                                      </p:cBhvr>
                                      <p:to>
                                        <p:strVal val="visible"/>
                                      </p:to>
                                    </p:set>
                                    <p:animEffect transition="in" filter="blinds(horizontal)">
                                      <p:cBhvr>
                                        <p:cTn id="19" dur="500"/>
                                        <p:tgtEl>
                                          <p:spTgt spid="585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0" grpId="0" autoUpdateAnimBg="0"/>
      <p:bldP spid="585732"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2"/>
          <p:cNvSpPr>
            <a:spLocks noGrp="1" noChangeArrowheads="1"/>
          </p:cNvSpPr>
          <p:nvPr>
            <p:ph type="title"/>
          </p:nvPr>
        </p:nvSpPr>
        <p:spPr>
          <a:xfrm>
            <a:off x="395288" y="762000"/>
            <a:ext cx="3962400" cy="685800"/>
          </a:xfrm>
        </p:spPr>
        <p:txBody>
          <a:bodyPr/>
          <a:lstStyle/>
          <a:p>
            <a:pPr eaLnBrk="1" hangingPunct="1"/>
            <a:r>
              <a:rPr lang="ar-JO" sz="3600" b="1" u="sng" dirty="0">
                <a:solidFill>
                  <a:srgbClr val="0000FF"/>
                </a:solidFill>
                <a:latin typeface="Arial" panose="020B0604020202020204" pitchFamily="34" charset="0"/>
                <a:ea typeface="Osaka" charset="0"/>
                <a:cs typeface="Arial" panose="020B0604020202020204" pitchFamily="34" charset="0"/>
              </a:rPr>
              <a:t>وجهات نظر مختلفة</a:t>
            </a:r>
            <a:endParaRPr lang="en-AU" b="1" dirty="0">
              <a:latin typeface="Arial" panose="020B0604020202020204" pitchFamily="34" charset="0"/>
              <a:ea typeface="Osaka" charset="0"/>
              <a:cs typeface="Arial" panose="020B0604020202020204" pitchFamily="34" charset="0"/>
            </a:endParaRPr>
          </a:p>
        </p:txBody>
      </p:sp>
      <p:sp>
        <p:nvSpPr>
          <p:cNvPr id="542722" name="Rectangle 3"/>
          <p:cNvSpPr>
            <a:spLocks noGrp="1" noChangeArrowheads="1"/>
          </p:cNvSpPr>
          <p:nvPr>
            <p:ph type="body" idx="1"/>
          </p:nvPr>
        </p:nvSpPr>
        <p:spPr>
          <a:xfrm>
            <a:off x="395288" y="1828800"/>
            <a:ext cx="3962400" cy="685800"/>
          </a:xfrm>
        </p:spPr>
        <p:txBody>
          <a:bodyPr/>
          <a:lstStyle/>
          <a:p>
            <a:pPr algn="r" rtl="1" eaLnBrk="1" hangingPunct="1">
              <a:buClr>
                <a:srgbClr val="0000FF"/>
              </a:buClr>
              <a:buFont typeface="Wingdings" charset="0"/>
              <a:buChar char="v"/>
            </a:pPr>
            <a:r>
              <a:rPr lang="ar-JO" b="1" dirty="0">
                <a:solidFill>
                  <a:srgbClr val="FF0000"/>
                </a:solidFill>
                <a:latin typeface="Arial" panose="020B0604020202020204" pitchFamily="34" charset="0"/>
                <a:ea typeface="Osaka" charset="0"/>
                <a:cs typeface="Arial" panose="020B0604020202020204" pitchFamily="34" charset="0"/>
              </a:rPr>
              <a:t>غير متوقفة</a:t>
            </a:r>
            <a:endParaRPr lang="en-AU" b="1" dirty="0">
              <a:solidFill>
                <a:srgbClr val="FF0000"/>
              </a:solidFill>
              <a:latin typeface="Arial" panose="020B0604020202020204" pitchFamily="34" charset="0"/>
              <a:ea typeface="Osaka" charset="0"/>
              <a:cs typeface="Arial" panose="020B0604020202020204" pitchFamily="34" charset="0"/>
            </a:endParaRPr>
          </a:p>
        </p:txBody>
      </p:sp>
      <p:pic>
        <p:nvPicPr>
          <p:cNvPr id="542723" name="Picture 4" descr="The_Great_Awaken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600" y="762000"/>
            <a:ext cx="2173288"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724" name="Picture 5" descr="agnes_ozm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0400" y="762000"/>
            <a:ext cx="1905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25" name="Text Box 6"/>
          <p:cNvSpPr txBox="1">
            <a:spLocks noChangeArrowheads="1"/>
          </p:cNvSpPr>
          <p:nvPr/>
        </p:nvSpPr>
        <p:spPr bwMode="auto">
          <a:xfrm>
            <a:off x="7010400" y="3273365"/>
            <a:ext cx="19050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000" b="1" dirty="0">
                <a:solidFill>
                  <a:srgbClr val="FF0000"/>
                </a:solidFill>
                <a:latin typeface="Arial" panose="020B0604020202020204" pitchFamily="34" charset="0"/>
                <a:ea typeface="Osaka" charset="0"/>
                <a:cs typeface="Arial" panose="020B0604020202020204" pitchFamily="34" charset="0"/>
              </a:rPr>
              <a:t>آغنيس أوزمان</a:t>
            </a:r>
            <a:endParaRPr lang="en-AU" sz="2000" b="1" dirty="0">
              <a:solidFill>
                <a:srgbClr val="FF0000"/>
              </a:solidFill>
              <a:latin typeface="Arial" panose="020B0604020202020204" pitchFamily="34" charset="0"/>
              <a:ea typeface="Osaka" charset="0"/>
              <a:cs typeface="Arial" panose="020B0604020202020204" pitchFamily="34" charset="0"/>
            </a:endParaRPr>
          </a:p>
        </p:txBody>
      </p:sp>
      <p:sp>
        <p:nvSpPr>
          <p:cNvPr id="542726" name="Text Box 7"/>
          <p:cNvSpPr txBox="1">
            <a:spLocks noChangeArrowheads="1"/>
          </p:cNvSpPr>
          <p:nvPr/>
        </p:nvSpPr>
        <p:spPr bwMode="auto">
          <a:xfrm>
            <a:off x="179513" y="5459790"/>
            <a:ext cx="8583488"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rgbClr val="FF0000"/>
                </a:solidFill>
                <a:latin typeface="Arial" panose="020B0604020202020204" pitchFamily="34" charset="0"/>
                <a:ea typeface="Osaka" charset="0"/>
                <a:cs typeface="Arial" panose="020B0604020202020204" pitchFamily="34" charset="0"/>
              </a:rPr>
              <a:t>بمجرد أن يتم تكييف الناس عقليًا من خلال البيئة الكاريزمية، ... فإن الممارسات الكاريزمية تُرخي العقل بطريقة غير صحية تجعل الناس يصدقون أي شيء تقريبًا.</a:t>
            </a:r>
          </a:p>
          <a:p>
            <a:pPr algn="r" eaLnBrk="1" hangingPunct="1"/>
            <a:r>
              <a:rPr lang="ar-JO" b="1" dirty="0">
                <a:solidFill>
                  <a:srgbClr val="FF0000"/>
                </a:solidFill>
                <a:latin typeface="Arial" panose="020B0604020202020204" pitchFamily="34" charset="0"/>
                <a:ea typeface="Osaka" charset="0"/>
                <a:cs typeface="Arial" panose="020B0604020202020204" pitchFamily="34" charset="0"/>
              </a:rPr>
              <a:t>(جون ماك آرثر)</a:t>
            </a:r>
          </a:p>
          <a:p>
            <a:pPr eaLnBrk="1" hangingPunct="1"/>
            <a:r>
              <a:rPr lang="en-US" b="1" dirty="0">
                <a:solidFill>
                  <a:srgbClr val="FF0000"/>
                </a:solidFill>
                <a:latin typeface="Arial" panose="020B0604020202020204" pitchFamily="34" charset="0"/>
                <a:ea typeface="Osaka" charset="0"/>
                <a:cs typeface="Arial" panose="020B0604020202020204" pitchFamily="34" charset="0"/>
              </a:rPr>
              <a:t> h</a:t>
            </a:r>
            <a:r>
              <a:rPr lang="en-AU" sz="2000" b="1" dirty="0">
                <a:solidFill>
                  <a:srgbClr val="FF0000"/>
                </a:solidFill>
                <a:latin typeface="Arial" panose="020B0604020202020204" pitchFamily="34" charset="0"/>
                <a:ea typeface="Osaka" charset="0"/>
                <a:cs typeface="Arial" panose="020B0604020202020204" pitchFamily="34" charset="0"/>
              </a:rPr>
              <a:t>ttp://www.biblebb.com/files/MAC/CHAOS7.HTM</a:t>
            </a:r>
          </a:p>
        </p:txBody>
      </p:sp>
      <p:sp>
        <p:nvSpPr>
          <p:cNvPr id="542727" name="Text Box 9"/>
          <p:cNvSpPr txBox="1">
            <a:spLocks noChangeArrowheads="1"/>
          </p:cNvSpPr>
          <p:nvPr/>
        </p:nvSpPr>
        <p:spPr bwMode="auto">
          <a:xfrm>
            <a:off x="893308" y="3499863"/>
            <a:ext cx="156164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spAutoFit/>
          </a:bodyPr>
          <a:lstStyle>
            <a:lvl1pPr marL="476250" indent="-4762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buClr>
                <a:srgbClr val="0000FF"/>
              </a:buClr>
              <a:buSzPct val="75000"/>
              <a:buFont typeface="Wingdings" charset="0"/>
              <a:buChar char="v"/>
            </a:pPr>
            <a:r>
              <a:rPr lang="ar-JO" sz="3200" b="1" dirty="0">
                <a:solidFill>
                  <a:srgbClr val="FF0000"/>
                </a:solidFill>
                <a:latin typeface="Arial" panose="020B0604020202020204" pitchFamily="34" charset="0"/>
                <a:ea typeface="Osaka" charset="0"/>
                <a:cs typeface="Arial" panose="020B0604020202020204" pitchFamily="34" charset="0"/>
              </a:rPr>
              <a:t>متوقفة</a:t>
            </a:r>
            <a:endParaRPr lang="en-AU" sz="3200" b="1" dirty="0">
              <a:solidFill>
                <a:srgbClr val="FF0000"/>
              </a:solidFill>
              <a:latin typeface="Arial" panose="020B0604020202020204" pitchFamily="34" charset="0"/>
              <a:ea typeface="Osaka" charset="0"/>
              <a:cs typeface="Arial" panose="020B0604020202020204" pitchFamily="34"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50C7F44-6990-0C48-878E-21AEAC957D73}"/>
              </a:ext>
            </a:extLst>
          </p:cNvPr>
          <p:cNvGrpSpPr/>
          <p:nvPr/>
        </p:nvGrpSpPr>
        <p:grpSpPr>
          <a:xfrm>
            <a:off x="141503" y="2359968"/>
            <a:ext cx="2668306" cy="3183412"/>
            <a:chOff x="141503" y="2708920"/>
            <a:chExt cx="2668306" cy="3183412"/>
          </a:xfrm>
          <a:noFill/>
        </p:grpSpPr>
        <p:grpSp>
          <p:nvGrpSpPr>
            <p:cNvPr id="7" name="Group 6">
              <a:extLst>
                <a:ext uri="{FF2B5EF4-FFF2-40B4-BE49-F238E27FC236}">
                  <a16:creationId xmlns:a16="http://schemas.microsoft.com/office/drawing/2014/main" id="{A0F38763-1C51-7545-AC9F-7739A3DC8B9D}"/>
                </a:ext>
              </a:extLst>
            </p:cNvPr>
            <p:cNvGrpSpPr/>
            <p:nvPr/>
          </p:nvGrpSpPr>
          <p:grpSpPr>
            <a:xfrm>
              <a:off x="323528" y="2708920"/>
              <a:ext cx="2304256" cy="936104"/>
              <a:chOff x="323528" y="2708920"/>
              <a:chExt cx="2304256" cy="936104"/>
            </a:xfrm>
            <a:grpFill/>
          </p:grpSpPr>
          <p:sp>
            <p:nvSpPr>
              <p:cNvPr id="2" name="Rectangle 1">
                <a:extLst>
                  <a:ext uri="{FF2B5EF4-FFF2-40B4-BE49-F238E27FC236}">
                    <a16:creationId xmlns:a16="http://schemas.microsoft.com/office/drawing/2014/main" id="{8F4433EA-C9C5-4E43-9009-7EB6BE2EE7CF}"/>
                  </a:ext>
                </a:extLst>
              </p:cNvPr>
              <p:cNvSpPr/>
              <p:nvPr/>
            </p:nvSpPr>
            <p:spPr bwMode="auto">
              <a:xfrm>
                <a:off x="323528" y="2708920"/>
                <a:ext cx="2304256" cy="936104"/>
              </a:xfrm>
              <a:prstGeom prst="rect">
                <a:avLst/>
              </a:prstGeom>
              <a:grp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5B0CCE29-7C82-D546-9CD2-E9C3157F2081}"/>
                  </a:ext>
                </a:extLst>
              </p:cNvPr>
              <p:cNvCxnSpPr>
                <a:cxnSpLocks/>
              </p:cNvCxnSpPr>
              <p:nvPr/>
            </p:nvCxnSpPr>
            <p:spPr bwMode="auto">
              <a:xfrm>
                <a:off x="323528" y="2780928"/>
                <a:ext cx="2304256" cy="792088"/>
              </a:xfrm>
              <a:prstGeom prst="line">
                <a:avLst/>
              </a:prstGeom>
              <a:grpFill/>
              <a:ln w="9525" cap="flat" cmpd="sng" algn="ctr">
                <a:solidFill>
                  <a:schemeClr val="tx1"/>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E8D72DBF-C88B-D940-B3E9-0D214CBC0E6F}"/>
                  </a:ext>
                </a:extLst>
              </p:cNvPr>
              <p:cNvCxnSpPr>
                <a:cxnSpLocks/>
              </p:cNvCxnSpPr>
              <p:nvPr/>
            </p:nvCxnSpPr>
            <p:spPr bwMode="auto">
              <a:xfrm flipV="1">
                <a:off x="323528" y="2780928"/>
                <a:ext cx="2304256" cy="792088"/>
              </a:xfrm>
              <a:prstGeom prst="line">
                <a:avLst/>
              </a:prstGeom>
              <a:grpFill/>
              <a:ln w="9525" cap="flat" cmpd="sng" algn="ctr">
                <a:solidFill>
                  <a:schemeClr val="tx1"/>
                </a:solidFill>
                <a:prstDash val="solid"/>
                <a:round/>
                <a:headEnd type="none" w="med" len="med"/>
                <a:tailEnd type="none" w="med" len="med"/>
              </a:ln>
              <a:effectLst/>
            </p:spPr>
          </p:cxnSp>
        </p:grpSp>
        <p:grpSp>
          <p:nvGrpSpPr>
            <p:cNvPr id="20" name="Group 19">
              <a:extLst>
                <a:ext uri="{FF2B5EF4-FFF2-40B4-BE49-F238E27FC236}">
                  <a16:creationId xmlns:a16="http://schemas.microsoft.com/office/drawing/2014/main" id="{8874E9C2-F1CC-D64F-8049-7858BDA65AC6}"/>
                </a:ext>
              </a:extLst>
            </p:cNvPr>
            <p:cNvGrpSpPr/>
            <p:nvPr/>
          </p:nvGrpSpPr>
          <p:grpSpPr>
            <a:xfrm>
              <a:off x="323528" y="3645024"/>
              <a:ext cx="2304256" cy="936104"/>
              <a:chOff x="323528" y="2708920"/>
              <a:chExt cx="2304256" cy="936104"/>
            </a:xfrm>
            <a:grpFill/>
          </p:grpSpPr>
          <p:sp>
            <p:nvSpPr>
              <p:cNvPr id="21" name="Rectangle 20">
                <a:extLst>
                  <a:ext uri="{FF2B5EF4-FFF2-40B4-BE49-F238E27FC236}">
                    <a16:creationId xmlns:a16="http://schemas.microsoft.com/office/drawing/2014/main" id="{9159E655-98C1-BE42-BE06-CDDE4DDA9F3F}"/>
                  </a:ext>
                </a:extLst>
              </p:cNvPr>
              <p:cNvSpPr/>
              <p:nvPr/>
            </p:nvSpPr>
            <p:spPr bwMode="auto">
              <a:xfrm>
                <a:off x="323528" y="2708920"/>
                <a:ext cx="2304256" cy="936104"/>
              </a:xfrm>
              <a:prstGeom prst="rect">
                <a:avLst/>
              </a:prstGeom>
              <a:grp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BBE70AD0-37BE-894F-9A46-314FA1B68EB1}"/>
                  </a:ext>
                </a:extLst>
              </p:cNvPr>
              <p:cNvCxnSpPr>
                <a:cxnSpLocks/>
              </p:cNvCxnSpPr>
              <p:nvPr/>
            </p:nvCxnSpPr>
            <p:spPr bwMode="auto">
              <a:xfrm>
                <a:off x="323528" y="2780928"/>
                <a:ext cx="2304256" cy="792088"/>
              </a:xfrm>
              <a:prstGeom prst="line">
                <a:avLst/>
              </a:prstGeom>
              <a:grpFill/>
              <a:ln w="9525" cap="flat" cmpd="sng" algn="ctr">
                <a:solidFill>
                  <a:schemeClr val="tx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8039112E-6B96-CE47-95E8-C82D88B675F7}"/>
                  </a:ext>
                </a:extLst>
              </p:cNvPr>
              <p:cNvCxnSpPr>
                <a:cxnSpLocks/>
              </p:cNvCxnSpPr>
              <p:nvPr/>
            </p:nvCxnSpPr>
            <p:spPr bwMode="auto">
              <a:xfrm flipV="1">
                <a:off x="323528" y="2780928"/>
                <a:ext cx="2304256" cy="792088"/>
              </a:xfrm>
              <a:prstGeom prst="line">
                <a:avLst/>
              </a:prstGeom>
              <a:grpFill/>
              <a:ln w="9525" cap="flat" cmpd="sng" algn="ctr">
                <a:solidFill>
                  <a:schemeClr val="tx1"/>
                </a:solidFill>
                <a:prstDash val="solid"/>
                <a:round/>
                <a:headEnd type="none" w="med" len="med"/>
                <a:tailEnd type="none" w="med" len="med"/>
              </a:ln>
              <a:effectLst/>
            </p:spPr>
          </p:cxnSp>
        </p:grpSp>
        <p:grpSp>
          <p:nvGrpSpPr>
            <p:cNvPr id="24" name="Group 23">
              <a:extLst>
                <a:ext uri="{FF2B5EF4-FFF2-40B4-BE49-F238E27FC236}">
                  <a16:creationId xmlns:a16="http://schemas.microsoft.com/office/drawing/2014/main" id="{36B0821A-2845-834F-9CE7-44B52B91D8D9}"/>
                </a:ext>
              </a:extLst>
            </p:cNvPr>
            <p:cNvGrpSpPr/>
            <p:nvPr/>
          </p:nvGrpSpPr>
          <p:grpSpPr>
            <a:xfrm>
              <a:off x="323528" y="4581128"/>
              <a:ext cx="2304256" cy="936104"/>
              <a:chOff x="323528" y="2708920"/>
              <a:chExt cx="2304256" cy="936104"/>
            </a:xfrm>
            <a:grpFill/>
          </p:grpSpPr>
          <p:sp>
            <p:nvSpPr>
              <p:cNvPr id="25" name="Rectangle 24">
                <a:extLst>
                  <a:ext uri="{FF2B5EF4-FFF2-40B4-BE49-F238E27FC236}">
                    <a16:creationId xmlns:a16="http://schemas.microsoft.com/office/drawing/2014/main" id="{A77D116A-1AD8-094D-80C9-E7A09B7983CA}"/>
                  </a:ext>
                </a:extLst>
              </p:cNvPr>
              <p:cNvSpPr/>
              <p:nvPr/>
            </p:nvSpPr>
            <p:spPr bwMode="auto">
              <a:xfrm>
                <a:off x="323528" y="2708920"/>
                <a:ext cx="2304256" cy="936104"/>
              </a:xfrm>
              <a:prstGeom prst="rect">
                <a:avLst/>
              </a:prstGeom>
              <a:grp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B47E7298-4F75-BC4C-AC6A-770F457092D1}"/>
                  </a:ext>
                </a:extLst>
              </p:cNvPr>
              <p:cNvCxnSpPr>
                <a:cxnSpLocks/>
              </p:cNvCxnSpPr>
              <p:nvPr/>
            </p:nvCxnSpPr>
            <p:spPr bwMode="auto">
              <a:xfrm>
                <a:off x="323528" y="2780928"/>
                <a:ext cx="2304256" cy="792088"/>
              </a:xfrm>
              <a:prstGeom prst="line">
                <a:avLst/>
              </a:prstGeom>
              <a:grpFill/>
              <a:ln w="9525" cap="flat" cmpd="sng" algn="ctr">
                <a:solidFill>
                  <a:schemeClr val="tx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887B1D35-4537-1640-8F1E-6E2B9EE067DB}"/>
                  </a:ext>
                </a:extLst>
              </p:cNvPr>
              <p:cNvCxnSpPr>
                <a:cxnSpLocks/>
              </p:cNvCxnSpPr>
              <p:nvPr/>
            </p:nvCxnSpPr>
            <p:spPr bwMode="auto">
              <a:xfrm flipV="1">
                <a:off x="323528" y="2780928"/>
                <a:ext cx="2304256" cy="792088"/>
              </a:xfrm>
              <a:prstGeom prst="line">
                <a:avLst/>
              </a:prstGeom>
              <a:grpFill/>
              <a:ln w="9525" cap="flat" cmpd="sng" algn="ctr">
                <a:solidFill>
                  <a:schemeClr val="tx1"/>
                </a:solidFill>
                <a:prstDash val="solid"/>
                <a:round/>
                <a:headEnd type="none" w="med" len="med"/>
                <a:tailEnd type="none" w="med" len="med"/>
              </a:ln>
              <a:effectLst/>
            </p:spPr>
          </p:cxnSp>
        </p:grpSp>
        <p:sp>
          <p:nvSpPr>
            <p:cNvPr id="29" name="Rectangle 28">
              <a:extLst>
                <a:ext uri="{FF2B5EF4-FFF2-40B4-BE49-F238E27FC236}">
                  <a16:creationId xmlns:a16="http://schemas.microsoft.com/office/drawing/2014/main" id="{45CC4D5E-694D-924F-B8F1-2DB87512864E}"/>
                </a:ext>
              </a:extLst>
            </p:cNvPr>
            <p:cNvSpPr/>
            <p:nvPr/>
          </p:nvSpPr>
          <p:spPr bwMode="auto">
            <a:xfrm>
              <a:off x="141503" y="5506144"/>
              <a:ext cx="2668306" cy="386188"/>
            </a:xfrm>
            <a:prstGeom prst="rect">
              <a:avLst/>
            </a:prstGeom>
            <a:grp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Arial" panose="020B0604020202020204" pitchFamily="34" charset="0"/>
                <a:cs typeface="Arial" panose="020B0604020202020204" pitchFamily="34" charset="0"/>
              </a:endParaRPr>
            </a:p>
          </p:txBody>
        </p:sp>
      </p:grpSp>
      <p:sp>
        <p:nvSpPr>
          <p:cNvPr id="578563" name="Rectangle 3"/>
          <p:cNvSpPr>
            <a:spLocks noChangeArrowheads="1"/>
          </p:cNvSpPr>
          <p:nvPr/>
        </p:nvSpPr>
        <p:spPr bwMode="auto">
          <a:xfrm>
            <a:off x="0" y="870248"/>
            <a:ext cx="9144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kumimoji="1" lang="ar-JO" sz="2800" b="1" dirty="0">
                <a:solidFill>
                  <a:srgbClr val="FF0000"/>
                </a:solidFill>
                <a:latin typeface="Arial" panose="020B0604020202020204" pitchFamily="34" charset="0"/>
                <a:ea typeface="Osaka" charset="0"/>
                <a:cs typeface="Arial" panose="020B0604020202020204" pitchFamily="34" charset="0"/>
              </a:rPr>
              <a:t>توقفت مواهب الروح القدس التسع الخارقة للطبيعة</a:t>
            </a:r>
            <a:endParaRPr kumimoji="1" lang="en-AU" sz="3600" b="1" dirty="0">
              <a:solidFill>
                <a:srgbClr val="000000"/>
              </a:solidFill>
              <a:latin typeface="Arial" panose="020B0604020202020204" pitchFamily="34" charset="0"/>
              <a:ea typeface="Osaka" charset="0"/>
              <a:cs typeface="Arial" panose="020B0604020202020204" pitchFamily="34" charset="0"/>
            </a:endParaRPr>
          </a:p>
        </p:txBody>
      </p:sp>
      <p:sp>
        <p:nvSpPr>
          <p:cNvPr id="544771" name="Text Box 4"/>
          <p:cNvSpPr txBox="1">
            <a:spLocks noChangeArrowheads="1"/>
          </p:cNvSpPr>
          <p:nvPr/>
        </p:nvSpPr>
        <p:spPr bwMode="auto">
          <a:xfrm>
            <a:off x="1976438" y="6485015"/>
            <a:ext cx="709119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sz="1200" dirty="0">
                <a:solidFill>
                  <a:srgbClr val="000000"/>
                </a:solidFill>
                <a:latin typeface="Arial" panose="020B0604020202020204" pitchFamily="34" charset="0"/>
                <a:ea typeface="Osaka" charset="0"/>
                <a:cs typeface="Arial" panose="020B0604020202020204" pitchFamily="34" charset="0"/>
              </a:rPr>
              <a:t>مقتبس من ستيف رود</a:t>
            </a:r>
            <a:r>
              <a:rPr lang="en-GB" sz="1200" dirty="0">
                <a:solidFill>
                  <a:srgbClr val="000000"/>
                </a:solidFill>
                <a:latin typeface="Arial" panose="020B0604020202020204" pitchFamily="34" charset="0"/>
                <a:ea typeface="Osaka" charset="0"/>
                <a:cs typeface="Arial" panose="020B0604020202020204" pitchFamily="34" charset="0"/>
              </a:rPr>
              <a:t> at http://www.bible.ca/tongues-9-spiritual-gifts-defined.htm</a:t>
            </a:r>
            <a:endParaRPr lang="en-AU" sz="1200" dirty="0">
              <a:solidFill>
                <a:srgbClr val="000000"/>
              </a:solidFill>
              <a:latin typeface="Arial" panose="020B0604020202020204" pitchFamily="34" charset="0"/>
              <a:ea typeface="Osaka" charset="0"/>
              <a:cs typeface="Arial" panose="020B0604020202020204" pitchFamily="34" charset="0"/>
            </a:endParaRPr>
          </a:p>
        </p:txBody>
      </p:sp>
      <p:sp>
        <p:nvSpPr>
          <p:cNvPr id="578565" name="Text Box 5"/>
          <p:cNvSpPr txBox="1">
            <a:spLocks noChangeArrowheads="1"/>
          </p:cNvSpPr>
          <p:nvPr/>
        </p:nvSpPr>
        <p:spPr bwMode="auto">
          <a:xfrm>
            <a:off x="838200" y="48924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u="sng">
              <a:solidFill>
                <a:srgbClr val="0000FF"/>
              </a:solidFill>
              <a:latin typeface="Arial" panose="020B0604020202020204" pitchFamily="34" charset="0"/>
              <a:ea typeface="Osaka" charset="0"/>
              <a:cs typeface="Arial" panose="020B0604020202020204" pitchFamily="34" charset="0"/>
            </a:endParaRPr>
          </a:p>
        </p:txBody>
      </p:sp>
      <p:sp>
        <p:nvSpPr>
          <p:cNvPr id="544773" name="Rectangle 6"/>
          <p:cNvSpPr>
            <a:spLocks noGrp="1" noChangeArrowheads="1"/>
          </p:cNvSpPr>
          <p:nvPr>
            <p:ph type="title" idx="4294967295"/>
          </p:nvPr>
        </p:nvSpPr>
        <p:spPr>
          <a:xfrm>
            <a:off x="-39688" y="260648"/>
            <a:ext cx="9220201" cy="609600"/>
          </a:xfrm>
          <a:noFill/>
        </p:spPr>
        <p:txBody>
          <a:bodyPr/>
          <a:lstStyle/>
          <a:p>
            <a:pPr eaLnBrk="1" hangingPunct="1"/>
            <a:r>
              <a:rPr lang="ar-JO" sz="4000" b="1" u="sng" dirty="0">
                <a:solidFill>
                  <a:srgbClr val="0000FF"/>
                </a:solidFill>
                <a:latin typeface="Arial" panose="020B0604020202020204" pitchFamily="34" charset="0"/>
                <a:ea typeface="Osaka" charset="0"/>
                <a:cs typeface="Arial" panose="020B0604020202020204" pitchFamily="34" charset="0"/>
              </a:rPr>
              <a:t>توقف كل المواهب الخارقة للطبيعة</a:t>
            </a:r>
            <a:endParaRPr lang="en-US" sz="4000" b="1" u="sng" dirty="0">
              <a:solidFill>
                <a:srgbClr val="0000FF"/>
              </a:solidFill>
              <a:latin typeface="Arial" panose="020B0604020202020204" pitchFamily="34" charset="0"/>
              <a:ea typeface="Osaka" charset="0"/>
              <a:cs typeface="Arial" panose="020B0604020202020204" pitchFamily="34" charset="0"/>
            </a:endParaRPr>
          </a:p>
        </p:txBody>
      </p:sp>
      <p:sp>
        <p:nvSpPr>
          <p:cNvPr id="578568" name="Oval 8"/>
          <p:cNvSpPr>
            <a:spLocks noChangeArrowheads="1"/>
          </p:cNvSpPr>
          <p:nvPr/>
        </p:nvSpPr>
        <p:spPr bwMode="auto">
          <a:xfrm>
            <a:off x="0" y="4451648"/>
            <a:ext cx="1219200" cy="533400"/>
          </a:xfrm>
          <a:prstGeom prst="ellipse">
            <a:avLst/>
          </a:prstGeom>
          <a:noFill/>
          <a:ln w="76200">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4400">
              <a:solidFill>
                <a:srgbClr val="000000"/>
              </a:solidFill>
              <a:latin typeface="Arial" panose="020B0604020202020204" pitchFamily="34" charset="0"/>
              <a:ea typeface="Osaka" charset="0"/>
              <a:cs typeface="Arial" panose="020B0604020202020204" pitchFamily="34" charset="0"/>
            </a:endParaRPr>
          </a:p>
        </p:txBody>
      </p:sp>
      <p:sp>
        <p:nvSpPr>
          <p:cNvPr id="578570" name="AutoShape 10"/>
          <p:cNvSpPr>
            <a:spLocks noChangeArrowheads="1"/>
          </p:cNvSpPr>
          <p:nvPr/>
        </p:nvSpPr>
        <p:spPr bwMode="auto">
          <a:xfrm>
            <a:off x="76200" y="5518448"/>
            <a:ext cx="1752600" cy="990600"/>
          </a:xfrm>
          <a:prstGeom prst="wedgeEllipseCallout">
            <a:avLst>
              <a:gd name="adj1" fmla="val -5435"/>
              <a:gd name="adj2" fmla="val -114583"/>
            </a:avLst>
          </a:prstGeom>
          <a:noFill/>
          <a:ln w="7620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4400">
              <a:solidFill>
                <a:srgbClr val="000000"/>
              </a:solidFill>
              <a:latin typeface="Arial" panose="020B0604020202020204" pitchFamily="34" charset="0"/>
              <a:ea typeface="Osaka" charset="0"/>
              <a:cs typeface="Arial" panose="020B0604020202020204" pitchFamily="34" charset="0"/>
            </a:endParaRPr>
          </a:p>
        </p:txBody>
      </p:sp>
      <p:sp>
        <p:nvSpPr>
          <p:cNvPr id="578571" name="Text Box 11"/>
          <p:cNvSpPr txBox="1">
            <a:spLocks noChangeArrowheads="1"/>
          </p:cNvSpPr>
          <p:nvPr/>
        </p:nvSpPr>
        <p:spPr bwMode="auto">
          <a:xfrm>
            <a:off x="381000" y="5742941"/>
            <a:ext cx="103425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2800" dirty="0">
                <a:solidFill>
                  <a:srgbClr val="0000FF"/>
                </a:solidFill>
                <a:latin typeface="Arial" panose="020B0604020202020204" pitchFamily="34" charset="0"/>
                <a:ea typeface="Osaka" charset="0"/>
                <a:cs typeface="Arial" panose="020B0604020202020204" pitchFamily="34" charset="0"/>
              </a:rPr>
              <a:t>الرسول</a:t>
            </a:r>
            <a:endParaRPr lang="en-US" sz="4400" dirty="0">
              <a:solidFill>
                <a:srgbClr val="000000"/>
              </a:solidFill>
              <a:latin typeface="Arial" panose="020B0604020202020204" pitchFamily="34" charset="0"/>
              <a:ea typeface="Osaka" charset="0"/>
              <a:cs typeface="Arial" panose="020B0604020202020204" pitchFamily="34" charset="0"/>
            </a:endParaRPr>
          </a:p>
        </p:txBody>
      </p:sp>
      <p:sp>
        <p:nvSpPr>
          <p:cNvPr id="33" name="Rectangle 3">
            <a:extLst>
              <a:ext uri="{FF2B5EF4-FFF2-40B4-BE49-F238E27FC236}">
                <a16:creationId xmlns:a16="http://schemas.microsoft.com/office/drawing/2014/main" id="{29F05002-6F4C-8A4B-A610-6EDBB8CE2FC7}"/>
              </a:ext>
            </a:extLst>
          </p:cNvPr>
          <p:cNvSpPr>
            <a:spLocks noChangeArrowheads="1"/>
          </p:cNvSpPr>
          <p:nvPr/>
        </p:nvSpPr>
        <p:spPr bwMode="auto">
          <a:xfrm>
            <a:off x="2771800" y="1711896"/>
            <a:ext cx="295232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ar-JO" sz="1600" b="1" dirty="0">
                <a:solidFill>
                  <a:srgbClr val="FF0000"/>
                </a:solidFill>
                <a:latin typeface="Arial" panose="020B0604020202020204" pitchFamily="34" charset="0"/>
                <a:ea typeface="Osaka" charset="0"/>
                <a:cs typeface="Arial" panose="020B0604020202020204" pitchFamily="34" charset="0"/>
              </a:rPr>
              <a:t>لقد حل العهد الجديد محل سقالات المواهب الروحية التسعة بعد وقت قصير من عام 96 م</a:t>
            </a:r>
            <a:endParaRPr kumimoji="1" lang="en-AU" sz="2000" b="1" dirty="0">
              <a:solidFill>
                <a:srgbClr val="000000"/>
              </a:solidFill>
              <a:latin typeface="Arial" panose="020B0604020202020204" pitchFamily="34" charset="0"/>
              <a:ea typeface="Osaka" charset="0"/>
              <a:cs typeface="Arial" panose="020B0604020202020204" pitchFamily="34" charset="0"/>
            </a:endParaRPr>
          </a:p>
        </p:txBody>
      </p:sp>
      <p:sp>
        <p:nvSpPr>
          <p:cNvPr id="34" name="Rectangle 3">
            <a:extLst>
              <a:ext uri="{FF2B5EF4-FFF2-40B4-BE49-F238E27FC236}">
                <a16:creationId xmlns:a16="http://schemas.microsoft.com/office/drawing/2014/main" id="{ACA1EF33-162D-BE47-9FDA-FB3A8BE620D7}"/>
              </a:ext>
            </a:extLst>
          </p:cNvPr>
          <p:cNvSpPr>
            <a:spLocks noChangeArrowheads="1"/>
          </p:cNvSpPr>
          <p:nvPr/>
        </p:nvSpPr>
        <p:spPr bwMode="auto">
          <a:xfrm>
            <a:off x="4064215" y="4386285"/>
            <a:ext cx="1865085"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ar-JO" sz="1800" b="1" dirty="0">
                <a:solidFill>
                  <a:srgbClr val="1102FF"/>
                </a:solidFill>
                <a:latin typeface="Arial" panose="020B0604020202020204" pitchFamily="34" charset="0"/>
                <a:ea typeface="Osaka" charset="0"/>
                <a:cs typeface="Arial" panose="020B0604020202020204" pitchFamily="34" charset="0"/>
              </a:rPr>
              <a:t>ليست هناك حاجة أو غرض للمواهب الروحية التسعة اليوم: </a:t>
            </a:r>
            <a:r>
              <a:rPr kumimoji="1" lang="ar-JO" sz="1800" b="1" dirty="0">
                <a:solidFill>
                  <a:srgbClr val="FF0000"/>
                </a:solidFill>
                <a:latin typeface="Arial" panose="020B0604020202020204" pitchFamily="34" charset="0"/>
                <a:ea typeface="Osaka" charset="0"/>
                <a:cs typeface="Arial" panose="020B0604020202020204" pitchFamily="34" charset="0"/>
              </a:rPr>
              <a:t>الكتاب المقدس كافٍ تمامًا</a:t>
            </a:r>
            <a:endParaRPr kumimoji="1" lang="en-AU" sz="1800" b="1" dirty="0">
              <a:solidFill>
                <a:srgbClr val="FF0000"/>
              </a:solidFill>
              <a:latin typeface="Arial" panose="020B0604020202020204" pitchFamily="34" charset="0"/>
              <a:ea typeface="Osaka" charset="0"/>
              <a:cs typeface="Arial" panose="020B0604020202020204" pitchFamily="34" charset="0"/>
            </a:endParaRPr>
          </a:p>
        </p:txBody>
      </p:sp>
      <p:sp>
        <p:nvSpPr>
          <p:cNvPr id="35" name="Rectangle 3">
            <a:extLst>
              <a:ext uri="{FF2B5EF4-FFF2-40B4-BE49-F238E27FC236}">
                <a16:creationId xmlns:a16="http://schemas.microsoft.com/office/drawing/2014/main" id="{EA0FEFEC-A056-1D43-A746-AA9C66C477E1}"/>
              </a:ext>
            </a:extLst>
          </p:cNvPr>
          <p:cNvSpPr>
            <a:spLocks noChangeArrowheads="1"/>
          </p:cNvSpPr>
          <p:nvPr/>
        </p:nvSpPr>
        <p:spPr bwMode="auto">
          <a:xfrm>
            <a:off x="5929300" y="1907673"/>
            <a:ext cx="296874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ar-JO" sz="1400" b="1" dirty="0">
                <a:solidFill>
                  <a:srgbClr val="1102FF"/>
                </a:solidFill>
                <a:latin typeface="Arial" panose="020B0604020202020204" pitchFamily="34" charset="0"/>
                <a:ea typeface="Osaka" charset="0"/>
                <a:cs typeface="Arial" panose="020B0604020202020204" pitchFamily="34" charset="0"/>
              </a:rPr>
              <a:t>الكنيسة الناضجة : 96 م - الآن</a:t>
            </a:r>
            <a:endParaRPr kumimoji="1" lang="en-AU" sz="1800" b="1" dirty="0">
              <a:solidFill>
                <a:srgbClr val="000000"/>
              </a:solidFill>
              <a:latin typeface="Arial" panose="020B0604020202020204" pitchFamily="34" charset="0"/>
              <a:ea typeface="Osaka" charset="0"/>
              <a:cs typeface="Arial" panose="020B0604020202020204" pitchFamily="34" charset="0"/>
            </a:endParaRPr>
          </a:p>
        </p:txBody>
      </p:sp>
      <p:sp>
        <p:nvSpPr>
          <p:cNvPr id="38" name="Rectangle 3">
            <a:extLst>
              <a:ext uri="{FF2B5EF4-FFF2-40B4-BE49-F238E27FC236}">
                <a16:creationId xmlns:a16="http://schemas.microsoft.com/office/drawing/2014/main" id="{AE06FD66-4882-5944-B745-22B5C9CBCA0F}"/>
              </a:ext>
            </a:extLst>
          </p:cNvPr>
          <p:cNvSpPr>
            <a:spLocks noChangeArrowheads="1"/>
          </p:cNvSpPr>
          <p:nvPr/>
        </p:nvSpPr>
        <p:spPr bwMode="auto">
          <a:xfrm>
            <a:off x="-49317" y="1907673"/>
            <a:ext cx="296874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ar-JO" sz="1400" b="1" dirty="0">
                <a:solidFill>
                  <a:srgbClr val="1102FF"/>
                </a:solidFill>
                <a:latin typeface="Arial" panose="020B0604020202020204" pitchFamily="34" charset="0"/>
                <a:ea typeface="Osaka" charset="0"/>
                <a:cs typeface="Arial" panose="020B0604020202020204" pitchFamily="34" charset="0"/>
              </a:rPr>
              <a:t>الكنيسة الفتية : 33-96 م</a:t>
            </a:r>
            <a:endParaRPr kumimoji="1" lang="en-AU" sz="1800" b="1" dirty="0">
              <a:solidFill>
                <a:srgbClr val="000000"/>
              </a:solidFill>
              <a:latin typeface="Arial" panose="020B0604020202020204" pitchFamily="34" charset="0"/>
              <a:ea typeface="Osaka" charset="0"/>
              <a:cs typeface="Arial" panose="020B0604020202020204" pitchFamily="34" charset="0"/>
            </a:endParaRPr>
          </a:p>
        </p:txBody>
      </p:sp>
      <p:sp>
        <p:nvSpPr>
          <p:cNvPr id="39" name="Rectangle 3">
            <a:extLst>
              <a:ext uri="{FF2B5EF4-FFF2-40B4-BE49-F238E27FC236}">
                <a16:creationId xmlns:a16="http://schemas.microsoft.com/office/drawing/2014/main" id="{B2D61985-D6A1-1941-AEC6-AD5100F19784}"/>
              </a:ext>
            </a:extLst>
          </p:cNvPr>
          <p:cNvSpPr>
            <a:spLocks noChangeArrowheads="1"/>
          </p:cNvSpPr>
          <p:nvPr/>
        </p:nvSpPr>
        <p:spPr bwMode="auto">
          <a:xfrm>
            <a:off x="4187986" y="3837583"/>
            <a:ext cx="151216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ar-JO" sz="1200" b="1" dirty="0">
                <a:latin typeface="Arial" panose="020B0604020202020204" pitchFamily="34" charset="0"/>
                <a:ea typeface="Osaka" charset="0"/>
                <a:cs typeface="Arial" panose="020B0604020202020204" pitchFamily="34" charset="0"/>
              </a:rPr>
              <a:t>أف 4: 13</a:t>
            </a:r>
            <a:r>
              <a:rPr kumimoji="1" lang="ar-JO" sz="1600" b="1" dirty="0">
                <a:latin typeface="Arial" panose="020B0604020202020204" pitchFamily="34" charset="0"/>
                <a:ea typeface="Osaka" charset="0"/>
                <a:cs typeface="Arial" panose="020B0604020202020204" pitchFamily="34" charset="0"/>
              </a:rPr>
              <a:t>            1 كو 13: 8-13</a:t>
            </a:r>
            <a:endParaRPr kumimoji="1" lang="ar-JO" sz="1200" b="1" dirty="0">
              <a:latin typeface="Arial" panose="020B0604020202020204" pitchFamily="34" charset="0"/>
              <a:ea typeface="Osaka" charset="0"/>
              <a:cs typeface="Arial" panose="020B0604020202020204" pitchFamily="34" charset="0"/>
            </a:endParaRPr>
          </a:p>
        </p:txBody>
      </p:sp>
      <p:sp>
        <p:nvSpPr>
          <p:cNvPr id="41" name="Rectangle 3">
            <a:extLst>
              <a:ext uri="{FF2B5EF4-FFF2-40B4-BE49-F238E27FC236}">
                <a16:creationId xmlns:a16="http://schemas.microsoft.com/office/drawing/2014/main" id="{955CC784-BE2D-8645-9670-04EEEB6C0086}"/>
              </a:ext>
            </a:extLst>
          </p:cNvPr>
          <p:cNvSpPr>
            <a:spLocks noChangeArrowheads="1"/>
          </p:cNvSpPr>
          <p:nvPr/>
        </p:nvSpPr>
        <p:spPr bwMode="auto">
          <a:xfrm>
            <a:off x="259403" y="2341931"/>
            <a:ext cx="238028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ar-JO" sz="1400" b="1" dirty="0">
                <a:solidFill>
                  <a:srgbClr val="FF0000"/>
                </a:solidFill>
                <a:latin typeface="Arial" panose="020B0604020202020204" pitchFamily="34" charset="0"/>
                <a:ea typeface="Osaka" charset="0"/>
                <a:cs typeface="Arial" panose="020B0604020202020204" pitchFamily="34" charset="0"/>
              </a:rPr>
              <a:t>قصدين</a:t>
            </a:r>
            <a:endParaRPr kumimoji="1" lang="en-AU" sz="1800" b="1" dirty="0">
              <a:solidFill>
                <a:srgbClr val="FF0000"/>
              </a:solidFill>
              <a:latin typeface="Arial" panose="020B0604020202020204" pitchFamily="34" charset="0"/>
              <a:ea typeface="Osaka" charset="0"/>
              <a:cs typeface="Arial" panose="020B0604020202020204" pitchFamily="34" charset="0"/>
            </a:endParaRPr>
          </a:p>
        </p:txBody>
      </p:sp>
      <p:sp>
        <p:nvSpPr>
          <p:cNvPr id="42" name="Rectangle 3">
            <a:extLst>
              <a:ext uri="{FF2B5EF4-FFF2-40B4-BE49-F238E27FC236}">
                <a16:creationId xmlns:a16="http://schemas.microsoft.com/office/drawing/2014/main" id="{8A577ACB-D4E8-0448-9C5D-0B3E556AD777}"/>
              </a:ext>
            </a:extLst>
          </p:cNvPr>
          <p:cNvSpPr>
            <a:spLocks noChangeArrowheads="1"/>
          </p:cNvSpPr>
          <p:nvPr/>
        </p:nvSpPr>
        <p:spPr bwMode="auto">
          <a:xfrm>
            <a:off x="210742" y="2684830"/>
            <a:ext cx="124805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ar-JO" sz="1400" dirty="0">
                <a:solidFill>
                  <a:srgbClr val="FF0000"/>
                </a:solidFill>
                <a:latin typeface="Arial" panose="020B0604020202020204" pitchFamily="34" charset="0"/>
                <a:ea typeface="Osaka" charset="0"/>
                <a:cs typeface="Arial" panose="020B0604020202020204" pitchFamily="34" charset="0"/>
              </a:rPr>
              <a:t>1. تأكيد</a:t>
            </a:r>
            <a:endParaRPr kumimoji="1" lang="en-AU" sz="1800" dirty="0">
              <a:solidFill>
                <a:srgbClr val="FF0000"/>
              </a:solidFill>
              <a:latin typeface="Arial" panose="020B0604020202020204" pitchFamily="34" charset="0"/>
              <a:ea typeface="Osaka" charset="0"/>
              <a:cs typeface="Arial" panose="020B0604020202020204" pitchFamily="34" charset="0"/>
            </a:endParaRPr>
          </a:p>
        </p:txBody>
      </p:sp>
      <p:sp>
        <p:nvSpPr>
          <p:cNvPr id="43" name="Rectangle 3">
            <a:extLst>
              <a:ext uri="{FF2B5EF4-FFF2-40B4-BE49-F238E27FC236}">
                <a16:creationId xmlns:a16="http://schemas.microsoft.com/office/drawing/2014/main" id="{5B7ADDDD-9F97-4248-9947-3C99F9D6060A}"/>
              </a:ext>
            </a:extLst>
          </p:cNvPr>
          <p:cNvSpPr>
            <a:spLocks noChangeArrowheads="1"/>
          </p:cNvSpPr>
          <p:nvPr/>
        </p:nvSpPr>
        <p:spPr bwMode="auto">
          <a:xfrm>
            <a:off x="1318573" y="2684830"/>
            <a:ext cx="124805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r" eaLnBrk="1" hangingPunct="1"/>
            <a:r>
              <a:rPr kumimoji="1" lang="ar-JO" sz="1400" dirty="0">
                <a:solidFill>
                  <a:srgbClr val="FF0000"/>
                </a:solidFill>
                <a:latin typeface="Arial" panose="020B0604020202020204" pitchFamily="34" charset="0"/>
                <a:ea typeface="Osaka" charset="0"/>
                <a:cs typeface="Arial" panose="020B0604020202020204" pitchFamily="34" charset="0"/>
              </a:rPr>
              <a:t>2. بنيان</a:t>
            </a:r>
            <a:endParaRPr kumimoji="1" lang="en-AU" sz="1800" dirty="0">
              <a:solidFill>
                <a:srgbClr val="FF0000"/>
              </a:solidFill>
              <a:latin typeface="Arial" panose="020B0604020202020204" pitchFamily="34" charset="0"/>
              <a:ea typeface="Osaka" charset="0"/>
              <a:cs typeface="Arial" panose="020B0604020202020204" pitchFamily="34" charset="0"/>
            </a:endParaRPr>
          </a:p>
        </p:txBody>
      </p:sp>
      <p:sp>
        <p:nvSpPr>
          <p:cNvPr id="44" name="Rectangle 3">
            <a:extLst>
              <a:ext uri="{FF2B5EF4-FFF2-40B4-BE49-F238E27FC236}">
                <a16:creationId xmlns:a16="http://schemas.microsoft.com/office/drawing/2014/main" id="{E0F4D0E1-9722-AE4E-A60A-2861375703D8}"/>
              </a:ext>
            </a:extLst>
          </p:cNvPr>
          <p:cNvSpPr>
            <a:spLocks noChangeArrowheads="1"/>
          </p:cNvSpPr>
          <p:nvPr/>
        </p:nvSpPr>
        <p:spPr bwMode="auto">
          <a:xfrm>
            <a:off x="259403" y="3019073"/>
            <a:ext cx="238028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ar-JO" sz="1200" dirty="0">
                <a:latin typeface="Arial" panose="020B0604020202020204" pitchFamily="34" charset="0"/>
                <a:ea typeface="Osaka" charset="0"/>
                <a:cs typeface="Arial" panose="020B0604020202020204" pitchFamily="34" charset="0"/>
              </a:rPr>
              <a:t>سقالات مؤقتة</a:t>
            </a:r>
            <a:endParaRPr kumimoji="1" lang="en-AU" sz="1600" dirty="0">
              <a:latin typeface="Arial" panose="020B0604020202020204" pitchFamily="34" charset="0"/>
              <a:ea typeface="Osaka" charset="0"/>
              <a:cs typeface="Arial" panose="020B0604020202020204" pitchFamily="34" charset="0"/>
            </a:endParaRPr>
          </a:p>
        </p:txBody>
      </p:sp>
      <p:sp>
        <p:nvSpPr>
          <p:cNvPr id="45" name="Rectangle 3">
            <a:extLst>
              <a:ext uri="{FF2B5EF4-FFF2-40B4-BE49-F238E27FC236}">
                <a16:creationId xmlns:a16="http://schemas.microsoft.com/office/drawing/2014/main" id="{1FC08D04-A232-5543-A10B-09D7036365C7}"/>
              </a:ext>
            </a:extLst>
          </p:cNvPr>
          <p:cNvSpPr>
            <a:spLocks noChangeArrowheads="1"/>
          </p:cNvSpPr>
          <p:nvPr/>
        </p:nvSpPr>
        <p:spPr bwMode="auto">
          <a:xfrm>
            <a:off x="259403" y="3311006"/>
            <a:ext cx="238028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ar-JO" sz="1200" dirty="0">
                <a:solidFill>
                  <a:srgbClr val="1102FF"/>
                </a:solidFill>
                <a:latin typeface="Arial" panose="020B0604020202020204" pitchFamily="34" charset="0"/>
                <a:ea typeface="Osaka" charset="0"/>
                <a:cs typeface="Arial" panose="020B0604020202020204" pitchFamily="34" charset="0"/>
              </a:rPr>
              <a:t>8 و 9 ألسنة وترجمة</a:t>
            </a:r>
            <a:endParaRPr kumimoji="1" lang="en-AU" sz="1600" dirty="0">
              <a:solidFill>
                <a:srgbClr val="1102FF"/>
              </a:solidFill>
              <a:latin typeface="Arial" panose="020B0604020202020204" pitchFamily="34" charset="0"/>
              <a:ea typeface="Osaka" charset="0"/>
              <a:cs typeface="Arial" panose="020B0604020202020204" pitchFamily="34" charset="0"/>
            </a:endParaRPr>
          </a:p>
        </p:txBody>
      </p:sp>
      <p:sp>
        <p:nvSpPr>
          <p:cNvPr id="46" name="Rectangle 3">
            <a:extLst>
              <a:ext uri="{FF2B5EF4-FFF2-40B4-BE49-F238E27FC236}">
                <a16:creationId xmlns:a16="http://schemas.microsoft.com/office/drawing/2014/main" id="{E9EC9901-BEDD-5940-8F59-2F4B07D4BC34}"/>
              </a:ext>
            </a:extLst>
          </p:cNvPr>
          <p:cNvSpPr>
            <a:spLocks noChangeArrowheads="1"/>
          </p:cNvSpPr>
          <p:nvPr/>
        </p:nvSpPr>
        <p:spPr bwMode="auto">
          <a:xfrm>
            <a:off x="363080" y="4569436"/>
            <a:ext cx="113668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1" hangingPunct="1"/>
            <a:r>
              <a:rPr kumimoji="1" lang="ar-JO" sz="1200" dirty="0">
                <a:solidFill>
                  <a:srgbClr val="1102FF"/>
                </a:solidFill>
                <a:latin typeface="Arial" panose="020B0604020202020204" pitchFamily="34" charset="0"/>
                <a:ea typeface="Osaka" charset="0"/>
                <a:cs typeface="Arial" panose="020B0604020202020204" pitchFamily="34" charset="0"/>
              </a:rPr>
              <a:t>2. إيمان</a:t>
            </a:r>
            <a:endParaRPr kumimoji="1" lang="en-AU" sz="1600" dirty="0">
              <a:solidFill>
                <a:srgbClr val="1102FF"/>
              </a:solidFill>
              <a:latin typeface="Arial" panose="020B0604020202020204" pitchFamily="34" charset="0"/>
              <a:ea typeface="Osaka" charset="0"/>
              <a:cs typeface="Arial" panose="020B0604020202020204" pitchFamily="34" charset="0"/>
            </a:endParaRPr>
          </a:p>
        </p:txBody>
      </p:sp>
      <p:sp>
        <p:nvSpPr>
          <p:cNvPr id="47" name="Rectangle 3">
            <a:extLst>
              <a:ext uri="{FF2B5EF4-FFF2-40B4-BE49-F238E27FC236}">
                <a16:creationId xmlns:a16="http://schemas.microsoft.com/office/drawing/2014/main" id="{64F5A002-4375-6D4D-A7A5-616B9487D53A}"/>
              </a:ext>
            </a:extLst>
          </p:cNvPr>
          <p:cNvSpPr>
            <a:spLocks noChangeArrowheads="1"/>
          </p:cNvSpPr>
          <p:nvPr/>
        </p:nvSpPr>
        <p:spPr bwMode="auto">
          <a:xfrm>
            <a:off x="1488496" y="4569436"/>
            <a:ext cx="113668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r" eaLnBrk="1" hangingPunct="1"/>
            <a:r>
              <a:rPr kumimoji="1" lang="ar-JO" sz="1200" dirty="0">
                <a:solidFill>
                  <a:srgbClr val="1102FF"/>
                </a:solidFill>
                <a:latin typeface="Arial" panose="020B0604020202020204" pitchFamily="34" charset="0"/>
                <a:ea typeface="Osaka" charset="0"/>
                <a:cs typeface="Arial" panose="020B0604020202020204" pitchFamily="34" charset="0"/>
              </a:rPr>
              <a:t>3. شفاء</a:t>
            </a:r>
            <a:endParaRPr kumimoji="1" lang="en-AU" sz="1600" dirty="0">
              <a:solidFill>
                <a:srgbClr val="1102FF"/>
              </a:solidFill>
              <a:latin typeface="Arial" panose="020B0604020202020204" pitchFamily="34" charset="0"/>
              <a:ea typeface="Osaka" charset="0"/>
              <a:cs typeface="Arial" panose="020B0604020202020204" pitchFamily="34" charset="0"/>
            </a:endParaRPr>
          </a:p>
        </p:txBody>
      </p:sp>
      <p:sp>
        <p:nvSpPr>
          <p:cNvPr id="48" name="Rectangle 3">
            <a:extLst>
              <a:ext uri="{FF2B5EF4-FFF2-40B4-BE49-F238E27FC236}">
                <a16:creationId xmlns:a16="http://schemas.microsoft.com/office/drawing/2014/main" id="{A5941FCD-0A25-FA4E-A7BB-F0C6F3A9347E}"/>
              </a:ext>
            </a:extLst>
          </p:cNvPr>
          <p:cNvSpPr>
            <a:spLocks noChangeArrowheads="1"/>
          </p:cNvSpPr>
          <p:nvPr/>
        </p:nvSpPr>
        <p:spPr bwMode="auto">
          <a:xfrm>
            <a:off x="520327" y="4913845"/>
            <a:ext cx="185843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ar-JO" sz="1200" dirty="0">
                <a:solidFill>
                  <a:srgbClr val="1102FF"/>
                </a:solidFill>
                <a:latin typeface="Arial" panose="020B0604020202020204" pitchFamily="34" charset="0"/>
                <a:ea typeface="Osaka" charset="0"/>
                <a:cs typeface="Arial" panose="020B0604020202020204" pitchFamily="34" charset="0"/>
              </a:rPr>
              <a:t>1. كلام حكمة</a:t>
            </a:r>
            <a:endParaRPr kumimoji="1" lang="en-AU" sz="1600" dirty="0">
              <a:solidFill>
                <a:srgbClr val="1102FF"/>
              </a:solidFill>
              <a:latin typeface="Arial" panose="020B0604020202020204" pitchFamily="34" charset="0"/>
              <a:ea typeface="Osaka" charset="0"/>
              <a:cs typeface="Arial" panose="020B0604020202020204" pitchFamily="34" charset="0"/>
            </a:endParaRPr>
          </a:p>
        </p:txBody>
      </p:sp>
      <p:sp>
        <p:nvSpPr>
          <p:cNvPr id="49" name="Rectangle 3">
            <a:extLst>
              <a:ext uri="{FF2B5EF4-FFF2-40B4-BE49-F238E27FC236}">
                <a16:creationId xmlns:a16="http://schemas.microsoft.com/office/drawing/2014/main" id="{32AF778A-B7ED-3C4A-B710-21E8042BC52B}"/>
              </a:ext>
            </a:extLst>
          </p:cNvPr>
          <p:cNvSpPr>
            <a:spLocks noChangeArrowheads="1"/>
          </p:cNvSpPr>
          <p:nvPr/>
        </p:nvSpPr>
        <p:spPr bwMode="auto">
          <a:xfrm>
            <a:off x="365239" y="3611884"/>
            <a:ext cx="113668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1" hangingPunct="1"/>
            <a:r>
              <a:rPr kumimoji="1" lang="ar-JO" sz="1200" dirty="0">
                <a:solidFill>
                  <a:srgbClr val="1102FF"/>
                </a:solidFill>
                <a:latin typeface="Arial" panose="020B0604020202020204" pitchFamily="34" charset="0"/>
                <a:ea typeface="Osaka" charset="0"/>
                <a:cs typeface="Arial" panose="020B0604020202020204" pitchFamily="34" charset="0"/>
              </a:rPr>
              <a:t>6. نبوة</a:t>
            </a:r>
            <a:endParaRPr kumimoji="1" lang="en-AU" sz="1600" dirty="0">
              <a:solidFill>
                <a:srgbClr val="1102FF"/>
              </a:solidFill>
              <a:latin typeface="Arial" panose="020B0604020202020204" pitchFamily="34" charset="0"/>
              <a:ea typeface="Osaka" charset="0"/>
              <a:cs typeface="Arial" panose="020B0604020202020204" pitchFamily="34" charset="0"/>
            </a:endParaRPr>
          </a:p>
        </p:txBody>
      </p:sp>
      <p:sp>
        <p:nvSpPr>
          <p:cNvPr id="50" name="Rectangle 3">
            <a:extLst>
              <a:ext uri="{FF2B5EF4-FFF2-40B4-BE49-F238E27FC236}">
                <a16:creationId xmlns:a16="http://schemas.microsoft.com/office/drawing/2014/main" id="{0527EC7F-8EC5-6246-BB2A-4E948B55649A}"/>
              </a:ext>
            </a:extLst>
          </p:cNvPr>
          <p:cNvSpPr>
            <a:spLocks noChangeArrowheads="1"/>
          </p:cNvSpPr>
          <p:nvPr/>
        </p:nvSpPr>
        <p:spPr bwMode="auto">
          <a:xfrm>
            <a:off x="1490655" y="3611884"/>
            <a:ext cx="113668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r" eaLnBrk="1" hangingPunct="1"/>
            <a:r>
              <a:rPr kumimoji="1" lang="ar-JO" sz="1200" dirty="0">
                <a:solidFill>
                  <a:srgbClr val="1102FF"/>
                </a:solidFill>
                <a:latin typeface="Arial" panose="020B0604020202020204" pitchFamily="34" charset="0"/>
                <a:ea typeface="Osaka" charset="0"/>
                <a:cs typeface="Arial" panose="020B0604020202020204" pitchFamily="34" charset="0"/>
              </a:rPr>
              <a:t>7. قوات</a:t>
            </a:r>
            <a:endParaRPr kumimoji="1" lang="en-AU" sz="1600" dirty="0">
              <a:solidFill>
                <a:srgbClr val="1102FF"/>
              </a:solidFill>
              <a:latin typeface="Arial" panose="020B0604020202020204" pitchFamily="34" charset="0"/>
              <a:ea typeface="Osaka" charset="0"/>
              <a:cs typeface="Arial" panose="020B0604020202020204" pitchFamily="34" charset="0"/>
            </a:endParaRPr>
          </a:p>
        </p:txBody>
      </p:sp>
      <p:sp>
        <p:nvSpPr>
          <p:cNvPr id="51" name="Rectangle 3">
            <a:extLst>
              <a:ext uri="{FF2B5EF4-FFF2-40B4-BE49-F238E27FC236}">
                <a16:creationId xmlns:a16="http://schemas.microsoft.com/office/drawing/2014/main" id="{ED727C5D-85D1-8C48-BDAA-A1759D2BBC51}"/>
              </a:ext>
            </a:extLst>
          </p:cNvPr>
          <p:cNvSpPr>
            <a:spLocks noChangeArrowheads="1"/>
          </p:cNvSpPr>
          <p:nvPr/>
        </p:nvSpPr>
        <p:spPr bwMode="auto">
          <a:xfrm>
            <a:off x="520327" y="3956293"/>
            <a:ext cx="185843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ar-JO" sz="1200" dirty="0">
                <a:solidFill>
                  <a:srgbClr val="1102FF"/>
                </a:solidFill>
                <a:latin typeface="Arial" panose="020B0604020202020204" pitchFamily="34" charset="0"/>
                <a:ea typeface="Osaka" charset="0"/>
                <a:cs typeface="Arial" panose="020B0604020202020204" pitchFamily="34" charset="0"/>
              </a:rPr>
              <a:t>5. تمييز الأرواح</a:t>
            </a:r>
            <a:endParaRPr kumimoji="1" lang="en-AU" sz="1600" dirty="0">
              <a:solidFill>
                <a:srgbClr val="1102FF"/>
              </a:solidFill>
              <a:latin typeface="Arial" panose="020B0604020202020204" pitchFamily="34" charset="0"/>
              <a:ea typeface="Osaka" charset="0"/>
              <a:cs typeface="Arial" panose="020B0604020202020204" pitchFamily="34" charset="0"/>
            </a:endParaRPr>
          </a:p>
        </p:txBody>
      </p:sp>
      <p:sp>
        <p:nvSpPr>
          <p:cNvPr id="52" name="Rectangle 3">
            <a:extLst>
              <a:ext uri="{FF2B5EF4-FFF2-40B4-BE49-F238E27FC236}">
                <a16:creationId xmlns:a16="http://schemas.microsoft.com/office/drawing/2014/main" id="{8D7E5DD6-1284-7346-B74B-0E46718730DE}"/>
              </a:ext>
            </a:extLst>
          </p:cNvPr>
          <p:cNvSpPr>
            <a:spLocks noChangeArrowheads="1"/>
          </p:cNvSpPr>
          <p:nvPr/>
        </p:nvSpPr>
        <p:spPr bwMode="auto">
          <a:xfrm>
            <a:off x="520327" y="4289592"/>
            <a:ext cx="185843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ar-JO" sz="1200" dirty="0">
                <a:solidFill>
                  <a:srgbClr val="1102FF"/>
                </a:solidFill>
                <a:latin typeface="Arial" panose="020B0604020202020204" pitchFamily="34" charset="0"/>
                <a:ea typeface="Osaka" charset="0"/>
                <a:cs typeface="Arial" panose="020B0604020202020204" pitchFamily="34" charset="0"/>
              </a:rPr>
              <a:t>4. كلام علم</a:t>
            </a:r>
            <a:endParaRPr kumimoji="1" lang="en-AU" sz="1600" dirty="0">
              <a:solidFill>
                <a:srgbClr val="1102FF"/>
              </a:solidFill>
              <a:latin typeface="Arial" panose="020B0604020202020204" pitchFamily="34" charset="0"/>
              <a:ea typeface="Osaka" charset="0"/>
              <a:cs typeface="Arial" panose="020B0604020202020204" pitchFamily="34" charset="0"/>
            </a:endParaRPr>
          </a:p>
        </p:txBody>
      </p:sp>
      <p:sp>
        <p:nvSpPr>
          <p:cNvPr id="53" name="Rectangle 3">
            <a:extLst>
              <a:ext uri="{FF2B5EF4-FFF2-40B4-BE49-F238E27FC236}">
                <a16:creationId xmlns:a16="http://schemas.microsoft.com/office/drawing/2014/main" id="{A6B464AB-50E7-0743-A83A-1AC4EBF58D6D}"/>
              </a:ext>
            </a:extLst>
          </p:cNvPr>
          <p:cNvSpPr>
            <a:spLocks noChangeArrowheads="1"/>
          </p:cNvSpPr>
          <p:nvPr/>
        </p:nvSpPr>
        <p:spPr bwMode="auto">
          <a:xfrm>
            <a:off x="141503" y="5209455"/>
            <a:ext cx="266830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ar-JO" sz="1400" b="1" spc="-100" dirty="0">
                <a:solidFill>
                  <a:srgbClr val="1102FF"/>
                </a:solidFill>
                <a:latin typeface="Arial" panose="020B0604020202020204" pitchFamily="34" charset="0"/>
                <a:ea typeface="Osaka" charset="0"/>
                <a:cs typeface="Arial" panose="020B0604020202020204" pitchFamily="34" charset="0"/>
              </a:rPr>
              <a:t>تسع مواهب خارقة للطبيعة: 1 كو 12</a:t>
            </a:r>
            <a:endParaRPr kumimoji="1" lang="en-AU" sz="1800" b="1" spc="-100" dirty="0">
              <a:solidFill>
                <a:srgbClr val="000000"/>
              </a:solidFill>
              <a:latin typeface="Arial" panose="020B0604020202020204" pitchFamily="34" charset="0"/>
              <a:ea typeface="Osaka" charset="0"/>
              <a:cs typeface="Arial" panose="020B0604020202020204" pitchFamily="34" charset="0"/>
            </a:endParaRPr>
          </a:p>
        </p:txBody>
      </p:sp>
      <p:grpSp>
        <p:nvGrpSpPr>
          <p:cNvPr id="17" name="Group 16">
            <a:extLst>
              <a:ext uri="{FF2B5EF4-FFF2-40B4-BE49-F238E27FC236}">
                <a16:creationId xmlns:a16="http://schemas.microsoft.com/office/drawing/2014/main" id="{AB35505E-D712-0E4F-B400-F434C7F988AF}"/>
              </a:ext>
            </a:extLst>
          </p:cNvPr>
          <p:cNvGrpSpPr/>
          <p:nvPr/>
        </p:nvGrpSpPr>
        <p:grpSpPr>
          <a:xfrm>
            <a:off x="3059832" y="2206097"/>
            <a:ext cx="2890283" cy="3384375"/>
            <a:chOff x="3059832" y="2206097"/>
            <a:chExt cx="2890283" cy="3384375"/>
          </a:xfrm>
        </p:grpSpPr>
        <p:sp>
          <p:nvSpPr>
            <p:cNvPr id="40" name="Rectangle 3">
              <a:extLst>
                <a:ext uri="{FF2B5EF4-FFF2-40B4-BE49-F238E27FC236}">
                  <a16:creationId xmlns:a16="http://schemas.microsoft.com/office/drawing/2014/main" id="{EBD64CA7-A883-9C47-93CF-D1D2342738CF}"/>
                </a:ext>
              </a:extLst>
            </p:cNvPr>
            <p:cNvSpPr>
              <a:spLocks noChangeArrowheads="1"/>
            </p:cNvSpPr>
            <p:nvPr/>
          </p:nvSpPr>
          <p:spPr bwMode="auto">
            <a:xfrm rot="18748596">
              <a:off x="2316664" y="3575119"/>
              <a:ext cx="338437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ar-JO" sz="3600" b="1" i="1" dirty="0">
                  <a:solidFill>
                    <a:srgbClr val="FF0000"/>
                  </a:solidFill>
                  <a:latin typeface="Arial" panose="020B0604020202020204" pitchFamily="34" charset="0"/>
                  <a:ea typeface="Osaka" charset="0"/>
                  <a:cs typeface="Arial" panose="020B0604020202020204" pitchFamily="34" charset="0"/>
                </a:rPr>
                <a:t>حتى </a:t>
              </a:r>
              <a:r>
                <a:rPr kumimoji="1" lang="ar-JO" sz="1600" b="1" i="1" dirty="0">
                  <a:latin typeface="Arial" panose="020B0604020202020204" pitchFamily="34" charset="0"/>
                  <a:ea typeface="Osaka" charset="0"/>
                  <a:cs typeface="Arial" panose="020B0604020202020204" pitchFamily="34" charset="0"/>
                </a:rPr>
                <a:t> نصل جميعاً</a:t>
              </a:r>
              <a:endParaRPr kumimoji="1" lang="en-AU" sz="2000" b="1" i="1" dirty="0">
                <a:latin typeface="Arial" panose="020B0604020202020204" pitchFamily="34" charset="0"/>
                <a:ea typeface="Osaka" charset="0"/>
                <a:cs typeface="Arial" panose="020B0604020202020204" pitchFamily="34" charset="0"/>
              </a:endParaRPr>
            </a:p>
          </p:txBody>
        </p:sp>
        <p:cxnSp>
          <p:nvCxnSpPr>
            <p:cNvPr id="12" name="Straight Arrow Connector 11">
              <a:extLst>
                <a:ext uri="{FF2B5EF4-FFF2-40B4-BE49-F238E27FC236}">
                  <a16:creationId xmlns:a16="http://schemas.microsoft.com/office/drawing/2014/main" id="{B5F31F93-C602-C24E-8CEF-89E08410317F}"/>
                </a:ext>
              </a:extLst>
            </p:cNvPr>
            <p:cNvCxnSpPr/>
            <p:nvPr/>
          </p:nvCxnSpPr>
          <p:spPr bwMode="auto">
            <a:xfrm flipV="1">
              <a:off x="3059832" y="2215450"/>
              <a:ext cx="2890283" cy="3149143"/>
            </a:xfrm>
            <a:prstGeom prst="straightConnector1">
              <a:avLst/>
            </a:prstGeom>
            <a:noFill/>
            <a:ln w="57150" cap="flat" cmpd="sng" algn="ctr">
              <a:solidFill>
                <a:srgbClr val="FF0000"/>
              </a:solidFill>
              <a:prstDash val="solid"/>
              <a:round/>
              <a:headEnd type="diamond" w="med" len="med"/>
              <a:tailEnd type="triangle" w="lg" len="lg"/>
            </a:ln>
            <a:effectLst/>
          </p:spPr>
        </p:cxnSp>
      </p:grpSp>
      <p:pic>
        <p:nvPicPr>
          <p:cNvPr id="56" name="Picture 2" descr="http://www.bible.ca/tongues-scaffolding-9-gifts.gif">
            <a:extLst>
              <a:ext uri="{FF2B5EF4-FFF2-40B4-BE49-F238E27FC236}">
                <a16:creationId xmlns:a16="http://schemas.microsoft.com/office/drawing/2014/main" id="{E13ABE56-BCC1-FD4B-BD62-45A42DEA7E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79466" y="1840740"/>
            <a:ext cx="8696325" cy="378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 name="Group 15">
            <a:extLst>
              <a:ext uri="{FF2B5EF4-FFF2-40B4-BE49-F238E27FC236}">
                <a16:creationId xmlns:a16="http://schemas.microsoft.com/office/drawing/2014/main" id="{81EBFD1B-520A-C24F-8EE3-F73E53150D34}"/>
              </a:ext>
            </a:extLst>
          </p:cNvPr>
          <p:cNvGrpSpPr/>
          <p:nvPr/>
        </p:nvGrpSpPr>
        <p:grpSpPr>
          <a:xfrm>
            <a:off x="6105552" y="2209585"/>
            <a:ext cx="2666973" cy="3523671"/>
            <a:chOff x="6105552" y="2209585"/>
            <a:chExt cx="2666973" cy="3523671"/>
          </a:xfrm>
        </p:grpSpPr>
        <p:pic>
          <p:nvPicPr>
            <p:cNvPr id="544770" name="Picture 2" descr="http://www.bible.ca/tongues-scaffolding-9-gifts.gif"/>
            <p:cNvPicPr>
              <a:picLocks noChangeAspect="1" noChangeArrowheads="1"/>
            </p:cNvPicPr>
            <p:nvPr/>
          </p:nvPicPr>
          <p:blipFill rotWithShape="1">
            <a:blip r:embed="rId3">
              <a:extLst>
                <a:ext uri="{28A0092B-C50C-407E-A947-70E740481C1C}">
                  <a14:useLocalDpi xmlns:a14="http://schemas.microsoft.com/office/drawing/2010/main"/>
                </a:ext>
              </a:extLst>
            </a:blip>
            <a:srcRect l="69332" t="8620"/>
            <a:stretch/>
          </p:blipFill>
          <p:spPr bwMode="auto">
            <a:xfrm>
              <a:off x="6105552" y="2209585"/>
              <a:ext cx="2666973" cy="346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C3144D6A-082F-6345-B76E-A3947C073FB8}"/>
                </a:ext>
              </a:extLst>
            </p:cNvPr>
            <p:cNvSpPr/>
            <p:nvPr/>
          </p:nvSpPr>
          <p:spPr bwMode="auto">
            <a:xfrm>
              <a:off x="6228184" y="3789040"/>
              <a:ext cx="2376264" cy="23948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Arial" panose="020B0604020202020204" pitchFamily="34" charset="0"/>
                <a:cs typeface="Arial" panose="020B0604020202020204" pitchFamily="34" charset="0"/>
              </a:endParaRPr>
            </a:p>
          </p:txBody>
        </p:sp>
        <p:sp>
          <p:nvSpPr>
            <p:cNvPr id="58" name="Rectangle 57">
              <a:extLst>
                <a:ext uri="{FF2B5EF4-FFF2-40B4-BE49-F238E27FC236}">
                  <a16:creationId xmlns:a16="http://schemas.microsoft.com/office/drawing/2014/main" id="{80396EC6-57C5-1649-8A42-A7697F70F00A}"/>
                </a:ext>
              </a:extLst>
            </p:cNvPr>
            <p:cNvSpPr/>
            <p:nvPr/>
          </p:nvSpPr>
          <p:spPr bwMode="auto">
            <a:xfrm>
              <a:off x="6567789" y="5493767"/>
              <a:ext cx="1748627" cy="23948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Arial" panose="020B0604020202020204" pitchFamily="34" charset="0"/>
                <a:cs typeface="Arial" panose="020B0604020202020204" pitchFamily="34" charset="0"/>
              </a:endParaRPr>
            </a:p>
          </p:txBody>
        </p:sp>
      </p:grpSp>
      <p:sp>
        <p:nvSpPr>
          <p:cNvPr id="36" name="Rectangle 3">
            <a:extLst>
              <a:ext uri="{FF2B5EF4-FFF2-40B4-BE49-F238E27FC236}">
                <a16:creationId xmlns:a16="http://schemas.microsoft.com/office/drawing/2014/main" id="{D9CBAC61-1B12-6B40-81FA-9B3E42F051EA}"/>
              </a:ext>
            </a:extLst>
          </p:cNvPr>
          <p:cNvSpPr>
            <a:spLocks noChangeArrowheads="1"/>
          </p:cNvSpPr>
          <p:nvPr/>
        </p:nvSpPr>
        <p:spPr bwMode="auto">
          <a:xfrm>
            <a:off x="5929300" y="3761371"/>
            <a:ext cx="296874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ar-JO" sz="1400" b="1" dirty="0">
                <a:solidFill>
                  <a:srgbClr val="1102FF"/>
                </a:solidFill>
                <a:latin typeface="Arial" panose="020B0604020202020204" pitchFamily="34" charset="0"/>
                <a:ea typeface="Osaka" charset="0"/>
                <a:cs typeface="Arial" panose="020B0604020202020204" pitchFamily="34" charset="0"/>
              </a:rPr>
              <a:t>الكتاب المقدس كامل: 27 سفر في العهد الجديد</a:t>
            </a:r>
            <a:endParaRPr kumimoji="1" lang="en-AU" sz="1800" b="1" dirty="0">
              <a:solidFill>
                <a:srgbClr val="000000"/>
              </a:solidFill>
              <a:latin typeface="Arial" panose="020B0604020202020204" pitchFamily="34" charset="0"/>
              <a:ea typeface="Osaka" charset="0"/>
              <a:cs typeface="Arial" panose="020B0604020202020204" pitchFamily="34" charset="0"/>
            </a:endParaRPr>
          </a:p>
        </p:txBody>
      </p:sp>
      <p:sp>
        <p:nvSpPr>
          <p:cNvPr id="37" name="Rectangle 3">
            <a:extLst>
              <a:ext uri="{FF2B5EF4-FFF2-40B4-BE49-F238E27FC236}">
                <a16:creationId xmlns:a16="http://schemas.microsoft.com/office/drawing/2014/main" id="{9CF82272-4CDC-D542-AE07-6CD4BF8B0352}"/>
              </a:ext>
            </a:extLst>
          </p:cNvPr>
          <p:cNvSpPr>
            <a:spLocks noChangeArrowheads="1"/>
          </p:cNvSpPr>
          <p:nvPr/>
        </p:nvSpPr>
        <p:spPr bwMode="auto">
          <a:xfrm>
            <a:off x="5929300" y="5460772"/>
            <a:ext cx="296874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1600" b="1" dirty="0">
                <a:solidFill>
                  <a:srgbClr val="FF0000"/>
                </a:solidFill>
                <a:latin typeface="Arial" panose="020B0604020202020204" pitchFamily="34" charset="0"/>
                <a:ea typeface="Osaka" charset="0"/>
                <a:cs typeface="Arial" panose="020B0604020202020204" pitchFamily="34" charset="0"/>
              </a:rPr>
              <a:t>www.bible.ca</a:t>
            </a:r>
            <a:endParaRPr kumimoji="1" lang="en-AU" sz="2000" b="1" dirty="0">
              <a:solidFill>
                <a:srgbClr val="FF0000"/>
              </a:solidFill>
              <a:latin typeface="Arial" panose="020B0604020202020204" pitchFamily="34" charset="0"/>
              <a:ea typeface="Osak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nodePh="1">
                                  <p:stCondLst>
                                    <p:cond delay="0"/>
                                  </p:stCondLst>
                                  <p:endCondLst>
                                    <p:cond evt="begin" delay="0">
                                      <p:tn val="34"/>
                                    </p:cond>
                                  </p:endCondLst>
                                  <p:childTnLst>
                                    <p:set>
                                      <p:cBhvr>
                                        <p:cTn id="35" dur="1" fill="hold">
                                          <p:stCondLst>
                                            <p:cond delay="0"/>
                                          </p:stCondLst>
                                        </p:cTn>
                                        <p:tgtEl>
                                          <p:spTgt spid="57856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5"/>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578568"/>
                                        </p:tgtEl>
                                        <p:attrNameLst>
                                          <p:attrName>style.visibility</p:attrName>
                                        </p:attrNameLst>
                                      </p:cBhvr>
                                      <p:to>
                                        <p:strVal val="visible"/>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578570"/>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578571"/>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17"/>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16"/>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35"/>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36"/>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3"/>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34"/>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578563"/>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3" grpId="0" autoUpdateAnimBg="0"/>
      <p:bldP spid="578565" grpId="0" autoUpdateAnimBg="0"/>
      <p:bldP spid="578568" grpId="0" animBg="1"/>
      <p:bldP spid="578570" grpId="0" animBg="1"/>
      <p:bldP spid="578571" grpId="0"/>
      <p:bldP spid="33" grpId="0" autoUpdateAnimBg="0"/>
      <p:bldP spid="34" grpId="0" autoUpdateAnimBg="0"/>
      <p:bldP spid="35" grpId="0" autoUpdateAnimBg="0"/>
      <p:bldP spid="38" grpId="0" autoUpdateAnimBg="0"/>
      <p:bldP spid="39" grpId="0" autoUpdateAnimBg="0"/>
      <p:bldP spid="41" grpId="0" autoUpdateAnimBg="0"/>
      <p:bldP spid="42" grpId="0" autoUpdateAnimBg="0"/>
      <p:bldP spid="43" grpId="0" autoUpdateAnimBg="0"/>
      <p:bldP spid="44" grpId="0" autoUpdateAnimBg="0"/>
      <p:bldP spid="45" grpId="0" autoUpdateAnimBg="0"/>
      <p:bldP spid="46" grpId="0" autoUpdateAnimBg="0"/>
      <p:bldP spid="47" grpId="0" autoUpdateAnimBg="0"/>
      <p:bldP spid="48" grpId="0" autoUpdateAnimBg="0"/>
      <p:bldP spid="49" grpId="0" autoUpdateAnimBg="0"/>
      <p:bldP spid="50" grpId="0" autoUpdateAnimBg="0"/>
      <p:bldP spid="51" grpId="0" autoUpdateAnimBg="0"/>
      <p:bldP spid="52" grpId="0" autoUpdateAnimBg="0"/>
      <p:bldP spid="53" grpId="0" autoUpdateAnimBg="0"/>
      <p:bldP spid="36" grpId="0" autoUpdateAnimBg="0"/>
      <p:bldP spid="37"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Rectangle 3"/>
          <p:cNvSpPr>
            <a:spLocks noGrp="1" noChangeArrowheads="1"/>
          </p:cNvSpPr>
          <p:nvPr>
            <p:ph type="title"/>
          </p:nvPr>
        </p:nvSpPr>
        <p:spPr>
          <a:xfrm>
            <a:off x="0" y="260350"/>
            <a:ext cx="9144000" cy="914400"/>
          </a:xfrm>
        </p:spPr>
        <p:txBody>
          <a:bodyPr/>
          <a:lstStyle/>
          <a:p>
            <a:pPr eaLnBrk="1" hangingPunct="1"/>
            <a:r>
              <a:rPr lang="ar-JO" sz="3600" u="sng" dirty="0">
                <a:solidFill>
                  <a:srgbClr val="0000FF"/>
                </a:solidFill>
                <a:latin typeface="Arial" panose="020B0604020202020204" pitchFamily="34" charset="0"/>
                <a:ea typeface="Osaka" charset="0"/>
                <a:cs typeface="Arial" panose="020B0604020202020204" pitchFamily="34" charset="0"/>
              </a:rPr>
              <a:t>الألسنة الصحيحة مقابل الألسنة الخاطئة</a:t>
            </a:r>
            <a:br>
              <a:rPr lang="en-US" sz="3600" u="sng" dirty="0">
                <a:solidFill>
                  <a:srgbClr val="0000FF"/>
                </a:solidFill>
                <a:latin typeface="Arial" panose="020B0604020202020204" pitchFamily="34" charset="0"/>
                <a:ea typeface="Osaka" charset="0"/>
                <a:cs typeface="Arial" panose="020B0604020202020204" pitchFamily="34" charset="0"/>
              </a:rPr>
            </a:br>
            <a:r>
              <a:rPr lang="ar-JO" sz="1800" dirty="0">
                <a:solidFill>
                  <a:srgbClr val="0000FF"/>
                </a:solidFill>
                <a:latin typeface="Arial" panose="020B0604020202020204" pitchFamily="34" charset="0"/>
                <a:ea typeface="Osaka" charset="0"/>
                <a:cs typeface="Arial" panose="020B0604020202020204" pitchFamily="34" charset="0"/>
              </a:rPr>
              <a:t>مقتبس من ج. هارت، ستيف رود</a:t>
            </a:r>
            <a:r>
              <a:rPr lang="en-US" sz="1800" dirty="0">
                <a:solidFill>
                  <a:srgbClr val="0000FF"/>
                </a:solidFill>
                <a:latin typeface="Arial" panose="020B0604020202020204" pitchFamily="34" charset="0"/>
                <a:ea typeface="Osaka" charset="0"/>
                <a:cs typeface="Arial" panose="020B0604020202020204" pitchFamily="34" charset="0"/>
              </a:rPr>
              <a:t> (</a:t>
            </a:r>
            <a:r>
              <a:rPr lang="en-GB" sz="1800" dirty="0">
                <a:solidFill>
                  <a:srgbClr val="0000FF"/>
                </a:solidFill>
                <a:latin typeface="Arial" panose="020B0604020202020204" pitchFamily="34" charset="0"/>
                <a:ea typeface="Osaka" charset="0"/>
                <a:cs typeface="Arial" panose="020B0604020202020204" pitchFamily="34" charset="0"/>
              </a:rPr>
              <a:t>http://www.bible.ca/su-tongues-today.htm)</a:t>
            </a:r>
            <a:endParaRPr lang="en-AU" sz="1800" dirty="0">
              <a:solidFill>
                <a:srgbClr val="0000FF"/>
              </a:solidFill>
              <a:latin typeface="Arial" panose="020B0604020202020204" pitchFamily="34" charset="0"/>
              <a:ea typeface="Osaka" charset="0"/>
              <a:cs typeface="Arial" panose="020B0604020202020204" pitchFamily="34" charset="0"/>
            </a:endParaRPr>
          </a:p>
        </p:txBody>
      </p:sp>
      <p:graphicFrame>
        <p:nvGraphicFramePr>
          <p:cNvPr id="587817" name="Group 41"/>
          <p:cNvGraphicFramePr>
            <a:graphicFrameLocks noGrp="1"/>
          </p:cNvGraphicFramePr>
          <p:nvPr>
            <p:ph type="tbl" idx="1"/>
            <p:extLst>
              <p:ext uri="{D42A27DB-BD31-4B8C-83A1-F6EECF244321}">
                <p14:modId xmlns:p14="http://schemas.microsoft.com/office/powerpoint/2010/main" val="2189700580"/>
              </p:ext>
            </p:extLst>
          </p:nvPr>
        </p:nvGraphicFramePr>
        <p:xfrm>
          <a:off x="457200" y="1327150"/>
          <a:ext cx="8153400" cy="4938713"/>
        </p:xfrm>
        <a:graphic>
          <a:graphicData uri="http://schemas.openxmlformats.org/drawingml/2006/table">
            <a:tbl>
              <a:tblPr/>
              <a:tblGrid>
                <a:gridCol w="4076700">
                  <a:extLst>
                    <a:ext uri="{9D8B030D-6E8A-4147-A177-3AD203B41FA5}">
                      <a16:colId xmlns:a16="http://schemas.microsoft.com/office/drawing/2014/main" val="20000"/>
                    </a:ext>
                  </a:extLst>
                </a:gridCol>
                <a:gridCol w="4076700">
                  <a:extLst>
                    <a:ext uri="{9D8B030D-6E8A-4147-A177-3AD203B41FA5}">
                      <a16:colId xmlns:a16="http://schemas.microsoft.com/office/drawing/2014/main" val="20001"/>
                    </a:ext>
                  </a:extLst>
                </a:gridCol>
              </a:tblGrid>
              <a:tr h="4572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Osaka" charset="0"/>
                          <a:cs typeface="Arial" panose="020B0604020202020204" pitchFamily="34" charset="0"/>
                        </a:rPr>
                        <a:t>القرن الأول</a:t>
                      </a:r>
                      <a:endParaRPr kumimoji="0" lang="en-AU" sz="2400" b="1" i="0" u="none" strike="noStrike" cap="none" normalizeH="0" baseline="0" dirty="0">
                        <a:ln>
                          <a:noFill/>
                        </a:ln>
                        <a:solidFill>
                          <a:schemeClr val="bg1"/>
                        </a:solidFill>
                        <a:effectLst/>
                        <a:latin typeface="Arial" panose="020B0604020202020204" pitchFamily="34" charset="0"/>
                        <a:ea typeface="Osaka" charset="0"/>
                        <a:cs typeface="Arial" panose="020B0604020202020204" pitchFamily="34" charset="0"/>
                      </a:endParaRP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chemeClr val="bg1"/>
                          </a:solidFill>
                          <a:effectLst/>
                          <a:latin typeface="Arial" panose="020B0604020202020204" pitchFamily="34" charset="0"/>
                          <a:ea typeface="Osaka" charset="0"/>
                          <a:cs typeface="Arial" panose="020B0604020202020204" pitchFamily="34" charset="0"/>
                        </a:rPr>
                        <a:t>Today</a:t>
                      </a:r>
                      <a:r>
                        <a:rPr kumimoji="0" lang="en-AU" sz="2400" b="1" i="0" u="none" strike="noStrike" cap="none" normalizeH="0" baseline="0">
                          <a:ln>
                            <a:noFill/>
                          </a:ln>
                          <a:solidFill>
                            <a:schemeClr val="bg1"/>
                          </a:solidFill>
                          <a:effectLst/>
                          <a:latin typeface="Arial" panose="020B0604020202020204" pitchFamily="34" charset="0"/>
                          <a:ea typeface="Osaka" charset="0"/>
                          <a:cs typeface="Arial" panose="020B0604020202020204" pitchFamily="34" charset="0"/>
                        </a:rPr>
                        <a:t> </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8231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التحدث بلغة معروفة                      (أع 2: 8)</a:t>
                      </a:r>
                      <a:r>
                        <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 </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لا يوجد ادعاء باستخدام              لغات معروفة</a:t>
                      </a:r>
                      <a:endPar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31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كان مفهوماً</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(أع 2: 6، 1 كو 14: 19)</a:t>
                      </a:r>
                      <a:endPar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لا يوجد ادعاء                         بالفهم اليوم</a:t>
                      </a:r>
                      <a:endPar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31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تم بنيانهم</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(1 كو 14: 26)</a:t>
                      </a:r>
                      <a:endPar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لا يوجد هذا الإدعاء اليوم</a:t>
                      </a:r>
                      <a:endPar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31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الكلام بترتيب</a:t>
                      </a:r>
                      <a:endParaRPr kumimoji="0" lang="en-GB"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(1 كو 14: 27)</a:t>
                      </a:r>
                      <a:endPar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يتحدث الجميع معًا اليوم                 في ارتباك جماعي</a:t>
                      </a:r>
                      <a:endPar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889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عدم وجود مترجم يؤدي إلى الصمت</a:t>
                      </a:r>
                      <a:endParaRPr kumimoji="0" lang="en-GB"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a:t>
                      </a: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1 كو 14: 28</a:t>
                      </a:r>
                      <a:r>
                        <a:rPr kumimoji="0" lang="en-GB"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a:t>
                      </a:r>
                      <a:r>
                        <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 </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لا يوجد رغبة في الترجمة اليوم</a:t>
                      </a:r>
                      <a:endPar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2"/>
          <p:cNvSpPr>
            <a:spLocks noGrp="1" noChangeArrowheads="1"/>
          </p:cNvSpPr>
          <p:nvPr>
            <p:ph type="title"/>
          </p:nvPr>
        </p:nvSpPr>
        <p:spPr/>
        <p:txBody>
          <a:bodyPr/>
          <a:lstStyle/>
          <a:p>
            <a:pPr algn="ctr" eaLnBrk="1" hangingPunct="1"/>
            <a:r>
              <a:rPr lang="ar-JO" b="1" dirty="0">
                <a:latin typeface="Arial Black" charset="0"/>
              </a:rPr>
              <a:t>الأهداف</a:t>
            </a:r>
            <a:endParaRPr lang="en-US" b="1" dirty="0">
              <a:latin typeface="Arial Black" charset="0"/>
            </a:endParaRPr>
          </a:p>
        </p:txBody>
      </p:sp>
      <p:sp>
        <p:nvSpPr>
          <p:cNvPr id="5123" name="Rectangle 3"/>
          <p:cNvSpPr>
            <a:spLocks noGrp="1" noChangeArrowheads="1"/>
          </p:cNvSpPr>
          <p:nvPr>
            <p:ph type="body" idx="1"/>
          </p:nvPr>
        </p:nvSpPr>
        <p:spPr/>
        <p:txBody>
          <a:bodyPr/>
          <a:lstStyle/>
          <a:p>
            <a:pPr marL="0" indent="0" algn="r" eaLnBrk="1" hangingPunct="1">
              <a:buNone/>
            </a:pPr>
            <a:r>
              <a:rPr lang="ar-JO" dirty="0">
                <a:latin typeface="Arial" charset="0"/>
              </a:rPr>
              <a:t>1. المصادقة على رسالة الإنجيل (يو 3: 2)</a:t>
            </a:r>
            <a:endParaRPr lang="en-US" dirty="0">
              <a:latin typeface="Arial" charset="0"/>
            </a:endParaRPr>
          </a:p>
          <a:p>
            <a:pPr marL="0" indent="0" algn="r" eaLnBrk="1" hangingPunct="1">
              <a:buNone/>
            </a:pPr>
            <a:r>
              <a:rPr lang="ar-JO" dirty="0">
                <a:latin typeface="Arial" charset="0"/>
              </a:rPr>
              <a:t>2. الشهادة للحقيقة أن ملكوت الله جاء وبدأ بتوسيع نتائجه الصالحة في حياة الناس (مت 10: 6-8)</a:t>
            </a:r>
            <a:endParaRPr lang="en-US" dirty="0">
              <a:latin typeface="Arial" charset="0"/>
            </a:endParaRPr>
          </a:p>
          <a:p>
            <a:pPr marL="0" indent="0" algn="r" eaLnBrk="1" hangingPunct="1">
              <a:buNone/>
            </a:pPr>
            <a:r>
              <a:rPr lang="ar-JO" dirty="0">
                <a:latin typeface="Arial" charset="0"/>
              </a:rPr>
              <a:t>3. مساعدة الذين هم في حاجة (مت 20: 30)</a:t>
            </a:r>
            <a:r>
              <a:rPr lang="en-US" dirty="0">
                <a:latin typeface="Arial" charset="0"/>
              </a:rPr>
              <a:t> </a:t>
            </a:r>
          </a:p>
          <a:p>
            <a:pPr marL="0" indent="0" algn="r" eaLnBrk="1" hangingPunct="1">
              <a:buNone/>
            </a:pPr>
            <a:r>
              <a:rPr lang="ar-JO" dirty="0">
                <a:latin typeface="Arial" charset="0"/>
              </a:rPr>
              <a:t>4. إزالة العوائق أمام خدمات الناس (مت 8: 15)</a:t>
            </a:r>
            <a:endParaRPr lang="en-US" dirty="0">
              <a:latin typeface="Arial" charset="0"/>
            </a:endParaRPr>
          </a:p>
          <a:p>
            <a:pPr marL="0" indent="0" algn="r" eaLnBrk="1" hangingPunct="1">
              <a:buNone/>
            </a:pPr>
            <a:r>
              <a:rPr lang="ar-JO" dirty="0">
                <a:latin typeface="Arial" charset="0"/>
              </a:rPr>
              <a:t>5. تمجيد الله (مت 9: 8)</a:t>
            </a:r>
            <a:endParaRPr lang="en-US" dirty="0">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wipe(up)">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wipe(up)">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wipe(up)">
                                      <p:cBhvr>
                                        <p:cTn id="17" dur="5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wipe(up)">
                                      <p:cBhvr>
                                        <p:cTn id="22" dur="500"/>
                                        <p:tgtEl>
                                          <p:spTgt spid="51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123">
                                            <p:txEl>
                                              <p:pRg st="4" end="4"/>
                                            </p:txEl>
                                          </p:spTgt>
                                        </p:tgtEl>
                                        <p:attrNameLst>
                                          <p:attrName>style.visibility</p:attrName>
                                        </p:attrNameLst>
                                      </p:cBhvr>
                                      <p:to>
                                        <p:strVal val="visible"/>
                                      </p:to>
                                    </p:set>
                                    <p:animEffect transition="in" filter="wipe(up)">
                                      <p:cBhvr>
                                        <p:cTn id="27" dur="500"/>
                                        <p:tgtEl>
                                          <p:spTgt spid="51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2"/>
          <p:cNvSpPr>
            <a:spLocks noGrp="1" noChangeArrowheads="1"/>
          </p:cNvSpPr>
          <p:nvPr>
            <p:ph type="title"/>
          </p:nvPr>
        </p:nvSpPr>
        <p:spPr>
          <a:xfrm rot="10800000" flipV="1">
            <a:off x="1066800" y="-26988"/>
            <a:ext cx="7315200" cy="838201"/>
          </a:xfrm>
        </p:spPr>
        <p:txBody>
          <a:bodyPr/>
          <a:lstStyle/>
          <a:p>
            <a:pPr eaLnBrk="1" hangingPunct="1"/>
            <a:br>
              <a:rPr lang="ar-JO" sz="3600" u="sng" dirty="0">
                <a:solidFill>
                  <a:srgbClr val="0000FF"/>
                </a:solidFill>
                <a:latin typeface="Arial" panose="020B0604020202020204" pitchFamily="34" charset="0"/>
                <a:ea typeface="Osaka" charset="0"/>
                <a:cs typeface="Arial" panose="020B0604020202020204" pitchFamily="34" charset="0"/>
              </a:rPr>
            </a:br>
            <a:r>
              <a:rPr lang="ar-JO" sz="3600" u="sng" dirty="0">
                <a:solidFill>
                  <a:srgbClr val="0000FF"/>
                </a:solidFill>
                <a:latin typeface="Arial" panose="020B0604020202020204" pitchFamily="34" charset="0"/>
                <a:ea typeface="Osaka" charset="0"/>
                <a:cs typeface="Arial" panose="020B0604020202020204" pitchFamily="34" charset="0"/>
              </a:rPr>
              <a:t>الألسنة الصحيحة مقابل الألسنة الخاطئة</a:t>
            </a:r>
            <a:br>
              <a:rPr lang="ar-JO" sz="3600" u="sng" dirty="0">
                <a:solidFill>
                  <a:srgbClr val="0000FF"/>
                </a:solidFill>
                <a:latin typeface="Arial" panose="020B0604020202020204" pitchFamily="34" charset="0"/>
                <a:ea typeface="Osaka" charset="0"/>
                <a:cs typeface="Arial" panose="020B0604020202020204" pitchFamily="34" charset="0"/>
              </a:rPr>
            </a:br>
            <a:endParaRPr lang="en-US" dirty="0">
              <a:latin typeface="Arial" panose="020B0604020202020204" pitchFamily="34" charset="0"/>
              <a:ea typeface="Osaka" charset="0"/>
              <a:cs typeface="Arial" panose="020B0604020202020204" pitchFamily="34" charset="0"/>
            </a:endParaRPr>
          </a:p>
        </p:txBody>
      </p:sp>
      <p:graphicFrame>
        <p:nvGraphicFramePr>
          <p:cNvPr id="589886" name="Group 62"/>
          <p:cNvGraphicFramePr>
            <a:graphicFrameLocks noGrp="1"/>
          </p:cNvGraphicFramePr>
          <p:nvPr>
            <p:ph type="tbl" idx="1"/>
            <p:extLst>
              <p:ext uri="{D42A27DB-BD31-4B8C-83A1-F6EECF244321}">
                <p14:modId xmlns:p14="http://schemas.microsoft.com/office/powerpoint/2010/main" val="3120137055"/>
              </p:ext>
            </p:extLst>
          </p:nvPr>
        </p:nvGraphicFramePr>
        <p:xfrm>
          <a:off x="762000" y="825500"/>
          <a:ext cx="7772400" cy="4466590"/>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587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Osaka" charset="0"/>
                          <a:cs typeface="Arial" panose="020B0604020202020204" pitchFamily="34" charset="0"/>
                        </a:rPr>
                        <a:t>القرن الأول</a:t>
                      </a:r>
                      <a:endParaRPr kumimoji="0" lang="en-AU" sz="2400" b="1" i="0" u="none" strike="noStrike" cap="none" normalizeH="0" baseline="0" dirty="0">
                        <a:ln>
                          <a:noFill/>
                        </a:ln>
                        <a:solidFill>
                          <a:schemeClr val="bg1"/>
                        </a:solidFill>
                        <a:effectLst/>
                        <a:latin typeface="Arial" panose="020B0604020202020204" pitchFamily="34" charset="0"/>
                        <a:ea typeface="Osaka"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chemeClr val="bg1"/>
                          </a:solidFill>
                          <a:effectLst/>
                          <a:latin typeface="Arial" panose="020B0604020202020204" pitchFamily="34" charset="0"/>
                          <a:ea typeface="Osaka" charset="0"/>
                          <a:cs typeface="Arial" panose="020B0604020202020204" pitchFamily="34" charset="0"/>
                        </a:rPr>
                        <a:t>Today</a:t>
                      </a:r>
                      <a:r>
                        <a:rPr kumimoji="0" lang="en-AU" sz="2400" b="1" i="0" u="none" strike="noStrike" cap="none" normalizeH="0" baseline="0">
                          <a:ln>
                            <a:noFill/>
                          </a:ln>
                          <a:solidFill>
                            <a:schemeClr val="bg1"/>
                          </a:solidFill>
                          <a:effectLst/>
                          <a:latin typeface="Arial" panose="020B0604020202020204" pitchFamily="34" charset="0"/>
                          <a:ea typeface="Osaka" charset="0"/>
                          <a:cs typeface="Arial" panose="020B0604020202020204" pitchFamily="34"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587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علامة لغير المؤمنين</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(1 كو 14: 22)</a:t>
                      </a:r>
                      <a:endPar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تستخدم للمتعة</a:t>
                      </a:r>
                      <a:endPar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8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هدفها البنيان</a:t>
                      </a:r>
                      <a:endParaRPr kumimoji="0" lang="en-GB"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(1 كو 14: 26)</a:t>
                      </a:r>
                      <a:endPar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الهدف هو التسلية</a:t>
                      </a:r>
                      <a:br>
                        <a:rPr kumimoji="0" lang="en-GB"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br>
                      <a:r>
                        <a:rPr kumimoji="0" lang="en-GB"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a:t>
                      </a: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الإستعراض</a:t>
                      </a:r>
                      <a:r>
                        <a:rPr kumimoji="0" lang="en-GB"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a:t>
                      </a:r>
                      <a:endPar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7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صلاة لأجل الترجمة</a:t>
                      </a:r>
                      <a:endParaRPr kumimoji="0" lang="en-GB"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a:t>
                      </a: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1 كو 14: 13</a:t>
                      </a:r>
                      <a:r>
                        <a:rPr kumimoji="0" lang="en-GB"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a:t>
                      </a:r>
                      <a:r>
                        <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الصلاة لأجل التكلم بألسنة</a:t>
                      </a:r>
                      <a:endPar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7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لغة بشرية حقيقية</a:t>
                      </a:r>
                      <a:endParaRPr kumimoji="0" lang="en-GB"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a:t>
                      </a: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أع 2: 8</a:t>
                      </a:r>
                      <a:r>
                        <a:rPr kumimoji="0" lang="en-GB"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a:t>
                      </a:r>
                      <a:r>
                        <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الهراء وانعدام الفائدة</a:t>
                      </a:r>
                      <a:endPar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7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التركيز على المصلحة العامة</a:t>
                      </a:r>
                      <a:endPar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rPr>
                        <a:t>التركيز على التأمل الشخصي</a:t>
                      </a:r>
                      <a:endParaRPr kumimoji="0" lang="en-AU" sz="2400" b="1" i="0" u="none" strike="noStrike" cap="none" normalizeH="0" baseline="0" dirty="0">
                        <a:ln>
                          <a:noFill/>
                        </a:ln>
                        <a:solidFill>
                          <a:srgbClr val="FF0000"/>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548889" name="Picture 54" descr="worship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5521325"/>
            <a:ext cx="1793875" cy="133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8890" name="Rectangle 61"/>
          <p:cNvSpPr>
            <a:spLocks noChangeArrowheads="1"/>
          </p:cNvSpPr>
          <p:nvPr/>
        </p:nvSpPr>
        <p:spPr bwMode="auto">
          <a:xfrm>
            <a:off x="3200400" y="5410200"/>
            <a:ext cx="5943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ar-JO" sz="1800" dirty="0">
                <a:solidFill>
                  <a:srgbClr val="0000FF"/>
                </a:solidFill>
                <a:latin typeface="Arial" panose="020B0604020202020204" pitchFamily="34" charset="0"/>
                <a:ea typeface="Osaka" charset="0"/>
                <a:cs typeface="Arial" panose="020B0604020202020204" pitchFamily="34" charset="0"/>
              </a:rPr>
              <a:t>ج. هارت، ستيف رود </a:t>
            </a:r>
            <a:br>
              <a:rPr lang="en-US" sz="1800" dirty="0">
                <a:solidFill>
                  <a:srgbClr val="0000FF"/>
                </a:solidFill>
                <a:latin typeface="Arial" panose="020B0604020202020204" pitchFamily="34" charset="0"/>
                <a:ea typeface="Osaka" charset="0"/>
                <a:cs typeface="Arial" panose="020B0604020202020204" pitchFamily="34" charset="0"/>
              </a:rPr>
            </a:br>
            <a:r>
              <a:rPr lang="en-US" sz="1800" dirty="0">
                <a:solidFill>
                  <a:srgbClr val="0000FF"/>
                </a:solidFill>
                <a:latin typeface="Arial" panose="020B0604020202020204" pitchFamily="34" charset="0"/>
                <a:ea typeface="Osaka" charset="0"/>
                <a:cs typeface="Arial" panose="020B0604020202020204" pitchFamily="34" charset="0"/>
              </a:rPr>
              <a:t>(</a:t>
            </a:r>
            <a:r>
              <a:rPr lang="en-GB" sz="1800" dirty="0">
                <a:solidFill>
                  <a:srgbClr val="0000FF"/>
                </a:solidFill>
                <a:latin typeface="Arial" panose="020B0604020202020204" pitchFamily="34" charset="0"/>
                <a:ea typeface="Osaka" charset="0"/>
                <a:cs typeface="Arial" panose="020B0604020202020204" pitchFamily="34" charset="0"/>
              </a:rPr>
              <a:t>http://www.bible.ca/su-tongues-today.htm)</a:t>
            </a:r>
            <a:endParaRPr lang="en-AU" sz="1800" dirty="0">
              <a:solidFill>
                <a:srgbClr val="0000FF"/>
              </a:solidFill>
              <a:latin typeface="Arial" panose="020B0604020202020204" pitchFamily="34" charset="0"/>
              <a:ea typeface="Osaka" charset="0"/>
              <a:cs typeface="Arial" panose="020B0604020202020204" pitchFamily="34"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0913" name="Rectangle 2"/>
          <p:cNvSpPr>
            <a:spLocks noGrp="1" noChangeArrowheads="1"/>
          </p:cNvSpPr>
          <p:nvPr>
            <p:ph type="title"/>
          </p:nvPr>
        </p:nvSpPr>
        <p:spPr>
          <a:xfrm>
            <a:off x="685800" y="762000"/>
            <a:ext cx="7646954" cy="685800"/>
          </a:xfrm>
        </p:spPr>
        <p:txBody>
          <a:bodyPr/>
          <a:lstStyle/>
          <a:p>
            <a:pPr algn="r" eaLnBrk="1" hangingPunct="1"/>
            <a:r>
              <a:rPr lang="ar-JO" sz="3600" u="sng" dirty="0">
                <a:solidFill>
                  <a:srgbClr val="0000FF"/>
                </a:solidFill>
                <a:latin typeface="Arial" panose="020B0604020202020204" pitchFamily="34" charset="0"/>
                <a:ea typeface="Osaka" charset="0"/>
                <a:cs typeface="Arial" panose="020B0604020202020204" pitchFamily="34" charset="0"/>
              </a:rPr>
              <a:t>توضيح</a:t>
            </a:r>
            <a:endParaRPr lang="en-AU" sz="3600" u="sng" dirty="0">
              <a:solidFill>
                <a:srgbClr val="0000FF"/>
              </a:solidFill>
              <a:latin typeface="Arial" panose="020B0604020202020204" pitchFamily="34" charset="0"/>
              <a:ea typeface="Osaka" charset="0"/>
              <a:cs typeface="Arial" panose="020B0604020202020204" pitchFamily="34" charset="0"/>
            </a:endParaRPr>
          </a:p>
        </p:txBody>
      </p:sp>
      <p:sp>
        <p:nvSpPr>
          <p:cNvPr id="592900" name="Text Box 4"/>
          <p:cNvSpPr>
            <a:spLocks noGrp="1" noChangeArrowheads="1"/>
          </p:cNvSpPr>
          <p:nvPr>
            <p:ph type="body" idx="1"/>
          </p:nvPr>
        </p:nvSpPr>
        <p:spPr>
          <a:xfrm>
            <a:off x="762000" y="1600200"/>
            <a:ext cx="7772400" cy="4114800"/>
          </a:xfrm>
          <a:noFill/>
        </p:spPr>
        <p:txBody>
          <a:bodyPr/>
          <a:lstStyle/>
          <a:p>
            <a:pPr marL="476250" indent="-476250" algn="r" rtl="1" eaLnBrk="1" hangingPunct="1">
              <a:lnSpc>
                <a:spcPct val="90000"/>
              </a:lnSpc>
              <a:spcBef>
                <a:spcPct val="0"/>
              </a:spcBef>
              <a:buClr>
                <a:srgbClr val="0000FF"/>
              </a:buClr>
              <a:buFont typeface="Wingdings" charset="0"/>
              <a:buChar char="v"/>
            </a:pPr>
            <a:r>
              <a:rPr lang="ar-JO" sz="2800" dirty="0">
                <a:solidFill>
                  <a:srgbClr val="FF0000"/>
                </a:solidFill>
                <a:latin typeface="Arial" panose="020B0604020202020204" pitchFamily="34" charset="0"/>
                <a:ea typeface="Osaka" charset="0"/>
                <a:cs typeface="Arial" panose="020B0604020202020204" pitchFamily="34" charset="0"/>
              </a:rPr>
              <a:t>كتب لاري كريستنسون: </a:t>
            </a:r>
            <a:r>
              <a:rPr lang="ar-JO" sz="2800" b="1" dirty="0">
                <a:solidFill>
                  <a:srgbClr val="FF0000"/>
                </a:solidFill>
                <a:latin typeface="Arial" panose="020B0604020202020204" pitchFamily="34" charset="0"/>
                <a:ea typeface="Osaka" charset="0"/>
                <a:cs typeface="Arial" panose="020B0604020202020204" pitchFamily="34" charset="0"/>
              </a:rPr>
              <a:t>ما أسسه الله لا يحتاج إلى الدفاع عنه أو التقليل من</a:t>
            </a:r>
            <a:r>
              <a:rPr lang="ar-JO" sz="2800" dirty="0">
                <a:solidFill>
                  <a:srgbClr val="FF0000"/>
                </a:solidFill>
                <a:latin typeface="Arial" panose="020B0604020202020204" pitchFamily="34" charset="0"/>
                <a:ea typeface="Osaka" charset="0"/>
                <a:cs typeface="Arial" panose="020B0604020202020204" pitchFamily="34" charset="0"/>
              </a:rPr>
              <a:t> شأنه. مهمتنا هي... اكتشاف الهدف والمعنى الذي كان في ذهن الله عندما عين الموهبة لكنيسته." ويضيف أن موهبة التكلم بألسنة قد أُسيء استخدامها في يومنا هذا، وهو ما كان بولس يحذر أهل كورنثوس (1كو14). "الكتاب المقدس ببساطة لا يدعم الحجة ضد التكلم بألسنة - فقط ضد إساءة استخدامها. لذلك </a:t>
            </a:r>
            <a:r>
              <a:rPr lang="ar-JO" sz="2800" b="1" dirty="0">
                <a:solidFill>
                  <a:srgbClr val="FF0000"/>
                </a:solidFill>
                <a:latin typeface="Arial" panose="020B0604020202020204" pitchFamily="34" charset="0"/>
                <a:ea typeface="Osaka" charset="0"/>
                <a:cs typeface="Arial" panose="020B0604020202020204" pitchFamily="34" charset="0"/>
              </a:rPr>
              <a:t>لا يمكننا أن نقلل من قيمة العطية على أساس إساءة استخدامها،</a:t>
            </a:r>
            <a:r>
              <a:rPr lang="ar-JO" sz="2800" dirty="0">
                <a:solidFill>
                  <a:srgbClr val="FF0000"/>
                </a:solidFill>
                <a:latin typeface="Arial" panose="020B0604020202020204" pitchFamily="34" charset="0"/>
                <a:ea typeface="Osaka" charset="0"/>
                <a:cs typeface="Arial" panose="020B0604020202020204" pitchFamily="34" charset="0"/>
              </a:rPr>
              <a:t> حيث أن العطية هي من الروح القدس.</a:t>
            </a:r>
          </a:p>
          <a:p>
            <a:pPr marL="476250" indent="-476250" eaLnBrk="1" hangingPunct="1">
              <a:lnSpc>
                <a:spcPct val="90000"/>
              </a:lnSpc>
              <a:spcBef>
                <a:spcPct val="0"/>
              </a:spcBef>
              <a:buClr>
                <a:srgbClr val="0000FF"/>
              </a:buClr>
              <a:buFont typeface="Wingdings" charset="0"/>
              <a:buChar char="v"/>
            </a:pPr>
            <a:endParaRPr lang="en-AU" sz="2800" dirty="0">
              <a:solidFill>
                <a:srgbClr val="FF0000"/>
              </a:solidFill>
              <a:latin typeface="Arial" panose="020B0604020202020204" pitchFamily="34" charset="0"/>
              <a:ea typeface="Osaka" charset="0"/>
              <a:cs typeface="Arial" panose="020B0604020202020204" pitchFamily="34" charset="0"/>
            </a:endParaRPr>
          </a:p>
        </p:txBody>
      </p:sp>
      <p:pic>
        <p:nvPicPr>
          <p:cNvPr id="550915" name="Picture 5" descr="cross_shimmer_md_wht"/>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010400" y="5638800"/>
            <a:ext cx="838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2903" name="Text Box 7"/>
          <p:cNvSpPr txBox="1">
            <a:spLocks noChangeArrowheads="1"/>
          </p:cNvSpPr>
          <p:nvPr/>
        </p:nvSpPr>
        <p:spPr bwMode="auto">
          <a:xfrm rot="-934319">
            <a:off x="105954" y="5111306"/>
            <a:ext cx="8276531" cy="646331"/>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ar-JO" sz="3600" dirty="0">
                <a:solidFill>
                  <a:srgbClr val="FFFF00"/>
                </a:solidFill>
                <a:latin typeface="Arial" panose="020B0604020202020204" pitchFamily="34" charset="0"/>
                <a:ea typeface="Osaka" charset="0"/>
                <a:cs typeface="Arial" panose="020B0604020202020204" pitchFamily="34" charset="0"/>
              </a:rPr>
              <a:t>مظهر إلهي أم مؤامرة بشرية؟</a:t>
            </a:r>
            <a:endParaRPr lang="en-AU" sz="3600" dirty="0">
              <a:solidFill>
                <a:srgbClr val="FFFF00"/>
              </a:solidFill>
              <a:latin typeface="Arial" panose="020B0604020202020204" pitchFamily="34" charset="0"/>
              <a:ea typeface="Osak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2900">
                                            <p:txEl>
                                              <p:pRg st="0" end="0"/>
                                            </p:txEl>
                                          </p:spTgt>
                                        </p:tgtEl>
                                        <p:attrNameLst>
                                          <p:attrName>style.visibility</p:attrName>
                                        </p:attrNameLst>
                                      </p:cBhvr>
                                      <p:to>
                                        <p:strVal val="visible"/>
                                      </p:to>
                                    </p:set>
                                    <p:anim calcmode="lin" valueType="num">
                                      <p:cBhvr additive="base">
                                        <p:cTn id="7" dur="500" fill="hold"/>
                                        <p:tgtEl>
                                          <p:spTgt spid="59290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290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592903"/>
                                        </p:tgtEl>
                                        <p:attrNameLst>
                                          <p:attrName>style.visibility</p:attrName>
                                        </p:attrNameLst>
                                      </p:cBhvr>
                                      <p:to>
                                        <p:strVal val="visible"/>
                                      </p:to>
                                    </p:set>
                                    <p:anim calcmode="lin" valueType="num">
                                      <p:cBhvr>
                                        <p:cTn id="13" dur="500" fill="hold"/>
                                        <p:tgtEl>
                                          <p:spTgt spid="592903"/>
                                        </p:tgtEl>
                                        <p:attrNameLst>
                                          <p:attrName>ppt_w</p:attrName>
                                        </p:attrNameLst>
                                      </p:cBhvr>
                                      <p:tavLst>
                                        <p:tav tm="0">
                                          <p:val>
                                            <p:strVal val="4*#ppt_w"/>
                                          </p:val>
                                        </p:tav>
                                        <p:tav tm="100000">
                                          <p:val>
                                            <p:strVal val="#ppt_w"/>
                                          </p:val>
                                        </p:tav>
                                      </p:tavLst>
                                    </p:anim>
                                    <p:anim calcmode="lin" valueType="num">
                                      <p:cBhvr>
                                        <p:cTn id="14" dur="500" fill="hold"/>
                                        <p:tgtEl>
                                          <p:spTgt spid="59290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900" grpId="0" build="p" autoUpdateAnimBg="0"/>
      <p:bldP spid="592903" grpId="0" animBg="1"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Rectangle 2"/>
          <p:cNvSpPr>
            <a:spLocks noGrp="1" noChangeArrowheads="1"/>
          </p:cNvSpPr>
          <p:nvPr>
            <p:ph type="title"/>
          </p:nvPr>
        </p:nvSpPr>
        <p:spPr>
          <a:xfrm>
            <a:off x="685800" y="188913"/>
            <a:ext cx="7772400" cy="1143000"/>
          </a:xfrm>
        </p:spPr>
        <p:txBody>
          <a:bodyPr/>
          <a:lstStyle/>
          <a:p>
            <a:pPr eaLnBrk="1" hangingPunct="1"/>
            <a:r>
              <a:rPr lang="ar-JO" dirty="0">
                <a:latin typeface="Arial" panose="020B0604020202020204" pitchFamily="34" charset="0"/>
                <a:ea typeface="Osaka" charset="0"/>
                <a:cs typeface="Arial" panose="020B0604020202020204" pitchFamily="34" charset="0"/>
              </a:rPr>
              <a:t>خلاصة</a:t>
            </a:r>
            <a:endParaRPr lang="en-US" dirty="0">
              <a:latin typeface="Arial" panose="020B0604020202020204" pitchFamily="34" charset="0"/>
              <a:ea typeface="Osaka" charset="0"/>
              <a:cs typeface="Arial" panose="020B0604020202020204" pitchFamily="34" charset="0"/>
            </a:endParaRPr>
          </a:p>
        </p:txBody>
      </p:sp>
      <p:sp>
        <p:nvSpPr>
          <p:cNvPr id="552962" name="Rectangle 3"/>
          <p:cNvSpPr>
            <a:spLocks noGrp="1" noChangeArrowheads="1"/>
          </p:cNvSpPr>
          <p:nvPr>
            <p:ph type="body" idx="1"/>
          </p:nvPr>
        </p:nvSpPr>
        <p:spPr>
          <a:xfrm>
            <a:off x="685800" y="1560513"/>
            <a:ext cx="7772400" cy="4114800"/>
          </a:xfrm>
        </p:spPr>
        <p:txBody>
          <a:bodyPr/>
          <a:lstStyle/>
          <a:p>
            <a:pPr algn="r" rtl="1" eaLnBrk="1" hangingPunct="1">
              <a:spcBef>
                <a:spcPct val="0"/>
              </a:spcBef>
              <a:buClr>
                <a:srgbClr val="0000FF"/>
              </a:buClr>
              <a:buFont typeface="Wingdings" charset="0"/>
              <a:buChar char="v"/>
            </a:pPr>
            <a:r>
              <a:rPr lang="ar-JO" sz="2800" b="1" dirty="0">
                <a:solidFill>
                  <a:srgbClr val="FF0000"/>
                </a:solidFill>
                <a:latin typeface="Arial" panose="020B0604020202020204" pitchFamily="34" charset="0"/>
                <a:ea typeface="Osaka" charset="0"/>
                <a:cs typeface="Arial" panose="020B0604020202020204" pitchFamily="34" charset="0"/>
              </a:rPr>
              <a:t>الكامل في 1 كو 13: 10 عندما تسكت الألسنة (الآية 8) تشير إلى نضج جسد المسيح الذي حدث عند إتمام القانون (أنظر الملاحظات، 17).</a:t>
            </a:r>
          </a:p>
          <a:p>
            <a:pPr marL="0" indent="0" eaLnBrk="1" hangingPunct="1">
              <a:spcBef>
                <a:spcPct val="0"/>
              </a:spcBef>
              <a:buClr>
                <a:srgbClr val="0000FF"/>
              </a:buClr>
              <a:buNone/>
            </a:pPr>
            <a:endParaRPr lang="en-US" sz="2800" b="1" dirty="0">
              <a:solidFill>
                <a:srgbClr val="FF0000"/>
              </a:solidFill>
              <a:latin typeface="Arial" panose="020B0604020202020204" pitchFamily="34" charset="0"/>
              <a:ea typeface="Osaka" charset="0"/>
              <a:cs typeface="Arial" panose="020B0604020202020204" pitchFamily="34" charset="0"/>
            </a:endParaRPr>
          </a:p>
          <a:p>
            <a:pPr algn="r" rtl="1" eaLnBrk="1" hangingPunct="1">
              <a:spcBef>
                <a:spcPct val="0"/>
              </a:spcBef>
              <a:buClr>
                <a:srgbClr val="0000FF"/>
              </a:buClr>
              <a:buFont typeface="Wingdings" charset="0"/>
              <a:buChar char="v"/>
            </a:pPr>
            <a:r>
              <a:rPr lang="ar-JO" sz="2800" b="1" dirty="0">
                <a:solidFill>
                  <a:srgbClr val="FF0000"/>
                </a:solidFill>
                <a:latin typeface="Arial" panose="020B0604020202020204" pitchFamily="34" charset="0"/>
                <a:ea typeface="Osaka" charset="0"/>
                <a:cs typeface="Arial" panose="020B0604020202020204" pitchFamily="34" charset="0"/>
              </a:rPr>
              <a:t>إذا تم تطبيق النظرة الكتابية للألسنة اليوم (تم تفسيرها لغير المؤمنين من اليهود)، فإن الغالبية العظمى من الألسنة المفترضة ليست صالحة.</a:t>
            </a:r>
            <a:endParaRPr lang="en-US" sz="3600" b="1" dirty="0">
              <a:latin typeface="Arial" panose="020B0604020202020204" pitchFamily="34" charset="0"/>
              <a:ea typeface="Osaka" charset="0"/>
              <a:cs typeface="Arial" panose="020B0604020202020204" pitchFamily="34"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p:txBody>
          <a:bodyPr/>
          <a:lstStyle/>
          <a:p>
            <a:pPr eaLnBrk="1" hangingPunct="1"/>
            <a:r>
              <a:rPr lang="en-US">
                <a:latin typeface="Arial" charset="0"/>
                <a:ea typeface="Osaka" charset="0"/>
                <a:cs typeface="Osaka" charset="0"/>
              </a:rPr>
              <a:t>Black</a:t>
            </a:r>
          </a:p>
        </p:txBody>
      </p:sp>
      <p:sp>
        <p:nvSpPr>
          <p:cNvPr id="555011" name="Rectangle 3"/>
          <p:cNvSpPr>
            <a:spLocks noGrp="1" noChangeArrowheads="1"/>
          </p:cNvSpPr>
          <p:nvPr>
            <p:ph type="body" idx="1"/>
          </p:nvPr>
        </p:nvSpPr>
        <p:spPr/>
        <p:txBody>
          <a:bodyPr/>
          <a:lstStyle/>
          <a:p>
            <a:pPr eaLnBrk="1" hangingPunct="1"/>
            <a:endParaRPr lang="en-US">
              <a:latin typeface="Arial" charset="0"/>
              <a:ea typeface="Osaka" charset="0"/>
              <a:cs typeface="Osaka"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Grp="1" noChangeArrowheads="1"/>
          </p:cNvSpPr>
          <p:nvPr>
            <p:ph type="subTitle" idx="1"/>
          </p:nvPr>
        </p:nvSpPr>
        <p:spPr>
          <a:xfrm>
            <a:off x="1371600" y="3886200"/>
            <a:ext cx="6400800" cy="685800"/>
          </a:xfrm>
        </p:spPr>
        <p:txBody>
          <a:bodyPr/>
          <a:lstStyle/>
          <a:p>
            <a:pPr eaLnBrk="1" hangingPunct="1">
              <a:defRPr/>
            </a:pPr>
            <a:r>
              <a:rPr lang="ar-JO" sz="2000" dirty="0">
                <a:solidFill>
                  <a:srgbClr val="4D4D4D"/>
                </a:solidFill>
                <a:latin typeface="Arial" panose="020B0604020202020204" pitchFamily="34" charset="0"/>
                <a:cs typeface="Arial" panose="020B0604020202020204" pitchFamily="34" charset="0"/>
              </a:rPr>
              <a:t>بقلم يعقوب وإيفان وكارسون وكينيث</a:t>
            </a:r>
            <a:endParaRPr lang="en-US" sz="2000" dirty="0">
              <a:solidFill>
                <a:srgbClr val="4D4D4D"/>
              </a:solidFill>
              <a:latin typeface="Arial" panose="020B0604020202020204" pitchFamily="34" charset="0"/>
              <a:cs typeface="Arial" panose="020B0604020202020204" pitchFamily="34" charset="0"/>
            </a:endParaRPr>
          </a:p>
        </p:txBody>
      </p:sp>
      <p:sp>
        <p:nvSpPr>
          <p:cNvPr id="557058" name="Line 4"/>
          <p:cNvSpPr>
            <a:spLocks noChangeShapeType="1"/>
          </p:cNvSpPr>
          <p:nvPr/>
        </p:nvSpPr>
        <p:spPr bwMode="auto">
          <a:xfrm>
            <a:off x="1295400" y="3810000"/>
            <a:ext cx="6248400"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Tree>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WordArt 2"/>
          <p:cNvSpPr>
            <a:spLocks noChangeArrowheads="1" noChangeShapeType="1" noTextEdit="1"/>
          </p:cNvSpPr>
          <p:nvPr/>
        </p:nvSpPr>
        <p:spPr bwMode="auto">
          <a:xfrm>
            <a:off x="1219200" y="2057400"/>
            <a:ext cx="6172200" cy="2057400"/>
          </a:xfrm>
          <a:prstGeom prst="rect">
            <a:avLst/>
          </a:prstGeom>
        </p:spPr>
        <p:txBody>
          <a:bodyPr wrap="none" fromWordArt="1">
            <a:prstTxWarp prst="textPlain">
              <a:avLst>
                <a:gd name="adj" fmla="val 50000"/>
              </a:avLst>
            </a:prstTxWarp>
          </a:bodyPr>
          <a:lstStyle/>
          <a:p>
            <a:pPr algn="ctr"/>
            <a:r>
              <a:rPr lang="en-US" sz="3600" kern="10" dirty="0">
                <a:ln w="9525">
                  <a:solidFill>
                    <a:srgbClr val="00CCFF"/>
                  </a:solidFill>
                  <a:miter lim="800000"/>
                  <a:headEnd/>
                  <a:tailEnd/>
                </a:ln>
                <a:solidFill>
                  <a:srgbClr val="0000FF"/>
                </a:solidFill>
                <a:effectLst>
                  <a:outerShdw blurRad="63500" dist="563972" dir="14049741" sx="125000" sy="125000" algn="tl" rotWithShape="0">
                    <a:srgbClr val="C7DFD3">
                      <a:alpha val="74997"/>
                    </a:srgbClr>
                  </a:outerShdw>
                </a:effectLst>
                <a:latin typeface="Arial"/>
                <a:ea typeface="Arial"/>
                <a:cs typeface="Arial"/>
              </a:rPr>
              <a:t>The Gift of Tongues Examined</a:t>
            </a:r>
          </a:p>
        </p:txBody>
      </p:sp>
      <p:sp>
        <p:nvSpPr>
          <p:cNvPr id="558082" name="Text Box 3"/>
          <p:cNvSpPr txBox="1">
            <a:spLocks noChangeArrowheads="1"/>
          </p:cNvSpPr>
          <p:nvPr/>
        </p:nvSpPr>
        <p:spPr bwMode="auto">
          <a:xfrm>
            <a:off x="2105911" y="4343400"/>
            <a:ext cx="4544834"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dirty="0">
                <a:solidFill>
                  <a:srgbClr val="0000FF"/>
                </a:solidFill>
                <a:latin typeface="Arial" panose="020B0604020202020204" pitchFamily="34" charset="0"/>
                <a:ea typeface="Osaka" charset="0"/>
                <a:cs typeface="Arial" panose="020B0604020202020204" pitchFamily="34" charset="0"/>
              </a:rPr>
              <a:t>مقتبس بشكل رئيسي من:</a:t>
            </a:r>
            <a:endParaRPr lang="en-US" dirty="0">
              <a:solidFill>
                <a:srgbClr val="0000FF"/>
              </a:solidFill>
              <a:latin typeface="Arial" panose="020B0604020202020204" pitchFamily="34" charset="0"/>
              <a:ea typeface="Osaka" charset="0"/>
              <a:cs typeface="Arial" panose="020B0604020202020204" pitchFamily="34" charset="0"/>
            </a:endParaRPr>
          </a:p>
          <a:p>
            <a:pPr algn="ctr" eaLnBrk="1" hangingPunct="1"/>
            <a:r>
              <a:rPr lang="ar-JO" dirty="0">
                <a:solidFill>
                  <a:srgbClr val="0000FF"/>
                </a:solidFill>
                <a:latin typeface="Arial" panose="020B0604020202020204" pitchFamily="34" charset="0"/>
                <a:ea typeface="Osaka" charset="0"/>
                <a:cs typeface="Arial" panose="020B0604020202020204" pitchFamily="34" charset="0"/>
              </a:rPr>
              <a:t>جوزفين تان</a:t>
            </a:r>
            <a:endParaRPr lang="en-US" dirty="0">
              <a:solidFill>
                <a:srgbClr val="0000FF"/>
              </a:solidFill>
              <a:latin typeface="Arial" panose="020B0604020202020204" pitchFamily="34" charset="0"/>
              <a:ea typeface="Osaka" charset="0"/>
              <a:cs typeface="Arial" panose="020B0604020202020204" pitchFamily="34" charset="0"/>
            </a:endParaRPr>
          </a:p>
          <a:p>
            <a:pPr algn="ctr" eaLnBrk="1" hangingPunct="1"/>
            <a:r>
              <a:rPr lang="ar-JO" dirty="0">
                <a:solidFill>
                  <a:srgbClr val="0000FF"/>
                </a:solidFill>
                <a:latin typeface="Arial" panose="020B0604020202020204" pitchFamily="34" charset="0"/>
                <a:ea typeface="Osaka" charset="0"/>
                <a:cs typeface="Arial" panose="020B0604020202020204" pitchFamily="34" charset="0"/>
              </a:rPr>
              <a:t>18 شباط 2005</a:t>
            </a:r>
            <a:endParaRPr lang="en-US" dirty="0">
              <a:solidFill>
                <a:srgbClr val="0000FF"/>
              </a:solidFill>
              <a:latin typeface="Arial" panose="020B0604020202020204" pitchFamily="34" charset="0"/>
              <a:ea typeface="Osaka" charset="0"/>
              <a:cs typeface="Arial" panose="020B0604020202020204" pitchFamily="34" charset="0"/>
            </a:endParaRPr>
          </a:p>
          <a:p>
            <a:pPr algn="ctr" eaLnBrk="1" hangingPunct="1"/>
            <a:endParaRPr lang="en-US" dirty="0">
              <a:solidFill>
                <a:srgbClr val="0000FF"/>
              </a:solidFill>
              <a:latin typeface="Arial" panose="020B0604020202020204" pitchFamily="34" charset="0"/>
              <a:ea typeface="Osaka" charset="0"/>
              <a:cs typeface="Arial" panose="020B0604020202020204" pitchFamily="34" charset="0"/>
            </a:endParaRPr>
          </a:p>
          <a:p>
            <a:pPr algn="ctr" eaLnBrk="1" hangingPunct="1"/>
            <a:r>
              <a:rPr lang="en-US" dirty="0">
                <a:solidFill>
                  <a:srgbClr val="0000FF"/>
                </a:solidFill>
                <a:latin typeface="Arial" panose="020B0604020202020204" pitchFamily="34" charset="0"/>
                <a:ea typeface="Osaka" charset="0"/>
                <a:cs typeface="Arial" panose="020B0604020202020204" pitchFamily="34" charset="0"/>
              </a:rPr>
              <a:t>(</a:t>
            </a:r>
            <a:r>
              <a:rPr lang="ar-JO" dirty="0">
                <a:solidFill>
                  <a:srgbClr val="0000FF"/>
                </a:solidFill>
                <a:latin typeface="Arial" panose="020B0604020202020204" pitchFamily="34" charset="0"/>
                <a:ea typeface="Osaka" charset="0"/>
                <a:cs typeface="Arial" panose="020B0604020202020204" pitchFamily="34" charset="0"/>
              </a:rPr>
              <a:t>بعض الآراء تتعارض مع عرضها التقديمي</a:t>
            </a:r>
            <a:r>
              <a:rPr lang="en-US" dirty="0">
                <a:solidFill>
                  <a:srgbClr val="0000FF"/>
                </a:solidFill>
                <a:latin typeface="Arial" panose="020B0604020202020204" pitchFamily="34" charset="0"/>
                <a:ea typeface="Osaka" charset="0"/>
                <a:cs typeface="Arial" panose="020B0604020202020204" pitchFamily="34" charset="0"/>
              </a:rPr>
              <a:t>)</a:t>
            </a:r>
            <a:endParaRPr lang="en-AU" dirty="0">
              <a:solidFill>
                <a:srgbClr val="0000FF"/>
              </a:solidFill>
              <a:latin typeface="Arial" panose="020B0604020202020204" pitchFamily="34" charset="0"/>
              <a:ea typeface="Osaka" charset="0"/>
              <a:cs typeface="Arial" panose="020B0604020202020204" pitchFamily="34" charset="0"/>
            </a:endParaRPr>
          </a:p>
        </p:txBody>
      </p:sp>
      <p:sp>
        <p:nvSpPr>
          <p:cNvPr id="558083" name="Rectangle 4"/>
          <p:cNvSpPr>
            <a:spLocks noGrp="1" noChangeArrowheads="1"/>
          </p:cNvSpPr>
          <p:nvPr>
            <p:ph type="title" idx="4294967295"/>
          </p:nvPr>
        </p:nvSpPr>
        <p:spPr>
          <a:xfrm>
            <a:off x="685800" y="609600"/>
            <a:ext cx="7772400" cy="762000"/>
          </a:xfrm>
        </p:spPr>
        <p:txBody>
          <a:bodyPr/>
          <a:lstStyle/>
          <a:p>
            <a:pPr eaLnBrk="1" hangingPunct="1"/>
            <a:r>
              <a:rPr lang="ar-JO" dirty="0">
                <a:latin typeface="Arial" panose="020B0604020202020204" pitchFamily="34" charset="0"/>
                <a:ea typeface="Osaka" charset="0"/>
                <a:cs typeface="Arial" panose="020B0604020202020204" pitchFamily="34" charset="0"/>
              </a:rPr>
              <a:t>المواهب الروحية</a:t>
            </a:r>
            <a:endParaRPr lang="en-US" dirty="0">
              <a:latin typeface="Arial" panose="020B0604020202020204" pitchFamily="34" charset="0"/>
              <a:ea typeface="Osaka" charset="0"/>
              <a:cs typeface="Arial" panose="020B0604020202020204" pitchFamily="34"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الروح القدس</a:t>
            </a:r>
            <a:r>
              <a:rPr lang="en-US" sz="2800" b="1" dirty="0">
                <a:solidFill>
                  <a:srgbClr val="FFFFFF"/>
                </a:solidFill>
                <a:latin typeface="Arial" panose="020B0604020202020204" pitchFamily="34" charset="0"/>
                <a:ea typeface="ＭＳ Ｐゴシック" charset="0"/>
                <a:cs typeface="Arial" panose="020B0604020202020204" pitchFamily="34" charset="0"/>
              </a:rPr>
              <a:t> at BibleStudyDownloads.org</a:t>
            </a:r>
            <a:endParaRPr lang="en-US" sz="105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panose="020B0604020202020204" pitchFamily="34" charset="0"/>
                <a:cs typeface="Arial" panose="020B0604020202020204" pitchFamily="34" charset="0"/>
              </a:rPr>
              <a:t>أحصل على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3854972524"/>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9208209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2"/>
          <p:cNvSpPr>
            <a:spLocks noGrp="1" noChangeArrowheads="1"/>
          </p:cNvSpPr>
          <p:nvPr>
            <p:ph type="title"/>
          </p:nvPr>
        </p:nvSpPr>
        <p:spPr/>
        <p:txBody>
          <a:bodyPr/>
          <a:lstStyle/>
          <a:p>
            <a:pPr algn="ctr" eaLnBrk="1" hangingPunct="1"/>
            <a:r>
              <a:rPr lang="ar-JO" b="1" dirty="0">
                <a:latin typeface="Arial" panose="020B0604020202020204" pitchFamily="34" charset="0"/>
                <a:cs typeface="Arial" panose="020B0604020202020204" pitchFamily="34" charset="0"/>
              </a:rPr>
              <a:t>أمثلة</a:t>
            </a:r>
            <a:endParaRPr lang="en-US" b="1" dirty="0">
              <a:latin typeface="Arial" panose="020B0604020202020204" pitchFamily="34" charset="0"/>
              <a:cs typeface="Arial" panose="020B0604020202020204" pitchFamily="34" charset="0"/>
            </a:endParaRPr>
          </a:p>
        </p:txBody>
      </p:sp>
      <p:graphicFrame>
        <p:nvGraphicFramePr>
          <p:cNvPr id="19506" name="Group 50"/>
          <p:cNvGraphicFramePr>
            <a:graphicFrameLocks noGrp="1"/>
          </p:cNvGraphicFramePr>
          <p:nvPr>
            <p:ph idx="1"/>
            <p:extLst>
              <p:ext uri="{D42A27DB-BD31-4B8C-83A1-F6EECF244321}">
                <p14:modId xmlns:p14="http://schemas.microsoft.com/office/powerpoint/2010/main" val="2130003885"/>
              </p:ext>
            </p:extLst>
          </p:nvPr>
        </p:nvGraphicFramePr>
        <p:xfrm>
          <a:off x="0" y="836712"/>
          <a:ext cx="9109075" cy="6021924"/>
        </p:xfrm>
        <a:graphic>
          <a:graphicData uri="http://schemas.openxmlformats.org/drawingml/2006/table">
            <a:tbl>
              <a:tblPr/>
              <a:tblGrid>
                <a:gridCol w="4658621">
                  <a:extLst>
                    <a:ext uri="{9D8B030D-6E8A-4147-A177-3AD203B41FA5}">
                      <a16:colId xmlns:a16="http://schemas.microsoft.com/office/drawing/2014/main" val="20000"/>
                    </a:ext>
                  </a:extLst>
                </a:gridCol>
                <a:gridCol w="4450454">
                  <a:extLst>
                    <a:ext uri="{9D8B030D-6E8A-4147-A177-3AD203B41FA5}">
                      <a16:colId xmlns:a16="http://schemas.microsoft.com/office/drawing/2014/main" val="20001"/>
                    </a:ext>
                  </a:extLst>
                </a:gridCol>
              </a:tblGrid>
              <a:tr h="399392">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宋体" charset="0"/>
                          <a:cs typeface="Arial" panose="020B0604020202020204" pitchFamily="34" charset="0"/>
                        </a:rPr>
                        <a:t>معجزات في الكتاب المقدس</a:t>
                      </a:r>
                      <a:endParaRPr kumimoji="0" lang="en-US" sz="3200" b="1" i="0" u="none" strike="noStrike" cap="none" normalizeH="0" baseline="0" dirty="0">
                        <a:ln>
                          <a:noFill/>
                        </a:ln>
                        <a:solidFill>
                          <a:schemeClr val="bg1"/>
                        </a:solidFill>
                        <a:effectLst/>
                        <a:latin typeface="Arial" panose="020B0604020202020204" pitchFamily="34" charset="0"/>
                        <a:ea typeface="宋体" charset="0"/>
                        <a:cs typeface="Arial" panose="020B0604020202020204" pitchFamily="34" charset="0"/>
                      </a:endParaRPr>
                    </a:p>
                  </a:txBody>
                  <a:tcPr marT="45707" marB="45707" horzOverflow="overflow">
                    <a:lnL>
                      <a:noFill/>
                    </a:lnL>
                    <a:lnR>
                      <a:noFill/>
                    </a:lnR>
                    <a:lnT>
                      <a:noFill/>
                    </a:lnT>
                    <a:lnB>
                      <a:noFill/>
                    </a:lnB>
                    <a:lnTlToBr>
                      <a:noFill/>
                    </a:lnTlToBr>
                    <a:lnBlToTr>
                      <a:noFill/>
                    </a:lnBlToTr>
                    <a:solidFill>
                      <a:srgbClr val="2D2D8A"/>
                    </a:solidFill>
                  </a:tcPr>
                </a:tc>
                <a:tc hMerge="1">
                  <a:txBody>
                    <a:bodyPr/>
                    <a:lstStyle/>
                    <a:p>
                      <a:endParaRPr lang="en-US"/>
                    </a:p>
                  </a:txBody>
                  <a:tcPr/>
                </a:tc>
                <a:extLst>
                  <a:ext uri="{0D108BD9-81ED-4DB2-BD59-A6C34878D82A}">
                    <a16:rowId xmlns:a16="http://schemas.microsoft.com/office/drawing/2014/main" val="10000"/>
                  </a:ext>
                </a:extLst>
              </a:tr>
              <a:tr h="33794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يسوع</a:t>
                      </a:r>
                      <a:endParaRPr kumimoji="0" lang="en-US" sz="24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txBody>
                  <a:tcPr marT="45707" marB="45707" horzOverflow="overflow">
                    <a:lnL>
                      <a:noFill/>
                    </a:lnL>
                    <a:lnR>
                      <a:noFill/>
                    </a:lnR>
                    <a:lnT>
                      <a:noFill/>
                    </a:lnT>
                    <a:lnB>
                      <a:noFill/>
                    </a:lnB>
                    <a:lnTlToBr>
                      <a:noFill/>
                    </a:lnTlToBr>
                    <a:lnBlToTr>
                      <a:noFill/>
                    </a:lnBlToTr>
                    <a:solidFill>
                      <a:srgbClr val="C0C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الرسل</a:t>
                      </a:r>
                      <a:endParaRPr kumimoji="0" lang="en-US" sz="24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txBody>
                  <a:tcPr marT="45707" marB="45707" horzOverflow="overflow">
                    <a:lnL>
                      <a:noFill/>
                    </a:lnL>
                    <a:lnR>
                      <a:noFill/>
                    </a:lnR>
                    <a:lnT>
                      <a:noFill/>
                    </a:lnT>
                    <a:lnB>
                      <a:noFill/>
                    </a:lnB>
                    <a:lnTlToBr>
                      <a:noFill/>
                    </a:lnTlToBr>
                    <a:lnBlToTr>
                      <a:noFill/>
                    </a:lnBlToTr>
                    <a:solidFill>
                      <a:srgbClr val="B2B2B2"/>
                    </a:solidFill>
                  </a:tcPr>
                </a:tc>
                <a:extLst>
                  <a:ext uri="{0D108BD9-81ED-4DB2-BD59-A6C34878D82A}">
                    <a16:rowId xmlns:a16="http://schemas.microsoft.com/office/drawing/2014/main" val="10001"/>
                  </a:ext>
                </a:extLst>
              </a:tr>
              <a:tr h="5284589">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tab pos="-107950" algn="l"/>
                        </a:tabLst>
                      </a:pPr>
                      <a:r>
                        <a:rPr kumimoji="0" lang="ar-JO" sz="1600" b="1" i="0" u="none" strike="noStrike" cap="none" normalizeH="0" baseline="0" dirty="0">
                          <a:ln>
                            <a:noFill/>
                          </a:ln>
                          <a:solidFill>
                            <a:srgbClr val="800000"/>
                          </a:solidFill>
                          <a:effectLst/>
                          <a:latin typeface="Arial" panose="020B0604020202020204" pitchFamily="34" charset="0"/>
                          <a:ea typeface="宋体" charset="0"/>
                          <a:cs typeface="Arial" panose="020B0604020202020204" pitchFamily="34" charset="0"/>
                        </a:rPr>
                        <a:t>المعجزات والأشخاص</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شفاء حماة بطرس (مت 8: 14-15)</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شفاء الأبرص (مت 8: 1-3)</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شفاء عبد قائد المئة (مت 8: 5-13)</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شفاء المفلوج (مر 2: 1-12)</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إقامة ابن الأرملة (لو 7: 11-17)</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شفاء الأعميين (مت 9: 27-31)</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شفاء البرص العشرة (لو 17: 11-19)</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tab pos="-107950" algn="l"/>
                        </a:tabLst>
                      </a:pPr>
                      <a:endParaRPr kumimoji="0" lang="en-US" sz="9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0" eaLnBrk="0" fontAlgn="base" latinLnBrk="0" hangingPunct="0">
                        <a:lnSpc>
                          <a:spcPct val="100000"/>
                        </a:lnSpc>
                        <a:spcBef>
                          <a:spcPct val="0"/>
                        </a:spcBef>
                        <a:spcAft>
                          <a:spcPct val="0"/>
                        </a:spcAft>
                        <a:buClrTx/>
                        <a:buSzTx/>
                        <a:buFontTx/>
                        <a:buNone/>
                        <a:tabLst>
                          <a:tab pos="-107950" algn="l"/>
                        </a:tabLst>
                      </a:pPr>
                      <a:r>
                        <a:rPr kumimoji="0" lang="ar-JO" sz="1600" b="1" i="0" u="none" strike="noStrike" cap="none" normalizeH="0" baseline="0" dirty="0">
                          <a:ln>
                            <a:noFill/>
                          </a:ln>
                          <a:solidFill>
                            <a:srgbClr val="800000"/>
                          </a:solidFill>
                          <a:effectLst/>
                          <a:latin typeface="Arial" panose="020B0604020202020204" pitchFamily="34" charset="0"/>
                          <a:ea typeface="宋体" charset="0"/>
                          <a:cs typeface="Arial" panose="020B0604020202020204" pitchFamily="34" charset="0"/>
                        </a:rPr>
                        <a:t>المعجزات والشياطين</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شفاء الرجل المجنون في كورة الجرجسيين (مر 5: 1-13)</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شفاء الأخرس (مت 9: 32-33) </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شفاء الفتاة المجنونة (مر 7: 24-30) </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شفاء الصبي المجنون (مت 17: 14-21)</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tab pos="-107950" algn="l"/>
                        </a:tabLst>
                      </a:pPr>
                      <a:endParaRPr kumimoji="0" lang="en-US" sz="9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Tx/>
                        <a:buNone/>
                        <a:tabLst>
                          <a:tab pos="-107950" algn="l"/>
                        </a:tabLst>
                      </a:pPr>
                      <a:r>
                        <a:rPr kumimoji="0" lang="ar-JO" sz="1600" b="1" i="0" u="none" strike="noStrike" cap="none" normalizeH="0" baseline="0" dirty="0">
                          <a:ln>
                            <a:noFill/>
                          </a:ln>
                          <a:solidFill>
                            <a:srgbClr val="800000"/>
                          </a:solidFill>
                          <a:effectLst/>
                          <a:latin typeface="Arial" panose="020B0604020202020204" pitchFamily="34" charset="0"/>
                          <a:ea typeface="宋体" charset="0"/>
                          <a:cs typeface="Arial" panose="020B0604020202020204" pitchFamily="34" charset="0"/>
                        </a:rPr>
                        <a:t>المعجزات والطبيعة</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تحويل الماء إلى خمر (يو 2: 1-11)</a:t>
                      </a: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تهدئة البحر الهائج (مت 8: 23-27)</a:t>
                      </a: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إطعام 5000 رجل وعائلاتهم (مت 14: 16-21)</a:t>
                      </a: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المشي على الماء (يو 6: 16-21)</a:t>
                      </a: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صيد السمك الكثير (يو 21: 4-44)</a:t>
                      </a: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لعن شجرة التين (مت 21: 18-22)</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txBody>
                  <a:tcPr marT="45707" marB="45707"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tab pos="-107950" algn="l"/>
                        </a:tabLst>
                      </a:pPr>
                      <a:r>
                        <a:rPr kumimoji="0" lang="ar-JO" sz="1600" b="1" i="0" u="none" strike="noStrike" cap="none" normalizeH="0" baseline="0" dirty="0">
                          <a:ln>
                            <a:noFill/>
                          </a:ln>
                          <a:solidFill>
                            <a:srgbClr val="800000"/>
                          </a:solidFill>
                          <a:effectLst/>
                          <a:latin typeface="Arial" panose="020B0604020202020204" pitchFamily="34" charset="0"/>
                          <a:ea typeface="宋体" charset="0"/>
                          <a:cs typeface="Arial" panose="020B0604020202020204" pitchFamily="34" charset="0"/>
                        </a:rPr>
                        <a:t>المعجزات والأشخاص</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بطرس يقيم التلميذة طابيثا (أع 9: 36-42)</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بطرس يشفي المقعد عند بوابة الهيكل (أع 3: 1-16)</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حنانيا يشفي شاول من العمى (أع 9: 17-18)</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موت حنانيا وسفيرة عند رجلي بطرس (أع 5: 4-11)</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ظل بطرس يشفي الناس (أع 5: 15)</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منديل بولس يشفي الناس (أع 19: 11-12)</a:t>
                      </a: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endPar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endParaRPr kumimoji="0" lang="en-US" sz="9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0" eaLnBrk="0" fontAlgn="base" latinLnBrk="0" hangingPunct="0">
                        <a:lnSpc>
                          <a:spcPct val="100000"/>
                        </a:lnSpc>
                        <a:spcBef>
                          <a:spcPct val="0"/>
                        </a:spcBef>
                        <a:spcAft>
                          <a:spcPct val="0"/>
                        </a:spcAft>
                        <a:buClrTx/>
                        <a:buSzTx/>
                        <a:buFontTx/>
                        <a:buNone/>
                        <a:tabLst>
                          <a:tab pos="-107950" algn="l"/>
                        </a:tabLst>
                      </a:pPr>
                      <a:r>
                        <a:rPr kumimoji="0" lang="ar-JO" sz="1600" b="1" i="0" u="none" strike="noStrike" cap="none" normalizeH="0" baseline="0" dirty="0">
                          <a:ln>
                            <a:noFill/>
                          </a:ln>
                          <a:solidFill>
                            <a:srgbClr val="800000"/>
                          </a:solidFill>
                          <a:effectLst/>
                          <a:latin typeface="Arial" panose="020B0604020202020204" pitchFamily="34" charset="0"/>
                          <a:ea typeface="宋体" charset="0"/>
                          <a:cs typeface="Arial" panose="020B0604020202020204" pitchFamily="34" charset="0"/>
                        </a:rPr>
                        <a:t>المعجزات والشياطين</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بولس يحرر فتاة مسكونة بروح عرافة (أع 16: 16-18)</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الرسل يطردون أرواحاً نجسة (أع 5: 16)</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منجيل بولس يطرد أرواحاً شريرة (أع 19: 11-12)</a:t>
                      </a:r>
                    </a:p>
                    <a:p>
                      <a:pPr marL="342900" marR="0" lvl="0" indent="-342900" algn="r" defTabSz="914400" rtl="1" eaLnBrk="0" fontAlgn="base" latinLnBrk="0" hangingPunct="0">
                        <a:lnSpc>
                          <a:spcPct val="100000"/>
                        </a:lnSpc>
                        <a:spcBef>
                          <a:spcPct val="0"/>
                        </a:spcBef>
                        <a:spcAft>
                          <a:spcPct val="0"/>
                        </a:spcAft>
                        <a:buClrTx/>
                        <a:buSzTx/>
                        <a:buFont typeface="Wingdings" charset="0"/>
                        <a:buChar char=""/>
                        <a:tabLst>
                          <a:tab pos="-107950" algn="l"/>
                        </a:tabLst>
                      </a:pP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tab pos="-107950" algn="l"/>
                        </a:tabLst>
                      </a:pPr>
                      <a:endParaRPr kumimoji="0" lang="en-US" sz="9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p>
                      <a:pPr marL="342900" marR="0" lvl="0" indent="-342900" algn="r" defTabSz="914400" rtl="1" eaLnBrk="0" fontAlgn="base" latinLnBrk="0" hangingPunct="0">
                        <a:lnSpc>
                          <a:spcPct val="100000"/>
                        </a:lnSpc>
                        <a:spcBef>
                          <a:spcPct val="0"/>
                        </a:spcBef>
                        <a:spcAft>
                          <a:spcPct val="0"/>
                        </a:spcAft>
                        <a:buClrTx/>
                        <a:buSzTx/>
                        <a:buFontTx/>
                        <a:buNone/>
                        <a:tabLst>
                          <a:tab pos="-107950" algn="l"/>
                        </a:tabLst>
                      </a:pPr>
                      <a:r>
                        <a:rPr kumimoji="0" lang="ar-JO" sz="1600" b="1" i="0" u="none" strike="noStrike" cap="none" normalizeH="0" baseline="0" dirty="0">
                          <a:ln>
                            <a:noFill/>
                          </a:ln>
                          <a:solidFill>
                            <a:srgbClr val="800000"/>
                          </a:solidFill>
                          <a:effectLst/>
                          <a:latin typeface="Arial" panose="020B0604020202020204" pitchFamily="34" charset="0"/>
                          <a:ea typeface="宋体" charset="0"/>
                          <a:cs typeface="Arial" panose="020B0604020202020204" pitchFamily="34" charset="0"/>
                        </a:rPr>
                        <a:t>المعجزات والطبيعة</a:t>
                      </a:r>
                      <a:endParaRPr kumimoji="0" lang="en-US" sz="1600" b="1" i="0" u="none" strike="noStrike" cap="none" normalizeH="0" baseline="0" dirty="0">
                        <a:ln>
                          <a:noFill/>
                        </a:ln>
                        <a:solidFill>
                          <a:srgbClr val="800000"/>
                        </a:solidFill>
                        <a:effectLst/>
                        <a:latin typeface="Arial" panose="020B0604020202020204" pitchFamily="34" charset="0"/>
                        <a:ea typeface="宋体" charset="0"/>
                        <a:cs typeface="Arial" panose="020B0604020202020204" pitchFamily="34" charset="0"/>
                      </a:endParaRPr>
                    </a:p>
                    <a:p>
                      <a:pPr marL="342900" marR="0" lvl="0" indent="-342900" algn="r" defTabSz="914400" rtl="0" eaLnBrk="0" fontAlgn="base" latinLnBrk="0" hangingPunct="0">
                        <a:lnSpc>
                          <a:spcPct val="100000"/>
                        </a:lnSpc>
                        <a:spcBef>
                          <a:spcPct val="0"/>
                        </a:spcBef>
                        <a:spcAft>
                          <a:spcPct val="0"/>
                        </a:spcAft>
                        <a:buClrTx/>
                        <a:buSzTx/>
                        <a:buFontTx/>
                        <a:buNone/>
                        <a:tabLst>
                          <a:tab pos="-107950" algn="l"/>
                        </a:tabLst>
                      </a:pPr>
                      <a:r>
                        <a:rPr kumimoji="0" lang="ar-JO"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rPr>
                        <a:t>لا يوجد</a:t>
                      </a:r>
                      <a:endParaRPr kumimoji="0" lang="en-US" sz="1600" b="1" i="0" u="none" strike="noStrike" cap="none" normalizeH="0" baseline="0" dirty="0">
                        <a:ln>
                          <a:noFill/>
                        </a:ln>
                        <a:solidFill>
                          <a:schemeClr val="tx1"/>
                        </a:solidFill>
                        <a:effectLst/>
                        <a:latin typeface="Arial" panose="020B0604020202020204" pitchFamily="34" charset="0"/>
                        <a:ea typeface="宋体" charset="0"/>
                        <a:cs typeface="Arial" panose="020B0604020202020204" pitchFamily="34" charset="0"/>
                      </a:endParaRPr>
                    </a:p>
                  </a:txBody>
                  <a:tcPr marT="45707" marB="45707"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66600" name="Text Box 4"/>
          <p:cNvSpPr txBox="1">
            <a:spLocks noChangeArrowheads="1"/>
          </p:cNvSpPr>
          <p:nvPr/>
        </p:nvSpPr>
        <p:spPr bwMode="auto">
          <a:xfrm>
            <a:off x="85725" y="43805"/>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t>36</a:t>
            </a:r>
            <a:endParaRPr lang="en-US" b="1" dirty="0"/>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2"/>
          <p:cNvSpPr>
            <a:spLocks noGrp="1" noChangeArrowheads="1"/>
          </p:cNvSpPr>
          <p:nvPr>
            <p:ph type="title" idx="4294967295"/>
          </p:nvPr>
        </p:nvSpPr>
        <p:spPr>
          <a:xfrm>
            <a:off x="914400" y="1066800"/>
            <a:ext cx="6781800" cy="2362200"/>
          </a:xfrm>
        </p:spPr>
        <p:txBody>
          <a:bodyPr/>
          <a:lstStyle/>
          <a:p>
            <a:pPr algn="ctr" eaLnBrk="1" hangingPunct="1"/>
            <a:r>
              <a:rPr lang="ar-JO" sz="6600" dirty="0">
                <a:latin typeface="Arial" panose="020B0604020202020204" pitchFamily="34" charset="0"/>
                <a:cs typeface="Arial" panose="020B0604020202020204" pitchFamily="34" charset="0"/>
              </a:rPr>
              <a:t>3 وجهات نظر</a:t>
            </a:r>
            <a:endParaRPr lang="en-US" sz="6600" dirty="0">
              <a:latin typeface="Arial" panose="020B0604020202020204" pitchFamily="34" charset="0"/>
              <a:cs typeface="Arial" panose="020B0604020202020204" pitchFamily="34" charset="0"/>
            </a:endParaRPr>
          </a:p>
        </p:txBody>
      </p:sp>
      <p:sp>
        <p:nvSpPr>
          <p:cNvPr id="367618" name="Text Box 4"/>
          <p:cNvSpPr txBox="1">
            <a:spLocks noChangeArrowheads="1"/>
          </p:cNvSpPr>
          <p:nvPr/>
        </p:nvSpPr>
        <p:spPr bwMode="auto">
          <a:xfrm>
            <a:off x="8543925" y="45085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14</a:t>
            </a:r>
            <a:endParaRPr lang="en-US" b="1" dirty="0">
              <a:latin typeface="Arial" panose="020B0604020202020204" pitchFamily="34" charset="0"/>
              <a:cs typeface="Arial" panose="020B0604020202020204" pitchFamily="34" charset="0"/>
            </a:endParaRPr>
          </a:p>
        </p:txBody>
      </p:sp>
    </p:spTree>
  </p:cSld>
  <p:clrMapOvr>
    <a:masterClrMapping/>
  </p:clrMapOvr>
  <p:transition>
    <p:comb/>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2"/>
          <p:cNvSpPr>
            <a:spLocks noGrp="1" noChangeArrowheads="1"/>
          </p:cNvSpPr>
          <p:nvPr>
            <p:ph type="title" idx="4294967295"/>
          </p:nvPr>
        </p:nvSpPr>
        <p:spPr/>
        <p:txBody>
          <a:bodyPr/>
          <a:lstStyle/>
          <a:p>
            <a:pPr algn="ctr" eaLnBrk="1" hangingPunct="1"/>
            <a:r>
              <a:rPr lang="ar-JO" dirty="0">
                <a:latin typeface="Arial" panose="020B0604020202020204" pitchFamily="34" charset="0"/>
                <a:cs typeface="Arial" panose="020B0604020202020204" pitchFamily="34" charset="0"/>
              </a:rPr>
              <a:t>3 وجهات نظر</a:t>
            </a:r>
            <a:endParaRPr lang="en-US" dirty="0">
              <a:latin typeface="Arial" panose="020B0604020202020204" pitchFamily="34" charset="0"/>
              <a:cs typeface="Arial" panose="020B0604020202020204" pitchFamily="34" charset="0"/>
            </a:endParaRPr>
          </a:p>
        </p:txBody>
      </p:sp>
      <p:sp>
        <p:nvSpPr>
          <p:cNvPr id="52227" name="Rectangle 3"/>
          <p:cNvSpPr>
            <a:spLocks noGrp="1" noChangeArrowheads="1"/>
          </p:cNvSpPr>
          <p:nvPr>
            <p:ph type="body" idx="4294967295"/>
          </p:nvPr>
        </p:nvSpPr>
        <p:spPr>
          <a:xfrm>
            <a:off x="457200" y="1066800"/>
            <a:ext cx="7239000" cy="5059363"/>
          </a:xfrm>
        </p:spPr>
        <p:txBody>
          <a:bodyPr/>
          <a:lstStyle/>
          <a:p>
            <a:pPr marL="0" indent="0" algn="r" eaLnBrk="1" hangingPunct="1">
              <a:buNone/>
              <a:defRPr/>
            </a:pPr>
            <a:r>
              <a:rPr lang="ar-JO" sz="2400" dirty="0">
                <a:latin typeface="Arial" panose="020B0604020202020204" pitchFamily="34" charset="0"/>
                <a:cs typeface="Arial" panose="020B0604020202020204" pitchFamily="34" charset="0"/>
              </a:rPr>
              <a:t>1. </a:t>
            </a:r>
            <a:r>
              <a:rPr lang="ar-JO" sz="2400" u="sng" dirty="0">
                <a:latin typeface="Arial" panose="020B0604020202020204" pitchFamily="34" charset="0"/>
                <a:cs typeface="Arial" panose="020B0604020202020204" pitchFamily="34" charset="0"/>
              </a:rPr>
              <a:t>متوقفة عن العمل </a:t>
            </a:r>
            <a:r>
              <a:rPr lang="ar-JO" sz="2400" b="0" dirty="0">
                <a:latin typeface="Arial" panose="020B0604020202020204" pitchFamily="34" charset="0"/>
                <a:cs typeface="Arial" panose="020B0604020202020204" pitchFamily="34" charset="0"/>
              </a:rPr>
              <a:t>بعض المواهب كانت مؤقتة وبعضها دائمة (تم تبني وجهة النظر هذه من قبل المصلحين والتدبيريين)</a:t>
            </a:r>
            <a:endParaRPr lang="en-US" sz="2400" b="0" dirty="0">
              <a:latin typeface="Arial" panose="020B0604020202020204" pitchFamily="34" charset="0"/>
              <a:cs typeface="Arial" panose="020B0604020202020204" pitchFamily="34" charset="0"/>
            </a:endParaRPr>
          </a:p>
          <a:p>
            <a:pPr eaLnBrk="1" hangingPunct="1">
              <a:defRPr/>
            </a:pPr>
            <a:endParaRPr lang="en-US" sz="2400" dirty="0">
              <a:latin typeface="Arial" panose="020B0604020202020204" pitchFamily="34" charset="0"/>
              <a:cs typeface="Arial" panose="020B0604020202020204" pitchFamily="34" charset="0"/>
            </a:endParaRPr>
          </a:p>
          <a:p>
            <a:pPr algn="r" rtl="1" eaLnBrk="1" hangingPunct="1">
              <a:defRPr/>
            </a:pPr>
            <a:r>
              <a:rPr lang="ar-JO" sz="2400" dirty="0">
                <a:latin typeface="Arial" panose="020B0604020202020204" pitchFamily="34" charset="0"/>
                <a:cs typeface="Arial" panose="020B0604020202020204" pitchFamily="34" charset="0"/>
              </a:rPr>
              <a:t>الموقف</a:t>
            </a:r>
            <a:r>
              <a:rPr lang="ar-JO" sz="2400" b="0" dirty="0">
                <a:latin typeface="Arial" panose="020B0604020202020204" pitchFamily="34" charset="0"/>
                <a:cs typeface="Arial" panose="020B0604020202020204" pitchFamily="34" charset="0"/>
              </a:rPr>
              <a:t>: لا يوجد مواهب معجزية من الروح القدس اليوم. المواهب مثل النبوة والشفاء المعجزي والألسنة مقتصرة على القرن الأول، حيث كان الرسل يؤسسون </a:t>
            </a:r>
            <a:r>
              <a:rPr lang="ar-JO" sz="2400" b="0" u="sng" dirty="0">
                <a:latin typeface="Arial" panose="020B0604020202020204" pitchFamily="34" charset="0"/>
                <a:cs typeface="Arial" panose="020B0604020202020204" pitchFamily="34" charset="0"/>
              </a:rPr>
              <a:t>الكنائس</a:t>
            </a:r>
            <a:r>
              <a:rPr lang="ar-JO" sz="2400" b="0" dirty="0">
                <a:latin typeface="Arial" panose="020B0604020202020204" pitchFamily="34" charset="0"/>
                <a:cs typeface="Arial" panose="020B0604020202020204" pitchFamily="34" charset="0"/>
              </a:rPr>
              <a:t> ولم يكن العهد الجديد مكتملاً بعد</a:t>
            </a:r>
            <a:endParaRPr lang="en-US" sz="2400" b="0" dirty="0">
              <a:latin typeface="Arial" panose="020B0604020202020204" pitchFamily="34" charset="0"/>
              <a:cs typeface="Arial" panose="020B0604020202020204" pitchFamily="34" charset="0"/>
            </a:endParaRPr>
          </a:p>
          <a:p>
            <a:pPr algn="r" eaLnBrk="1" hangingPunct="1">
              <a:buFontTx/>
              <a:buNone/>
              <a:defRPr/>
            </a:pPr>
            <a:endParaRPr lang="en-US" sz="1800" b="0" dirty="0">
              <a:latin typeface="Arial" panose="020B0604020202020204" pitchFamily="34" charset="0"/>
              <a:cs typeface="Arial" panose="020B0604020202020204" pitchFamily="34" charset="0"/>
            </a:endParaRPr>
          </a:p>
          <a:p>
            <a:pPr algn="ctr" eaLnBrk="1" hangingPunct="1">
              <a:buFontTx/>
              <a:buNone/>
              <a:defRPr/>
            </a:pPr>
            <a:r>
              <a:rPr lang="ar-JO" sz="2000" dirty="0">
                <a:latin typeface="Arial" panose="020B0604020202020204" pitchFamily="34" charset="0"/>
                <a:cs typeface="Arial" panose="020B0604020202020204" pitchFamily="34" charset="0"/>
              </a:rPr>
              <a:t>واين جرودم وآخرون، هل المواهب المعجزية لهذا اليوم؟ – 4 وجهات نظر       (جراند رابيدز، ميشيغان: زوندرفان، 1996)، 10.</a:t>
            </a:r>
            <a:endParaRPr lang="en-US" sz="2000" dirty="0">
              <a:latin typeface="Arial" panose="020B0604020202020204" pitchFamily="34" charset="0"/>
              <a:cs typeface="Arial" panose="020B0604020202020204" pitchFamily="34" charset="0"/>
            </a:endParaRPr>
          </a:p>
        </p:txBody>
      </p:sp>
      <p:sp>
        <p:nvSpPr>
          <p:cNvPr id="368643" name="Text Box 4"/>
          <p:cNvSpPr txBox="1">
            <a:spLocks noChangeArrowheads="1"/>
          </p:cNvSpPr>
          <p:nvPr/>
        </p:nvSpPr>
        <p:spPr bwMode="auto">
          <a:xfrm>
            <a:off x="8543925" y="45085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15</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fade">
                                      <p:cBhvr>
                                        <p:cTn id="7" dur="500"/>
                                        <p:tgtEl>
                                          <p:spTgt spid="522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227">
                                            <p:txEl>
                                              <p:pRg st="2" end="2"/>
                                            </p:txEl>
                                          </p:spTgt>
                                        </p:tgtEl>
                                        <p:attrNameLst>
                                          <p:attrName>style.visibility</p:attrName>
                                        </p:attrNameLst>
                                      </p:cBhvr>
                                      <p:to>
                                        <p:strVal val="visible"/>
                                      </p:to>
                                    </p:set>
                                    <p:animEffect transition="in" filter="fade">
                                      <p:cBhvr>
                                        <p:cTn id="12" dur="500"/>
                                        <p:tgtEl>
                                          <p:spTgt spid="522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2"/>
          <p:cNvSpPr>
            <a:spLocks noGrp="1" noChangeArrowheads="1"/>
          </p:cNvSpPr>
          <p:nvPr>
            <p:ph type="body" idx="1"/>
          </p:nvPr>
        </p:nvSpPr>
        <p:spPr>
          <a:xfrm>
            <a:off x="533400" y="1524000"/>
            <a:ext cx="7467600" cy="685800"/>
          </a:xfrm>
        </p:spPr>
        <p:txBody>
          <a:bodyPr/>
          <a:lstStyle/>
          <a:p>
            <a:pPr algn="r" rtl="1" eaLnBrk="1" hangingPunct="1"/>
            <a:r>
              <a:rPr kumimoji="0" lang="ar-JO" dirty="0">
                <a:latin typeface="Arial" panose="020B0604020202020204" pitchFamily="34" charset="0"/>
                <a:ea typeface="ＭＳ Ｐゴシック" charset="0"/>
                <a:cs typeface="Arial" panose="020B0604020202020204" pitchFamily="34" charset="0"/>
              </a:rPr>
              <a:t>يقول البعض أن المعجزات لا تحدث اليوم </a:t>
            </a:r>
            <a:endParaRPr kumimoji="0" lang="en-US" dirty="0">
              <a:latin typeface="Arial" panose="020B0604020202020204" pitchFamily="34" charset="0"/>
              <a:ea typeface="ＭＳ Ｐゴシック" charset="0"/>
              <a:cs typeface="Arial" panose="020B0604020202020204" pitchFamily="34" charset="0"/>
            </a:endParaRPr>
          </a:p>
        </p:txBody>
      </p:sp>
      <p:sp>
        <p:nvSpPr>
          <p:cNvPr id="369666" name="Rectangle 3"/>
          <p:cNvSpPr>
            <a:spLocks noGrp="1" noChangeArrowheads="1"/>
          </p:cNvSpPr>
          <p:nvPr>
            <p:ph type="title"/>
          </p:nvPr>
        </p:nvSpPr>
        <p:spPr>
          <a:xfrm>
            <a:off x="685800" y="152400"/>
            <a:ext cx="7772400" cy="1143000"/>
          </a:xfrm>
        </p:spPr>
        <p:txBody>
          <a:bodyPr/>
          <a:lstStyle/>
          <a:p>
            <a:pPr eaLnBrk="1" hangingPunct="1"/>
            <a:r>
              <a:rPr kumimoji="0" lang="ar-JO" dirty="0">
                <a:latin typeface="Arial" panose="020B0604020202020204" pitchFamily="34" charset="0"/>
                <a:ea typeface="ＭＳ Ｐゴシック" charset="0"/>
                <a:cs typeface="Arial" panose="020B0604020202020204" pitchFamily="34" charset="0"/>
              </a:rPr>
              <a:t>هل تحدث المعجزات اليوم؟</a:t>
            </a:r>
            <a:endParaRPr kumimoji="0" lang="en-US" dirty="0">
              <a:latin typeface="Arial" panose="020B0604020202020204" pitchFamily="34" charset="0"/>
              <a:ea typeface="ＭＳ Ｐゴシック" charset="0"/>
              <a:cs typeface="Arial" panose="020B0604020202020204" pitchFamily="34" charset="0"/>
            </a:endParaRPr>
          </a:p>
        </p:txBody>
      </p:sp>
      <p:pic>
        <p:nvPicPr>
          <p:cNvPr id="14340" name="Picture 4" descr="MiraclesExtinc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72751">
            <a:off x="1143000" y="2095500"/>
            <a:ext cx="7132638" cy="952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8" name="Text Box 5"/>
          <p:cNvSpPr txBox="1">
            <a:spLocks noChangeArrowheads="1"/>
          </p:cNvSpPr>
          <p:nvPr/>
        </p:nvSpPr>
        <p:spPr bwMode="auto">
          <a:xfrm>
            <a:off x="853440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36</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dissolve">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Grp="1" noChangeArrowheads="1"/>
          </p:cNvSpPr>
          <p:nvPr>
            <p:ph type="title" idx="4294967295"/>
          </p:nvPr>
        </p:nvSpPr>
        <p:spPr/>
        <p:txBody>
          <a:bodyPr/>
          <a:lstStyle/>
          <a:p>
            <a:pPr algn="ctr" eaLnBrk="1" hangingPunct="1"/>
            <a:r>
              <a:rPr lang="ar-JO" b="1" dirty="0">
                <a:latin typeface="Arial Black" charset="0"/>
              </a:rPr>
              <a:t>3 وجهات نظر</a:t>
            </a:r>
            <a:endParaRPr lang="en-US" b="1" dirty="0">
              <a:latin typeface="Arial Black" charset="0"/>
            </a:endParaRPr>
          </a:p>
        </p:txBody>
      </p:sp>
      <p:sp>
        <p:nvSpPr>
          <p:cNvPr id="39939" name="Rectangle 3"/>
          <p:cNvSpPr>
            <a:spLocks noGrp="1" noChangeArrowheads="1"/>
          </p:cNvSpPr>
          <p:nvPr>
            <p:ph type="body" idx="4294967295"/>
          </p:nvPr>
        </p:nvSpPr>
        <p:spPr>
          <a:xfrm>
            <a:off x="457200" y="1066800"/>
            <a:ext cx="7086600" cy="3657600"/>
          </a:xfrm>
        </p:spPr>
        <p:txBody>
          <a:bodyPr/>
          <a:lstStyle/>
          <a:p>
            <a:pPr marL="0" indent="0" eaLnBrk="1" hangingPunct="1">
              <a:buNone/>
              <a:defRPr/>
            </a:pPr>
            <a:r>
              <a:rPr lang="ar-JO" sz="2400" u="sng" dirty="0">
                <a:latin typeface="Arial" charset="0"/>
                <a:cs typeface="Arial" charset="0"/>
              </a:rPr>
              <a:t>2. مفتوحة لكن بحذر </a:t>
            </a:r>
            <a:r>
              <a:rPr lang="ar-JO" sz="2400" b="0" dirty="0">
                <a:latin typeface="Arial" charset="0"/>
                <a:cs typeface="Arial" charset="0"/>
              </a:rPr>
              <a:t>تم تبني وجهة النظر هذه من قبل بعض الإنجيليين</a:t>
            </a:r>
          </a:p>
          <a:p>
            <a:pPr marL="0" indent="0" eaLnBrk="1" hangingPunct="1">
              <a:buNone/>
              <a:defRPr/>
            </a:pPr>
            <a:endParaRPr lang="en-US" sz="2400" b="0" dirty="0">
              <a:latin typeface="Arial" charset="0"/>
              <a:cs typeface="Arial" charset="0"/>
            </a:endParaRPr>
          </a:p>
          <a:p>
            <a:pPr algn="r" rtl="1" eaLnBrk="1" hangingPunct="1">
              <a:defRPr/>
            </a:pPr>
            <a:r>
              <a:rPr lang="ar-JO" sz="2400" dirty="0">
                <a:latin typeface="Arial" charset="0"/>
                <a:cs typeface="Arial" charset="0"/>
              </a:rPr>
              <a:t>الموقف</a:t>
            </a:r>
            <a:r>
              <a:rPr lang="ar-JO" sz="2400" b="0" dirty="0">
                <a:latin typeface="Arial" charset="0"/>
                <a:cs typeface="Arial" charset="0"/>
              </a:rPr>
              <a:t>: منفتح على احتمالية حدوث المواهب المعجزية اليوم ولكن بحذر بسبب التجاوزات التي نراها في المجموعات التي تمارسها.</a:t>
            </a:r>
            <a:endParaRPr lang="en-US" sz="2400" b="0" dirty="0">
              <a:latin typeface="Arial" charset="0"/>
              <a:cs typeface="Arial" charset="0"/>
            </a:endParaRPr>
          </a:p>
          <a:p>
            <a:pPr algn="r" eaLnBrk="1" hangingPunct="1">
              <a:buFontTx/>
              <a:buNone/>
              <a:defRPr/>
            </a:pPr>
            <a:endParaRPr lang="en-US" sz="1800" b="0" dirty="0">
              <a:latin typeface="Arial" charset="0"/>
              <a:cs typeface="Arial" charset="0"/>
            </a:endParaRPr>
          </a:p>
          <a:p>
            <a:pPr algn="ctr" eaLnBrk="1" hangingPunct="1">
              <a:buFontTx/>
              <a:buNone/>
              <a:defRPr/>
            </a:pPr>
            <a:endParaRPr lang="en-US" sz="2400" dirty="0">
              <a:latin typeface="Arial" charset="0"/>
              <a:cs typeface="Arial" charset="0"/>
            </a:endParaRPr>
          </a:p>
          <a:p>
            <a:pPr algn="ctr" eaLnBrk="1" hangingPunct="1">
              <a:buFontTx/>
              <a:buNone/>
              <a:defRPr/>
            </a:pPr>
            <a:r>
              <a:rPr lang="ar-JO" sz="1800" dirty="0">
                <a:latin typeface="Arial" charset="0"/>
                <a:cs typeface="Arial" charset="0"/>
              </a:rPr>
              <a:t>واين جرودم وآخرون، هل المواهب المعجزية لهذا اليوم؟ – 4 وجهات نظر                  (جراند رابيدز، ميشيغان: زوندرفان، 1996)، 12-13</a:t>
            </a:r>
          </a:p>
          <a:p>
            <a:pPr algn="r" eaLnBrk="1" hangingPunct="1">
              <a:buFontTx/>
              <a:buNone/>
              <a:defRPr/>
            </a:pPr>
            <a:endParaRPr lang="en-US" sz="1800" b="0"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fade">
                                      <p:cBhvr>
                                        <p:cTn id="7" dur="500"/>
                                        <p:tgtEl>
                                          <p:spTgt spid="39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939">
                                            <p:txEl>
                                              <p:pRg st="2" end="2"/>
                                            </p:txEl>
                                          </p:spTgt>
                                        </p:tgtEl>
                                        <p:attrNameLst>
                                          <p:attrName>style.visibility</p:attrName>
                                        </p:attrNameLst>
                                      </p:cBhvr>
                                      <p:to>
                                        <p:strVal val="visible"/>
                                      </p:to>
                                    </p:set>
                                    <p:animEffect transition="in" filter="fade">
                                      <p:cBhvr>
                                        <p:cTn id="12" dur="500"/>
                                        <p:tgtEl>
                                          <p:spTgt spid="399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939">
                                            <p:txEl>
                                              <p:pRg st="5" end="5"/>
                                            </p:txEl>
                                          </p:spTgt>
                                        </p:tgtEl>
                                        <p:attrNameLst>
                                          <p:attrName>style.visibility</p:attrName>
                                        </p:attrNameLst>
                                      </p:cBhvr>
                                      <p:to>
                                        <p:strVal val="visible"/>
                                      </p:to>
                                    </p:set>
                                    <p:animEffect transition="in" filter="fade">
                                      <p:cBhvr>
                                        <p:cTn id="17" dur="500"/>
                                        <p:tgtEl>
                                          <p:spTgt spid="399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p:cNvSpPr>
            <a:spLocks noGrp="1" noChangeArrowheads="1"/>
          </p:cNvSpPr>
          <p:nvPr>
            <p:ph type="body" idx="1"/>
          </p:nvPr>
        </p:nvSpPr>
        <p:spPr>
          <a:xfrm>
            <a:off x="533400" y="1524000"/>
            <a:ext cx="3200400" cy="3776663"/>
          </a:xfrm>
        </p:spPr>
        <p:txBody>
          <a:bodyPr/>
          <a:lstStyle/>
          <a:p>
            <a:pPr algn="r" rtl="1" eaLnBrk="1" hangingPunct="1"/>
            <a:r>
              <a:rPr kumimoji="0" lang="ar-JO" dirty="0">
                <a:latin typeface="Arial" panose="020B0604020202020204" pitchFamily="34" charset="0"/>
                <a:ea typeface="ＭＳ Ｐゴシック" charset="0"/>
                <a:cs typeface="Arial" panose="020B0604020202020204" pitchFamily="34" charset="0"/>
              </a:rPr>
              <a:t>يقول البعض لا</a:t>
            </a:r>
            <a:endParaRPr kumimoji="0" lang="en-US" dirty="0">
              <a:latin typeface="Arial" panose="020B0604020202020204" pitchFamily="34" charset="0"/>
              <a:ea typeface="ＭＳ Ｐゴシック" charset="0"/>
              <a:cs typeface="Arial" panose="020B0604020202020204" pitchFamily="34" charset="0"/>
            </a:endParaRPr>
          </a:p>
          <a:p>
            <a:pPr algn="r" rtl="1" eaLnBrk="1" hangingPunct="1"/>
            <a:r>
              <a:rPr kumimoji="0" lang="ar-JO" dirty="0">
                <a:latin typeface="Arial" panose="020B0604020202020204" pitchFamily="34" charset="0"/>
                <a:ea typeface="ＭＳ Ｐゴシック" charset="0"/>
                <a:cs typeface="Arial" panose="020B0604020202020204" pitchFamily="34" charset="0"/>
              </a:rPr>
              <a:t>البعض منفتحون لكن بحذر</a:t>
            </a:r>
            <a:endParaRPr kumimoji="0" lang="en-US" dirty="0">
              <a:latin typeface="Arial" panose="020B0604020202020204" pitchFamily="34" charset="0"/>
              <a:ea typeface="ＭＳ Ｐゴシック" charset="0"/>
              <a:cs typeface="Arial" panose="020B0604020202020204" pitchFamily="34" charset="0"/>
            </a:endParaRPr>
          </a:p>
          <a:p>
            <a:pPr algn="r" rtl="1" eaLnBrk="1" hangingPunct="1"/>
            <a:r>
              <a:rPr kumimoji="0" lang="ar-JO" dirty="0">
                <a:latin typeface="Arial" panose="020B0604020202020204" pitchFamily="34" charset="0"/>
                <a:ea typeface="ＭＳ Ｐゴシック" charset="0"/>
                <a:cs typeface="Arial" panose="020B0604020202020204" pitchFamily="34" charset="0"/>
              </a:rPr>
              <a:t>لا زال هناك آخرون يؤمنون بأن الموهبة موجودة</a:t>
            </a:r>
            <a:endParaRPr kumimoji="0" lang="en-US" dirty="0">
              <a:latin typeface="Arial" panose="020B0604020202020204" pitchFamily="34" charset="0"/>
              <a:ea typeface="ＭＳ Ｐゴシック" charset="0"/>
              <a:cs typeface="Arial" panose="020B0604020202020204" pitchFamily="34" charset="0"/>
            </a:endParaRPr>
          </a:p>
        </p:txBody>
      </p:sp>
      <p:pic>
        <p:nvPicPr>
          <p:cNvPr id="16387" name="Picture 3" descr="Benny Hinn"/>
          <p:cNvPicPr>
            <a:picLocks noChangeAspect="1" noChangeArrowheads="1"/>
          </p:cNvPicPr>
          <p:nvPr/>
        </p:nvPicPr>
        <p:blipFill>
          <a:blip r:embed="rId3" cstate="screen">
            <a:extLst>
              <a:ext uri="{28A0092B-C50C-407E-A947-70E740481C1C}">
                <a14:useLocalDpi xmlns:a14="http://schemas.microsoft.com/office/drawing/2010/main"/>
              </a:ext>
            </a:extLst>
          </a:blip>
          <a:srcRect t="16275"/>
          <a:stretch>
            <a:fillRect/>
          </a:stretch>
        </p:blipFill>
        <p:spPr bwMode="auto">
          <a:xfrm>
            <a:off x="3708400" y="1143000"/>
            <a:ext cx="5435600" cy="588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2739" name="Rectangle 4"/>
          <p:cNvSpPr>
            <a:spLocks noGrp="1" noChangeArrowheads="1"/>
          </p:cNvSpPr>
          <p:nvPr>
            <p:ph type="title"/>
          </p:nvPr>
        </p:nvSpPr>
        <p:spPr>
          <a:xfrm>
            <a:off x="685800" y="152400"/>
            <a:ext cx="7772400" cy="1143000"/>
          </a:xfrm>
        </p:spPr>
        <p:txBody>
          <a:bodyPr/>
          <a:lstStyle/>
          <a:p>
            <a:pPr eaLnBrk="1" hangingPunct="1"/>
            <a:r>
              <a:rPr kumimoji="0" lang="ar-JO" dirty="0">
                <a:latin typeface="Arial" panose="020B0604020202020204" pitchFamily="34" charset="0"/>
                <a:ea typeface="ＭＳ Ｐゴシック" charset="0"/>
                <a:cs typeface="Arial" panose="020B0604020202020204" pitchFamily="34" charset="0"/>
              </a:rPr>
              <a:t>هل تحدث المعجزات اليوم؟</a:t>
            </a:r>
            <a:endParaRPr kumimoji="0"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wipe(down)">
                                      <p:cBhvr>
                                        <p:cTn id="7" dur="580">
                                          <p:stCondLst>
                                            <p:cond delay="0"/>
                                          </p:stCondLst>
                                        </p:cTn>
                                        <p:tgtEl>
                                          <p:spTgt spid="16387"/>
                                        </p:tgtEl>
                                      </p:cBhvr>
                                    </p:animEffect>
                                    <p:anim calcmode="lin" valueType="num">
                                      <p:cBhvr>
                                        <p:cTn id="8" dur="1822" tmFilter="0,0; 0.14,0.36; 0.43,0.73; 0.71,0.91; 1.0,1.0">
                                          <p:stCondLst>
                                            <p:cond delay="0"/>
                                          </p:stCondLst>
                                        </p:cTn>
                                        <p:tgtEl>
                                          <p:spTgt spid="1638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38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38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38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387"/>
                                        </p:tgtEl>
                                        <p:attrNameLst>
                                          <p:attrName>ppt_y</p:attrName>
                                        </p:attrNameLst>
                                      </p:cBhvr>
                                      <p:tavLst>
                                        <p:tav tm="0" fmla="#ppt_y-sin(pi*$)/81">
                                          <p:val>
                                            <p:fltVal val="0"/>
                                          </p:val>
                                        </p:tav>
                                        <p:tav tm="100000">
                                          <p:val>
                                            <p:fltVal val="1"/>
                                          </p:val>
                                        </p:tav>
                                      </p:tavLst>
                                    </p:anim>
                                    <p:animScale>
                                      <p:cBhvr>
                                        <p:cTn id="13" dur="26">
                                          <p:stCondLst>
                                            <p:cond delay="650"/>
                                          </p:stCondLst>
                                        </p:cTn>
                                        <p:tgtEl>
                                          <p:spTgt spid="16387"/>
                                        </p:tgtEl>
                                      </p:cBhvr>
                                      <p:to x="100000" y="60000"/>
                                    </p:animScale>
                                    <p:animScale>
                                      <p:cBhvr>
                                        <p:cTn id="14" dur="166" decel="50000">
                                          <p:stCondLst>
                                            <p:cond delay="676"/>
                                          </p:stCondLst>
                                        </p:cTn>
                                        <p:tgtEl>
                                          <p:spTgt spid="16387"/>
                                        </p:tgtEl>
                                      </p:cBhvr>
                                      <p:to x="100000" y="100000"/>
                                    </p:animScale>
                                    <p:animScale>
                                      <p:cBhvr>
                                        <p:cTn id="15" dur="26">
                                          <p:stCondLst>
                                            <p:cond delay="1312"/>
                                          </p:stCondLst>
                                        </p:cTn>
                                        <p:tgtEl>
                                          <p:spTgt spid="16387"/>
                                        </p:tgtEl>
                                      </p:cBhvr>
                                      <p:to x="100000" y="80000"/>
                                    </p:animScale>
                                    <p:animScale>
                                      <p:cBhvr>
                                        <p:cTn id="16" dur="166" decel="50000">
                                          <p:stCondLst>
                                            <p:cond delay="1338"/>
                                          </p:stCondLst>
                                        </p:cTn>
                                        <p:tgtEl>
                                          <p:spTgt spid="16387"/>
                                        </p:tgtEl>
                                      </p:cBhvr>
                                      <p:to x="100000" y="100000"/>
                                    </p:animScale>
                                    <p:animScale>
                                      <p:cBhvr>
                                        <p:cTn id="17" dur="26">
                                          <p:stCondLst>
                                            <p:cond delay="1642"/>
                                          </p:stCondLst>
                                        </p:cTn>
                                        <p:tgtEl>
                                          <p:spTgt spid="16387"/>
                                        </p:tgtEl>
                                      </p:cBhvr>
                                      <p:to x="100000" y="90000"/>
                                    </p:animScale>
                                    <p:animScale>
                                      <p:cBhvr>
                                        <p:cTn id="18" dur="166" decel="50000">
                                          <p:stCondLst>
                                            <p:cond delay="1668"/>
                                          </p:stCondLst>
                                        </p:cTn>
                                        <p:tgtEl>
                                          <p:spTgt spid="16387"/>
                                        </p:tgtEl>
                                      </p:cBhvr>
                                      <p:to x="100000" y="100000"/>
                                    </p:animScale>
                                    <p:animScale>
                                      <p:cBhvr>
                                        <p:cTn id="19" dur="26">
                                          <p:stCondLst>
                                            <p:cond delay="1808"/>
                                          </p:stCondLst>
                                        </p:cTn>
                                        <p:tgtEl>
                                          <p:spTgt spid="16387"/>
                                        </p:tgtEl>
                                      </p:cBhvr>
                                      <p:to x="100000" y="95000"/>
                                    </p:animScale>
                                    <p:animScale>
                                      <p:cBhvr>
                                        <p:cTn id="20" dur="166" decel="50000">
                                          <p:stCondLst>
                                            <p:cond delay="1834"/>
                                          </p:stCondLst>
                                        </p:cTn>
                                        <p:tgtEl>
                                          <p:spTgt spid="1638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008" y="188640"/>
            <a:ext cx="4499992" cy="1728192"/>
          </a:xfrm>
        </p:spPr>
        <p:txBody>
          <a:bodyPr/>
          <a:lstStyle/>
          <a:p>
            <a:r>
              <a:rPr lang="ar-JO" b="1" dirty="0">
                <a:solidFill>
                  <a:schemeClr val="bg1"/>
                </a:solidFill>
                <a:latin typeface="Arial" panose="020B0604020202020204" pitchFamily="34" charset="0"/>
                <a:cs typeface="Arial" panose="020B0604020202020204" pitchFamily="34" charset="0"/>
              </a:rPr>
              <a:t>كاثرين كولمان</a:t>
            </a:r>
            <a:endParaRPr lang="en-US" dirty="0">
              <a:solidFill>
                <a:schemeClr val="bg1"/>
              </a:solidFill>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6522" y="12649"/>
            <a:ext cx="4997526" cy="6845351"/>
          </a:xfrm>
          <a:prstGeom prst="rect">
            <a:avLst/>
          </a:prstGeom>
        </p:spPr>
      </p:pic>
      <p:pic>
        <p:nvPicPr>
          <p:cNvPr id="5" name="Picture 4"/>
          <p:cNvPicPr>
            <a:picLocks noChangeAspect="1"/>
          </p:cNvPicPr>
          <p:nvPr/>
        </p:nvPicPr>
        <p:blipFill>
          <a:blip r:embed="rId4"/>
          <a:stretch>
            <a:fillRect/>
          </a:stretch>
        </p:blipFill>
        <p:spPr>
          <a:xfrm>
            <a:off x="4355976" y="1916832"/>
            <a:ext cx="3384376" cy="4789752"/>
          </a:xfrm>
          <a:prstGeom prst="rect">
            <a:avLst/>
          </a:prstGeom>
        </p:spPr>
      </p:pic>
    </p:spTree>
    <p:extLst>
      <p:ext uri="{BB962C8B-B14F-4D97-AF65-F5344CB8AC3E}">
        <p14:creationId xmlns:p14="http://schemas.microsoft.com/office/powerpoint/2010/main" val="2477980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2"/>
          <p:cNvSpPr>
            <a:spLocks noGrp="1" noChangeArrowheads="1"/>
          </p:cNvSpPr>
          <p:nvPr>
            <p:ph type="title"/>
          </p:nvPr>
        </p:nvSpPr>
        <p:spPr>
          <a:xfrm>
            <a:off x="457200" y="350838"/>
            <a:ext cx="8229600" cy="639762"/>
          </a:xfrm>
        </p:spPr>
        <p:txBody>
          <a:bodyPr/>
          <a:lstStyle/>
          <a:p>
            <a:pPr algn="ctr" eaLnBrk="1" hangingPunct="1"/>
            <a:r>
              <a:rPr lang="ar-JO" b="1" dirty="0">
                <a:latin typeface="Arial" panose="020B0604020202020204" pitchFamily="34" charset="0"/>
                <a:cs typeface="Arial" panose="020B0604020202020204" pitchFamily="34" charset="0"/>
              </a:rPr>
              <a:t>ما هي القوات؟</a:t>
            </a:r>
            <a:endParaRPr lang="en-US" b="1" dirty="0">
              <a:latin typeface="Arial" panose="020B0604020202020204" pitchFamily="34" charset="0"/>
              <a:cs typeface="Arial" panose="020B0604020202020204" pitchFamily="34" charset="0"/>
            </a:endParaRPr>
          </a:p>
        </p:txBody>
      </p:sp>
      <p:sp>
        <p:nvSpPr>
          <p:cNvPr id="47107" name="Rectangle 3"/>
          <p:cNvSpPr>
            <a:spLocks noGrp="1" noChangeArrowheads="1"/>
          </p:cNvSpPr>
          <p:nvPr>
            <p:ph type="body" idx="1"/>
          </p:nvPr>
        </p:nvSpPr>
        <p:spPr>
          <a:xfrm>
            <a:off x="685800" y="990600"/>
            <a:ext cx="6553200" cy="3352800"/>
          </a:xfrm>
        </p:spPr>
        <p:txBody>
          <a:bodyPr/>
          <a:lstStyle/>
          <a:p>
            <a:pPr marL="0" indent="0" algn="r" eaLnBrk="1" hangingPunct="1">
              <a:buNone/>
            </a:pPr>
            <a:r>
              <a:rPr lang="ar-JO" dirty="0">
                <a:latin typeface="Arial" panose="020B0604020202020204" pitchFamily="34" charset="0"/>
                <a:cs typeface="Arial" panose="020B0604020202020204" pitchFamily="34" charset="0"/>
              </a:rPr>
              <a:t>أ) العثور على موقف للسيارات خلال وقت الغداء في منطقة المدينة؟</a:t>
            </a:r>
          </a:p>
          <a:p>
            <a:pPr marL="0" indent="0" algn="r" eaLnBrk="1" hangingPunct="1">
              <a:buNone/>
            </a:pPr>
            <a:r>
              <a:rPr lang="ar-JO" dirty="0">
                <a:latin typeface="Arial" panose="020B0604020202020204" pitchFamily="34" charset="0"/>
                <a:cs typeface="Arial" panose="020B0604020202020204" pitchFamily="34" charset="0"/>
              </a:rPr>
              <a:t>ب) إنجاز المطلوب منك خلال الوقت المحدد؟</a:t>
            </a:r>
          </a:p>
          <a:p>
            <a:pPr marL="0" indent="0" algn="r" eaLnBrk="1" hangingPunct="1">
              <a:buNone/>
            </a:pPr>
            <a:r>
              <a:rPr lang="ar-JO" dirty="0">
                <a:latin typeface="Arial" panose="020B0604020202020204" pitchFamily="34" charset="0"/>
                <a:cs typeface="Arial" panose="020B0604020202020204" pitchFamily="34" charset="0"/>
              </a:rPr>
              <a:t>ت) إيجاد الشيء الثمين الذي فقدته؟</a:t>
            </a:r>
          </a:p>
          <a:p>
            <a:pPr marL="0" indent="0" algn="r" eaLnBrk="1" hangingPunct="1">
              <a:buNone/>
            </a:pPr>
            <a:r>
              <a:rPr lang="ar-JO" dirty="0">
                <a:latin typeface="Arial" panose="020B0604020202020204" pitchFamily="34" charset="0"/>
                <a:cs typeface="Arial" panose="020B0604020202020204" pitchFamily="34" charset="0"/>
              </a:rPr>
              <a:t>ث) كل ما ذكر</a:t>
            </a:r>
          </a:p>
          <a:p>
            <a:pPr marL="0" indent="0" algn="r" eaLnBrk="1" hangingPunct="1">
              <a:buNone/>
            </a:pPr>
            <a:r>
              <a:rPr lang="ar-JO" dirty="0">
                <a:latin typeface="Arial" panose="020B0604020202020204" pitchFamily="34" charset="0"/>
                <a:cs typeface="Arial" panose="020B0604020202020204" pitchFamily="34" charset="0"/>
              </a:rPr>
              <a:t>ج) لا شيء مما ذكر</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p:cTn id="7" dur="500" fill="hold"/>
                                        <p:tgtEl>
                                          <p:spTgt spid="47107">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47107">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47107">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47107">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4710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47107">
                                            <p:txEl>
                                              <p:pRg st="1" end="1"/>
                                            </p:txEl>
                                          </p:spTgt>
                                        </p:tgtEl>
                                        <p:attrNameLst>
                                          <p:attrName>style.visibility</p:attrName>
                                        </p:attrNameLst>
                                      </p:cBhvr>
                                      <p:to>
                                        <p:strVal val="visible"/>
                                      </p:to>
                                    </p:set>
                                    <p:anim calcmode="lin" valueType="num">
                                      <p:cBhvr>
                                        <p:cTn id="16" dur="500" fill="hold"/>
                                        <p:tgtEl>
                                          <p:spTgt spid="47107">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47107">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47107">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47107">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4710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47107">
                                            <p:txEl>
                                              <p:pRg st="2" end="2"/>
                                            </p:txEl>
                                          </p:spTgt>
                                        </p:tgtEl>
                                        <p:attrNameLst>
                                          <p:attrName>style.visibility</p:attrName>
                                        </p:attrNameLst>
                                      </p:cBhvr>
                                      <p:to>
                                        <p:strVal val="visible"/>
                                      </p:to>
                                    </p:set>
                                    <p:anim calcmode="lin" valueType="num">
                                      <p:cBhvr>
                                        <p:cTn id="25" dur="500" fill="hold"/>
                                        <p:tgtEl>
                                          <p:spTgt spid="47107">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47107">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47107">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47107">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4710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47107">
                                            <p:txEl>
                                              <p:pRg st="3" end="3"/>
                                            </p:txEl>
                                          </p:spTgt>
                                        </p:tgtEl>
                                        <p:attrNameLst>
                                          <p:attrName>style.visibility</p:attrName>
                                        </p:attrNameLst>
                                      </p:cBhvr>
                                      <p:to>
                                        <p:strVal val="visible"/>
                                      </p:to>
                                    </p:set>
                                    <p:anim calcmode="lin" valueType="num">
                                      <p:cBhvr>
                                        <p:cTn id="34" dur="500" fill="hold"/>
                                        <p:tgtEl>
                                          <p:spTgt spid="47107">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47107">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47107">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47107">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47107">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47107">
                                            <p:txEl>
                                              <p:pRg st="4" end="4"/>
                                            </p:txEl>
                                          </p:spTgt>
                                        </p:tgtEl>
                                        <p:attrNameLst>
                                          <p:attrName>style.visibility</p:attrName>
                                        </p:attrNameLst>
                                      </p:cBhvr>
                                      <p:to>
                                        <p:strVal val="visible"/>
                                      </p:to>
                                    </p:set>
                                    <p:anim calcmode="lin" valueType="num">
                                      <p:cBhvr>
                                        <p:cTn id="43" dur="500" fill="hold"/>
                                        <p:tgtEl>
                                          <p:spTgt spid="47107">
                                            <p:txEl>
                                              <p:pRg st="4" end="4"/>
                                            </p:txEl>
                                          </p:spTgt>
                                        </p:tgtEl>
                                        <p:attrNameLst>
                                          <p:attrName>ppt_w</p:attrName>
                                        </p:attrNameLst>
                                      </p:cBhvr>
                                      <p:tavLst>
                                        <p:tav tm="0">
                                          <p:val>
                                            <p:strVal val="#ppt_w*0.05"/>
                                          </p:val>
                                        </p:tav>
                                        <p:tav tm="100000">
                                          <p:val>
                                            <p:strVal val="#ppt_w"/>
                                          </p:val>
                                        </p:tav>
                                      </p:tavLst>
                                    </p:anim>
                                    <p:anim calcmode="lin" valueType="num">
                                      <p:cBhvr>
                                        <p:cTn id="44" dur="500" fill="hold"/>
                                        <p:tgtEl>
                                          <p:spTgt spid="47107">
                                            <p:txEl>
                                              <p:pRg st="4" end="4"/>
                                            </p:txEl>
                                          </p:spTgt>
                                        </p:tgtEl>
                                        <p:attrNameLst>
                                          <p:attrName>ppt_h</p:attrName>
                                        </p:attrNameLst>
                                      </p:cBhvr>
                                      <p:tavLst>
                                        <p:tav tm="0">
                                          <p:val>
                                            <p:strVal val="#ppt_h"/>
                                          </p:val>
                                        </p:tav>
                                        <p:tav tm="100000">
                                          <p:val>
                                            <p:strVal val="#ppt_h"/>
                                          </p:val>
                                        </p:tav>
                                      </p:tavLst>
                                    </p:anim>
                                    <p:anim calcmode="lin" valueType="num">
                                      <p:cBhvr>
                                        <p:cTn id="45" dur="500" fill="hold"/>
                                        <p:tgtEl>
                                          <p:spTgt spid="47107">
                                            <p:txEl>
                                              <p:pRg st="4" end="4"/>
                                            </p:txEl>
                                          </p:spTgt>
                                        </p:tgtEl>
                                        <p:attrNameLst>
                                          <p:attrName>ppt_x</p:attrName>
                                        </p:attrNameLst>
                                      </p:cBhvr>
                                      <p:tavLst>
                                        <p:tav tm="0">
                                          <p:val>
                                            <p:strVal val="#ppt_x-.2"/>
                                          </p:val>
                                        </p:tav>
                                        <p:tav tm="100000">
                                          <p:val>
                                            <p:strVal val="#ppt_x"/>
                                          </p:val>
                                        </p:tav>
                                      </p:tavLst>
                                    </p:anim>
                                    <p:anim calcmode="lin" valueType="num">
                                      <p:cBhvr>
                                        <p:cTn id="46" dur="500" fill="hold"/>
                                        <p:tgtEl>
                                          <p:spTgt spid="47107">
                                            <p:txEl>
                                              <p:pRg st="4" end="4"/>
                                            </p:txEl>
                                          </p:spTgt>
                                        </p:tgtEl>
                                        <p:attrNameLst>
                                          <p:attrName>ppt_y</p:attrName>
                                        </p:attrNameLst>
                                      </p:cBhvr>
                                      <p:tavLst>
                                        <p:tav tm="0">
                                          <p:val>
                                            <p:strVal val="#ppt_y"/>
                                          </p:val>
                                        </p:tav>
                                        <p:tav tm="100000">
                                          <p:val>
                                            <p:strVal val="#ppt_y"/>
                                          </p:val>
                                        </p:tav>
                                      </p:tavLst>
                                    </p:anim>
                                    <p:animEffect transition="in" filter="fade">
                                      <p:cBhvr>
                                        <p:cTn id="47" dur="500"/>
                                        <p:tgtEl>
                                          <p:spTgt spid="471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ChangeArrowheads="1"/>
          </p:cNvSpPr>
          <p:nvPr>
            <p:ph type="title" idx="4294967295"/>
          </p:nvPr>
        </p:nvSpPr>
        <p:spPr/>
        <p:txBody>
          <a:bodyPr/>
          <a:lstStyle/>
          <a:p>
            <a:pPr algn="ctr" eaLnBrk="1" hangingPunct="1"/>
            <a:r>
              <a:rPr lang="ar-JO" b="1" dirty="0">
                <a:latin typeface="Arial" panose="020B0604020202020204" pitchFamily="34" charset="0"/>
                <a:cs typeface="Arial" panose="020B0604020202020204" pitchFamily="34" charset="0"/>
              </a:rPr>
              <a:t>3 وجهات نظر</a:t>
            </a:r>
            <a:endParaRPr lang="en-US" b="1" dirty="0">
              <a:latin typeface="Arial" panose="020B0604020202020204" pitchFamily="34" charset="0"/>
              <a:cs typeface="Arial" panose="020B0604020202020204" pitchFamily="34" charset="0"/>
            </a:endParaRPr>
          </a:p>
        </p:txBody>
      </p:sp>
      <p:sp>
        <p:nvSpPr>
          <p:cNvPr id="40963" name="Rectangle 3"/>
          <p:cNvSpPr>
            <a:spLocks noGrp="1" noChangeArrowheads="1"/>
          </p:cNvSpPr>
          <p:nvPr>
            <p:ph type="body" idx="4294967295"/>
          </p:nvPr>
        </p:nvSpPr>
        <p:spPr>
          <a:xfrm>
            <a:off x="323528" y="1066800"/>
            <a:ext cx="7144072" cy="5170512"/>
          </a:xfrm>
        </p:spPr>
        <p:txBody>
          <a:bodyPr/>
          <a:lstStyle/>
          <a:p>
            <a:pPr marL="0" indent="0" algn="r" eaLnBrk="1" hangingPunct="1">
              <a:buNone/>
              <a:defRPr/>
            </a:pPr>
            <a:r>
              <a:rPr lang="ar-JO" sz="2400" dirty="0">
                <a:latin typeface="Arial" panose="020B0604020202020204" pitchFamily="34" charset="0"/>
                <a:cs typeface="Arial" panose="020B0604020202020204" pitchFamily="34" charset="0"/>
              </a:rPr>
              <a:t>3. </a:t>
            </a:r>
            <a:r>
              <a:rPr lang="ar-JO" sz="2400" u="sng" dirty="0">
                <a:latin typeface="Arial" panose="020B0604020202020204" pitchFamily="34" charset="0"/>
                <a:cs typeface="Arial" panose="020B0604020202020204" pitchFamily="34" charset="0"/>
              </a:rPr>
              <a:t>غير متوقفة </a:t>
            </a:r>
            <a:r>
              <a:rPr lang="ar-JO" sz="2400" dirty="0">
                <a:latin typeface="Arial" panose="020B0604020202020204" pitchFamily="34" charset="0"/>
                <a:cs typeface="Arial" panose="020B0604020202020204" pitchFamily="34" charset="0"/>
              </a:rPr>
              <a:t>كل المواهب دائمة (تم تبني وجهة النظر هذه من قبل الخمسينيين والكاريزماتيين وجماعة الموجة الثالثة)</a:t>
            </a:r>
            <a:endParaRPr lang="en-US" sz="2400" dirty="0">
              <a:latin typeface="Arial" panose="020B0604020202020204" pitchFamily="34" charset="0"/>
              <a:cs typeface="Arial" panose="020B0604020202020204" pitchFamily="34" charset="0"/>
            </a:endParaRPr>
          </a:p>
          <a:p>
            <a:pPr marL="0" indent="0" eaLnBrk="1" hangingPunct="1">
              <a:buNone/>
              <a:defRPr/>
            </a:pPr>
            <a:endParaRPr lang="en-US" sz="2400" dirty="0">
              <a:latin typeface="Arial" panose="020B0604020202020204" pitchFamily="34" charset="0"/>
              <a:cs typeface="Arial" panose="020B0604020202020204" pitchFamily="34" charset="0"/>
            </a:endParaRPr>
          </a:p>
          <a:p>
            <a:pPr algn="r" rtl="1" eaLnBrk="1" hangingPunct="1">
              <a:defRPr/>
            </a:pPr>
            <a:r>
              <a:rPr lang="ar-JO" sz="2400" dirty="0">
                <a:latin typeface="Arial" panose="020B0604020202020204" pitchFamily="34" charset="0"/>
                <a:cs typeface="Arial" panose="020B0604020202020204" pitchFamily="34" charset="0"/>
              </a:rPr>
              <a:t>الموقف: كل المواهب المذكورة في العهد الجديد هي لليوم، بما فيها موهبة النبوة، الشفاء، القوات، الألسنة، ترجمة الألسنة وتمييز الأرواح</a:t>
            </a:r>
            <a:endParaRPr lang="en-US" sz="1800" dirty="0">
              <a:latin typeface="Arial" panose="020B0604020202020204" pitchFamily="34" charset="0"/>
              <a:cs typeface="Arial" panose="020B0604020202020204" pitchFamily="34" charset="0"/>
            </a:endParaRPr>
          </a:p>
          <a:p>
            <a:pPr algn="r" eaLnBrk="1" hangingPunct="1">
              <a:buFontTx/>
              <a:buNone/>
              <a:defRPr/>
            </a:pPr>
            <a:endParaRPr lang="en-US" sz="1800" dirty="0">
              <a:latin typeface="Arial" panose="020B0604020202020204" pitchFamily="34" charset="0"/>
              <a:cs typeface="Arial" panose="020B0604020202020204" pitchFamily="34" charset="0"/>
            </a:endParaRPr>
          </a:p>
          <a:p>
            <a:pPr algn="r" eaLnBrk="1" hangingPunct="1">
              <a:buFontTx/>
              <a:buNone/>
              <a:defRPr/>
            </a:pPr>
            <a:endParaRPr lang="en-US" sz="1800" dirty="0">
              <a:latin typeface="Arial" panose="020B0604020202020204" pitchFamily="34" charset="0"/>
              <a:cs typeface="Arial" panose="020B0604020202020204" pitchFamily="34" charset="0"/>
            </a:endParaRPr>
          </a:p>
          <a:p>
            <a:pPr algn="r" eaLnBrk="1" hangingPunct="1">
              <a:buFontTx/>
              <a:buNone/>
              <a:defRPr/>
            </a:pPr>
            <a:endParaRPr lang="ar-JO" sz="1800" dirty="0">
              <a:latin typeface="Arial" panose="020B0604020202020204" pitchFamily="34" charset="0"/>
              <a:cs typeface="Arial" panose="020B0604020202020204" pitchFamily="34" charset="0"/>
            </a:endParaRPr>
          </a:p>
          <a:p>
            <a:pPr algn="ctr" eaLnBrk="1" hangingPunct="1">
              <a:buFontTx/>
              <a:buNone/>
              <a:defRPr/>
            </a:pPr>
            <a:r>
              <a:rPr lang="ar-JO" sz="2000" dirty="0">
                <a:latin typeface="Arial" panose="020B0604020202020204" pitchFamily="34" charset="0"/>
                <a:cs typeface="Arial" panose="020B0604020202020204" pitchFamily="34" charset="0"/>
              </a:rPr>
              <a:t>واين جرودم وآخرون، هل المواهب المعجزية لهذا اليوم؟ – 4 وجهات نظر</a:t>
            </a:r>
            <a:br>
              <a:rPr lang="en-US" sz="2000" dirty="0">
                <a:latin typeface="Arial" panose="020B0604020202020204" pitchFamily="34" charset="0"/>
                <a:cs typeface="Arial" panose="020B0604020202020204" pitchFamily="34" charset="0"/>
              </a:rPr>
            </a:br>
            <a:r>
              <a:rPr lang="ar-JO" sz="2000" dirty="0">
                <a:latin typeface="Arial" panose="020B0604020202020204" pitchFamily="34" charset="0"/>
                <a:cs typeface="Arial" panose="020B0604020202020204" pitchFamily="34" charset="0"/>
              </a:rPr>
              <a:t>(جراند رابيدز، ميشيغان: زوندرفان، 1996)، 11-12</a:t>
            </a:r>
          </a:p>
        </p:txBody>
      </p:sp>
      <p:sp>
        <p:nvSpPr>
          <p:cNvPr id="374787" name="Text Box 4"/>
          <p:cNvSpPr txBox="1">
            <a:spLocks noChangeArrowheads="1"/>
          </p:cNvSpPr>
          <p:nvPr/>
        </p:nvSpPr>
        <p:spPr bwMode="auto">
          <a:xfrm>
            <a:off x="8543925" y="45085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14</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fade">
                                      <p:cBhvr>
                                        <p:cTn id="7" dur="500"/>
                                        <p:tgtEl>
                                          <p:spTgt spid="409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963">
                                            <p:txEl>
                                              <p:pRg st="2" end="2"/>
                                            </p:txEl>
                                          </p:spTgt>
                                        </p:tgtEl>
                                        <p:attrNameLst>
                                          <p:attrName>style.visibility</p:attrName>
                                        </p:attrNameLst>
                                      </p:cBhvr>
                                      <p:to>
                                        <p:strVal val="visible"/>
                                      </p:to>
                                    </p:set>
                                    <p:animEffect transition="in" filter="fade">
                                      <p:cBhvr>
                                        <p:cTn id="12" dur="500"/>
                                        <p:tgtEl>
                                          <p:spTgt spid="409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533400" y="1524000"/>
            <a:ext cx="5943600" cy="3733800"/>
          </a:xfrm>
        </p:spPr>
        <p:txBody>
          <a:bodyPr/>
          <a:lstStyle/>
          <a:p>
            <a:pPr algn="r" rtl="1" eaLnBrk="1" hangingPunct="1"/>
            <a:r>
              <a:rPr kumimoji="0" lang="ar-JO" dirty="0">
                <a:latin typeface="Arial" panose="020B0604020202020204" pitchFamily="34" charset="0"/>
                <a:ea typeface="ＭＳ Ｐゴシック" charset="0"/>
                <a:cs typeface="Arial" panose="020B0604020202020204" pitchFamily="34" charset="0"/>
              </a:rPr>
              <a:t>يقول البعض أن لا معجزات تحدث اليوم</a:t>
            </a:r>
            <a:endParaRPr kumimoji="0" lang="en-US" dirty="0">
              <a:latin typeface="Arial" panose="020B0604020202020204" pitchFamily="34" charset="0"/>
              <a:ea typeface="ＭＳ Ｐゴシック" charset="0"/>
              <a:cs typeface="Arial" panose="020B0604020202020204" pitchFamily="34" charset="0"/>
            </a:endParaRPr>
          </a:p>
          <a:p>
            <a:pPr algn="r" rtl="1" eaLnBrk="1" hangingPunct="1"/>
            <a:r>
              <a:rPr kumimoji="0" lang="ar-JO" dirty="0">
                <a:latin typeface="Arial" panose="020B0604020202020204" pitchFamily="34" charset="0"/>
                <a:ea typeface="ＭＳ Ｐゴシック" charset="0"/>
                <a:cs typeface="Arial" panose="020B0604020202020204" pitchFamily="34" charset="0"/>
              </a:rPr>
              <a:t>يؤمن البعض الآخر أن المواهب موجودة</a:t>
            </a:r>
            <a:endParaRPr kumimoji="0" lang="en-US" dirty="0">
              <a:latin typeface="Arial" panose="020B0604020202020204" pitchFamily="34" charset="0"/>
              <a:ea typeface="ＭＳ Ｐゴシック" charset="0"/>
              <a:cs typeface="Arial" panose="020B0604020202020204" pitchFamily="34" charset="0"/>
            </a:endParaRPr>
          </a:p>
          <a:p>
            <a:pPr algn="r" rtl="1" eaLnBrk="1" hangingPunct="1"/>
            <a:r>
              <a:rPr kumimoji="0" lang="ar-JO" dirty="0">
                <a:latin typeface="Arial" panose="020B0604020202020204" pitchFamily="34" charset="0"/>
                <a:ea typeface="ＭＳ Ｐゴシック" charset="0"/>
                <a:cs typeface="Arial" panose="020B0604020202020204" pitchFamily="34" charset="0"/>
              </a:rPr>
              <a:t>أعتقد أن </a:t>
            </a:r>
            <a:r>
              <a:rPr kumimoji="0" lang="ar-JO" dirty="0">
                <a:solidFill>
                  <a:srgbClr val="FFFF00"/>
                </a:solidFill>
                <a:latin typeface="Arial" panose="020B0604020202020204" pitchFamily="34" charset="0"/>
                <a:ea typeface="ＭＳ Ｐゴシック" charset="0"/>
                <a:cs typeface="Arial" panose="020B0604020202020204" pitchFamily="34" charset="0"/>
              </a:rPr>
              <a:t>الموهبة كانت مؤقتة لكن الله لا يزال يصنع المعجزات </a:t>
            </a:r>
            <a:r>
              <a:rPr kumimoji="0" lang="ar-JO" dirty="0">
                <a:latin typeface="Arial" panose="020B0604020202020204" pitchFamily="34" charset="0"/>
                <a:ea typeface="ＭＳ Ｐゴシック" charset="0"/>
                <a:cs typeface="Arial" panose="020B0604020202020204" pitchFamily="34" charset="0"/>
              </a:rPr>
              <a:t>حسب إرادته</a:t>
            </a:r>
            <a:endParaRPr kumimoji="0" lang="en-US" dirty="0">
              <a:latin typeface="Arial" panose="020B0604020202020204" pitchFamily="34" charset="0"/>
              <a:ea typeface="ＭＳ Ｐゴシック" charset="0"/>
              <a:cs typeface="Arial" panose="020B0604020202020204" pitchFamily="34" charset="0"/>
            </a:endParaRPr>
          </a:p>
        </p:txBody>
      </p:sp>
      <p:pic>
        <p:nvPicPr>
          <p:cNvPr id="18435" name="Picture 3" descr="Miracles&amp;HealingTad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000" y="1455738"/>
            <a:ext cx="2667000" cy="5402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5811" name="Rectangle 4"/>
          <p:cNvSpPr>
            <a:spLocks noGrp="1" noChangeArrowheads="1"/>
          </p:cNvSpPr>
          <p:nvPr>
            <p:ph type="title"/>
          </p:nvPr>
        </p:nvSpPr>
        <p:spPr>
          <a:xfrm>
            <a:off x="685800" y="152400"/>
            <a:ext cx="7772400" cy="1143000"/>
          </a:xfrm>
        </p:spPr>
        <p:txBody>
          <a:bodyPr/>
          <a:lstStyle/>
          <a:p>
            <a:pPr eaLnBrk="1" hangingPunct="1"/>
            <a:r>
              <a:rPr kumimoji="0" lang="ar-JO" dirty="0">
                <a:latin typeface="Arial" panose="020B0604020202020204" pitchFamily="34" charset="0"/>
                <a:ea typeface="ＭＳ Ｐゴシック" charset="0"/>
                <a:cs typeface="Arial" panose="020B0604020202020204" pitchFamily="34" charset="0"/>
              </a:rPr>
              <a:t>هل تحدث المعجزات اليوم؟</a:t>
            </a:r>
            <a:endParaRPr kumimoji="0" lang="en-US" dirty="0">
              <a:latin typeface="Arial" panose="020B0604020202020204" pitchFamily="34" charset="0"/>
              <a:ea typeface="ＭＳ Ｐゴシック" charset="0"/>
              <a:cs typeface="Arial" panose="020B0604020202020204" pitchFamily="34" charset="0"/>
            </a:endParaRPr>
          </a:p>
        </p:txBody>
      </p:sp>
      <p:sp>
        <p:nvSpPr>
          <p:cNvPr id="375812" name="Text Box 5"/>
          <p:cNvSpPr txBox="1">
            <a:spLocks noChangeArrowheads="1"/>
          </p:cNvSpPr>
          <p:nvPr/>
        </p:nvSpPr>
        <p:spPr bwMode="auto">
          <a:xfrm>
            <a:off x="853440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36</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Scale>
                                      <p:cBhvr>
                                        <p:cTn id="7" dur="1000" decel="50000" fill="hold">
                                          <p:stCondLst>
                                            <p:cond delay="0"/>
                                          </p:stCondLst>
                                        </p:cTn>
                                        <p:tgtEl>
                                          <p:spTgt spid="184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434">
                                            <p:txEl>
                                              <p:pRg st="0" end="0"/>
                                            </p:txEl>
                                          </p:spTgt>
                                        </p:tgtEl>
                                        <p:attrNameLst>
                                          <p:attrName>ppt_x</p:attrName>
                                          <p:attrName>ppt_y</p:attrName>
                                        </p:attrNameLst>
                                      </p:cBhvr>
                                    </p:animMotion>
                                    <p:animEffect transition="in" filter="fade">
                                      <p:cBhvr>
                                        <p:cTn id="9" dur="1000"/>
                                        <p:tgtEl>
                                          <p:spTgt spid="1843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18434">
                                            <p:txEl>
                                              <p:pRg st="1" end="1"/>
                                            </p:txEl>
                                          </p:spTgt>
                                        </p:tgtEl>
                                        <p:attrNameLst>
                                          <p:attrName>style.visibility</p:attrName>
                                        </p:attrNameLst>
                                      </p:cBhvr>
                                      <p:to>
                                        <p:strVal val="visible"/>
                                      </p:to>
                                    </p:set>
                                    <p:animScale>
                                      <p:cBhvr>
                                        <p:cTn id="14" dur="1000" decel="50000" fill="hold">
                                          <p:stCondLst>
                                            <p:cond delay="0"/>
                                          </p:stCondLst>
                                        </p:cTn>
                                        <p:tgtEl>
                                          <p:spTgt spid="18434">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8434">
                                            <p:txEl>
                                              <p:pRg st="1" end="1"/>
                                            </p:txEl>
                                          </p:spTgt>
                                        </p:tgtEl>
                                        <p:attrNameLst>
                                          <p:attrName>ppt_x</p:attrName>
                                          <p:attrName>ppt_y</p:attrName>
                                        </p:attrNameLst>
                                      </p:cBhvr>
                                    </p:animMotion>
                                    <p:animEffect transition="in" filter="fade">
                                      <p:cBhvr>
                                        <p:cTn id="16" dur="1000"/>
                                        <p:tgtEl>
                                          <p:spTgt spid="1843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8434">
                                            <p:txEl>
                                              <p:pRg st="2" end="2"/>
                                            </p:txEl>
                                          </p:spTgt>
                                        </p:tgtEl>
                                        <p:attrNameLst>
                                          <p:attrName>style.visibility</p:attrName>
                                        </p:attrNameLst>
                                      </p:cBhvr>
                                      <p:to>
                                        <p:strVal val="visible"/>
                                      </p:to>
                                    </p:set>
                                    <p:animScale>
                                      <p:cBhvr>
                                        <p:cTn id="21" dur="1000" decel="50000" fill="hold">
                                          <p:stCondLst>
                                            <p:cond delay="0"/>
                                          </p:stCondLst>
                                        </p:cTn>
                                        <p:tgtEl>
                                          <p:spTgt spid="18434">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8434">
                                            <p:txEl>
                                              <p:pRg st="2" end="2"/>
                                            </p:txEl>
                                          </p:spTgt>
                                        </p:tgtEl>
                                        <p:attrNameLst>
                                          <p:attrName>ppt_x</p:attrName>
                                          <p:attrName>ppt_y</p:attrName>
                                        </p:attrNameLst>
                                      </p:cBhvr>
                                    </p:animMotion>
                                    <p:animEffect transition="in" filter="fade">
                                      <p:cBhvr>
                                        <p:cTn id="23" dur="1000"/>
                                        <p:tgtEl>
                                          <p:spTgt spid="18434">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2" presetClass="entr" presetSubtype="0" fill="hold" nodeType="clickEffect">
                                  <p:stCondLst>
                                    <p:cond delay="0"/>
                                  </p:stCondLst>
                                  <p:childTnLst>
                                    <p:set>
                                      <p:cBhvr>
                                        <p:cTn id="27" dur="1" fill="hold">
                                          <p:stCondLst>
                                            <p:cond delay="0"/>
                                          </p:stCondLst>
                                        </p:cTn>
                                        <p:tgtEl>
                                          <p:spTgt spid="18435"/>
                                        </p:tgtEl>
                                        <p:attrNameLst>
                                          <p:attrName>style.visibility</p:attrName>
                                        </p:attrNameLst>
                                      </p:cBhvr>
                                      <p:to>
                                        <p:strVal val="visible"/>
                                      </p:to>
                                    </p:set>
                                    <p:animScale>
                                      <p:cBhvr>
                                        <p:cTn id="28" dur="1000" decel="50000" fill="hold">
                                          <p:stCondLst>
                                            <p:cond delay="0"/>
                                          </p:stCondLst>
                                        </p:cTn>
                                        <p:tgtEl>
                                          <p:spTgt spid="184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8435"/>
                                        </p:tgtEl>
                                        <p:attrNameLst>
                                          <p:attrName>ppt_x</p:attrName>
                                          <p:attrName>ppt_y</p:attrName>
                                        </p:attrNameLst>
                                      </p:cBhvr>
                                    </p:animMotion>
                                    <p:animEffect transition="in" filter="fade">
                                      <p:cBhvr>
                                        <p:cTn id="30" dur="10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2"/>
          <p:cNvSpPr>
            <a:spLocks noGrp="1" noChangeArrowheads="1"/>
          </p:cNvSpPr>
          <p:nvPr>
            <p:ph type="title" idx="4294967295"/>
          </p:nvPr>
        </p:nvSpPr>
        <p:spPr/>
        <p:txBody>
          <a:bodyPr/>
          <a:lstStyle/>
          <a:p>
            <a:pPr algn="ctr" eaLnBrk="1" hangingPunct="1"/>
            <a:r>
              <a:rPr lang="ar-JO" b="1" dirty="0">
                <a:latin typeface="Arial" panose="020B0604020202020204" pitchFamily="34" charset="0"/>
                <a:cs typeface="Arial" panose="020B0604020202020204" pitchFamily="34" charset="0"/>
              </a:rPr>
              <a:t>3 وجهات نظر</a:t>
            </a:r>
            <a:endParaRPr lang="en-US" b="1" dirty="0">
              <a:latin typeface="Arial" panose="020B0604020202020204" pitchFamily="34" charset="0"/>
              <a:cs typeface="Arial" panose="020B0604020202020204" pitchFamily="34" charset="0"/>
            </a:endParaRPr>
          </a:p>
        </p:txBody>
      </p:sp>
      <p:sp>
        <p:nvSpPr>
          <p:cNvPr id="377858" name="Rectangle 3"/>
          <p:cNvSpPr>
            <a:spLocks noGrp="1" noChangeArrowheads="1"/>
          </p:cNvSpPr>
          <p:nvPr>
            <p:ph type="body" idx="4294967295"/>
          </p:nvPr>
        </p:nvSpPr>
        <p:spPr>
          <a:xfrm>
            <a:off x="457200" y="1066800"/>
            <a:ext cx="8229600" cy="533400"/>
          </a:xfrm>
        </p:spPr>
        <p:txBody>
          <a:bodyPr/>
          <a:lstStyle/>
          <a:p>
            <a:pPr algn="r" rtl="1" eaLnBrk="1" hangingPunct="1"/>
            <a:r>
              <a:rPr lang="ar-JO" sz="2400" dirty="0">
                <a:latin typeface="Arial" panose="020B0604020202020204" pitchFamily="34" charset="0"/>
                <a:cs typeface="Arial" panose="020B0604020202020204" pitchFamily="34" charset="0"/>
              </a:rPr>
              <a:t>تفسير 1 كورنثوس 13: 8-13</a:t>
            </a:r>
            <a:endParaRPr lang="en-US" sz="1800" dirty="0">
              <a:latin typeface="Arial" panose="020B0604020202020204" pitchFamily="34" charset="0"/>
              <a:cs typeface="Arial" panose="020B0604020202020204" pitchFamily="34" charset="0"/>
            </a:endParaRPr>
          </a:p>
        </p:txBody>
      </p:sp>
      <p:graphicFrame>
        <p:nvGraphicFramePr>
          <p:cNvPr id="42006" name="Group 22"/>
          <p:cNvGraphicFramePr>
            <a:graphicFrameLocks noGrp="1"/>
          </p:cNvGraphicFramePr>
          <p:nvPr>
            <p:extLst>
              <p:ext uri="{D42A27DB-BD31-4B8C-83A1-F6EECF244321}">
                <p14:modId xmlns:p14="http://schemas.microsoft.com/office/powerpoint/2010/main" val="3893700246"/>
              </p:ext>
            </p:extLst>
          </p:nvPr>
        </p:nvGraphicFramePr>
        <p:xfrm>
          <a:off x="457200" y="1676400"/>
          <a:ext cx="8229600" cy="3886200"/>
        </p:xfrm>
        <a:graphic>
          <a:graphicData uri="http://schemas.openxmlformats.org/drawingml/2006/table">
            <a:tbl>
              <a:tblPr/>
              <a:tblGrid>
                <a:gridCol w="2862263">
                  <a:extLst>
                    <a:ext uri="{9D8B030D-6E8A-4147-A177-3AD203B41FA5}">
                      <a16:colId xmlns:a16="http://schemas.microsoft.com/office/drawing/2014/main" val="20000"/>
                    </a:ext>
                  </a:extLst>
                </a:gridCol>
                <a:gridCol w="2662237">
                  <a:extLst>
                    <a:ext uri="{9D8B030D-6E8A-4147-A177-3AD203B41FA5}">
                      <a16:colId xmlns:a16="http://schemas.microsoft.com/office/drawing/2014/main" val="20001"/>
                    </a:ext>
                  </a:extLst>
                </a:gridCol>
                <a:gridCol w="2705100">
                  <a:extLst>
                    <a:ext uri="{9D8B030D-6E8A-4147-A177-3AD203B41FA5}">
                      <a16:colId xmlns:a16="http://schemas.microsoft.com/office/drawing/2014/main" val="20002"/>
                    </a:ext>
                  </a:extLst>
                </a:gridCol>
              </a:tblGrid>
              <a:tr h="40640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rgbClr val="CCECFF"/>
                          </a:solidFill>
                          <a:effectLst/>
                          <a:latin typeface="Arial"/>
                          <a:ea typeface="宋体" charset="0"/>
                          <a:cs typeface="Arial"/>
                        </a:rPr>
                        <a:t>متوقفة</a:t>
                      </a:r>
                      <a:endParaRPr kumimoji="0" lang="en-US" sz="2400" b="1" i="0" u="none" strike="noStrike" cap="none" normalizeH="0" baseline="0" dirty="0">
                        <a:ln>
                          <a:noFill/>
                        </a:ln>
                        <a:solidFill>
                          <a:srgbClr val="CCECFF"/>
                        </a:solidFill>
                        <a:effectLst/>
                        <a:latin typeface="Arial"/>
                        <a:ea typeface="宋体" charset="0"/>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rgbClr val="CCECFF"/>
                          </a:solidFill>
                          <a:effectLst/>
                          <a:latin typeface="Arial"/>
                          <a:ea typeface="宋体" charset="0"/>
                          <a:cs typeface="Arial"/>
                        </a:rPr>
                        <a:t>مفتوحة بحذر</a:t>
                      </a:r>
                      <a:endParaRPr kumimoji="0" lang="en-US" sz="2400" b="1" i="0" u="none" strike="noStrike" cap="none" normalizeH="0" baseline="0" dirty="0">
                        <a:ln>
                          <a:noFill/>
                        </a:ln>
                        <a:solidFill>
                          <a:srgbClr val="CCECFF"/>
                        </a:solidFill>
                        <a:effectLst/>
                        <a:latin typeface="Arial"/>
                        <a:ea typeface="宋体" charset="0"/>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rgbClr val="CCECFF"/>
                          </a:solidFill>
                          <a:effectLst/>
                          <a:latin typeface="Arial"/>
                          <a:ea typeface="宋体" charset="0"/>
                          <a:cs typeface="Arial"/>
                        </a:rPr>
                        <a:t>غير متوقفة</a:t>
                      </a:r>
                      <a:endParaRPr kumimoji="0" lang="en-US" sz="2400" b="1" i="0" u="none" strike="noStrike" cap="none" normalizeH="0" baseline="0" dirty="0">
                        <a:ln>
                          <a:noFill/>
                        </a:ln>
                        <a:solidFill>
                          <a:srgbClr val="CCECFF"/>
                        </a:solidFill>
                        <a:effectLst/>
                        <a:latin typeface="Arial"/>
                        <a:ea typeface="宋体" charset="0"/>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47980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宋体" charset="0"/>
                          <a:cs typeface="+mn-cs"/>
                        </a:rPr>
                        <a:t> وجهتا نظر مختلفتان حول        </a:t>
                      </a:r>
                    </a:p>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宋体" charset="0"/>
                          <a:cs typeface="+mn-cs"/>
                        </a:rPr>
                        <a:t>1 كو 13: 8-13                 1 كو 13: 8-13 لا يحدد     متى ستتوقف المواهب.</a:t>
                      </a:r>
                    </a:p>
                    <a:p>
                      <a:pPr marL="0" marR="0" lvl="0" indent="0" algn="ctr" defTabSz="914400" rtl="1" eaLnBrk="1" fontAlgn="base" latinLnBrk="0" hangingPunct="1">
                        <a:lnSpc>
                          <a:spcPct val="115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mn-lt"/>
                          <a:ea typeface="宋体" charset="0"/>
                          <a:cs typeface="+mn-cs"/>
                        </a:rPr>
                        <a:t> </a:t>
                      </a:r>
                      <a:r>
                        <a:rPr kumimoji="0" lang="en-US" sz="2400" b="1" i="1" u="none" strike="noStrike" cap="none" normalizeH="0" baseline="0" dirty="0">
                          <a:ln>
                            <a:noFill/>
                          </a:ln>
                          <a:solidFill>
                            <a:schemeClr val="tx1"/>
                          </a:solidFill>
                          <a:effectLst/>
                          <a:latin typeface="+mn-lt"/>
                          <a:ea typeface="宋体" charset="0"/>
                          <a:cs typeface="+mn-cs"/>
                        </a:rPr>
                        <a:t>to </a:t>
                      </a:r>
                      <a:r>
                        <a:rPr kumimoji="0" lang="en-US" sz="2400" b="1" i="1" u="none" strike="noStrike" cap="none" normalizeH="0" baseline="0" dirty="0" err="1">
                          <a:ln>
                            <a:noFill/>
                          </a:ln>
                          <a:solidFill>
                            <a:schemeClr val="tx1"/>
                          </a:solidFill>
                          <a:effectLst/>
                          <a:latin typeface="+mn-lt"/>
                          <a:ea typeface="宋体" charset="0"/>
                          <a:cs typeface="+mn-cs"/>
                        </a:rPr>
                        <a:t>teleion</a:t>
                      </a:r>
                      <a:r>
                        <a:rPr kumimoji="0" lang="en-US" sz="2400" b="1" i="0" u="none" strike="noStrike" cap="none" normalizeH="0" baseline="0" dirty="0">
                          <a:ln>
                            <a:noFill/>
                          </a:ln>
                          <a:solidFill>
                            <a:schemeClr val="tx1"/>
                          </a:solidFill>
                          <a:effectLst/>
                          <a:latin typeface="+mn-lt"/>
                          <a:ea typeface="宋体" charset="0"/>
                          <a:cs typeface="+mn-cs"/>
                        </a:rPr>
                        <a:t> </a:t>
                      </a:r>
                      <a:r>
                        <a:rPr kumimoji="0" lang="ar-JO" sz="2400" b="1" i="0" u="none" strike="noStrike" cap="none" normalizeH="0" baseline="0" dirty="0">
                          <a:ln>
                            <a:noFill/>
                          </a:ln>
                          <a:solidFill>
                            <a:schemeClr val="tx1"/>
                          </a:solidFill>
                          <a:effectLst/>
                          <a:latin typeface="+mn-lt"/>
                          <a:ea typeface="宋体" charset="0"/>
                          <a:cs typeface="+mn-cs"/>
                        </a:rPr>
                        <a:t>تعني ناضج.</a:t>
                      </a:r>
                      <a:endParaRPr kumimoji="0" lang="en-US" sz="2400" b="1" i="0" u="none" strike="noStrike" cap="none" normalizeH="0" baseline="0" dirty="0">
                        <a:ln>
                          <a:noFill/>
                        </a:ln>
                        <a:solidFill>
                          <a:schemeClr val="tx1"/>
                        </a:solidFill>
                        <a:effectLst/>
                        <a:latin typeface="Arial"/>
                        <a:ea typeface="宋体" charset="0"/>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宋体" charset="0"/>
                          <a:cs typeface="+mn-cs"/>
                        </a:rPr>
                        <a:t>1 كو 13: 8-13             وأف 2: 20                    لا تعلمنا صراحة عن التوقف عن العمل خلال عصر الكنيسة لأن بولس كان يتوقع العودة الوشيكة للمسيح (أي خلال حياته).</a:t>
                      </a:r>
                      <a:endParaRPr kumimoji="0" lang="en-US" sz="2400" b="1" i="0" u="none" strike="noStrike" cap="none" normalizeH="0" baseline="0" dirty="0">
                        <a:ln>
                          <a:noFill/>
                        </a:ln>
                        <a:solidFill>
                          <a:schemeClr val="tx1"/>
                        </a:solidFill>
                        <a:effectLst/>
                        <a:latin typeface="Arial"/>
                        <a:ea typeface="宋体" charset="0"/>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宋体" charset="0"/>
                          <a:cs typeface="+mn-cs"/>
                        </a:rPr>
                        <a:t>1 كو 13: 8-13           يعلمنا أن التوقف سيحدث     في وقت عودة المسيح.</a:t>
                      </a:r>
                      <a:endParaRPr kumimoji="0" lang="en-US" sz="2400" b="1" i="0" u="none" strike="noStrike" cap="none" normalizeH="0" baseline="0" dirty="0">
                        <a:ln>
                          <a:noFill/>
                        </a:ln>
                        <a:solidFill>
                          <a:schemeClr val="tx1"/>
                        </a:solidFill>
                        <a:effectLst/>
                        <a:latin typeface="Arial"/>
                        <a:ea typeface="宋体" charset="0"/>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77873" name="Text Box 18"/>
          <p:cNvSpPr txBox="1">
            <a:spLocks noChangeArrowheads="1"/>
          </p:cNvSpPr>
          <p:nvPr/>
        </p:nvSpPr>
        <p:spPr bwMode="auto">
          <a:xfrm>
            <a:off x="1066800" y="5654675"/>
            <a:ext cx="7620000" cy="566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spcBef>
                <a:spcPct val="20000"/>
              </a:spcBef>
            </a:pPr>
            <a:r>
              <a:rPr lang="ar-JO" sz="1400" dirty="0">
                <a:latin typeface="Arial" panose="020B0604020202020204" pitchFamily="34" charset="0"/>
                <a:cs typeface="Arial" panose="020B0604020202020204" pitchFamily="34" charset="0"/>
              </a:rPr>
              <a:t>جرودم وآخرون، هل هي مواهب معجزية لهذا اليوم؟، 55-56، 123-124؛ جروديم، علم اللاهوت النظامي </a:t>
            </a:r>
          </a:p>
          <a:p>
            <a:pPr algn="ctr" rtl="1">
              <a:spcBef>
                <a:spcPct val="20000"/>
              </a:spcBef>
            </a:pPr>
            <a:r>
              <a:rPr lang="ar-JO" sz="1400" dirty="0">
                <a:latin typeface="Arial" panose="020B0604020202020204" pitchFamily="34" charset="0"/>
                <a:cs typeface="Arial" panose="020B0604020202020204" pitchFamily="34" charset="0"/>
              </a:rPr>
              <a:t>(جراند رابيدز، </a:t>
            </a:r>
            <a:r>
              <a:rPr lang="en-US" sz="1400" dirty="0">
                <a:latin typeface="Arial" panose="020B0604020202020204" pitchFamily="34" charset="0"/>
                <a:cs typeface="Arial" panose="020B0604020202020204" pitchFamily="34" charset="0"/>
              </a:rPr>
              <a:t>: </a:t>
            </a:r>
            <a:r>
              <a:rPr lang="ar-JO" sz="1400" dirty="0">
                <a:latin typeface="Arial" panose="020B0604020202020204" pitchFamily="34" charset="0"/>
                <a:cs typeface="Arial" panose="020B0604020202020204" pitchFamily="34" charset="0"/>
              </a:rPr>
              <a:t>زوندرفان</a:t>
            </a:r>
            <a:r>
              <a:rPr lang="en-US" sz="1400" dirty="0">
                <a:latin typeface="Arial" panose="020B0604020202020204" pitchFamily="34" charset="0"/>
                <a:cs typeface="Arial" panose="020B0604020202020204" pitchFamily="34" charset="0"/>
              </a:rPr>
              <a:t>، </a:t>
            </a:r>
            <a:r>
              <a:rPr lang="ar-JO" sz="1400" dirty="0">
                <a:latin typeface="Arial" panose="020B0604020202020204" pitchFamily="34" charset="0"/>
                <a:cs typeface="Arial" panose="020B0604020202020204" pitchFamily="34" charset="0"/>
              </a:rPr>
              <a:t>1994)،1033</a:t>
            </a:r>
            <a:r>
              <a:rPr lang="en-US" sz="1400" dirty="0">
                <a:latin typeface="Arial" panose="020B0604020202020204" pitchFamily="34" charset="0"/>
                <a:cs typeface="Arial" panose="020B0604020202020204" pitchFamily="34" charset="0"/>
              </a:rPr>
              <a:t>.</a:t>
            </a:r>
          </a:p>
        </p:txBody>
      </p:sp>
      <p:sp>
        <p:nvSpPr>
          <p:cNvPr id="377874" name="Text Box 4"/>
          <p:cNvSpPr txBox="1">
            <a:spLocks noChangeArrowheads="1"/>
          </p:cNvSpPr>
          <p:nvPr/>
        </p:nvSpPr>
        <p:spPr bwMode="auto">
          <a:xfrm>
            <a:off x="8543925" y="45085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16</a:t>
            </a:r>
            <a:endParaRPr lang="en-US" b="1" dirty="0">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ChangeArrowheads="1"/>
          </p:cNvSpPr>
          <p:nvPr>
            <p:ph type="title" idx="4294967295"/>
          </p:nvPr>
        </p:nvSpPr>
        <p:spPr/>
        <p:txBody>
          <a:bodyPr/>
          <a:lstStyle/>
          <a:p>
            <a:pPr algn="ctr" eaLnBrk="1" hangingPunct="1"/>
            <a:r>
              <a:rPr lang="ar-JO" b="1" dirty="0">
                <a:latin typeface="Arial" panose="020B0604020202020204" pitchFamily="34" charset="0"/>
                <a:cs typeface="Arial" panose="020B0604020202020204" pitchFamily="34" charset="0"/>
              </a:rPr>
              <a:t>3 وجهات نظر</a:t>
            </a:r>
            <a:endParaRPr lang="en-US" b="1" dirty="0">
              <a:latin typeface="Arial" panose="020B0604020202020204" pitchFamily="34" charset="0"/>
              <a:cs typeface="Arial" panose="020B0604020202020204" pitchFamily="34" charset="0"/>
            </a:endParaRPr>
          </a:p>
        </p:txBody>
      </p:sp>
      <p:sp>
        <p:nvSpPr>
          <p:cNvPr id="378882" name="Rectangle 3"/>
          <p:cNvSpPr>
            <a:spLocks noGrp="1" noChangeArrowheads="1"/>
          </p:cNvSpPr>
          <p:nvPr>
            <p:ph type="body" idx="4294967295"/>
          </p:nvPr>
        </p:nvSpPr>
        <p:spPr>
          <a:xfrm>
            <a:off x="457200" y="1066800"/>
            <a:ext cx="8229600" cy="609600"/>
          </a:xfrm>
        </p:spPr>
        <p:txBody>
          <a:bodyPr/>
          <a:lstStyle/>
          <a:p>
            <a:pPr algn="r" rtl="1" eaLnBrk="1" hangingPunct="1"/>
            <a:r>
              <a:rPr lang="ar-JO" sz="2400" dirty="0">
                <a:latin typeface="Arial" panose="020B0604020202020204" pitchFamily="34" charset="0"/>
                <a:cs typeface="Arial" panose="020B0604020202020204" pitchFamily="34" charset="0"/>
              </a:rPr>
              <a:t>تفسير 1 كورنثوس 12: 28</a:t>
            </a:r>
            <a:endParaRPr lang="en-US" sz="1800" b="0" dirty="0">
              <a:latin typeface="Arial" panose="020B0604020202020204" pitchFamily="34" charset="0"/>
              <a:cs typeface="Arial" panose="020B0604020202020204" pitchFamily="34" charset="0"/>
            </a:endParaRPr>
          </a:p>
        </p:txBody>
      </p:sp>
      <p:graphicFrame>
        <p:nvGraphicFramePr>
          <p:cNvPr id="43028" name="Group 20"/>
          <p:cNvGraphicFramePr>
            <a:graphicFrameLocks noGrp="1"/>
          </p:cNvGraphicFramePr>
          <p:nvPr>
            <p:extLst>
              <p:ext uri="{D42A27DB-BD31-4B8C-83A1-F6EECF244321}">
                <p14:modId xmlns:p14="http://schemas.microsoft.com/office/powerpoint/2010/main" val="2144304025"/>
              </p:ext>
            </p:extLst>
          </p:nvPr>
        </p:nvGraphicFramePr>
        <p:xfrm>
          <a:off x="457200" y="1676400"/>
          <a:ext cx="8229600" cy="3733800"/>
        </p:xfrm>
        <a:graphic>
          <a:graphicData uri="http://schemas.openxmlformats.org/drawingml/2006/table">
            <a:tbl>
              <a:tblPr/>
              <a:tblGrid>
                <a:gridCol w="2862263">
                  <a:extLst>
                    <a:ext uri="{9D8B030D-6E8A-4147-A177-3AD203B41FA5}">
                      <a16:colId xmlns:a16="http://schemas.microsoft.com/office/drawing/2014/main" val="20000"/>
                    </a:ext>
                  </a:extLst>
                </a:gridCol>
                <a:gridCol w="2662237">
                  <a:extLst>
                    <a:ext uri="{9D8B030D-6E8A-4147-A177-3AD203B41FA5}">
                      <a16:colId xmlns:a16="http://schemas.microsoft.com/office/drawing/2014/main" val="20001"/>
                    </a:ext>
                  </a:extLst>
                </a:gridCol>
                <a:gridCol w="2705100">
                  <a:extLst>
                    <a:ext uri="{9D8B030D-6E8A-4147-A177-3AD203B41FA5}">
                      <a16:colId xmlns:a16="http://schemas.microsoft.com/office/drawing/2014/main" val="20002"/>
                    </a:ext>
                  </a:extLst>
                </a:gridCol>
              </a:tblGrid>
              <a:tr h="4254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rgbClr val="CCECFF"/>
                          </a:solidFill>
                          <a:effectLst/>
                          <a:latin typeface="Arial"/>
                          <a:ea typeface="宋体" charset="-122"/>
                          <a:cs typeface="Arial"/>
                        </a:rPr>
                        <a:t>متوقفة</a:t>
                      </a:r>
                      <a:endParaRPr kumimoji="0" lang="en-US" sz="24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rgbClr val="CCECFF"/>
                          </a:solidFill>
                          <a:effectLst/>
                          <a:latin typeface="Arial"/>
                          <a:ea typeface="宋体" charset="-122"/>
                          <a:cs typeface="Arial"/>
                        </a:rPr>
                        <a:t>مفتوحة بحذر</a:t>
                      </a:r>
                      <a:endParaRPr kumimoji="0" lang="en-US" sz="24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rgbClr val="CCECFF"/>
                          </a:solidFill>
                          <a:effectLst/>
                          <a:latin typeface="Arial"/>
                          <a:ea typeface="宋体" charset="-122"/>
                          <a:cs typeface="Arial"/>
                        </a:rPr>
                        <a:t>غير متوقفة</a:t>
                      </a:r>
                      <a:endParaRPr kumimoji="0" lang="en-US" sz="24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308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PMingLiU" pitchFamily="18" charset="-128"/>
                          <a:cs typeface="+mn-cs"/>
                        </a:rPr>
                        <a:t>موهبة الرسولية والتي تتضمنها رسالة كورنثوس الأولى بشكل واضح. 12 :28، توقفت. لذلك من الممكن أن تتوقف المواهب المعجزية.</a:t>
                      </a:r>
                      <a:endParaRPr kumimoji="0" lang="en-US" sz="2400" b="1" i="0" u="none" strike="noStrike" cap="none" normalizeH="0" baseline="0" dirty="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PMingLiU" pitchFamily="18" charset="-128"/>
                          <a:cs typeface="+mn-cs"/>
                        </a:rPr>
                        <a:t>1 كور. 12 لا يعلم صراحةً استمرارية المواهب المعجزية لأنها مدرجة جنبًا إلى جنب مع تلك المواهب التي شكلت الخدمة التأسيسية للكنيسة (أفسس 2: 20).</a:t>
                      </a:r>
                      <a:endParaRPr kumimoji="0" lang="en-US" sz="2400" b="1" i="0" u="none" strike="noStrike" cap="none" normalizeH="0" baseline="0" dirty="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PMingLiU" pitchFamily="18" charset="-128"/>
                          <a:cs typeface="+mn-cs"/>
                        </a:rPr>
                        <a:t>يرى "الرسل" في 1 كو. 12:28 (أيضًا أفسس 4:11) كوظيفة وليس كموهبة روحية.</a:t>
                      </a:r>
                      <a:endParaRPr kumimoji="0" lang="en-US" sz="2400" b="1" i="0" u="none" strike="noStrike" cap="none" normalizeH="0" baseline="0" dirty="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78897" name="Text Box 18"/>
          <p:cNvSpPr txBox="1">
            <a:spLocks noChangeArrowheads="1"/>
          </p:cNvSpPr>
          <p:nvPr/>
        </p:nvSpPr>
        <p:spPr bwMode="auto">
          <a:xfrm>
            <a:off x="228600" y="5562600"/>
            <a:ext cx="85344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ar-JO" sz="1400" dirty="0">
                <a:latin typeface="Arial" panose="020B0604020202020204" pitchFamily="34" charset="0"/>
                <a:cs typeface="Arial" panose="020B0604020202020204" pitchFamily="34" charset="0"/>
              </a:rPr>
              <a:t>جرودم وآخرون، هل هي هدايا معجزة لهذا اليوم؟، 45، 120، 156-158؛ غروديم، علم اللاهوت النظامي، 1020.</a:t>
            </a:r>
            <a:endParaRPr lang="en-US" sz="1400" dirty="0">
              <a:latin typeface="Arial" panose="020B0604020202020204" pitchFamily="34" charset="0"/>
              <a:cs typeface="Arial" panose="020B0604020202020204" pitchFamily="34" charset="0"/>
            </a:endParaRPr>
          </a:p>
        </p:txBody>
      </p:sp>
      <p:sp>
        <p:nvSpPr>
          <p:cNvPr id="378898" name="Text Box 4"/>
          <p:cNvSpPr txBox="1">
            <a:spLocks noChangeArrowheads="1"/>
          </p:cNvSpPr>
          <p:nvPr/>
        </p:nvSpPr>
        <p:spPr bwMode="auto">
          <a:xfrm>
            <a:off x="8543925" y="45085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16</a:t>
            </a:r>
            <a:endParaRPr lang="en-US" b="1" dirty="0">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2"/>
          <p:cNvSpPr>
            <a:spLocks noGrp="1" noChangeArrowheads="1"/>
          </p:cNvSpPr>
          <p:nvPr>
            <p:ph type="title" idx="4294967295"/>
          </p:nvPr>
        </p:nvSpPr>
        <p:spPr/>
        <p:txBody>
          <a:bodyPr/>
          <a:lstStyle/>
          <a:p>
            <a:pPr algn="ctr" eaLnBrk="1" hangingPunct="1"/>
            <a:r>
              <a:rPr lang="ar-JO" b="1" dirty="0">
                <a:latin typeface="Arial" panose="020B0604020202020204" pitchFamily="34" charset="0"/>
                <a:cs typeface="Arial" panose="020B0604020202020204" pitchFamily="34" charset="0"/>
              </a:rPr>
              <a:t>3 وجهات نظر</a:t>
            </a:r>
            <a:endParaRPr lang="en-US" b="1" dirty="0">
              <a:latin typeface="Arial" panose="020B0604020202020204" pitchFamily="34" charset="0"/>
              <a:cs typeface="Arial" panose="020B0604020202020204" pitchFamily="34" charset="0"/>
            </a:endParaRPr>
          </a:p>
        </p:txBody>
      </p:sp>
      <p:sp>
        <p:nvSpPr>
          <p:cNvPr id="379906" name="Rectangle 3"/>
          <p:cNvSpPr>
            <a:spLocks noGrp="1" noChangeArrowheads="1"/>
          </p:cNvSpPr>
          <p:nvPr>
            <p:ph type="body" idx="4294967295"/>
          </p:nvPr>
        </p:nvSpPr>
        <p:spPr>
          <a:xfrm>
            <a:off x="457200" y="1066800"/>
            <a:ext cx="8229600" cy="533400"/>
          </a:xfrm>
        </p:spPr>
        <p:txBody>
          <a:bodyPr/>
          <a:lstStyle/>
          <a:p>
            <a:pPr algn="r" rtl="1" eaLnBrk="1" hangingPunct="1"/>
            <a:r>
              <a:rPr lang="ar-JO" sz="2400" dirty="0">
                <a:latin typeface="Arial" panose="020B0604020202020204" pitchFamily="34" charset="0"/>
                <a:cs typeface="Arial" panose="020B0604020202020204" pitchFamily="34" charset="0"/>
              </a:rPr>
              <a:t>قصد المواهب المعجزية</a:t>
            </a:r>
            <a:endParaRPr lang="en-US" sz="1800" b="0" dirty="0">
              <a:latin typeface="Arial" panose="020B0604020202020204" pitchFamily="34" charset="0"/>
              <a:cs typeface="Arial" panose="020B0604020202020204" pitchFamily="34" charset="0"/>
            </a:endParaRPr>
          </a:p>
        </p:txBody>
      </p:sp>
      <p:graphicFrame>
        <p:nvGraphicFramePr>
          <p:cNvPr id="44052" name="Group 20"/>
          <p:cNvGraphicFramePr>
            <a:graphicFrameLocks noGrp="1"/>
          </p:cNvGraphicFramePr>
          <p:nvPr>
            <p:extLst>
              <p:ext uri="{D42A27DB-BD31-4B8C-83A1-F6EECF244321}">
                <p14:modId xmlns:p14="http://schemas.microsoft.com/office/powerpoint/2010/main" val="1073683024"/>
              </p:ext>
            </p:extLst>
          </p:nvPr>
        </p:nvGraphicFramePr>
        <p:xfrm>
          <a:off x="457200" y="1676400"/>
          <a:ext cx="8229600" cy="3733800"/>
        </p:xfrm>
        <a:graphic>
          <a:graphicData uri="http://schemas.openxmlformats.org/drawingml/2006/table">
            <a:tbl>
              <a:tblPr/>
              <a:tblGrid>
                <a:gridCol w="2862263">
                  <a:extLst>
                    <a:ext uri="{9D8B030D-6E8A-4147-A177-3AD203B41FA5}">
                      <a16:colId xmlns:a16="http://schemas.microsoft.com/office/drawing/2014/main" val="20000"/>
                    </a:ext>
                  </a:extLst>
                </a:gridCol>
                <a:gridCol w="2662237">
                  <a:extLst>
                    <a:ext uri="{9D8B030D-6E8A-4147-A177-3AD203B41FA5}">
                      <a16:colId xmlns:a16="http://schemas.microsoft.com/office/drawing/2014/main" val="20001"/>
                    </a:ext>
                  </a:extLst>
                </a:gridCol>
                <a:gridCol w="2705100">
                  <a:extLst>
                    <a:ext uri="{9D8B030D-6E8A-4147-A177-3AD203B41FA5}">
                      <a16:colId xmlns:a16="http://schemas.microsoft.com/office/drawing/2014/main" val="20002"/>
                    </a:ext>
                  </a:extLst>
                </a:gridCol>
              </a:tblGrid>
              <a:tr h="4254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rgbClr val="CCECFF"/>
                          </a:solidFill>
                          <a:effectLst/>
                          <a:latin typeface="Arial"/>
                          <a:ea typeface="宋体" charset="-122"/>
                          <a:cs typeface="Arial"/>
                        </a:rPr>
                        <a:t>متوقفة</a:t>
                      </a:r>
                      <a:endParaRPr kumimoji="0" lang="en-US" sz="24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rgbClr val="CCECFF"/>
                          </a:solidFill>
                          <a:effectLst/>
                          <a:latin typeface="Arial"/>
                          <a:ea typeface="宋体" charset="-122"/>
                          <a:cs typeface="Arial"/>
                        </a:rPr>
                        <a:t>مفتوحة بحذر</a:t>
                      </a:r>
                      <a:endParaRPr kumimoji="0" lang="en-US" sz="24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rgbClr val="CCECFF"/>
                          </a:solidFill>
                          <a:effectLst/>
                          <a:latin typeface="Arial"/>
                          <a:ea typeface="宋体" charset="-122"/>
                          <a:cs typeface="Arial"/>
                        </a:rPr>
                        <a:t>غير متوقفة</a:t>
                      </a:r>
                      <a:endParaRPr kumimoji="0" lang="en-US" sz="24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308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PMingLiU" pitchFamily="18" charset="-128"/>
                          <a:cs typeface="+mn-cs"/>
                        </a:rPr>
                        <a:t>كما هو موثق في سفر أعمال الرسل، فقد تم تقديم المواهب لتأكيد الأصل الإلهي للرسالة الرسولية في نشر الإنجيل بواسطة الرسل وغيرهم بينما لم يكن القانون قد اكتمل بعد     </a:t>
                      </a:r>
                      <a:endParaRPr kumimoji="0" lang="en-US" sz="2400" b="1" i="0" u="none" strike="noStrike" cap="none" normalizeH="0" baseline="0" dirty="0">
                        <a:ln>
                          <a:noFill/>
                        </a:ln>
                        <a:solidFill>
                          <a:schemeClr val="tx1"/>
                        </a:solidFill>
                        <a:effectLst/>
                        <a:latin typeface="+mn-lt"/>
                        <a:ea typeface="PMingLiU" pitchFamily="1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PMingLiU" pitchFamily="18" charset="-128"/>
                          <a:cs typeface="+mn-cs"/>
                        </a:rPr>
                        <a:t>انظر عب ٢: ٣-٤؛ ٢ كو ١٢: 12)</a:t>
                      </a:r>
                      <a:endParaRPr kumimoji="0" lang="en-US" sz="2400" b="1" i="0" u="none" strike="noStrike" cap="none" normalizeH="0" baseline="0" dirty="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PMingLiU" pitchFamily="18" charset="-128"/>
                          <a:cs typeface="+mn-cs"/>
                        </a:rPr>
                        <a:t>كانت المصادقة واحدة فقط من الأغراض. وتشمل الأخرى الكرازة (أع 32:9-43)، ومساعدة المحتاجين         (مت 14:14؛ مر 40:1-41)، وتمجيد الله (يو 3:9).</a:t>
                      </a:r>
                      <a:endParaRPr kumimoji="0" lang="en-US" sz="2400" b="1" i="0" u="none" strike="noStrike" cap="none" normalizeH="0" baseline="0" dirty="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79921" name="Text Box 18"/>
          <p:cNvSpPr txBox="1">
            <a:spLocks noChangeArrowheads="1"/>
          </p:cNvSpPr>
          <p:nvPr/>
        </p:nvSpPr>
        <p:spPr bwMode="auto">
          <a:xfrm>
            <a:off x="304800" y="5980113"/>
            <a:ext cx="8458200" cy="566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ar-JO" sz="1400" dirty="0">
                <a:latin typeface="Arial" panose="020B0604020202020204" pitchFamily="34" charset="0"/>
                <a:cs typeface="Arial" panose="020B0604020202020204" pitchFamily="34" charset="0"/>
              </a:rPr>
              <a:t>جرودم وآخرون، هل المواهب المعجزية لهذا اليوم؟، 42، 124؛ 191؛ </a:t>
            </a:r>
          </a:p>
          <a:p>
            <a:pPr algn="r">
              <a:spcBef>
                <a:spcPct val="20000"/>
              </a:spcBef>
            </a:pPr>
            <a:r>
              <a:rPr lang="ar-JO" sz="1400" dirty="0">
                <a:latin typeface="Arial" panose="020B0604020202020204" pitchFamily="34" charset="0"/>
                <a:cs typeface="Arial" panose="020B0604020202020204" pitchFamily="34" charset="0"/>
              </a:rPr>
              <a:t>جرودم، علم اللاهوت النظامي، 359-362؛</a:t>
            </a:r>
            <a:endParaRPr lang="en-US" sz="1400" dirty="0">
              <a:latin typeface="Arial" panose="020B0604020202020204" pitchFamily="34" charset="0"/>
              <a:cs typeface="Arial" panose="020B0604020202020204" pitchFamily="34" charset="0"/>
            </a:endParaRPr>
          </a:p>
        </p:txBody>
      </p:sp>
      <p:sp>
        <p:nvSpPr>
          <p:cNvPr id="379922" name="Text Box 21"/>
          <p:cNvSpPr txBox="1">
            <a:spLocks noChangeArrowheads="1"/>
          </p:cNvSpPr>
          <p:nvPr/>
        </p:nvSpPr>
        <p:spPr bwMode="auto">
          <a:xfrm>
            <a:off x="533400" y="6437313"/>
            <a:ext cx="8229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ar-JO" sz="1400" dirty="0">
                <a:latin typeface="Arial" panose="020B0604020202020204" pitchFamily="34" charset="0"/>
                <a:cs typeface="Arial" panose="020B0604020202020204" pitchFamily="34" charset="0"/>
              </a:rPr>
              <a:t>إدغار، "توقف المواهب المعجزية"، مكتبة ساكرا 145 (أكتوبر-ديسمبر 1988): 382.</a:t>
            </a:r>
            <a:endParaRPr lang="en-US" sz="1400" dirty="0">
              <a:latin typeface="Arial" panose="020B0604020202020204" pitchFamily="34" charset="0"/>
              <a:cs typeface="Arial" panose="020B0604020202020204" pitchFamily="34" charset="0"/>
            </a:endParaRPr>
          </a:p>
        </p:txBody>
      </p:sp>
      <p:sp>
        <p:nvSpPr>
          <p:cNvPr id="379923" name="Text Box 4"/>
          <p:cNvSpPr txBox="1">
            <a:spLocks noChangeArrowheads="1"/>
          </p:cNvSpPr>
          <p:nvPr/>
        </p:nvSpPr>
        <p:spPr bwMode="auto">
          <a:xfrm>
            <a:off x="8543925" y="45085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16</a:t>
            </a:r>
            <a:endParaRPr lang="en-US" b="1" dirty="0">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ChangeArrowheads="1"/>
          </p:cNvSpPr>
          <p:nvPr>
            <p:ph type="title" idx="4294967295"/>
          </p:nvPr>
        </p:nvSpPr>
        <p:spPr/>
        <p:txBody>
          <a:bodyPr/>
          <a:lstStyle/>
          <a:p>
            <a:pPr algn="ctr" eaLnBrk="1" hangingPunct="1"/>
            <a:r>
              <a:rPr lang="ar-JO" b="1" dirty="0">
                <a:latin typeface="Arial" panose="020B0604020202020204" pitchFamily="34" charset="0"/>
                <a:cs typeface="Arial" panose="020B0604020202020204" pitchFamily="34" charset="0"/>
              </a:rPr>
              <a:t>3 وجهات نظر</a:t>
            </a:r>
            <a:endParaRPr lang="en-US" b="1" dirty="0">
              <a:latin typeface="Arial" panose="020B0604020202020204" pitchFamily="34" charset="0"/>
              <a:cs typeface="Arial" panose="020B0604020202020204" pitchFamily="34" charset="0"/>
            </a:endParaRPr>
          </a:p>
        </p:txBody>
      </p:sp>
      <p:sp>
        <p:nvSpPr>
          <p:cNvPr id="380930" name="Rectangle 3"/>
          <p:cNvSpPr>
            <a:spLocks noGrp="1" noChangeArrowheads="1"/>
          </p:cNvSpPr>
          <p:nvPr>
            <p:ph type="body" idx="4294967295"/>
          </p:nvPr>
        </p:nvSpPr>
        <p:spPr>
          <a:xfrm>
            <a:off x="457200" y="1066800"/>
            <a:ext cx="8229600" cy="533400"/>
          </a:xfrm>
        </p:spPr>
        <p:txBody>
          <a:bodyPr/>
          <a:lstStyle/>
          <a:p>
            <a:pPr algn="r" rtl="1" eaLnBrk="1" hangingPunct="1"/>
            <a:r>
              <a:rPr lang="ar-JO" sz="2400" dirty="0">
                <a:latin typeface="Arial" panose="020B0604020202020204" pitchFamily="34" charset="0"/>
                <a:cs typeface="Arial" panose="020B0604020202020204" pitchFamily="34" charset="0"/>
              </a:rPr>
              <a:t>قصد المواهب المعجزية</a:t>
            </a:r>
            <a:endParaRPr lang="en-US" sz="1800" b="0" dirty="0">
              <a:latin typeface="Arial" panose="020B0604020202020204" pitchFamily="34" charset="0"/>
              <a:cs typeface="Arial" panose="020B0604020202020204" pitchFamily="34" charset="0"/>
            </a:endParaRPr>
          </a:p>
        </p:txBody>
      </p:sp>
      <p:graphicFrame>
        <p:nvGraphicFramePr>
          <p:cNvPr id="45076" name="Group 20"/>
          <p:cNvGraphicFramePr>
            <a:graphicFrameLocks noGrp="1"/>
          </p:cNvGraphicFramePr>
          <p:nvPr>
            <p:extLst>
              <p:ext uri="{D42A27DB-BD31-4B8C-83A1-F6EECF244321}">
                <p14:modId xmlns:p14="http://schemas.microsoft.com/office/powerpoint/2010/main" val="2700467918"/>
              </p:ext>
            </p:extLst>
          </p:nvPr>
        </p:nvGraphicFramePr>
        <p:xfrm>
          <a:off x="457200" y="1676400"/>
          <a:ext cx="8229600" cy="3733800"/>
        </p:xfrm>
        <a:graphic>
          <a:graphicData uri="http://schemas.openxmlformats.org/drawingml/2006/table">
            <a:tbl>
              <a:tblPr/>
              <a:tblGrid>
                <a:gridCol w="2862263">
                  <a:extLst>
                    <a:ext uri="{9D8B030D-6E8A-4147-A177-3AD203B41FA5}">
                      <a16:colId xmlns:a16="http://schemas.microsoft.com/office/drawing/2014/main" val="20000"/>
                    </a:ext>
                  </a:extLst>
                </a:gridCol>
                <a:gridCol w="2662237">
                  <a:extLst>
                    <a:ext uri="{9D8B030D-6E8A-4147-A177-3AD203B41FA5}">
                      <a16:colId xmlns:a16="http://schemas.microsoft.com/office/drawing/2014/main" val="20001"/>
                    </a:ext>
                  </a:extLst>
                </a:gridCol>
                <a:gridCol w="2705100">
                  <a:extLst>
                    <a:ext uri="{9D8B030D-6E8A-4147-A177-3AD203B41FA5}">
                      <a16:colId xmlns:a16="http://schemas.microsoft.com/office/drawing/2014/main" val="20002"/>
                    </a:ext>
                  </a:extLst>
                </a:gridCol>
              </a:tblGrid>
              <a:tr h="4254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rgbClr val="CCECFF"/>
                          </a:solidFill>
                          <a:effectLst/>
                          <a:latin typeface="Arial"/>
                          <a:ea typeface="宋体" charset="-122"/>
                          <a:cs typeface="Arial"/>
                        </a:rPr>
                        <a:t>متوقفة</a:t>
                      </a:r>
                      <a:endParaRPr kumimoji="0" lang="en-US" sz="24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rgbClr val="CCECFF"/>
                          </a:solidFill>
                          <a:effectLst/>
                          <a:latin typeface="Arial"/>
                          <a:ea typeface="宋体" charset="-122"/>
                          <a:cs typeface="Arial"/>
                        </a:rPr>
                        <a:t>مفتوحة بحذر</a:t>
                      </a:r>
                      <a:endParaRPr kumimoji="0" lang="en-US" sz="24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rgbClr val="CCECFF"/>
                          </a:solidFill>
                          <a:effectLst/>
                          <a:latin typeface="Arial"/>
                          <a:ea typeface="宋体" charset="-122"/>
                          <a:cs typeface="Arial"/>
                        </a:rPr>
                        <a:t>غير متوقفة</a:t>
                      </a:r>
                      <a:endParaRPr kumimoji="0" lang="en-US" sz="24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308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PMingLiU" pitchFamily="18" charset="-128"/>
                          <a:cs typeface="+mn-cs"/>
                        </a:rPr>
                        <a:t>بمجرد تأسيس الكنيسة على أساس الرسل والأنبياء، اختفت موهبة الرسالة والنبوة وما صاحبها من مواهب معجزية مؤكدة (أف 2: 11-21).</a:t>
                      </a:r>
                      <a:endParaRPr kumimoji="0" lang="en-US" sz="2400" b="1" i="0" u="none" strike="noStrike" cap="none" normalizeH="0" baseline="0" dirty="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PMingLiU" pitchFamily="18" charset="-128"/>
                          <a:cs typeface="+mn-cs"/>
                        </a:rPr>
                        <a:t>لا يعلم العهد الجديد صراحة أن بعض المواهب المعجزية سوف تتوقف. كما أنها لا تعلم صراحةً أنها ستستمر طوال عصر الكنيسة.</a:t>
                      </a:r>
                      <a:endParaRPr kumimoji="0" lang="en-US" sz="2400" b="1" i="0" u="none" strike="noStrike" cap="none" normalizeH="0" baseline="0" dirty="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PMingLiU" pitchFamily="18" charset="-128"/>
                          <a:cs typeface="+mn-cs"/>
                        </a:rPr>
                        <a:t>هدف أساسي آخر هو بنيان وبناء جسد المسيح، لذلك فإن استمرار المواهب ضروري للكنيسة اليوم.</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PMingLiU" pitchFamily="18" charset="-128"/>
                          <a:cs typeface="+mn-cs"/>
                        </a:rPr>
                        <a:t>علاوة على ذلك، لم يمارس الرسل وحدهم موهبة المعجزات.</a:t>
                      </a:r>
                      <a:endParaRPr kumimoji="0" lang="en-US" sz="2400" b="1" i="0" u="none" strike="noStrike" cap="none" normalizeH="0" baseline="0" dirty="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80945" name="Text Box 21"/>
          <p:cNvSpPr txBox="1">
            <a:spLocks noChangeArrowheads="1"/>
          </p:cNvSpPr>
          <p:nvPr/>
        </p:nvSpPr>
        <p:spPr bwMode="auto">
          <a:xfrm>
            <a:off x="304800" y="5876925"/>
            <a:ext cx="8458200" cy="566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ar-JO" sz="1400" dirty="0">
                <a:latin typeface="Arial" panose="020B0604020202020204" pitchFamily="34" charset="0"/>
                <a:cs typeface="Arial" panose="020B0604020202020204" pitchFamily="34" charset="0"/>
              </a:rPr>
              <a:t>جرودم وآخرون، هل المواهب المعجزية لهذا اليوم؟، 42، 124؛ 191؛ </a:t>
            </a:r>
          </a:p>
          <a:p>
            <a:pPr algn="r">
              <a:spcBef>
                <a:spcPct val="20000"/>
              </a:spcBef>
            </a:pPr>
            <a:r>
              <a:rPr lang="ar-JO" sz="1400" dirty="0">
                <a:latin typeface="Arial" panose="020B0604020202020204" pitchFamily="34" charset="0"/>
                <a:cs typeface="Arial" panose="020B0604020202020204" pitchFamily="34" charset="0"/>
              </a:rPr>
              <a:t>جرودم، علم اللاهوت النظامي، 359-362؛</a:t>
            </a:r>
          </a:p>
        </p:txBody>
      </p:sp>
      <p:sp>
        <p:nvSpPr>
          <p:cNvPr id="380946" name="Text Box 22"/>
          <p:cNvSpPr txBox="1">
            <a:spLocks noChangeArrowheads="1"/>
          </p:cNvSpPr>
          <p:nvPr/>
        </p:nvSpPr>
        <p:spPr bwMode="auto">
          <a:xfrm>
            <a:off x="533400" y="6334125"/>
            <a:ext cx="8229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ar-JO" sz="1400" dirty="0">
                <a:latin typeface="Arial" panose="020B0604020202020204" pitchFamily="34" charset="0"/>
                <a:cs typeface="Arial" panose="020B0604020202020204" pitchFamily="34" charset="0"/>
              </a:rPr>
              <a:t>إدغار، "توقف المواهب المعجزية"، مكتبة ساكرا 145 (أكتوبر-ديسمبر 1988): 382.</a:t>
            </a:r>
          </a:p>
        </p:txBody>
      </p:sp>
      <p:sp>
        <p:nvSpPr>
          <p:cNvPr id="380947" name="Text Box 4"/>
          <p:cNvSpPr txBox="1">
            <a:spLocks noChangeArrowheads="1"/>
          </p:cNvSpPr>
          <p:nvPr/>
        </p:nvSpPr>
        <p:spPr bwMode="auto">
          <a:xfrm>
            <a:off x="8543925" y="45085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16</a:t>
            </a:r>
            <a:endParaRPr lang="en-US" b="1" dirty="0">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2"/>
          <p:cNvSpPr>
            <a:spLocks noGrp="1" noChangeArrowheads="1"/>
          </p:cNvSpPr>
          <p:nvPr>
            <p:ph type="title" idx="4294967295"/>
          </p:nvPr>
        </p:nvSpPr>
        <p:spPr/>
        <p:txBody>
          <a:bodyPr/>
          <a:lstStyle/>
          <a:p>
            <a:pPr algn="ctr" eaLnBrk="1" hangingPunct="1"/>
            <a:r>
              <a:rPr lang="ar-JO" b="1" dirty="0">
                <a:latin typeface="Arial Black" charset="0"/>
              </a:rPr>
              <a:t>3 وجهات نظر</a:t>
            </a:r>
            <a:endParaRPr lang="en-US" b="1" dirty="0">
              <a:latin typeface="Arial Black" charset="0"/>
            </a:endParaRPr>
          </a:p>
        </p:txBody>
      </p:sp>
      <p:sp>
        <p:nvSpPr>
          <p:cNvPr id="381954" name="Rectangle 3"/>
          <p:cNvSpPr>
            <a:spLocks noGrp="1" noChangeArrowheads="1"/>
          </p:cNvSpPr>
          <p:nvPr>
            <p:ph type="body" idx="4294967295"/>
          </p:nvPr>
        </p:nvSpPr>
        <p:spPr>
          <a:xfrm>
            <a:off x="457200" y="1066800"/>
            <a:ext cx="8229600" cy="457200"/>
          </a:xfrm>
        </p:spPr>
        <p:txBody>
          <a:bodyPr/>
          <a:lstStyle/>
          <a:p>
            <a:pPr algn="r" rtl="1" eaLnBrk="1" hangingPunct="1"/>
            <a:r>
              <a:rPr lang="ar-JO" sz="2400" dirty="0">
                <a:latin typeface="Arial" charset="0"/>
              </a:rPr>
              <a:t>تفسير التاريخ</a:t>
            </a:r>
            <a:endParaRPr lang="en-US" sz="1800" dirty="0">
              <a:latin typeface="Arial" charset="0"/>
            </a:endParaRPr>
          </a:p>
        </p:txBody>
      </p:sp>
      <p:graphicFrame>
        <p:nvGraphicFramePr>
          <p:cNvPr id="46100" name="Group 20"/>
          <p:cNvGraphicFramePr>
            <a:graphicFrameLocks noGrp="1"/>
          </p:cNvGraphicFramePr>
          <p:nvPr>
            <p:extLst>
              <p:ext uri="{D42A27DB-BD31-4B8C-83A1-F6EECF244321}">
                <p14:modId xmlns:p14="http://schemas.microsoft.com/office/powerpoint/2010/main" val="423125759"/>
              </p:ext>
            </p:extLst>
          </p:nvPr>
        </p:nvGraphicFramePr>
        <p:xfrm>
          <a:off x="457200" y="1676400"/>
          <a:ext cx="8229600" cy="3733800"/>
        </p:xfrm>
        <a:graphic>
          <a:graphicData uri="http://schemas.openxmlformats.org/drawingml/2006/table">
            <a:tbl>
              <a:tblPr/>
              <a:tblGrid>
                <a:gridCol w="2862263">
                  <a:extLst>
                    <a:ext uri="{9D8B030D-6E8A-4147-A177-3AD203B41FA5}">
                      <a16:colId xmlns:a16="http://schemas.microsoft.com/office/drawing/2014/main" val="20000"/>
                    </a:ext>
                  </a:extLst>
                </a:gridCol>
                <a:gridCol w="2662237">
                  <a:extLst>
                    <a:ext uri="{9D8B030D-6E8A-4147-A177-3AD203B41FA5}">
                      <a16:colId xmlns:a16="http://schemas.microsoft.com/office/drawing/2014/main" val="20001"/>
                    </a:ext>
                  </a:extLst>
                </a:gridCol>
                <a:gridCol w="2705100">
                  <a:extLst>
                    <a:ext uri="{9D8B030D-6E8A-4147-A177-3AD203B41FA5}">
                      <a16:colId xmlns:a16="http://schemas.microsoft.com/office/drawing/2014/main" val="20002"/>
                    </a:ext>
                  </a:extLst>
                </a:gridCol>
              </a:tblGrid>
              <a:tr h="4254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rgbClr val="CCECFF"/>
                          </a:solidFill>
                          <a:effectLst/>
                          <a:latin typeface="Arial"/>
                          <a:ea typeface="宋体" charset="-122"/>
                          <a:cs typeface="Arial"/>
                        </a:rPr>
                        <a:t>متوقفة</a:t>
                      </a:r>
                      <a:endParaRPr kumimoji="0" lang="en-US" sz="24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rgbClr val="CCECFF"/>
                          </a:solidFill>
                          <a:effectLst/>
                          <a:latin typeface="Arial"/>
                          <a:ea typeface="宋体" charset="-122"/>
                          <a:cs typeface="Arial"/>
                        </a:rPr>
                        <a:t>مفتوحة بحذر</a:t>
                      </a:r>
                      <a:endParaRPr kumimoji="0" lang="en-US" sz="24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ar-JO" sz="2400" b="1" i="0" u="none" strike="noStrike" cap="none" normalizeH="0" baseline="0" dirty="0">
                          <a:ln>
                            <a:noFill/>
                          </a:ln>
                          <a:solidFill>
                            <a:srgbClr val="CCECFF"/>
                          </a:solidFill>
                          <a:effectLst/>
                          <a:latin typeface="Arial"/>
                          <a:ea typeface="宋体" charset="-122"/>
                          <a:cs typeface="Arial"/>
                        </a:rPr>
                        <a:t>غير متوقفة</a:t>
                      </a:r>
                      <a:endParaRPr kumimoji="0" lang="en-US" sz="24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308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PMingLiU" pitchFamily="18" charset="-128"/>
                          <a:cs typeface="+mn-cs"/>
                        </a:rPr>
                        <a:t>يظهر التاريخ أن المواهب العجائبية توقفت لعدة قرون بعد زمن الرسل بوقت قصير.      يفشل غير المتوقفين عن الإضطلاع بعبء إثبات الوجود اليوم. مواهب اليوم لا تلبي المعايير الكتابية من العهد الجديد.</a:t>
                      </a:r>
                      <a:endParaRPr kumimoji="0" lang="en-US" sz="2400" b="1" i="0" u="none" strike="noStrike" cap="none" normalizeH="0" baseline="0" dirty="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PMingLiU" pitchFamily="18" charset="-128"/>
                          <a:cs typeface="+mn-cs"/>
                        </a:rPr>
                        <a:t>يشهد تاريخ الكنيسة أن العمل المعجزي من حيث الجودة والمدى المرتبط بعصر المسيح والرسل لا يوجد كظاهرة مستمرة في الكنيسة اللاحقة.</a:t>
                      </a:r>
                      <a:endParaRPr kumimoji="0" lang="en-US" sz="2400" b="1" i="0" u="none" strike="noStrike" cap="none" normalizeH="0" baseline="0" dirty="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mn-lt"/>
                          <a:ea typeface="PMingLiU" pitchFamily="18" charset="-128"/>
                          <a:cs typeface="+mn-cs"/>
                        </a:rPr>
                        <a:t>رغم أن الشفاء والمعجزات اليوم قد لا تكون على نفس مستوى الرسل، إلا أن هذا لا يعني أنها توقفت. يمكن أن تختلف خطورة الأمراض وقوة الهدايا. لا يمكن تطبيق الأمثلة والمعايير الكتابية بشكل صارم.</a:t>
                      </a:r>
                      <a:endParaRPr kumimoji="0" lang="en-US" sz="2400" b="1" i="0" u="none" strike="noStrike" cap="none" normalizeH="0" baseline="0" dirty="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81969" name="Text Box 18"/>
          <p:cNvSpPr txBox="1">
            <a:spLocks noChangeArrowheads="1"/>
          </p:cNvSpPr>
          <p:nvPr/>
        </p:nvSpPr>
        <p:spPr bwMode="auto">
          <a:xfrm>
            <a:off x="76200" y="5930900"/>
            <a:ext cx="8839200"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ar-JO" sz="1400" dirty="0">
                <a:latin typeface="Arial" panose="020B0604020202020204" pitchFamily="34" charset="0"/>
                <a:cs typeface="Arial" panose="020B0604020202020204" pitchFamily="34" charset="0"/>
              </a:rPr>
              <a:t>إدغار، "التوقف،" 372-379؛ غروديم وآخرون، هل المواهب المعجزية لهذا اليوم؟، 113، 159؛ غروديم، علم اللاهوت النظامي، ١٠٢٣؛ ديري، متفاجئ بقوة الروح (جراند رابيدز، ميشيغن: زوندرفان، 1993)، 67.</a:t>
            </a:r>
            <a:endParaRPr lang="en-US" sz="1400" dirty="0">
              <a:latin typeface="Arial" panose="020B0604020202020204" pitchFamily="34" charset="0"/>
              <a:cs typeface="Arial" panose="020B0604020202020204" pitchFamily="34" charset="0"/>
            </a:endParaRPr>
          </a:p>
        </p:txBody>
      </p:sp>
      <p:sp>
        <p:nvSpPr>
          <p:cNvPr id="381970" name="Text Box 4"/>
          <p:cNvSpPr txBox="1">
            <a:spLocks noChangeArrowheads="1"/>
          </p:cNvSpPr>
          <p:nvPr/>
        </p:nvSpPr>
        <p:spPr bwMode="auto">
          <a:xfrm>
            <a:off x="8543925" y="45085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t>16</a:t>
            </a:r>
            <a:endParaRPr lang="en-US" b="1" dirty="0"/>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533400" y="762000"/>
            <a:ext cx="7924800" cy="1676400"/>
          </a:xfrm>
          <a:effectLst>
            <a:outerShdw blurRad="63500" dist="107763" dir="2700000" algn="ctr" rotWithShape="0">
              <a:srgbClr val="000000">
                <a:alpha val="75000"/>
              </a:srgbClr>
            </a:outerShdw>
          </a:effectLst>
        </p:spPr>
        <p:txBody>
          <a:bodyPr/>
          <a:lstStyle/>
          <a:p>
            <a:pPr eaLnBrk="1" hangingPunct="1">
              <a:defRPr/>
            </a:pPr>
            <a:r>
              <a:rPr lang="ar-JO" sz="5400" b="1" i="0" dirty="0">
                <a:solidFill>
                  <a:schemeClr val="accent2"/>
                </a:solidFill>
                <a:latin typeface="Arial" panose="020B0604020202020204" pitchFamily="34" charset="0"/>
                <a:ea typeface="ＭＳ Ｐゴシック" charset="0"/>
                <a:cs typeface="Arial" panose="020B0604020202020204" pitchFamily="34" charset="0"/>
              </a:rPr>
              <a:t>هل المعجزات مطلوبة              في عصرنا الحديث؟</a:t>
            </a:r>
            <a:endParaRPr lang="en-US" i="0" dirty="0">
              <a:latin typeface="Arial" panose="020B0604020202020204" pitchFamily="34" charset="0"/>
              <a:ea typeface="ＭＳ Ｐゴシック" charset="0"/>
              <a:cs typeface="Arial" panose="020B0604020202020204" pitchFamily="34" charset="0"/>
            </a:endParaRPr>
          </a:p>
        </p:txBody>
      </p:sp>
      <p:sp>
        <p:nvSpPr>
          <p:cNvPr id="5123" name="Rectangle 3"/>
          <p:cNvSpPr>
            <a:spLocks noGrp="1" noChangeArrowheads="1"/>
          </p:cNvSpPr>
          <p:nvPr>
            <p:ph type="subTitle" idx="1"/>
          </p:nvPr>
        </p:nvSpPr>
        <p:spPr>
          <a:xfrm>
            <a:off x="1371600" y="5314950"/>
            <a:ext cx="6400800" cy="1066800"/>
          </a:xfrm>
        </p:spPr>
        <p:txBody>
          <a:bodyPr anchor="ctr"/>
          <a:lstStyle/>
          <a:p>
            <a:pPr eaLnBrk="1" hangingPunct="1">
              <a:defRPr/>
            </a:pPr>
            <a:r>
              <a:rPr lang="ar-JO" sz="4000" b="1" i="0" dirty="0">
                <a:latin typeface="Arial" panose="020B0604020202020204" pitchFamily="34" charset="0"/>
                <a:cs typeface="Arial" panose="020B0604020202020204" pitchFamily="34" charset="0"/>
              </a:rPr>
              <a:t>ماذا تعتقد؟</a:t>
            </a:r>
            <a:endParaRPr lang="en-US" sz="4000" b="1" i="0" dirty="0">
              <a:latin typeface="Arial" panose="020B0604020202020204" pitchFamily="34"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ChangeArrowheads="1"/>
          </p:cNvSpPr>
          <p:nvPr>
            <p:ph type="title" idx="4294967295"/>
          </p:nvPr>
        </p:nvSpPr>
        <p:spPr>
          <a:xfrm>
            <a:off x="914400" y="1066800"/>
            <a:ext cx="6781800" cy="2362200"/>
          </a:xfrm>
        </p:spPr>
        <p:txBody>
          <a:bodyPr/>
          <a:lstStyle/>
          <a:p>
            <a:pPr algn="ctr" eaLnBrk="1" hangingPunct="1"/>
            <a:r>
              <a:rPr lang="ar-JO" sz="6600" b="1" dirty="0">
                <a:latin typeface="Arial" panose="020B0604020202020204" pitchFamily="34" charset="0"/>
                <a:cs typeface="Arial" panose="020B0604020202020204" pitchFamily="34" charset="0"/>
              </a:rPr>
              <a:t>النقد</a:t>
            </a:r>
            <a:endParaRPr lang="en-US" sz="6600" b="1" dirty="0">
              <a:latin typeface="Arial" panose="020B0604020202020204" pitchFamily="34" charset="0"/>
              <a:cs typeface="Arial" panose="020B0604020202020204" pitchFamily="34" charset="0"/>
            </a:endParaRPr>
          </a:p>
        </p:txBody>
      </p:sp>
    </p:spTree>
  </p:cSld>
  <p:clrMapOvr>
    <a:masterClrMapping/>
  </p:clrMapOvr>
  <p:transition>
    <p:comb/>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Grp="1" noChangeArrowheads="1"/>
          </p:cNvSpPr>
          <p:nvPr>
            <p:ph type="title"/>
          </p:nvPr>
        </p:nvSpPr>
        <p:spPr/>
        <p:txBody>
          <a:bodyPr/>
          <a:lstStyle/>
          <a:p>
            <a:pPr algn="ctr" eaLnBrk="1" hangingPunct="1"/>
            <a:r>
              <a:rPr lang="ar-JO" b="1" dirty="0">
                <a:latin typeface="Arial" panose="020B0604020202020204" pitchFamily="34" charset="0"/>
                <a:cs typeface="Arial" panose="020B0604020202020204" pitchFamily="34" charset="0"/>
              </a:rPr>
              <a:t>النقد</a:t>
            </a:r>
            <a:endParaRPr lang="en-US" b="1" dirty="0">
              <a:latin typeface="Arial" panose="020B0604020202020204" pitchFamily="34" charset="0"/>
              <a:cs typeface="Arial" panose="020B0604020202020204" pitchFamily="34" charset="0"/>
            </a:endParaRPr>
          </a:p>
        </p:txBody>
      </p:sp>
      <p:sp>
        <p:nvSpPr>
          <p:cNvPr id="22531" name="Rectangle 3"/>
          <p:cNvSpPr>
            <a:spLocks noGrp="1" noChangeArrowheads="1"/>
          </p:cNvSpPr>
          <p:nvPr>
            <p:ph type="body" idx="1"/>
          </p:nvPr>
        </p:nvSpPr>
        <p:spPr>
          <a:xfrm>
            <a:off x="468313" y="1196975"/>
            <a:ext cx="7497762" cy="4572000"/>
          </a:xfrm>
        </p:spPr>
        <p:txBody>
          <a:bodyPr/>
          <a:lstStyle/>
          <a:p>
            <a:pPr algn="r" rtl="1" eaLnBrk="1" hangingPunct="1"/>
            <a:r>
              <a:rPr lang="ar-JO" altLang="zh-CN" sz="2400" dirty="0">
                <a:solidFill>
                  <a:srgbClr val="000099"/>
                </a:solidFill>
                <a:latin typeface="Arial" panose="020B0604020202020204" pitchFamily="34" charset="0"/>
                <a:ea typeface="宋体" charset="0"/>
                <a:cs typeface="Arial" panose="020B0604020202020204" pitchFamily="34" charset="0"/>
              </a:rPr>
              <a:t>1 كو 13: 8-13 لا تعلم توقف أو استمرارية المواهب المعجزية</a:t>
            </a:r>
            <a:endParaRPr lang="en-US" altLang="zh-CN" dirty="0">
              <a:latin typeface="Arial" panose="020B0604020202020204" pitchFamily="34" charset="0"/>
              <a:ea typeface="宋体" charset="0"/>
              <a:cs typeface="Arial" panose="020B0604020202020204" pitchFamily="34" charset="0"/>
            </a:endParaRPr>
          </a:p>
          <a:p>
            <a:pPr lvl="1" algn="r" rtl="1" eaLnBrk="1" hangingPunct="1"/>
            <a:r>
              <a:rPr lang="ar-JO" altLang="zh-CN" dirty="0">
                <a:latin typeface="Arial" panose="020B0604020202020204" pitchFamily="34" charset="0"/>
                <a:ea typeface="宋体" charset="0"/>
                <a:cs typeface="Arial" panose="020B0604020202020204" pitchFamily="34" charset="0"/>
              </a:rPr>
              <a:t>هل يجادل بولس حول توقيت توقف هذه المواهب؟</a:t>
            </a:r>
            <a:r>
              <a:rPr lang="en-US" altLang="zh-CN" dirty="0">
                <a:latin typeface="Arial" panose="020B0604020202020204" pitchFamily="34" charset="0"/>
                <a:ea typeface="宋体" charset="0"/>
                <a:cs typeface="Arial" panose="020B0604020202020204" pitchFamily="34" charset="0"/>
              </a:rPr>
              <a:t> </a:t>
            </a:r>
          </a:p>
          <a:p>
            <a:pPr lvl="1" algn="r" rtl="1" eaLnBrk="1" hangingPunct="1"/>
            <a:r>
              <a:rPr lang="ar-JO" altLang="zh-CN" dirty="0">
                <a:latin typeface="Arial" panose="020B0604020202020204" pitchFamily="34" charset="0"/>
                <a:ea typeface="宋体" charset="0"/>
                <a:cs typeface="Arial" panose="020B0604020202020204" pitchFamily="34" charset="0"/>
              </a:rPr>
              <a:t>تركيز بولس: مقارنة نوعية المحبة الدائمة مقابل الناقصة.</a:t>
            </a:r>
            <a:endParaRPr lang="en-US" altLang="zh-CN" dirty="0">
              <a:latin typeface="Arial" panose="020B0604020202020204" pitchFamily="34" charset="0"/>
              <a:ea typeface="宋体" charset="0"/>
              <a:cs typeface="Arial" panose="020B0604020202020204" pitchFamily="34" charset="0"/>
            </a:endParaRPr>
          </a:p>
          <a:p>
            <a:pPr lvl="1" algn="r" rtl="1" eaLnBrk="1" hangingPunct="1"/>
            <a:r>
              <a:rPr lang="ar-JO" altLang="zh-CN" dirty="0">
                <a:latin typeface="Arial" panose="020B0604020202020204" pitchFamily="34" charset="0"/>
                <a:ea typeface="宋体" charset="0"/>
                <a:cs typeface="Arial" panose="020B0604020202020204" pitchFamily="34" charset="0"/>
              </a:rPr>
              <a:t>يأتي الفهم من خلال هذه المواهب</a:t>
            </a:r>
            <a:endParaRPr lang="en-US" altLang="zh-CN" dirty="0">
              <a:latin typeface="Arial" panose="020B0604020202020204" pitchFamily="34" charset="0"/>
              <a:ea typeface="宋体" charset="0"/>
              <a:cs typeface="Arial" panose="020B0604020202020204" pitchFamily="34" charset="0"/>
            </a:endParaRPr>
          </a:p>
          <a:p>
            <a:pPr lvl="1" algn="r" rtl="1" eaLnBrk="1" hangingPunct="1"/>
            <a:r>
              <a:rPr lang="ar-JO" altLang="zh-CN" dirty="0">
                <a:latin typeface="Arial" panose="020B0604020202020204" pitchFamily="34" charset="0"/>
                <a:ea typeface="宋体" charset="0"/>
                <a:cs typeface="Arial" panose="020B0604020202020204" pitchFamily="34" charset="0"/>
              </a:rPr>
              <a:t>الفهم الكامل يأتي عندما نكون وجهًا لوجه مع الله، ونشير إلى فهم المحتوى عن طريق المواهب ولا نقول شيئًا عن الهبة.</a:t>
            </a:r>
            <a:endParaRPr lang="en-US" altLang="zh-CN" sz="2000" dirty="0">
              <a:latin typeface="Arial" panose="020B0604020202020204" pitchFamily="34" charset="0"/>
              <a:ea typeface="宋体" charset="0"/>
              <a:cs typeface="Arial" panose="020B0604020202020204" pitchFamily="34" charset="0"/>
            </a:endParaRPr>
          </a:p>
          <a:p>
            <a:pPr eaLnBrk="1" hangingPunct="1"/>
            <a:endParaRPr lang="en-US" sz="2400" dirty="0">
              <a:latin typeface="Arial" panose="020B0604020202020204" pitchFamily="34" charset="0"/>
              <a:cs typeface="Arial" panose="020B0604020202020204" pitchFamily="34" charset="0"/>
            </a:endParaRPr>
          </a:p>
        </p:txBody>
      </p:sp>
      <p:sp>
        <p:nvSpPr>
          <p:cNvPr id="22532" name="Text Box 4"/>
          <p:cNvSpPr txBox="1">
            <a:spLocks noChangeArrowheads="1"/>
          </p:cNvSpPr>
          <p:nvPr/>
        </p:nvSpPr>
        <p:spPr bwMode="auto">
          <a:xfrm>
            <a:off x="303213" y="1989138"/>
            <a:ext cx="8747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b="1" dirty="0">
                <a:solidFill>
                  <a:srgbClr val="800000"/>
                </a:solidFill>
                <a:latin typeface="Arial" panose="020B0604020202020204" pitchFamily="34" charset="0"/>
                <a:cs typeface="Arial" panose="020B0604020202020204" pitchFamily="34" charset="0"/>
              </a:rPr>
              <a:t>لا</a:t>
            </a:r>
            <a:endParaRPr lang="en-US" b="1" dirty="0">
              <a:solidFill>
                <a:srgbClr val="800000"/>
              </a:solidFill>
              <a:latin typeface="Arial" panose="020B0604020202020204" pitchFamily="34" charset="0"/>
              <a:cs typeface="Arial" panose="020B0604020202020204" pitchFamily="34" charset="0"/>
            </a:endParaRPr>
          </a:p>
        </p:txBody>
      </p:sp>
      <p:sp>
        <p:nvSpPr>
          <p:cNvPr id="386052" name="Text Box 4"/>
          <p:cNvSpPr txBox="1">
            <a:spLocks noChangeArrowheads="1"/>
          </p:cNvSpPr>
          <p:nvPr/>
        </p:nvSpPr>
        <p:spPr bwMode="auto">
          <a:xfrm>
            <a:off x="7956550" y="519113"/>
            <a:ext cx="97975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16-17</a:t>
            </a:r>
            <a:endParaRPr lang="en-US" b="1" dirty="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2531">
                                            <p:txEl>
                                              <p:pRg st="1" end="1"/>
                                            </p:txEl>
                                          </p:spTgt>
                                        </p:tgtEl>
                                        <p:attrNameLst>
                                          <p:attrName>style.visibility</p:attrName>
                                        </p:attrNameLst>
                                      </p:cBhvr>
                                      <p:to>
                                        <p:strVal val="visible"/>
                                      </p:to>
                                    </p:set>
                                    <p:anim calcmode="lin" valueType="num">
                                      <p:cBhvr additive="base">
                                        <p:cTn id="13" dur="500" fill="hold"/>
                                        <p:tgtEl>
                                          <p:spTgt spid="2253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25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22532"/>
                                        </p:tgtEl>
                                        <p:attrNameLst>
                                          <p:attrName>style.visibility</p:attrName>
                                        </p:attrNameLst>
                                      </p:cBhvr>
                                      <p:to>
                                        <p:strVal val="visible"/>
                                      </p:to>
                                    </p:set>
                                    <p:anim calcmode="lin" valueType="num">
                                      <p:cBhvr>
                                        <p:cTn id="19" dur="500" fill="hold"/>
                                        <p:tgtEl>
                                          <p:spTgt spid="22532"/>
                                        </p:tgtEl>
                                        <p:attrNameLst>
                                          <p:attrName>ppt_w</p:attrName>
                                        </p:attrNameLst>
                                      </p:cBhvr>
                                      <p:tavLst>
                                        <p:tav tm="0">
                                          <p:val>
                                            <p:fltVal val="0"/>
                                          </p:val>
                                        </p:tav>
                                        <p:tav tm="100000">
                                          <p:val>
                                            <p:strVal val="#ppt_w"/>
                                          </p:val>
                                        </p:tav>
                                      </p:tavLst>
                                    </p:anim>
                                    <p:anim calcmode="lin" valueType="num">
                                      <p:cBhvr>
                                        <p:cTn id="20" dur="500" fill="hold"/>
                                        <p:tgtEl>
                                          <p:spTgt spid="22532"/>
                                        </p:tgtEl>
                                        <p:attrNameLst>
                                          <p:attrName>ppt_h</p:attrName>
                                        </p:attrNameLst>
                                      </p:cBhvr>
                                      <p:tavLst>
                                        <p:tav tm="0">
                                          <p:val>
                                            <p:fltVal val="0"/>
                                          </p:val>
                                        </p:tav>
                                        <p:tav tm="100000">
                                          <p:val>
                                            <p:strVal val="#ppt_h"/>
                                          </p:val>
                                        </p:tav>
                                      </p:tavLst>
                                    </p:anim>
                                    <p:animEffect transition="in" filter="fade">
                                      <p:cBhvr>
                                        <p:cTn id="21" dur="500"/>
                                        <p:tgtEl>
                                          <p:spTgt spid="2253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22531">
                                            <p:txEl>
                                              <p:pRg st="2" end="2"/>
                                            </p:txEl>
                                          </p:spTgt>
                                        </p:tgtEl>
                                        <p:attrNameLst>
                                          <p:attrName>style.visibility</p:attrName>
                                        </p:attrNameLst>
                                      </p:cBhvr>
                                      <p:to>
                                        <p:strVal val="visible"/>
                                      </p:to>
                                    </p:set>
                                    <p:anim calcmode="lin" valueType="num">
                                      <p:cBhvr additive="base">
                                        <p:cTn id="26" dur="500" fill="hold"/>
                                        <p:tgtEl>
                                          <p:spTgt spid="22531">
                                            <p:txEl>
                                              <p:pRg st="2" end="2"/>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22531">
                                            <p:txEl>
                                              <p:pRg st="2" end="2"/>
                                            </p:txEl>
                                          </p:spTgt>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22531">
                                            <p:txEl>
                                              <p:pRg st="3" end="3"/>
                                            </p:txEl>
                                          </p:spTgt>
                                        </p:tgtEl>
                                        <p:attrNameLst>
                                          <p:attrName>style.visibility</p:attrName>
                                        </p:attrNameLst>
                                      </p:cBhvr>
                                      <p:to>
                                        <p:strVal val="visible"/>
                                      </p:to>
                                    </p:set>
                                    <p:anim calcmode="lin" valueType="num">
                                      <p:cBhvr additive="base">
                                        <p:cTn id="30" dur="500" fill="hold"/>
                                        <p:tgtEl>
                                          <p:spTgt spid="22531">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2253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P spid="225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2"/>
          <p:cNvSpPr>
            <a:spLocks noGrp="1" noChangeArrowheads="1"/>
          </p:cNvSpPr>
          <p:nvPr>
            <p:ph type="title"/>
          </p:nvPr>
        </p:nvSpPr>
        <p:spPr>
          <a:xfrm>
            <a:off x="457200" y="274638"/>
            <a:ext cx="7067550" cy="5241925"/>
          </a:xfrm>
        </p:spPr>
        <p:txBody>
          <a:bodyPr/>
          <a:lstStyle/>
          <a:p>
            <a:pPr indent="1588" algn="ctr" eaLnBrk="1" hangingPunct="1"/>
            <a:r>
              <a:rPr lang="ar-JO" sz="8800" b="1" dirty="0">
                <a:solidFill>
                  <a:srgbClr val="800000"/>
                </a:solidFill>
                <a:latin typeface="Arial" panose="020B0604020202020204" pitchFamily="34" charset="0"/>
                <a:cs typeface="Arial" panose="020B0604020202020204" pitchFamily="34" charset="0"/>
              </a:rPr>
              <a:t>المعجزات</a:t>
            </a:r>
            <a:br>
              <a:rPr lang="en-US" sz="6000" b="1" dirty="0">
                <a:solidFill>
                  <a:srgbClr val="800000"/>
                </a:solidFill>
                <a:latin typeface="Arial" panose="020B0604020202020204" pitchFamily="34" charset="0"/>
                <a:cs typeface="Arial" panose="020B0604020202020204" pitchFamily="34" charset="0"/>
              </a:rPr>
            </a:br>
            <a:r>
              <a:rPr lang="ar-JO" sz="6000" b="1" dirty="0">
                <a:latin typeface="Arial" panose="020B0604020202020204" pitchFamily="34" charset="0"/>
                <a:cs typeface="Arial" panose="020B0604020202020204" pitchFamily="34" charset="0"/>
              </a:rPr>
              <a:t>مقابل</a:t>
            </a:r>
            <a:br>
              <a:rPr lang="en-US" sz="6000" b="1" dirty="0">
                <a:latin typeface="Arial" panose="020B0604020202020204" pitchFamily="34" charset="0"/>
                <a:cs typeface="Arial" panose="020B0604020202020204" pitchFamily="34" charset="0"/>
              </a:rPr>
            </a:br>
            <a:r>
              <a:rPr lang="ar-JO" sz="7200" b="1" dirty="0">
                <a:solidFill>
                  <a:srgbClr val="800000"/>
                </a:solidFill>
                <a:latin typeface="Arial" panose="020B0604020202020204" pitchFamily="34" charset="0"/>
                <a:cs typeface="Arial" panose="020B0604020202020204" pitchFamily="34" charset="0"/>
              </a:rPr>
              <a:t>موهبة              القوات</a:t>
            </a:r>
            <a:endParaRPr lang="en-US" sz="6000" b="1" dirty="0">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2"/>
          <p:cNvSpPr>
            <a:spLocks noGrp="1" noChangeArrowheads="1"/>
          </p:cNvSpPr>
          <p:nvPr>
            <p:ph type="title"/>
          </p:nvPr>
        </p:nvSpPr>
        <p:spPr>
          <a:xfrm>
            <a:off x="457200" y="115888"/>
            <a:ext cx="8229600" cy="639762"/>
          </a:xfrm>
        </p:spPr>
        <p:txBody>
          <a:bodyPr/>
          <a:lstStyle/>
          <a:p>
            <a:pPr algn="ctr" eaLnBrk="1" hangingPunct="1"/>
            <a:r>
              <a:rPr lang="ar-JO" b="1" dirty="0">
                <a:latin typeface="Arial Black" charset="0"/>
              </a:rPr>
              <a:t>النقد</a:t>
            </a:r>
            <a:endParaRPr lang="en-US" b="1" dirty="0">
              <a:latin typeface="Arial Black" charset="0"/>
            </a:endParaRPr>
          </a:p>
        </p:txBody>
      </p:sp>
      <p:sp>
        <p:nvSpPr>
          <p:cNvPr id="387074" name="Rectangle 3"/>
          <p:cNvSpPr>
            <a:spLocks noGrp="1" noChangeArrowheads="1"/>
          </p:cNvSpPr>
          <p:nvPr>
            <p:ph type="body" idx="1"/>
          </p:nvPr>
        </p:nvSpPr>
        <p:spPr>
          <a:xfrm>
            <a:off x="457200" y="838200"/>
            <a:ext cx="8218488" cy="5791200"/>
          </a:xfrm>
        </p:spPr>
        <p:txBody>
          <a:bodyPr/>
          <a:lstStyle/>
          <a:p>
            <a:pPr algn="r" eaLnBrk="1" hangingPunct="1">
              <a:lnSpc>
                <a:spcPct val="80000"/>
              </a:lnSpc>
              <a:buFontTx/>
              <a:buNone/>
            </a:pPr>
            <a:r>
              <a:rPr lang="en-US" altLang="zh-CN" sz="1800" dirty="0">
                <a:solidFill>
                  <a:srgbClr val="C00000"/>
                </a:solidFill>
                <a:latin typeface="Arial" panose="020B0604020202020204" pitchFamily="34" charset="0"/>
                <a:ea typeface="宋体" charset="0"/>
                <a:cs typeface="Arial" panose="020B0604020202020204" pitchFamily="34" charset="0"/>
              </a:rPr>
              <a:t> </a:t>
            </a:r>
            <a:r>
              <a:rPr lang="ar-JO" altLang="zh-CN" sz="1800" dirty="0">
                <a:solidFill>
                  <a:srgbClr val="C00000"/>
                </a:solidFill>
                <a:latin typeface="Arial" panose="020B0604020202020204" pitchFamily="34" charset="0"/>
                <a:ea typeface="宋体" charset="0"/>
                <a:cs typeface="Arial" panose="020B0604020202020204" pitchFamily="34" charset="0"/>
              </a:rPr>
              <a:t>1 كو 13" 8-13 </a:t>
            </a:r>
            <a:r>
              <a:rPr lang="ar-JO" altLang="zh-CN" sz="1800" dirty="0">
                <a:solidFill>
                  <a:srgbClr val="040404"/>
                </a:solidFill>
                <a:latin typeface="Arial" panose="020B0604020202020204" pitchFamily="34" charset="0"/>
                <a:ea typeface="宋体" charset="0"/>
                <a:cs typeface="Arial" panose="020B0604020202020204" pitchFamily="34" charset="0"/>
              </a:rPr>
              <a:t>(استخدمت من قبل جرودم، اللاهوت النظامي، 1032) </a:t>
            </a:r>
            <a:r>
              <a:rPr lang="en-US" altLang="zh-CN" sz="1800" dirty="0">
                <a:solidFill>
                  <a:srgbClr val="040404"/>
                </a:solidFill>
                <a:latin typeface="Arial" panose="020B0604020202020204" pitchFamily="34" charset="0"/>
                <a:ea typeface="宋体" charset="0"/>
                <a:cs typeface="Arial" panose="020B0604020202020204" pitchFamily="34" charset="0"/>
              </a:rPr>
              <a:t>           RSV </a:t>
            </a:r>
            <a:br>
              <a:rPr lang="en-US" altLang="zh-CN" sz="1800" dirty="0">
                <a:solidFill>
                  <a:srgbClr val="040404"/>
                </a:solidFill>
                <a:latin typeface="Arial" panose="020B0604020202020204" pitchFamily="34" charset="0"/>
                <a:ea typeface="宋体" charset="0"/>
                <a:cs typeface="Arial" panose="020B0604020202020204" pitchFamily="34" charset="0"/>
              </a:rPr>
            </a:br>
            <a:endParaRPr lang="en-US" altLang="zh-CN" sz="1800" dirty="0">
              <a:solidFill>
                <a:srgbClr val="040404"/>
              </a:solidFill>
              <a:latin typeface="Arial" panose="020B0604020202020204" pitchFamily="34" charset="0"/>
              <a:ea typeface="宋体" charset="0"/>
              <a:cs typeface="Arial" panose="020B0604020202020204" pitchFamily="34" charset="0"/>
            </a:endParaRPr>
          </a:p>
          <a:p>
            <a:pPr algn="ctr" eaLnBrk="1" hangingPunct="1">
              <a:lnSpc>
                <a:spcPct val="80000"/>
              </a:lnSpc>
              <a:buFontTx/>
              <a:buNone/>
            </a:pPr>
            <a:r>
              <a:rPr lang="ar-JO" altLang="zh-CN" sz="1800" dirty="0">
                <a:latin typeface="Arial" panose="020B0604020202020204" pitchFamily="34" charset="0"/>
                <a:ea typeface="宋体" charset="0"/>
                <a:cs typeface="Arial" panose="020B0604020202020204" pitchFamily="34" charset="0"/>
              </a:rPr>
              <a:t>8اَلْمَحَبَّةُ لاَ تَسْقُطُ أَبَدًا. وَأَمَّا النُّبُوَّاتُ فَسَتُبْطَلُ، وَالأَلْسِنَةُ فَسَتَنْتَهِي، وَالْعِلْمُ فَسَيُبْطَلُ. </a:t>
            </a:r>
            <a:endParaRPr lang="en-US" altLang="zh-CN" sz="1800" dirty="0">
              <a:latin typeface="Arial" panose="020B0604020202020204" pitchFamily="34" charset="0"/>
              <a:ea typeface="宋体" charset="0"/>
              <a:cs typeface="Arial" panose="020B0604020202020204" pitchFamily="34" charset="0"/>
            </a:endParaRPr>
          </a:p>
          <a:p>
            <a:pPr algn="ctr" eaLnBrk="1" hangingPunct="1">
              <a:lnSpc>
                <a:spcPct val="80000"/>
              </a:lnSpc>
              <a:buFontTx/>
              <a:buNone/>
            </a:pPr>
            <a:r>
              <a:rPr lang="ar-JO" altLang="zh-CN" sz="1800" dirty="0">
                <a:latin typeface="Arial" panose="020B0604020202020204" pitchFamily="34" charset="0"/>
                <a:ea typeface="宋体" charset="0"/>
                <a:cs typeface="Arial" panose="020B0604020202020204" pitchFamily="34" charset="0"/>
              </a:rPr>
              <a:t>9لأَنَّنَا نَعْلَمُ بَعْضَ الْعِلْمِ وَنَتَنَبَّأُ بَعْضَ التَّنَبُّؤِ.</a:t>
            </a:r>
            <a:r>
              <a:rPr lang="en-US" altLang="zh-CN" sz="1800" dirty="0">
                <a:latin typeface="Arial" panose="020B0604020202020204" pitchFamily="34" charset="0"/>
                <a:ea typeface="宋体" charset="0"/>
                <a:cs typeface="Arial" panose="020B0604020202020204" pitchFamily="34" charset="0"/>
              </a:rPr>
              <a:t> </a:t>
            </a:r>
          </a:p>
          <a:p>
            <a:pPr eaLnBrk="1" hangingPunct="1">
              <a:lnSpc>
                <a:spcPct val="80000"/>
              </a:lnSpc>
              <a:buFontTx/>
              <a:buNone/>
            </a:pPr>
            <a:r>
              <a:rPr lang="en-US" altLang="zh-CN" sz="1800" dirty="0">
                <a:latin typeface="Arial" panose="020B0604020202020204" pitchFamily="34" charset="0"/>
                <a:ea typeface="宋体" charset="0"/>
                <a:cs typeface="Arial" panose="020B0604020202020204" pitchFamily="34" charset="0"/>
              </a:rPr>
              <a:t>                                    </a:t>
            </a:r>
            <a:r>
              <a:rPr lang="en-US" altLang="zh-CN" sz="1800" i="1" dirty="0">
                <a:solidFill>
                  <a:srgbClr val="009900"/>
                </a:solidFill>
                <a:latin typeface="Arial" panose="020B0604020202020204" pitchFamily="34" charset="0"/>
                <a:ea typeface="宋体" charset="0"/>
                <a:cs typeface="Arial" panose="020B0604020202020204" pitchFamily="34" charset="0"/>
              </a:rPr>
              <a:t>ek </a:t>
            </a:r>
            <a:r>
              <a:rPr lang="en-US" altLang="zh-CN" sz="1800" i="1" dirty="0" err="1">
                <a:solidFill>
                  <a:srgbClr val="009900"/>
                </a:solidFill>
                <a:latin typeface="Arial" panose="020B0604020202020204" pitchFamily="34" charset="0"/>
                <a:ea typeface="宋体" charset="0"/>
                <a:cs typeface="Arial" panose="020B0604020202020204" pitchFamily="34" charset="0"/>
              </a:rPr>
              <a:t>merous</a:t>
            </a:r>
            <a:r>
              <a:rPr lang="en-US" altLang="zh-CN" sz="1800" i="1" dirty="0">
                <a:solidFill>
                  <a:srgbClr val="009900"/>
                </a:solidFill>
                <a:latin typeface="Arial" panose="020B0604020202020204" pitchFamily="34" charset="0"/>
                <a:ea typeface="宋体" charset="0"/>
                <a:cs typeface="Arial" panose="020B0604020202020204" pitchFamily="34" charset="0"/>
              </a:rPr>
              <a:t>       ek </a:t>
            </a:r>
            <a:r>
              <a:rPr lang="en-US" altLang="zh-CN" sz="1800" i="1" dirty="0" err="1">
                <a:solidFill>
                  <a:srgbClr val="009900"/>
                </a:solidFill>
                <a:latin typeface="Arial" panose="020B0604020202020204" pitchFamily="34" charset="0"/>
                <a:ea typeface="宋体" charset="0"/>
                <a:cs typeface="Arial" panose="020B0604020202020204" pitchFamily="34" charset="0"/>
              </a:rPr>
              <a:t>merous</a:t>
            </a:r>
            <a:endParaRPr lang="en-US" altLang="zh-CN" sz="1800" i="1" dirty="0">
              <a:solidFill>
                <a:srgbClr val="009900"/>
              </a:solidFill>
              <a:latin typeface="Arial" panose="020B0604020202020204" pitchFamily="34" charset="0"/>
              <a:ea typeface="宋体" charset="0"/>
              <a:cs typeface="Arial" panose="020B0604020202020204" pitchFamily="34" charset="0"/>
            </a:endParaRPr>
          </a:p>
          <a:p>
            <a:pPr eaLnBrk="1" hangingPunct="1">
              <a:lnSpc>
                <a:spcPct val="80000"/>
              </a:lnSpc>
              <a:buFontTx/>
              <a:buNone/>
            </a:pPr>
            <a:r>
              <a:rPr lang="en-US" altLang="zh-CN" sz="1800" dirty="0">
                <a:solidFill>
                  <a:srgbClr val="000099"/>
                </a:solidFill>
                <a:latin typeface="Arial" panose="020B0604020202020204" pitchFamily="34" charset="0"/>
                <a:ea typeface="宋体" charset="0"/>
                <a:cs typeface="Arial" panose="020B0604020202020204" pitchFamily="34" charset="0"/>
              </a:rPr>
              <a:t>ESV </a:t>
            </a:r>
            <a:r>
              <a:rPr lang="en-US" altLang="zh-CN" sz="1800" dirty="0">
                <a:solidFill>
                  <a:srgbClr val="000099"/>
                </a:solidFill>
                <a:latin typeface="Arial" panose="020B0604020202020204" pitchFamily="34" charset="0"/>
                <a:ea typeface="宋体" charset="0"/>
                <a:cs typeface="Arial" panose="020B0604020202020204" pitchFamily="34" charset="0"/>
                <a:sym typeface="Wingdings" charset="0"/>
              </a:rPr>
              <a:t>                         "</a:t>
            </a:r>
            <a:r>
              <a:rPr lang="ar-JO" altLang="zh-CN" sz="1800" dirty="0">
                <a:solidFill>
                  <a:srgbClr val="000099"/>
                </a:solidFill>
                <a:latin typeface="Arial" panose="020B0604020202020204" pitchFamily="34" charset="0"/>
                <a:ea typeface="宋体" charset="0"/>
                <a:cs typeface="Arial" panose="020B0604020202020204" pitchFamily="34" charset="0"/>
                <a:sym typeface="Wingdings" charset="0"/>
              </a:rPr>
              <a:t>بعض</a:t>
            </a:r>
            <a:r>
              <a:rPr lang="en-US" altLang="zh-CN" sz="1800" dirty="0">
                <a:solidFill>
                  <a:srgbClr val="000099"/>
                </a:solidFill>
                <a:latin typeface="Arial" panose="020B0604020202020204" pitchFamily="34" charset="0"/>
                <a:ea typeface="宋体" charset="0"/>
                <a:cs typeface="Arial" panose="020B0604020202020204" pitchFamily="34" charset="0"/>
                <a:sym typeface="Wingdings" charset="0"/>
              </a:rPr>
              <a:t>"                   “</a:t>
            </a:r>
            <a:r>
              <a:rPr lang="ar-JO" altLang="zh-CN" sz="1800" dirty="0">
                <a:solidFill>
                  <a:srgbClr val="000099"/>
                </a:solidFill>
                <a:latin typeface="Arial" panose="020B0604020202020204" pitchFamily="34" charset="0"/>
                <a:ea typeface="宋体" charset="0"/>
                <a:cs typeface="Arial" panose="020B0604020202020204" pitchFamily="34" charset="0"/>
                <a:sym typeface="Wingdings" charset="0"/>
              </a:rPr>
              <a:t>بعض</a:t>
            </a:r>
            <a:r>
              <a:rPr lang="en-US" altLang="zh-CN" sz="1800" dirty="0">
                <a:solidFill>
                  <a:srgbClr val="000099"/>
                </a:solidFill>
                <a:latin typeface="Arial" panose="020B0604020202020204" pitchFamily="34" charset="0"/>
                <a:ea typeface="宋体" charset="0"/>
                <a:cs typeface="Arial" panose="020B0604020202020204" pitchFamily="34" charset="0"/>
                <a:sym typeface="Wingdings" charset="0"/>
              </a:rPr>
              <a:t>"</a:t>
            </a:r>
            <a:r>
              <a:rPr lang="en-US" altLang="zh-CN" sz="1800" dirty="0">
                <a:solidFill>
                  <a:srgbClr val="000099"/>
                </a:solidFill>
                <a:latin typeface="Arial" panose="020B0604020202020204" pitchFamily="34" charset="0"/>
                <a:ea typeface="宋体" charset="0"/>
                <a:cs typeface="Arial" panose="020B0604020202020204" pitchFamily="34" charset="0"/>
              </a:rPr>
              <a:t> </a:t>
            </a:r>
          </a:p>
          <a:p>
            <a:pPr eaLnBrk="1" hangingPunct="1">
              <a:lnSpc>
                <a:spcPct val="80000"/>
              </a:lnSpc>
              <a:buFontTx/>
              <a:buNone/>
            </a:pPr>
            <a:endParaRPr lang="en-US" altLang="zh-CN" sz="1800" dirty="0">
              <a:latin typeface="Arial" panose="020B0604020202020204" pitchFamily="34" charset="0"/>
              <a:ea typeface="宋体" charset="0"/>
              <a:cs typeface="Arial" panose="020B0604020202020204" pitchFamily="34" charset="0"/>
            </a:endParaRPr>
          </a:p>
          <a:p>
            <a:pPr algn="ctr" eaLnBrk="1" hangingPunct="1">
              <a:lnSpc>
                <a:spcPct val="80000"/>
              </a:lnSpc>
              <a:buFontTx/>
              <a:buNone/>
            </a:pPr>
            <a:r>
              <a:rPr lang="ar-JO" altLang="zh-CN" sz="1800" dirty="0">
                <a:latin typeface="Arial" panose="020B0604020202020204" pitchFamily="34" charset="0"/>
                <a:ea typeface="宋体" charset="0"/>
                <a:cs typeface="Arial" panose="020B0604020202020204" pitchFamily="34" charset="0"/>
              </a:rPr>
              <a:t>10وَلكِنْ مَتَى جَاءَ الْكَامِلُ فَحِينَئِذٍ يُبْطَلُ مَا هُوَ بَعْضٌ. </a:t>
            </a:r>
            <a:endParaRPr lang="en-US" altLang="zh-CN" sz="1800" dirty="0">
              <a:latin typeface="Arial" panose="020B0604020202020204" pitchFamily="34" charset="0"/>
              <a:ea typeface="宋体" charset="0"/>
              <a:cs typeface="Arial" panose="020B0604020202020204" pitchFamily="34" charset="0"/>
            </a:endParaRPr>
          </a:p>
          <a:p>
            <a:pPr algn="l" eaLnBrk="1" hangingPunct="1">
              <a:lnSpc>
                <a:spcPct val="80000"/>
              </a:lnSpc>
              <a:buFontTx/>
              <a:buNone/>
            </a:pPr>
            <a:r>
              <a:rPr lang="en-US" altLang="zh-CN" sz="1800" dirty="0">
                <a:solidFill>
                  <a:srgbClr val="990000"/>
                </a:solidFill>
                <a:latin typeface="Arial" panose="020B0604020202020204" pitchFamily="34" charset="0"/>
                <a:ea typeface="宋体" charset="0"/>
                <a:cs typeface="Arial" panose="020B0604020202020204" pitchFamily="34" charset="0"/>
              </a:rPr>
              <a:t>                                 </a:t>
            </a:r>
            <a:r>
              <a:rPr lang="en-US" altLang="zh-CN" sz="1800" dirty="0">
                <a:solidFill>
                  <a:srgbClr val="00B050"/>
                </a:solidFill>
                <a:latin typeface="Arial" panose="020B0604020202020204" pitchFamily="34" charset="0"/>
                <a:ea typeface="宋体" charset="0"/>
                <a:cs typeface="Arial" panose="020B0604020202020204" pitchFamily="34" charset="0"/>
              </a:rPr>
              <a:t>to ek </a:t>
            </a:r>
            <a:r>
              <a:rPr lang="en-US" altLang="zh-CN" sz="1800" dirty="0" err="1">
                <a:solidFill>
                  <a:srgbClr val="00B050"/>
                </a:solidFill>
                <a:latin typeface="Arial" panose="020B0604020202020204" pitchFamily="34" charset="0"/>
                <a:ea typeface="宋体" charset="0"/>
                <a:cs typeface="Arial" panose="020B0604020202020204" pitchFamily="34" charset="0"/>
              </a:rPr>
              <a:t>merous</a:t>
            </a:r>
            <a:r>
              <a:rPr lang="en-US" altLang="zh-CN" sz="1800" dirty="0">
                <a:solidFill>
                  <a:srgbClr val="00B050"/>
                </a:solidFill>
                <a:latin typeface="Arial" panose="020B0604020202020204" pitchFamily="34" charset="0"/>
                <a:ea typeface="宋体" charset="0"/>
                <a:cs typeface="Arial" panose="020B0604020202020204" pitchFamily="34" charset="0"/>
              </a:rPr>
              <a:t>     </a:t>
            </a:r>
            <a:r>
              <a:rPr lang="en-US" altLang="zh-CN" sz="1800" i="1" dirty="0">
                <a:solidFill>
                  <a:srgbClr val="990000"/>
                </a:solidFill>
                <a:latin typeface="Arial" panose="020B0604020202020204" pitchFamily="34" charset="0"/>
                <a:ea typeface="宋体" charset="0"/>
                <a:cs typeface="Arial" panose="020B0604020202020204" pitchFamily="34" charset="0"/>
              </a:rPr>
              <a:t>to </a:t>
            </a:r>
            <a:r>
              <a:rPr lang="en-US" altLang="zh-CN" sz="1800" i="1" dirty="0" err="1">
                <a:solidFill>
                  <a:srgbClr val="990000"/>
                </a:solidFill>
                <a:latin typeface="Arial" panose="020B0604020202020204" pitchFamily="34" charset="0"/>
                <a:ea typeface="宋体" charset="0"/>
                <a:cs typeface="Arial" panose="020B0604020202020204" pitchFamily="34" charset="0"/>
              </a:rPr>
              <a:t>teleion</a:t>
            </a:r>
            <a:r>
              <a:rPr lang="en-US" altLang="zh-CN" sz="1800" dirty="0">
                <a:latin typeface="Arial" panose="020B0604020202020204" pitchFamily="34" charset="0"/>
                <a:ea typeface="宋体" charset="0"/>
                <a:cs typeface="Arial" panose="020B0604020202020204" pitchFamily="34" charset="0"/>
              </a:rPr>
              <a:t> </a:t>
            </a:r>
          </a:p>
          <a:p>
            <a:pPr algn="ctr" eaLnBrk="1" hangingPunct="1">
              <a:lnSpc>
                <a:spcPct val="80000"/>
              </a:lnSpc>
              <a:buFontTx/>
              <a:buNone/>
            </a:pPr>
            <a:r>
              <a:rPr lang="ar-JO" altLang="zh-CN" sz="1800" dirty="0">
                <a:solidFill>
                  <a:srgbClr val="1102FF"/>
                </a:solidFill>
                <a:latin typeface="Arial" panose="020B0604020202020204" pitchFamily="34" charset="0"/>
                <a:ea typeface="宋体" charset="0"/>
                <a:cs typeface="Arial" panose="020B0604020202020204" pitchFamily="34" charset="0"/>
              </a:rPr>
              <a:t>بعض</a:t>
            </a:r>
            <a:r>
              <a:rPr lang="en-US" altLang="zh-CN" sz="1800" dirty="0">
                <a:latin typeface="Arial" panose="020B0604020202020204" pitchFamily="34" charset="0"/>
                <a:ea typeface="宋体" charset="0"/>
                <a:cs typeface="Arial" panose="020B0604020202020204" pitchFamily="34" charset="0"/>
              </a:rPr>
              <a:t>            </a:t>
            </a:r>
            <a:r>
              <a:rPr lang="en-US" altLang="zh-CN" sz="1800" dirty="0">
                <a:solidFill>
                  <a:srgbClr val="000099"/>
                </a:solidFill>
                <a:latin typeface="Arial" panose="020B0604020202020204" pitchFamily="34" charset="0"/>
                <a:ea typeface="宋体" charset="0"/>
                <a:cs typeface="Arial" panose="020B0604020202020204" pitchFamily="34" charset="0"/>
              </a:rPr>
              <a:t>"</a:t>
            </a:r>
            <a:r>
              <a:rPr lang="ar-JO" altLang="zh-CN" sz="1800" dirty="0">
                <a:solidFill>
                  <a:srgbClr val="000099"/>
                </a:solidFill>
                <a:latin typeface="Arial" panose="020B0604020202020204" pitchFamily="34" charset="0"/>
                <a:ea typeface="宋体" charset="0"/>
                <a:cs typeface="Arial" panose="020B0604020202020204" pitchFamily="34" charset="0"/>
              </a:rPr>
              <a:t>كامل</a:t>
            </a:r>
            <a:r>
              <a:rPr lang="en-US" altLang="zh-CN" sz="1800" dirty="0">
                <a:solidFill>
                  <a:srgbClr val="000099"/>
                </a:solidFill>
                <a:latin typeface="Arial" panose="020B0604020202020204" pitchFamily="34" charset="0"/>
                <a:ea typeface="宋体" charset="0"/>
                <a:cs typeface="Arial" panose="020B0604020202020204" pitchFamily="34" charset="0"/>
              </a:rPr>
              <a:t>“  </a:t>
            </a:r>
          </a:p>
          <a:p>
            <a:pPr algn="ctr" eaLnBrk="1" hangingPunct="1">
              <a:lnSpc>
                <a:spcPct val="80000"/>
              </a:lnSpc>
              <a:buFontTx/>
              <a:buNone/>
            </a:pPr>
            <a:r>
              <a:rPr lang="en-US" altLang="zh-CN" sz="1800" dirty="0">
                <a:solidFill>
                  <a:srgbClr val="000099"/>
                </a:solidFill>
                <a:latin typeface="Arial" panose="020B0604020202020204" pitchFamily="34" charset="0"/>
                <a:ea typeface="宋体" charset="0"/>
                <a:cs typeface="Arial" panose="020B0604020202020204" pitchFamily="34" charset="0"/>
              </a:rPr>
              <a:t> </a:t>
            </a:r>
            <a:endParaRPr lang="en-US" altLang="zh-CN" sz="1800" dirty="0">
              <a:latin typeface="Arial" panose="020B0604020202020204" pitchFamily="34" charset="0"/>
              <a:ea typeface="宋体" charset="0"/>
              <a:cs typeface="Arial" panose="020B0604020202020204" pitchFamily="34" charset="0"/>
            </a:endParaRPr>
          </a:p>
          <a:p>
            <a:pPr algn="ctr" eaLnBrk="1" hangingPunct="1">
              <a:lnSpc>
                <a:spcPct val="80000"/>
              </a:lnSpc>
              <a:buFontTx/>
              <a:buNone/>
            </a:pPr>
            <a:r>
              <a:rPr lang="ar-JO" altLang="zh-CN" sz="1800" dirty="0">
                <a:latin typeface="Arial" panose="020B0604020202020204" pitchFamily="34" charset="0"/>
                <a:ea typeface="宋体" charset="0"/>
                <a:cs typeface="Arial" panose="020B0604020202020204" pitchFamily="34" charset="0"/>
              </a:rPr>
              <a:t>. 11لَمَّا كُنْتُ طِفْلاً كَطِفْل كُنْتُ أَتَكَلَّمُ، وَكَطِفْل كُنْتُ أَفْطَنُ، وَكَطِفْل كُنْتُ أَفْتَكِرُ. وَلكِنْ لَمَّا صِرْتُ رَجُلاً أَبْطَلْتُ مَا لِلطِّفْلِ. </a:t>
            </a:r>
          </a:p>
          <a:p>
            <a:pPr eaLnBrk="1" hangingPunct="1">
              <a:lnSpc>
                <a:spcPct val="80000"/>
              </a:lnSpc>
              <a:buFontTx/>
              <a:buNone/>
            </a:pPr>
            <a:r>
              <a:rPr lang="ar-JO" altLang="zh-CN" sz="1800" dirty="0">
                <a:latin typeface="Arial" panose="020B0604020202020204" pitchFamily="34" charset="0"/>
                <a:ea typeface="宋体" charset="0"/>
                <a:cs typeface="Arial" panose="020B0604020202020204" pitchFamily="34" charset="0"/>
              </a:rPr>
              <a:t>12فَإِنَّنَا نَنْظُرُ الآنَ فِي مِرْآةٍ، فِي لُغْزٍ، لكِنْ حِينَئِذٍ وَجْهًا لِوَجْهٍ. الآنَ أَعْرِفُ ب</a:t>
            </a:r>
            <a:r>
              <a:rPr lang="ar-JO" altLang="zh-CN" sz="1800" u="sng" dirty="0">
                <a:latin typeface="Arial" panose="020B0604020202020204" pitchFamily="34" charset="0"/>
                <a:ea typeface="宋体" charset="0"/>
                <a:cs typeface="Arial" panose="020B0604020202020204" pitchFamily="34" charset="0"/>
              </a:rPr>
              <a:t>َعْض</a:t>
            </a:r>
            <a:r>
              <a:rPr lang="ar-JO" altLang="zh-CN" sz="1800" dirty="0">
                <a:latin typeface="Arial" panose="020B0604020202020204" pitchFamily="34" charset="0"/>
                <a:ea typeface="宋体" charset="0"/>
                <a:cs typeface="Arial" panose="020B0604020202020204" pitchFamily="34" charset="0"/>
              </a:rPr>
              <a:t>َ الْمَعْرِفَةِ، لكِنْ حِينَئِذٍ سَأَعْرِفُ كَمَا عُرِفْتُ. </a:t>
            </a:r>
          </a:p>
          <a:p>
            <a:pPr eaLnBrk="1" hangingPunct="1">
              <a:lnSpc>
                <a:spcPct val="80000"/>
              </a:lnSpc>
              <a:buFontTx/>
              <a:buNone/>
            </a:pPr>
            <a:r>
              <a:rPr lang="en-US" altLang="zh-CN" sz="1800" dirty="0">
                <a:latin typeface="Arial" panose="020B0604020202020204" pitchFamily="34" charset="0"/>
                <a:ea typeface="宋体" charset="0"/>
                <a:cs typeface="Arial" panose="020B0604020202020204" pitchFamily="34" charset="0"/>
              </a:rPr>
              <a:t>                     </a:t>
            </a:r>
            <a:r>
              <a:rPr lang="en-US" altLang="zh-CN" sz="1800" i="1" dirty="0">
                <a:solidFill>
                  <a:srgbClr val="009900"/>
                </a:solidFill>
                <a:latin typeface="Arial" panose="020B0604020202020204" pitchFamily="34" charset="0"/>
                <a:ea typeface="宋体" charset="0"/>
                <a:cs typeface="Arial" panose="020B0604020202020204" pitchFamily="34" charset="0"/>
              </a:rPr>
              <a:t>ek </a:t>
            </a:r>
            <a:r>
              <a:rPr lang="en-US" altLang="zh-CN" sz="1800" i="1" dirty="0" err="1">
                <a:solidFill>
                  <a:srgbClr val="009900"/>
                </a:solidFill>
                <a:latin typeface="Arial" panose="020B0604020202020204" pitchFamily="34" charset="0"/>
                <a:ea typeface="宋体" charset="0"/>
                <a:cs typeface="Arial" panose="020B0604020202020204" pitchFamily="34" charset="0"/>
              </a:rPr>
              <a:t>merous</a:t>
            </a:r>
            <a:endParaRPr lang="en-US" altLang="zh-CN" sz="1800" i="1" dirty="0">
              <a:solidFill>
                <a:srgbClr val="009900"/>
              </a:solidFill>
              <a:latin typeface="Arial" panose="020B0604020202020204" pitchFamily="34" charset="0"/>
              <a:ea typeface="宋体" charset="0"/>
              <a:cs typeface="Arial" panose="020B0604020202020204" pitchFamily="34" charset="0"/>
            </a:endParaRPr>
          </a:p>
          <a:p>
            <a:pPr eaLnBrk="1" hangingPunct="1">
              <a:lnSpc>
                <a:spcPct val="80000"/>
              </a:lnSpc>
              <a:buFontTx/>
              <a:buNone/>
            </a:pPr>
            <a:r>
              <a:rPr lang="en-US" altLang="zh-CN" sz="1800" dirty="0">
                <a:latin typeface="Arial" panose="020B0604020202020204" pitchFamily="34" charset="0"/>
                <a:ea typeface="宋体" charset="0"/>
                <a:cs typeface="Arial" panose="020B0604020202020204" pitchFamily="34" charset="0"/>
              </a:rPr>
              <a:t>                      </a:t>
            </a:r>
            <a:r>
              <a:rPr lang="en-US" altLang="zh-CN" sz="1800" dirty="0">
                <a:solidFill>
                  <a:srgbClr val="000099"/>
                </a:solidFill>
                <a:latin typeface="Arial" panose="020B0604020202020204" pitchFamily="34" charset="0"/>
                <a:ea typeface="宋体" charset="0"/>
                <a:cs typeface="Arial" panose="020B0604020202020204" pitchFamily="34" charset="0"/>
              </a:rPr>
              <a:t>"</a:t>
            </a:r>
            <a:r>
              <a:rPr lang="ar-JO" altLang="zh-CN" sz="1800" dirty="0">
                <a:solidFill>
                  <a:srgbClr val="000099"/>
                </a:solidFill>
                <a:latin typeface="Arial" panose="020B0604020202020204" pitchFamily="34" charset="0"/>
                <a:ea typeface="宋体" charset="0"/>
                <a:cs typeface="Arial" panose="020B0604020202020204" pitchFamily="34" charset="0"/>
              </a:rPr>
              <a:t>بعض</a:t>
            </a:r>
            <a:r>
              <a:rPr lang="en-US" altLang="zh-CN" sz="1800" dirty="0">
                <a:solidFill>
                  <a:srgbClr val="000099"/>
                </a:solidFill>
                <a:latin typeface="Arial" panose="020B0604020202020204" pitchFamily="34" charset="0"/>
                <a:ea typeface="宋体" charset="0"/>
                <a:cs typeface="Arial" panose="020B0604020202020204" pitchFamily="34" charset="0"/>
              </a:rPr>
              <a:t>"    </a:t>
            </a:r>
            <a:r>
              <a:rPr lang="en-US" altLang="zh-CN" sz="1800" dirty="0">
                <a:solidFill>
                  <a:srgbClr val="000099"/>
                </a:solidFill>
                <a:latin typeface="Arial" panose="020B0604020202020204" pitchFamily="34" charset="0"/>
                <a:ea typeface="宋体" charset="0"/>
                <a:cs typeface="Arial" panose="020B0604020202020204" pitchFamily="34" charset="0"/>
                <a:sym typeface="Wingdings" charset="0"/>
              </a:rPr>
              <a:t>  </a:t>
            </a:r>
            <a:r>
              <a:rPr lang="ar-JO" altLang="zh-CN" sz="1800" dirty="0">
                <a:solidFill>
                  <a:srgbClr val="000099"/>
                </a:solidFill>
                <a:latin typeface="Arial" panose="020B0604020202020204" pitchFamily="34" charset="0"/>
                <a:ea typeface="宋体" charset="0"/>
                <a:cs typeface="Arial" panose="020B0604020202020204" pitchFamily="34" charset="0"/>
                <a:sym typeface="Wingdings" charset="0"/>
              </a:rPr>
              <a:t>بالمقارنة مع</a:t>
            </a:r>
            <a:r>
              <a:rPr lang="en-US" altLang="zh-CN" sz="1800" dirty="0">
                <a:solidFill>
                  <a:srgbClr val="000099"/>
                </a:solidFill>
                <a:latin typeface="Arial" panose="020B0604020202020204" pitchFamily="34" charset="0"/>
                <a:ea typeface="宋体" charset="0"/>
                <a:cs typeface="Arial" panose="020B0604020202020204" pitchFamily="34" charset="0"/>
              </a:rPr>
              <a:t>  </a:t>
            </a:r>
            <a:r>
              <a:rPr lang="en-US" altLang="zh-CN" sz="1800" dirty="0">
                <a:solidFill>
                  <a:srgbClr val="000099"/>
                </a:solidFill>
                <a:latin typeface="Arial" panose="020B0604020202020204" pitchFamily="34" charset="0"/>
                <a:ea typeface="宋体" charset="0"/>
                <a:cs typeface="Arial" panose="020B0604020202020204" pitchFamily="34" charset="0"/>
                <a:sym typeface="Wingdings" charset="0"/>
              </a:rPr>
              <a:t></a:t>
            </a:r>
            <a:r>
              <a:rPr lang="en-US" altLang="zh-CN" sz="1800" dirty="0">
                <a:solidFill>
                  <a:srgbClr val="000099"/>
                </a:solidFill>
                <a:latin typeface="Arial" panose="020B0604020202020204" pitchFamily="34" charset="0"/>
                <a:ea typeface="宋体" charset="0"/>
                <a:cs typeface="Arial" panose="020B0604020202020204" pitchFamily="34" charset="0"/>
              </a:rPr>
              <a:t> </a:t>
            </a:r>
            <a:r>
              <a:rPr lang="ar-JO" altLang="zh-CN" sz="1800" dirty="0">
                <a:solidFill>
                  <a:srgbClr val="000099"/>
                </a:solidFill>
                <a:latin typeface="Arial" panose="020B0604020202020204" pitchFamily="34" charset="0"/>
                <a:ea typeface="宋体" charset="0"/>
                <a:cs typeface="Arial" panose="020B0604020202020204" pitchFamily="34" charset="0"/>
              </a:rPr>
              <a:t>الفهم الكامل</a:t>
            </a:r>
            <a:endParaRPr lang="en-US" altLang="zh-CN" sz="1800" dirty="0">
              <a:solidFill>
                <a:srgbClr val="000099"/>
              </a:solidFill>
              <a:latin typeface="Arial" panose="020B0604020202020204" pitchFamily="34" charset="0"/>
              <a:ea typeface="宋体" charset="0"/>
              <a:cs typeface="Arial" panose="020B0604020202020204" pitchFamily="34" charset="0"/>
            </a:endParaRPr>
          </a:p>
          <a:p>
            <a:pPr eaLnBrk="1" hangingPunct="1">
              <a:lnSpc>
                <a:spcPct val="80000"/>
              </a:lnSpc>
              <a:buFontTx/>
              <a:buNone/>
            </a:pPr>
            <a:endParaRPr lang="en-US" altLang="zh-CN" sz="1800" dirty="0">
              <a:solidFill>
                <a:srgbClr val="000099"/>
              </a:solidFill>
              <a:latin typeface="Arial" panose="020B0604020202020204" pitchFamily="34" charset="0"/>
              <a:ea typeface="宋体" charset="0"/>
              <a:cs typeface="Arial" panose="020B0604020202020204" pitchFamily="34" charset="0"/>
            </a:endParaRPr>
          </a:p>
          <a:p>
            <a:pPr eaLnBrk="1" hangingPunct="1">
              <a:lnSpc>
                <a:spcPct val="80000"/>
              </a:lnSpc>
              <a:buFontTx/>
              <a:buNone/>
            </a:pPr>
            <a:r>
              <a:rPr lang="ar-JO" altLang="zh-CN" sz="1800" dirty="0">
                <a:latin typeface="Arial" panose="020B0604020202020204" pitchFamily="34" charset="0"/>
                <a:ea typeface="宋体" charset="0"/>
                <a:cs typeface="Arial" panose="020B0604020202020204" pitchFamily="34" charset="0"/>
              </a:rPr>
              <a:t>سأعرف كما عرفت</a:t>
            </a:r>
            <a:endParaRPr lang="en-US" altLang="zh-CN" sz="1800" dirty="0">
              <a:latin typeface="Arial" panose="020B0604020202020204" pitchFamily="34" charset="0"/>
              <a:ea typeface="宋体" charset="0"/>
              <a:cs typeface="Arial" panose="020B0604020202020204" pitchFamily="34" charset="0"/>
            </a:endParaRPr>
          </a:p>
          <a:p>
            <a:pPr algn="ctr" eaLnBrk="1" hangingPunct="1">
              <a:lnSpc>
                <a:spcPct val="80000"/>
              </a:lnSpc>
              <a:buFontTx/>
              <a:buNone/>
            </a:pPr>
            <a:r>
              <a:rPr lang="ar-JO" altLang="zh-CN" sz="1800" dirty="0">
                <a:latin typeface="Arial" panose="020B0604020202020204" pitchFamily="34" charset="0"/>
                <a:ea typeface="宋体" charset="0"/>
                <a:cs typeface="Arial" panose="020B0604020202020204" pitchFamily="34" charset="0"/>
              </a:rPr>
              <a:t>13أَمَّا الآنَ فَيَثْبُتُ: الإِيمَانُ وَالرَّجَاءُ وَالْمَحَبَّةُ، هذِهِ الثَّلاَثَةُ وَلكِنَّ أَعْظَمَهُنَّ الْمَحَبَّةُ.</a:t>
            </a:r>
            <a:endParaRPr lang="en-US" sz="1800" dirty="0">
              <a:latin typeface="Arial" panose="020B0604020202020204" pitchFamily="34" charset="0"/>
              <a:cs typeface="Arial" panose="020B0604020202020204" pitchFamily="34" charset="0"/>
            </a:endParaRPr>
          </a:p>
        </p:txBody>
      </p:sp>
      <p:sp>
        <p:nvSpPr>
          <p:cNvPr id="387075" name="Text Box 4"/>
          <p:cNvSpPr txBox="1">
            <a:spLocks noChangeArrowheads="1"/>
          </p:cNvSpPr>
          <p:nvPr/>
        </p:nvSpPr>
        <p:spPr bwMode="auto">
          <a:xfrm>
            <a:off x="7956550" y="476250"/>
            <a:ext cx="103265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t>16-17</a:t>
            </a:r>
            <a:endParaRPr lang="en-US" b="1" dirty="0"/>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2"/>
          <p:cNvSpPr>
            <a:spLocks noGrp="1" noChangeArrowheads="1"/>
          </p:cNvSpPr>
          <p:nvPr>
            <p:ph type="title"/>
          </p:nvPr>
        </p:nvSpPr>
        <p:spPr/>
        <p:txBody>
          <a:bodyPr/>
          <a:lstStyle/>
          <a:p>
            <a:pPr algn="ctr" eaLnBrk="1" hangingPunct="1"/>
            <a:r>
              <a:rPr lang="ar-JO" b="1" dirty="0">
                <a:latin typeface="Arial" panose="020B0604020202020204" pitchFamily="34" charset="0"/>
                <a:cs typeface="Arial" panose="020B0604020202020204" pitchFamily="34" charset="0"/>
              </a:rPr>
              <a:t>النقد</a:t>
            </a:r>
            <a:endParaRPr lang="en-US" b="1" dirty="0">
              <a:latin typeface="Arial" panose="020B0604020202020204" pitchFamily="34" charset="0"/>
              <a:cs typeface="Arial" panose="020B0604020202020204" pitchFamily="34" charset="0"/>
            </a:endParaRPr>
          </a:p>
        </p:txBody>
      </p:sp>
      <p:sp>
        <p:nvSpPr>
          <p:cNvPr id="24579" name="Rectangle 3"/>
          <p:cNvSpPr>
            <a:spLocks noGrp="1" noChangeArrowheads="1"/>
          </p:cNvSpPr>
          <p:nvPr>
            <p:ph type="body" idx="1"/>
          </p:nvPr>
        </p:nvSpPr>
        <p:spPr>
          <a:xfrm>
            <a:off x="457200" y="1066800"/>
            <a:ext cx="6994525" cy="3441700"/>
          </a:xfrm>
        </p:spPr>
        <p:txBody>
          <a:bodyPr/>
          <a:lstStyle/>
          <a:p>
            <a:pPr marL="361950" indent="-361950" algn="r" rtl="1" eaLnBrk="1" hangingPunct="1"/>
            <a:r>
              <a:rPr lang="ar-JO" altLang="zh-CN" dirty="0">
                <a:solidFill>
                  <a:srgbClr val="000099"/>
                </a:solidFill>
                <a:latin typeface="Arial" panose="020B0604020202020204" pitchFamily="34" charset="0"/>
                <a:ea typeface="宋体" charset="0"/>
                <a:cs typeface="Arial" panose="020B0604020202020204" pitchFamily="34" charset="0"/>
              </a:rPr>
              <a:t>انتهت موهبة الرسولية</a:t>
            </a:r>
            <a:endParaRPr lang="en-US" altLang="zh-CN" dirty="0">
              <a:latin typeface="Arial" panose="020B0604020202020204" pitchFamily="34" charset="0"/>
              <a:ea typeface="宋体" charset="0"/>
              <a:cs typeface="Arial" panose="020B0604020202020204" pitchFamily="34" charset="0"/>
            </a:endParaRPr>
          </a:p>
          <a:p>
            <a:pPr lvl="1" indent="-266700" algn="r" rtl="1" eaLnBrk="1" hangingPunct="1"/>
            <a:r>
              <a:rPr lang="ar-JO" altLang="zh-CN" dirty="0">
                <a:latin typeface="Arial" panose="020B0604020202020204" pitchFamily="34" charset="0"/>
                <a:ea typeface="宋体" charset="0"/>
                <a:cs typeface="Arial" panose="020B0604020202020204" pitchFamily="34" charset="0"/>
              </a:rPr>
              <a:t>لذلك من المحتمل لأي موهبة روحية أن تنتهي</a:t>
            </a:r>
            <a:endParaRPr lang="en-US" altLang="zh-CN" dirty="0">
              <a:latin typeface="Arial" panose="020B0604020202020204" pitchFamily="34" charset="0"/>
              <a:ea typeface="宋体" charset="0"/>
              <a:cs typeface="Arial" panose="020B0604020202020204" pitchFamily="34" charset="0"/>
            </a:endParaRPr>
          </a:p>
          <a:p>
            <a:pPr lvl="1" indent="-266700" algn="r" rtl="1" eaLnBrk="1" hangingPunct="1"/>
            <a:r>
              <a:rPr lang="ar-JO" altLang="zh-CN" dirty="0">
                <a:latin typeface="Arial" panose="020B0604020202020204" pitchFamily="34" charset="0"/>
                <a:ea typeface="宋体" charset="0"/>
                <a:cs typeface="Arial" panose="020B0604020202020204" pitchFamily="34" charset="0"/>
              </a:rPr>
              <a:t>عدم توقف الرسولية كوظيفة وليس كموهبة روحية</a:t>
            </a:r>
            <a:endParaRPr lang="en-US" altLang="zh-CN" dirty="0">
              <a:latin typeface="Arial" panose="020B0604020202020204" pitchFamily="34" charset="0"/>
              <a:ea typeface="宋体" charset="0"/>
              <a:cs typeface="Arial" panose="020B0604020202020204" pitchFamily="34" charset="0"/>
            </a:endParaRPr>
          </a:p>
          <a:p>
            <a:pPr marL="1028700" lvl="2" indent="0" algn="r" eaLnBrk="1" hangingPunct="1">
              <a:buFontTx/>
              <a:buNone/>
            </a:pPr>
            <a:r>
              <a:rPr lang="en-US" sz="2400" dirty="0">
                <a:latin typeface="Arial" panose="020B0604020202020204" pitchFamily="34" charset="0"/>
                <a:ea typeface="宋体" charset="0"/>
                <a:cs typeface="Arial" panose="020B0604020202020204" pitchFamily="34" charset="0"/>
              </a:rPr>
              <a:t>  </a:t>
            </a:r>
            <a:r>
              <a:rPr lang="ar-JO" sz="2400" dirty="0">
                <a:latin typeface="Arial" panose="020B0604020202020204" pitchFamily="34" charset="0"/>
                <a:ea typeface="宋体" charset="0"/>
                <a:cs typeface="Arial" panose="020B0604020202020204" pitchFamily="34" charset="0"/>
              </a:rPr>
              <a:t>الرد: يراها بولس كموهبة روحية ويضعها ويضعها مع قائمة المواهب الأخرى</a:t>
            </a:r>
            <a:endParaRPr lang="en-US" dirty="0">
              <a:latin typeface="Arial" panose="020B0604020202020204" pitchFamily="34" charset="0"/>
              <a:ea typeface="Arial" charset="0"/>
              <a:cs typeface="Arial" panose="020B0604020202020204" pitchFamily="34" charset="0"/>
            </a:endParaRPr>
          </a:p>
        </p:txBody>
      </p:sp>
      <p:sp>
        <p:nvSpPr>
          <p:cNvPr id="24580" name="Text Box 4"/>
          <p:cNvSpPr txBox="1">
            <a:spLocks noChangeArrowheads="1"/>
          </p:cNvSpPr>
          <p:nvPr/>
        </p:nvSpPr>
        <p:spPr bwMode="auto">
          <a:xfrm>
            <a:off x="1295400" y="4545013"/>
            <a:ext cx="6629400" cy="1446550"/>
          </a:xfrm>
          <a:prstGeom prst="rect">
            <a:avLst/>
          </a:prstGeom>
          <a:solidFill>
            <a:srgbClr val="99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algn="ctr"/>
            <a:r>
              <a:rPr lang="ar-JO" altLang="zh-CN" sz="2000" b="1" dirty="0">
                <a:solidFill>
                  <a:srgbClr val="FFFF66"/>
                </a:solidFill>
                <a:latin typeface="Arial" panose="020B0604020202020204" pitchFamily="34" charset="0"/>
                <a:ea typeface="宋体" charset="0"/>
                <a:cs typeface="Arial" panose="020B0604020202020204" pitchFamily="34" charset="0"/>
              </a:rPr>
              <a:t>الموهبة الروحية يمكن اعتبارها موهبة والوظيفة التي يمكن ممارستها فيها، أو وظيفة والموهبة التي يمكن بها القيام بذلك."</a:t>
            </a:r>
            <a:br>
              <a:rPr lang="en-US" altLang="zh-CN" sz="2000" b="1" dirty="0">
                <a:solidFill>
                  <a:srgbClr val="FFFF66"/>
                </a:solidFill>
                <a:latin typeface="Arial" panose="020B0604020202020204" pitchFamily="34" charset="0"/>
                <a:ea typeface="宋体" charset="0"/>
                <a:cs typeface="Arial" panose="020B0604020202020204" pitchFamily="34" charset="0"/>
              </a:rPr>
            </a:br>
            <a:endParaRPr lang="en-US" altLang="zh-CN" b="1" dirty="0">
              <a:solidFill>
                <a:schemeClr val="bg1"/>
              </a:solidFill>
              <a:latin typeface="Arial" panose="020B0604020202020204" pitchFamily="34" charset="0"/>
              <a:ea typeface="宋体" charset="0"/>
              <a:cs typeface="Arial" panose="020B0604020202020204" pitchFamily="34" charset="0"/>
            </a:endParaRPr>
          </a:p>
          <a:p>
            <a:pPr lvl="1" algn="ctr"/>
            <a:r>
              <a:rPr lang="ar-JO" b="1" dirty="0">
                <a:solidFill>
                  <a:schemeClr val="bg1"/>
                </a:solidFill>
                <a:latin typeface="Arial" panose="020B0604020202020204" pitchFamily="34" charset="0"/>
                <a:ea typeface="宋体" charset="0"/>
                <a:cs typeface="Arial" panose="020B0604020202020204" pitchFamily="34" charset="0"/>
              </a:rPr>
              <a:t>جون ستوت (المعمودية والملأ، ص113)</a:t>
            </a:r>
            <a:endParaRPr lang="en-US" dirty="0">
              <a:solidFill>
                <a:schemeClr val="bg1"/>
              </a:solidFill>
              <a:latin typeface="Arial" panose="020B0604020202020204" pitchFamily="34" charset="0"/>
              <a:cs typeface="Arial" panose="020B0604020202020204" pitchFamily="34" charset="0"/>
            </a:endParaRPr>
          </a:p>
        </p:txBody>
      </p:sp>
      <p:sp>
        <p:nvSpPr>
          <p:cNvPr id="388100" name="Text Box 4"/>
          <p:cNvSpPr txBox="1">
            <a:spLocks noChangeArrowheads="1"/>
          </p:cNvSpPr>
          <p:nvPr/>
        </p:nvSpPr>
        <p:spPr bwMode="auto">
          <a:xfrm>
            <a:off x="7956550" y="519113"/>
            <a:ext cx="97975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18-20</a:t>
            </a:r>
            <a:endParaRPr lang="en-US" b="1" dirty="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anim calcmode="lin" valueType="num">
                                      <p:cBhvr additive="base">
                                        <p:cTn id="11" dur="500" fill="hold"/>
                                        <p:tgtEl>
                                          <p:spTgt spid="24579">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4579">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anim calcmode="lin" valueType="num">
                                      <p:cBhvr additive="base">
                                        <p:cTn id="15" dur="500" fill="hold"/>
                                        <p:tgtEl>
                                          <p:spTgt spid="24579">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4579">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4579">
                                            <p:txEl>
                                              <p:pRg st="3" end="3"/>
                                            </p:txEl>
                                          </p:spTgt>
                                        </p:tgtEl>
                                        <p:attrNameLst>
                                          <p:attrName>style.visibility</p:attrName>
                                        </p:attrNameLst>
                                      </p:cBhvr>
                                      <p:to>
                                        <p:strVal val="visible"/>
                                      </p:to>
                                    </p:set>
                                    <p:anim calcmode="lin" valueType="num">
                                      <p:cBhvr additive="base">
                                        <p:cTn id="19" dur="500" fill="hold"/>
                                        <p:tgtEl>
                                          <p:spTgt spid="24579">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4579">
                                            <p:txEl>
                                              <p:pRg st="3" end="3"/>
                                            </p:txEl>
                                          </p:spTgt>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0" presetClass="entr" presetSubtype="0" fill="hold" grpId="0" nodeType="afterEffect">
                                  <p:stCondLst>
                                    <p:cond delay="0"/>
                                  </p:stCondLst>
                                  <p:childTnLst>
                                    <p:set>
                                      <p:cBhvr>
                                        <p:cTn id="23" dur="1" fill="hold">
                                          <p:stCondLst>
                                            <p:cond delay="0"/>
                                          </p:stCondLst>
                                        </p:cTn>
                                        <p:tgtEl>
                                          <p:spTgt spid="24580"/>
                                        </p:tgtEl>
                                        <p:attrNameLst>
                                          <p:attrName>style.visibility</p:attrName>
                                        </p:attrNameLst>
                                      </p:cBhvr>
                                      <p:to>
                                        <p:strVal val="visible"/>
                                      </p:to>
                                    </p:set>
                                    <p:animEffect transition="in" filter="wedge">
                                      <p:cBhvr>
                                        <p:cTn id="24" dur="20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P spid="2458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2"/>
          <p:cNvSpPr>
            <a:spLocks noGrp="1" noChangeArrowheads="1"/>
          </p:cNvSpPr>
          <p:nvPr>
            <p:ph type="title"/>
          </p:nvPr>
        </p:nvSpPr>
        <p:spPr/>
        <p:txBody>
          <a:bodyPr/>
          <a:lstStyle/>
          <a:p>
            <a:pPr algn="ctr" eaLnBrk="1" hangingPunct="1"/>
            <a:r>
              <a:rPr lang="ar-JO" b="1" dirty="0">
                <a:latin typeface="Arial" panose="020B0604020202020204" pitchFamily="34" charset="0"/>
                <a:cs typeface="Arial" panose="020B0604020202020204" pitchFamily="34" charset="0"/>
              </a:rPr>
              <a:t>النقد</a:t>
            </a:r>
            <a:endParaRPr lang="en-US" b="1" dirty="0">
              <a:latin typeface="Arial" panose="020B0604020202020204" pitchFamily="34" charset="0"/>
              <a:cs typeface="Arial" panose="020B0604020202020204" pitchFamily="34" charset="0"/>
            </a:endParaRPr>
          </a:p>
        </p:txBody>
      </p:sp>
      <p:sp>
        <p:nvSpPr>
          <p:cNvPr id="25603" name="Rectangle 3"/>
          <p:cNvSpPr>
            <a:spLocks noGrp="1" noChangeArrowheads="1"/>
          </p:cNvSpPr>
          <p:nvPr>
            <p:ph type="body" idx="1"/>
          </p:nvPr>
        </p:nvSpPr>
        <p:spPr>
          <a:xfrm>
            <a:off x="457200" y="1066800"/>
            <a:ext cx="7499350" cy="5059363"/>
          </a:xfrm>
        </p:spPr>
        <p:txBody>
          <a:bodyPr/>
          <a:lstStyle/>
          <a:p>
            <a:pPr algn="r" rtl="1" eaLnBrk="1" hangingPunct="1"/>
            <a:r>
              <a:rPr lang="ar-JO" altLang="zh-CN" dirty="0">
                <a:solidFill>
                  <a:srgbClr val="000099"/>
                </a:solidFill>
                <a:latin typeface="Arial" panose="020B0604020202020204" pitchFamily="34" charset="0"/>
                <a:ea typeface="宋体" charset="0"/>
                <a:cs typeface="Arial" panose="020B0604020202020204" pitchFamily="34" charset="0"/>
              </a:rPr>
              <a:t>عطية المعجزات المُعطاة لتأكيد صحة رسالة الإنجيل من قبل الرسل وغيرهم خلال وقت لم يكن فيه القانون قد اكتمل بعد (راجع عب ٢: ٣-٤؛ ٢ كو ١٢: ١٢).</a:t>
            </a:r>
          </a:p>
          <a:p>
            <a:pPr algn="r" rtl="1" eaLnBrk="1" hangingPunct="1"/>
            <a:r>
              <a:rPr lang="ar-JO" dirty="0">
                <a:latin typeface="Arial" panose="020B0604020202020204" pitchFamily="34" charset="0"/>
                <a:ea typeface="Arial" charset="0"/>
                <a:cs typeface="Arial" panose="020B0604020202020204" pitchFamily="34" charset="0"/>
              </a:rPr>
              <a:t>إنه غرض يوازي غرض معجزات يسوع</a:t>
            </a:r>
            <a:endParaRPr lang="en-US" dirty="0">
              <a:latin typeface="Arial" panose="020B0604020202020204" pitchFamily="34" charset="0"/>
              <a:ea typeface="Arial" charset="0"/>
              <a:cs typeface="Arial" panose="020B0604020202020204" pitchFamily="34" charset="0"/>
            </a:endParaRPr>
          </a:p>
          <a:p>
            <a:pPr lvl="1" algn="r" rtl="1" eaLnBrk="1" hangingPunct="1"/>
            <a:r>
              <a:rPr lang="ar-JO" altLang="zh-CN" dirty="0">
                <a:latin typeface="Arial" panose="020B0604020202020204" pitchFamily="34" charset="0"/>
                <a:ea typeface="宋体" charset="0"/>
                <a:cs typeface="Arial" panose="020B0604020202020204" pitchFamily="34" charset="0"/>
              </a:rPr>
              <a:t>عندما تأسست الكنيسة على أساس الرسل والأنبياء(أف 2: 11-21) بإتمام القانون، تلاشت موهبة الرسالة والنبوة وما صاحبها من مواهب معجزية مؤكدة.</a:t>
            </a:r>
            <a:endParaRPr lang="en-US" dirty="0">
              <a:latin typeface="Arial" panose="020B0604020202020204" pitchFamily="34" charset="0"/>
              <a:ea typeface="Arial" charset="0"/>
              <a:cs typeface="Arial" panose="020B0604020202020204" pitchFamily="34" charset="0"/>
            </a:endParaRPr>
          </a:p>
        </p:txBody>
      </p:sp>
      <p:sp>
        <p:nvSpPr>
          <p:cNvPr id="389123" name="Text Box 4"/>
          <p:cNvSpPr txBox="1">
            <a:spLocks noChangeArrowheads="1"/>
          </p:cNvSpPr>
          <p:nvPr/>
        </p:nvSpPr>
        <p:spPr bwMode="auto">
          <a:xfrm>
            <a:off x="8366125" y="519113"/>
            <a:ext cx="52705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18</a:t>
            </a:r>
            <a:br>
              <a:rPr lang="en-US"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36</a:t>
            </a:r>
            <a:endParaRPr lang="en-US" b="1" dirty="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p:cTn id="7" dur="500" fill="hold"/>
                                        <p:tgtEl>
                                          <p:spTgt spid="25603">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25603">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25603">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25603">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2560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25603">
                                            <p:txEl>
                                              <p:pRg st="1" end="1"/>
                                            </p:txEl>
                                          </p:spTgt>
                                        </p:tgtEl>
                                        <p:attrNameLst>
                                          <p:attrName>style.visibility</p:attrName>
                                        </p:attrNameLst>
                                      </p:cBhvr>
                                      <p:to>
                                        <p:strVal val="visible"/>
                                      </p:to>
                                    </p:set>
                                    <p:anim calcmode="lin" valueType="num">
                                      <p:cBhvr>
                                        <p:cTn id="16" dur="500" fill="hold"/>
                                        <p:tgtEl>
                                          <p:spTgt spid="25603">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25603">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25603">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25603">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256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2"/>
          <p:cNvSpPr>
            <a:spLocks noGrp="1" noChangeArrowheads="1"/>
          </p:cNvSpPr>
          <p:nvPr>
            <p:ph type="title"/>
          </p:nvPr>
        </p:nvSpPr>
        <p:spPr/>
        <p:txBody>
          <a:bodyPr/>
          <a:lstStyle/>
          <a:p>
            <a:pPr algn="ctr" eaLnBrk="1" hangingPunct="1"/>
            <a:r>
              <a:rPr lang="ar-JO" b="1" dirty="0">
                <a:latin typeface="Arial Black" charset="0"/>
              </a:rPr>
              <a:t>النقد</a:t>
            </a:r>
            <a:endParaRPr lang="en-US" b="1" dirty="0">
              <a:latin typeface="Arial Black" charset="0"/>
            </a:endParaRPr>
          </a:p>
        </p:txBody>
      </p:sp>
      <p:sp>
        <p:nvSpPr>
          <p:cNvPr id="26627" name="Rectangle 3"/>
          <p:cNvSpPr>
            <a:spLocks noGrp="1" noChangeArrowheads="1"/>
          </p:cNvSpPr>
          <p:nvPr>
            <p:ph type="body" idx="1"/>
          </p:nvPr>
        </p:nvSpPr>
        <p:spPr>
          <a:xfrm>
            <a:off x="457200" y="1066800"/>
            <a:ext cx="7499350" cy="5170488"/>
          </a:xfrm>
        </p:spPr>
        <p:txBody>
          <a:bodyPr/>
          <a:lstStyle/>
          <a:p>
            <a:pPr algn="r" rtl="1" eaLnBrk="1" hangingPunct="1"/>
            <a:r>
              <a:rPr lang="ar-JO" altLang="zh-CN" dirty="0">
                <a:solidFill>
                  <a:srgbClr val="000099"/>
                </a:solidFill>
                <a:latin typeface="Arial" panose="020B0604020202020204" pitchFamily="34" charset="0"/>
                <a:ea typeface="宋体" charset="0"/>
                <a:cs typeface="Arial" panose="020B0604020202020204" pitchFamily="34" charset="0"/>
              </a:rPr>
              <a:t>تاريخ الكنيسة</a:t>
            </a:r>
            <a:br>
              <a:rPr lang="en-US" altLang="zh-CN" dirty="0">
                <a:solidFill>
                  <a:srgbClr val="000099"/>
                </a:solidFill>
                <a:latin typeface="Arial" panose="020B0604020202020204" pitchFamily="34" charset="0"/>
                <a:ea typeface="宋体" charset="0"/>
                <a:cs typeface="Arial" panose="020B0604020202020204" pitchFamily="34" charset="0"/>
              </a:rPr>
            </a:br>
            <a:r>
              <a:rPr lang="ar-JO" altLang="zh-CN" dirty="0">
                <a:solidFill>
                  <a:srgbClr val="000099"/>
                </a:solidFill>
                <a:latin typeface="Arial" panose="020B0604020202020204" pitchFamily="34" charset="0"/>
                <a:ea typeface="宋体" charset="0"/>
                <a:cs typeface="Arial" panose="020B0604020202020204" pitchFamily="34" charset="0"/>
              </a:rPr>
              <a:t>العمل المعجزي كظاهرة مستمرة ≠ نوعية ومدى ارتباطه بالمسيح والرسل.</a:t>
            </a:r>
          </a:p>
          <a:p>
            <a:pPr algn="r" rtl="1" eaLnBrk="1" hangingPunct="1"/>
            <a:r>
              <a:rPr lang="ar-JO" altLang="zh-CN" dirty="0">
                <a:latin typeface="Arial" panose="020B0604020202020204" pitchFamily="34" charset="0"/>
                <a:ea typeface="宋体" charset="0"/>
                <a:cs typeface="Arial" panose="020B0604020202020204" pitchFamily="34" charset="0"/>
              </a:rPr>
              <a:t>غير المتوقفين: حتى لو كانت المعجزات أضعف اليوم، إلا أنها مع ذلك لا تزال تعمل على بناء الكنيسة (1 كو 12: 7).</a:t>
            </a:r>
          </a:p>
          <a:p>
            <a:pPr algn="r" rtl="1" eaLnBrk="1" hangingPunct="1"/>
            <a:r>
              <a:rPr lang="ar-JO" altLang="zh-CN" dirty="0">
                <a:latin typeface="Arial" panose="020B0604020202020204" pitchFamily="34" charset="0"/>
                <a:ea typeface="宋体" charset="0"/>
                <a:cs typeface="Arial" panose="020B0604020202020204" pitchFamily="34" charset="0"/>
              </a:rPr>
              <a:t>مع ذلك، فمن الصعب التمييز بين المعجزة الإلهية الحقيقية والمعجزة الزائفة أو حتى الشيطانية.</a:t>
            </a:r>
            <a:endParaRPr lang="en-US" sz="2800" dirty="0">
              <a:latin typeface="Arial" panose="020B0604020202020204" pitchFamily="34" charset="0"/>
              <a:ea typeface="Arial"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p:cTn id="7" dur="500" fill="hold"/>
                                        <p:tgtEl>
                                          <p:spTgt spid="26627">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26627">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26627">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26627">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2662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26627">
                                            <p:txEl>
                                              <p:pRg st="1" end="1"/>
                                            </p:txEl>
                                          </p:spTgt>
                                        </p:tgtEl>
                                        <p:attrNameLst>
                                          <p:attrName>style.visibility</p:attrName>
                                        </p:attrNameLst>
                                      </p:cBhvr>
                                      <p:to>
                                        <p:strVal val="visible"/>
                                      </p:to>
                                    </p:set>
                                    <p:anim calcmode="lin" valueType="num">
                                      <p:cBhvr>
                                        <p:cTn id="16" dur="500" fill="hold"/>
                                        <p:tgtEl>
                                          <p:spTgt spid="26627">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26627">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26627">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26627">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266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2"/>
          <p:cNvSpPr>
            <a:spLocks noGrp="1" noChangeArrowheads="1"/>
          </p:cNvSpPr>
          <p:nvPr>
            <p:ph type="title"/>
          </p:nvPr>
        </p:nvSpPr>
        <p:spPr>
          <a:xfrm>
            <a:off x="457200" y="115888"/>
            <a:ext cx="8229600" cy="639762"/>
          </a:xfrm>
        </p:spPr>
        <p:txBody>
          <a:bodyPr/>
          <a:lstStyle/>
          <a:p>
            <a:pPr algn="ctr" eaLnBrk="1" hangingPunct="1"/>
            <a:r>
              <a:rPr lang="ar-JO" b="1" dirty="0">
                <a:latin typeface="Arial" panose="020B0604020202020204" pitchFamily="34" charset="0"/>
                <a:cs typeface="Arial" panose="020B0604020202020204" pitchFamily="34" charset="0"/>
              </a:rPr>
              <a:t>موقفي</a:t>
            </a:r>
            <a:endParaRPr lang="en-US" b="1" dirty="0">
              <a:latin typeface="Arial" panose="020B0604020202020204" pitchFamily="34" charset="0"/>
              <a:cs typeface="Arial" panose="020B0604020202020204" pitchFamily="34" charset="0"/>
            </a:endParaRPr>
          </a:p>
        </p:txBody>
      </p:sp>
      <p:sp>
        <p:nvSpPr>
          <p:cNvPr id="8195" name="Rectangle 3"/>
          <p:cNvSpPr>
            <a:spLocks noGrp="1" noChangeArrowheads="1"/>
          </p:cNvSpPr>
          <p:nvPr>
            <p:ph type="body" idx="1"/>
          </p:nvPr>
        </p:nvSpPr>
        <p:spPr>
          <a:xfrm>
            <a:off x="539750" y="1196975"/>
            <a:ext cx="8229600" cy="2447925"/>
          </a:xfrm>
        </p:spPr>
        <p:txBody>
          <a:bodyPr/>
          <a:lstStyle/>
          <a:p>
            <a:pPr algn="r" eaLnBrk="1" hangingPunct="1">
              <a:buFontTx/>
              <a:buNone/>
            </a:pPr>
            <a:r>
              <a:rPr lang="en-US"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بخصوص </a:t>
            </a:r>
            <a:r>
              <a:rPr lang="ar-JO" dirty="0">
                <a:solidFill>
                  <a:srgbClr val="C00000"/>
                </a:solidFill>
                <a:latin typeface="Arial" panose="020B0604020202020204" pitchFamily="34" charset="0"/>
                <a:cs typeface="Arial" panose="020B0604020202020204" pitchFamily="34" charset="0"/>
              </a:rPr>
              <a:t>موهبة القوات </a:t>
            </a:r>
            <a:r>
              <a:rPr lang="ar-JO" dirty="0">
                <a:latin typeface="Arial" panose="020B0604020202020204" pitchFamily="34" charset="0"/>
                <a:cs typeface="Arial" panose="020B0604020202020204" pitchFamily="34" charset="0"/>
              </a:rPr>
              <a:t>اليوم،</a:t>
            </a:r>
          </a:p>
          <a:p>
            <a:pPr algn="r" eaLnBrk="1" hangingPunct="1">
              <a:buFontTx/>
              <a:buNone/>
            </a:pPr>
            <a:r>
              <a:rPr lang="ar-JO" dirty="0">
                <a:latin typeface="Arial" panose="020B0604020202020204" pitchFamily="34" charset="0"/>
                <a:cs typeface="Arial" panose="020B0604020202020204" pitchFamily="34" charset="0"/>
              </a:rPr>
              <a:t>فإن موقفي هو ...</a:t>
            </a:r>
            <a:endParaRPr lang="en-US" dirty="0">
              <a:latin typeface="Arial" panose="020B0604020202020204" pitchFamily="34" charset="0"/>
              <a:cs typeface="Arial" panose="020B0604020202020204" pitchFamily="34" charset="0"/>
            </a:endParaRPr>
          </a:p>
          <a:p>
            <a:pPr algn="r" eaLnBrk="1" hangingPunct="1">
              <a:buFontTx/>
              <a:buNone/>
            </a:pPr>
            <a:endParaRPr lang="en-US" sz="800" dirty="0">
              <a:latin typeface="Arial" panose="020B0604020202020204" pitchFamily="34" charset="0"/>
              <a:cs typeface="Arial" panose="020B0604020202020204" pitchFamily="34" charset="0"/>
            </a:endParaRPr>
          </a:p>
          <a:p>
            <a:pPr algn="ctr" eaLnBrk="1" hangingPunct="1">
              <a:buFontTx/>
              <a:buNone/>
            </a:pPr>
            <a:r>
              <a:rPr lang="ar-JO" sz="4800" dirty="0">
                <a:solidFill>
                  <a:srgbClr val="000099"/>
                </a:solidFill>
                <a:latin typeface="Arial" panose="020B0604020202020204" pitchFamily="34" charset="0"/>
                <a:cs typeface="Arial" panose="020B0604020202020204" pitchFamily="34" charset="0"/>
              </a:rPr>
              <a:t>توقفي</a:t>
            </a:r>
            <a:endParaRPr lang="en-US" dirty="0">
              <a:solidFill>
                <a:srgbClr val="000099"/>
              </a:solidFill>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539750" y="3716338"/>
            <a:ext cx="8229600" cy="2449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defRPr/>
            </a:pPr>
            <a:r>
              <a:rPr lang="en-US" sz="2800" b="1" dirty="0">
                <a:latin typeface="Arial" panose="020B0604020202020204" pitchFamily="34" charset="0"/>
                <a:cs typeface="Arial" panose="020B0604020202020204" pitchFamily="34" charset="0"/>
              </a:rPr>
              <a:t>	</a:t>
            </a:r>
            <a:r>
              <a:rPr lang="ar-JO" sz="2800" b="1" kern="0" dirty="0">
                <a:solidFill>
                  <a:srgbClr val="000000"/>
                </a:solidFill>
                <a:latin typeface="Arial" panose="020B0604020202020204" pitchFamily="34" charset="0"/>
                <a:cs typeface="Arial" panose="020B0604020202020204" pitchFamily="34" charset="0"/>
              </a:rPr>
              <a:t>بخصوص </a:t>
            </a:r>
            <a:r>
              <a:rPr lang="ar-JO" sz="2800" b="1" kern="0" dirty="0">
                <a:solidFill>
                  <a:srgbClr val="C00000"/>
                </a:solidFill>
                <a:latin typeface="Arial" panose="020B0604020202020204" pitchFamily="34" charset="0"/>
                <a:cs typeface="Arial" panose="020B0604020202020204" pitchFamily="34" charset="0"/>
              </a:rPr>
              <a:t>عمل الله للقوات </a:t>
            </a:r>
            <a:r>
              <a:rPr lang="ar-JO" sz="2800" b="1" kern="0" dirty="0">
                <a:solidFill>
                  <a:srgbClr val="000000"/>
                </a:solidFill>
                <a:latin typeface="Arial" panose="020B0604020202020204" pitchFamily="34" charset="0"/>
                <a:cs typeface="Arial" panose="020B0604020202020204" pitchFamily="34" charset="0"/>
              </a:rPr>
              <a:t>حسب إرادته اليوم،                     فإن موقفي هو</a:t>
            </a:r>
            <a:endParaRPr lang="en-US" sz="2800" b="1" kern="0" dirty="0">
              <a:solidFill>
                <a:srgbClr val="000000"/>
              </a:solidFill>
              <a:latin typeface="Arial" panose="020B0604020202020204" pitchFamily="34" charset="0"/>
              <a:cs typeface="Arial" panose="020B0604020202020204" pitchFamily="34" charset="0"/>
            </a:endParaRPr>
          </a:p>
          <a:p>
            <a:pPr eaLnBrk="1" hangingPunct="1">
              <a:spcBef>
                <a:spcPct val="20000"/>
              </a:spcBef>
              <a:defRPr/>
            </a:pPr>
            <a:endParaRPr lang="en-US" sz="800" b="1" kern="0" dirty="0">
              <a:solidFill>
                <a:srgbClr val="000000"/>
              </a:solidFill>
              <a:latin typeface="Arial" panose="020B0604020202020204" pitchFamily="34" charset="0"/>
              <a:cs typeface="Arial" panose="020B0604020202020204" pitchFamily="34" charset="0"/>
            </a:endParaRPr>
          </a:p>
          <a:p>
            <a:pPr algn="ctr" eaLnBrk="1" hangingPunct="1">
              <a:spcBef>
                <a:spcPct val="20000"/>
              </a:spcBef>
              <a:defRPr/>
            </a:pPr>
            <a:r>
              <a:rPr lang="ar-JO" sz="4800" b="1" kern="0" dirty="0">
                <a:solidFill>
                  <a:srgbClr val="1102FF"/>
                </a:solidFill>
                <a:latin typeface="Arial" panose="020B0604020202020204" pitchFamily="34" charset="0"/>
                <a:cs typeface="Arial" panose="020B0604020202020204" pitchFamily="34" charset="0"/>
              </a:rPr>
              <a:t>لا توقفي</a:t>
            </a:r>
            <a:endParaRPr lang="en-US" sz="2800" b="1" dirty="0">
              <a:solidFill>
                <a:srgbClr val="1102FF"/>
              </a:solidFill>
              <a:latin typeface="Arial" panose="020B0604020202020204" pitchFamily="34" charset="0"/>
              <a:cs typeface="Arial" panose="020B0604020202020204" pitchFamily="34" charset="0"/>
            </a:endParaRPr>
          </a:p>
        </p:txBody>
      </p:sp>
      <p:sp>
        <p:nvSpPr>
          <p:cNvPr id="391172" name="Text Box 4"/>
          <p:cNvSpPr txBox="1">
            <a:spLocks noChangeArrowheads="1"/>
          </p:cNvSpPr>
          <p:nvPr/>
        </p:nvSpPr>
        <p:spPr bwMode="auto">
          <a:xfrm>
            <a:off x="8366125" y="519113"/>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36</a:t>
            </a:r>
            <a:endParaRPr lang="en-US" b="1" dirty="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195">
                                            <p:txEl>
                                              <p:pRg st="3" end="3"/>
                                            </p:txEl>
                                          </p:spTgt>
                                        </p:tgtEl>
                                        <p:attrNameLst>
                                          <p:attrName>style.visibility</p:attrName>
                                        </p:attrNameLst>
                                      </p:cBhvr>
                                      <p:to>
                                        <p:strVal val="visible"/>
                                      </p:to>
                                    </p:set>
                                    <p:anim calcmode="lin" valueType="num">
                                      <p:cBhvr>
                                        <p:cTn id="7" dur="500" fill="hold"/>
                                        <p:tgtEl>
                                          <p:spTgt spid="8195">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8195">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8195">
                                            <p:txEl>
                                              <p:pRg st="3" end="3"/>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P spid="4"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p:cNvSpPr>
            <a:spLocks noGrp="1" noChangeArrowheads="1"/>
          </p:cNvSpPr>
          <p:nvPr>
            <p:ph type="title" idx="4294967295"/>
          </p:nvPr>
        </p:nvSpPr>
        <p:spPr>
          <a:xfrm>
            <a:off x="914400" y="1066800"/>
            <a:ext cx="6781800" cy="2362200"/>
          </a:xfrm>
        </p:spPr>
        <p:txBody>
          <a:bodyPr/>
          <a:lstStyle/>
          <a:p>
            <a:pPr algn="ctr" eaLnBrk="1" hangingPunct="1"/>
            <a:r>
              <a:rPr lang="ar-JO" sz="6600" b="1" dirty="0">
                <a:latin typeface="Arial" panose="020B0604020202020204" pitchFamily="34" charset="0"/>
                <a:cs typeface="Arial" panose="020B0604020202020204" pitchFamily="34" charset="0"/>
              </a:rPr>
              <a:t>الخلاصة</a:t>
            </a:r>
            <a:endParaRPr lang="en-US" sz="6600" b="1" dirty="0">
              <a:latin typeface="Arial" panose="020B0604020202020204" pitchFamily="34" charset="0"/>
              <a:cs typeface="Arial" panose="020B0604020202020204" pitchFamily="34" charset="0"/>
            </a:endParaRPr>
          </a:p>
        </p:txBody>
      </p:sp>
    </p:spTree>
  </p:cSld>
  <p:clrMapOvr>
    <a:masterClrMapping/>
  </p:clrMapOvr>
  <p:transition>
    <p:comb/>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2"/>
          <p:cNvSpPr>
            <a:spLocks noGrp="1" noChangeArrowheads="1"/>
          </p:cNvSpPr>
          <p:nvPr>
            <p:ph type="title"/>
          </p:nvPr>
        </p:nvSpPr>
        <p:spPr/>
        <p:txBody>
          <a:bodyPr/>
          <a:lstStyle/>
          <a:p>
            <a:pPr algn="ctr" eaLnBrk="1" hangingPunct="1"/>
            <a:r>
              <a:rPr lang="ar-JO" b="1" dirty="0">
                <a:latin typeface="Arial" panose="020B0604020202020204" pitchFamily="34" charset="0"/>
                <a:cs typeface="Arial" panose="020B0604020202020204" pitchFamily="34" charset="0"/>
              </a:rPr>
              <a:t>الخلاصة</a:t>
            </a:r>
            <a:endParaRPr lang="en-US" b="1" dirty="0">
              <a:latin typeface="Arial" panose="020B0604020202020204" pitchFamily="34" charset="0"/>
              <a:cs typeface="Arial" panose="020B0604020202020204" pitchFamily="34" charset="0"/>
            </a:endParaRPr>
          </a:p>
        </p:txBody>
      </p:sp>
      <p:sp>
        <p:nvSpPr>
          <p:cNvPr id="27651" name="Rectangle 3"/>
          <p:cNvSpPr>
            <a:spLocks noGrp="1" noChangeArrowheads="1"/>
          </p:cNvSpPr>
          <p:nvPr>
            <p:ph type="body" idx="1"/>
          </p:nvPr>
        </p:nvSpPr>
        <p:spPr>
          <a:xfrm>
            <a:off x="457200" y="1524000"/>
            <a:ext cx="8362950" cy="5334000"/>
          </a:xfrm>
        </p:spPr>
        <p:txBody>
          <a:bodyPr/>
          <a:lstStyle/>
          <a:p>
            <a:pPr algn="r" rtl="1" eaLnBrk="1" hangingPunct="1">
              <a:lnSpc>
                <a:spcPct val="90000"/>
              </a:lnSpc>
            </a:pPr>
            <a:r>
              <a:rPr lang="ar-JO" dirty="0">
                <a:solidFill>
                  <a:srgbClr val="000099"/>
                </a:solidFill>
                <a:latin typeface="Arial" panose="020B0604020202020204" pitchFamily="34" charset="0"/>
                <a:cs typeface="Arial" panose="020B0604020202020204" pitchFamily="34" charset="0"/>
              </a:rPr>
              <a:t>ما هو التمييز؟</a:t>
            </a:r>
            <a:endParaRPr lang="en-US" dirty="0">
              <a:latin typeface="Arial" panose="020B0604020202020204" pitchFamily="34" charset="0"/>
              <a:ea typeface="Arial" charset="0"/>
              <a:cs typeface="Arial" panose="020B0604020202020204" pitchFamily="34" charset="0"/>
            </a:endParaRPr>
          </a:p>
          <a:p>
            <a:pPr lvl="1" algn="r" rtl="1" eaLnBrk="1" hangingPunct="1">
              <a:lnSpc>
                <a:spcPct val="90000"/>
              </a:lnSpc>
            </a:pPr>
            <a:r>
              <a:rPr lang="ar-JO" dirty="0">
                <a:latin typeface="Arial" panose="020B0604020202020204" pitchFamily="34" charset="0"/>
                <a:ea typeface="Arial" charset="0"/>
                <a:cs typeface="Arial" panose="020B0604020202020204" pitchFamily="34" charset="0"/>
              </a:rPr>
              <a:t>التمييز المسيحي هو القدرة على معرفة الفرق بين المسيحية الكتابية من الروحانية المزيفة والقيم العالمية الحالية </a:t>
            </a:r>
            <a:endParaRPr lang="en-US" dirty="0">
              <a:solidFill>
                <a:srgbClr val="000099"/>
              </a:solidFill>
              <a:latin typeface="Arial" panose="020B0604020202020204" pitchFamily="34" charset="0"/>
              <a:cs typeface="Arial" panose="020B0604020202020204" pitchFamily="34" charset="0"/>
            </a:endParaRPr>
          </a:p>
          <a:p>
            <a:pPr algn="r" rtl="1" eaLnBrk="1" hangingPunct="1">
              <a:lnSpc>
                <a:spcPct val="90000"/>
              </a:lnSpc>
            </a:pPr>
            <a:r>
              <a:rPr lang="ar-JO" dirty="0">
                <a:solidFill>
                  <a:srgbClr val="000099"/>
                </a:solidFill>
                <a:latin typeface="Arial" panose="020B0604020202020204" pitchFamily="34" charset="0"/>
                <a:cs typeface="Arial" panose="020B0604020202020204" pitchFamily="34" charset="0"/>
              </a:rPr>
              <a:t>الكنيسة مدعوة من الله لتكون مقدسة</a:t>
            </a:r>
            <a:endParaRPr lang="en-US" dirty="0">
              <a:latin typeface="Arial" panose="020B0604020202020204" pitchFamily="34" charset="0"/>
              <a:ea typeface="Arial" charset="0"/>
              <a:cs typeface="Arial" panose="020B0604020202020204" pitchFamily="34" charset="0"/>
            </a:endParaRPr>
          </a:p>
          <a:p>
            <a:pPr lvl="1" algn="r" rtl="1" eaLnBrk="1" hangingPunct="1">
              <a:lnSpc>
                <a:spcPct val="90000"/>
              </a:lnSpc>
            </a:pPr>
            <a:r>
              <a:rPr lang="ar-JO" dirty="0">
                <a:latin typeface="Arial" panose="020B0604020202020204" pitchFamily="34" charset="0"/>
                <a:ea typeface="Arial" charset="0"/>
                <a:cs typeface="Arial" panose="020B0604020202020204" pitchFamily="34" charset="0"/>
              </a:rPr>
              <a:t>قدّس (الكنيسة) في الحق (يو 17: 15-17)</a:t>
            </a:r>
            <a:endParaRPr lang="en-US" dirty="0">
              <a:latin typeface="Arial" panose="020B0604020202020204" pitchFamily="34" charset="0"/>
              <a:ea typeface="Arial" charset="0"/>
              <a:cs typeface="Arial" panose="020B0604020202020204" pitchFamily="34" charset="0"/>
            </a:endParaRPr>
          </a:p>
          <a:p>
            <a:pPr lvl="1" algn="r" rtl="1" eaLnBrk="1" hangingPunct="1">
              <a:lnSpc>
                <a:spcPct val="90000"/>
              </a:lnSpc>
            </a:pPr>
            <a:r>
              <a:rPr lang="ar-JO" dirty="0">
                <a:latin typeface="Arial" panose="020B0604020202020204" pitchFamily="34" charset="0"/>
                <a:ea typeface="Arial" charset="0"/>
                <a:cs typeface="Arial" panose="020B0604020202020204" pitchFamily="34" charset="0"/>
              </a:rPr>
              <a:t>كونوا مجتمعًا من المؤمنين الذين يعتنقون النزاهة والنقاء والمحبة العاطفية لله</a:t>
            </a:r>
          </a:p>
          <a:p>
            <a:pPr lvl="1" algn="r" rtl="1" eaLnBrk="1" hangingPunct="1">
              <a:lnSpc>
                <a:spcPct val="90000"/>
              </a:lnSpc>
            </a:pPr>
            <a:r>
              <a:rPr lang="ar-JO" dirty="0">
                <a:latin typeface="Arial" panose="020B0604020202020204" pitchFamily="34" charset="0"/>
                <a:ea typeface="Arial" charset="0"/>
                <a:cs typeface="Arial" panose="020B0604020202020204" pitchFamily="34" charset="0"/>
              </a:rPr>
              <a:t>إذا أردنا إطاعة الدعوة إلى القداسة، يجب أن تتمتع الكنيسة بالتمييز</a:t>
            </a:r>
            <a:endParaRPr lang="en-US" dirty="0">
              <a:solidFill>
                <a:srgbClr val="000099"/>
              </a:solidFill>
              <a:latin typeface="Arial" panose="020B0604020202020204" pitchFamily="34" charset="0"/>
              <a:cs typeface="Arial" panose="020B0604020202020204" pitchFamily="34" charset="0"/>
            </a:endParaRPr>
          </a:p>
          <a:p>
            <a:pPr algn="r" rtl="1" eaLnBrk="1" hangingPunct="1">
              <a:lnSpc>
                <a:spcPct val="90000"/>
              </a:lnSpc>
            </a:pPr>
            <a:r>
              <a:rPr lang="ar-JO" dirty="0">
                <a:solidFill>
                  <a:srgbClr val="000099"/>
                </a:solidFill>
                <a:latin typeface="Arial" panose="020B0604020202020204" pitchFamily="34" charset="0"/>
                <a:cs typeface="Arial" panose="020B0604020202020204" pitchFamily="34" charset="0"/>
              </a:rPr>
              <a:t>حتى نمتلك التمييز الصحيح علينا أن نبدأ بالكتاب المقدس</a:t>
            </a:r>
            <a:endParaRPr lang="en-US" dirty="0">
              <a:solidFill>
                <a:srgbClr val="000099"/>
              </a:solidFill>
              <a:latin typeface="Arial" panose="020B0604020202020204" pitchFamily="34" charset="0"/>
              <a:cs typeface="Arial" panose="020B0604020202020204" pitchFamily="34" charset="0"/>
            </a:endParaRPr>
          </a:p>
        </p:txBody>
      </p:sp>
      <p:sp>
        <p:nvSpPr>
          <p:cNvPr id="393219" name="Text Box 4"/>
          <p:cNvSpPr txBox="1">
            <a:spLocks noChangeArrowheads="1"/>
          </p:cNvSpPr>
          <p:nvPr/>
        </p:nvSpPr>
        <p:spPr bwMode="auto">
          <a:xfrm>
            <a:off x="457200" y="914400"/>
            <a:ext cx="8077200" cy="457200"/>
          </a:xfrm>
          <a:prstGeom prst="rect">
            <a:avLst/>
          </a:prstGeom>
          <a:solidFill>
            <a:schemeClr val="tx1">
              <a:alpha val="54117"/>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dirty="0">
                <a:solidFill>
                  <a:srgbClr val="CCECFF"/>
                </a:solidFill>
                <a:latin typeface="Arial" panose="020B0604020202020204" pitchFamily="34" charset="0"/>
                <a:cs typeface="Arial" panose="020B0604020202020204" pitchFamily="34" charset="0"/>
              </a:rPr>
              <a:t>لماذا التمييز؟</a:t>
            </a:r>
            <a:endParaRPr lang="en-US" dirty="0">
              <a:solidFill>
                <a:srgbClr val="CCECFF"/>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p:cTn id="7" dur="500" fill="hold"/>
                                        <p:tgtEl>
                                          <p:spTgt spid="27651">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27651">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27651">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27651">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27651">
                                            <p:txEl>
                                              <p:pRg st="0" end="0"/>
                                            </p:txEl>
                                          </p:spTgt>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27651">
                                            <p:txEl>
                                              <p:pRg st="1" end="1"/>
                                            </p:txEl>
                                          </p:spTgt>
                                        </p:tgtEl>
                                        <p:attrNameLst>
                                          <p:attrName>style.visibility</p:attrName>
                                        </p:attrNameLst>
                                      </p:cBhvr>
                                      <p:to>
                                        <p:strVal val="visible"/>
                                      </p:to>
                                    </p:set>
                                    <p:anim calcmode="lin" valueType="num">
                                      <p:cBhvr>
                                        <p:cTn id="14" dur="500" fill="hold"/>
                                        <p:tgtEl>
                                          <p:spTgt spid="27651">
                                            <p:txEl>
                                              <p:pRg st="1" end="1"/>
                                            </p:txEl>
                                          </p:spTgt>
                                        </p:tgtEl>
                                        <p:attrNameLst>
                                          <p:attrName>ppt_w</p:attrName>
                                        </p:attrNameLst>
                                      </p:cBhvr>
                                      <p:tavLst>
                                        <p:tav tm="0">
                                          <p:val>
                                            <p:strVal val="#ppt_w*0.05"/>
                                          </p:val>
                                        </p:tav>
                                        <p:tav tm="100000">
                                          <p:val>
                                            <p:strVal val="#ppt_w"/>
                                          </p:val>
                                        </p:tav>
                                      </p:tavLst>
                                    </p:anim>
                                    <p:anim calcmode="lin" valueType="num">
                                      <p:cBhvr>
                                        <p:cTn id="15" dur="500" fill="hold"/>
                                        <p:tgtEl>
                                          <p:spTgt spid="27651">
                                            <p:txEl>
                                              <p:pRg st="1" end="1"/>
                                            </p:txEl>
                                          </p:spTgt>
                                        </p:tgtEl>
                                        <p:attrNameLst>
                                          <p:attrName>ppt_h</p:attrName>
                                        </p:attrNameLst>
                                      </p:cBhvr>
                                      <p:tavLst>
                                        <p:tav tm="0">
                                          <p:val>
                                            <p:strVal val="#ppt_h"/>
                                          </p:val>
                                        </p:tav>
                                        <p:tav tm="100000">
                                          <p:val>
                                            <p:strVal val="#ppt_h"/>
                                          </p:val>
                                        </p:tav>
                                      </p:tavLst>
                                    </p:anim>
                                    <p:anim calcmode="lin" valueType="num">
                                      <p:cBhvr>
                                        <p:cTn id="16" dur="500" fill="hold"/>
                                        <p:tgtEl>
                                          <p:spTgt spid="27651">
                                            <p:txEl>
                                              <p:pRg st="1" end="1"/>
                                            </p:txEl>
                                          </p:spTgt>
                                        </p:tgtEl>
                                        <p:attrNameLst>
                                          <p:attrName>ppt_x</p:attrName>
                                        </p:attrNameLst>
                                      </p:cBhvr>
                                      <p:tavLst>
                                        <p:tav tm="0">
                                          <p:val>
                                            <p:strVal val="#ppt_x-.2"/>
                                          </p:val>
                                        </p:tav>
                                        <p:tav tm="100000">
                                          <p:val>
                                            <p:strVal val="#ppt_x"/>
                                          </p:val>
                                        </p:tav>
                                      </p:tavLst>
                                    </p:anim>
                                    <p:anim calcmode="lin" valueType="num">
                                      <p:cBhvr>
                                        <p:cTn id="17" dur="500" fill="hold"/>
                                        <p:tgtEl>
                                          <p:spTgt spid="27651">
                                            <p:txEl>
                                              <p:pRg st="1" end="1"/>
                                            </p:txEl>
                                          </p:spTgt>
                                        </p:tgtEl>
                                        <p:attrNameLst>
                                          <p:attrName>ppt_y</p:attrName>
                                        </p:attrNameLst>
                                      </p:cBhvr>
                                      <p:tavLst>
                                        <p:tav tm="0">
                                          <p:val>
                                            <p:strVal val="#ppt_y"/>
                                          </p:val>
                                        </p:tav>
                                        <p:tav tm="100000">
                                          <p:val>
                                            <p:strVal val="#ppt_y"/>
                                          </p:val>
                                        </p:tav>
                                      </p:tavLst>
                                    </p:anim>
                                    <p:animEffect transition="in" filter="fade">
                                      <p:cBhvr>
                                        <p:cTn id="18" dur="500"/>
                                        <p:tgtEl>
                                          <p:spTgt spid="2765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4" presetClass="entr" presetSubtype="0" accel="100000" fill="hold" grpId="0" nodeType="clickEffect">
                                  <p:stCondLst>
                                    <p:cond delay="0"/>
                                  </p:stCondLst>
                                  <p:childTnLst>
                                    <p:set>
                                      <p:cBhvr>
                                        <p:cTn id="22" dur="1" fill="hold">
                                          <p:stCondLst>
                                            <p:cond delay="0"/>
                                          </p:stCondLst>
                                        </p:cTn>
                                        <p:tgtEl>
                                          <p:spTgt spid="27651">
                                            <p:txEl>
                                              <p:pRg st="2" end="2"/>
                                            </p:txEl>
                                          </p:spTgt>
                                        </p:tgtEl>
                                        <p:attrNameLst>
                                          <p:attrName>style.visibility</p:attrName>
                                        </p:attrNameLst>
                                      </p:cBhvr>
                                      <p:to>
                                        <p:strVal val="visible"/>
                                      </p:to>
                                    </p:set>
                                    <p:anim calcmode="lin" valueType="num">
                                      <p:cBhvr>
                                        <p:cTn id="23" dur="500" fill="hold"/>
                                        <p:tgtEl>
                                          <p:spTgt spid="27651">
                                            <p:txEl>
                                              <p:pRg st="2" end="2"/>
                                            </p:txEl>
                                          </p:spTgt>
                                        </p:tgtEl>
                                        <p:attrNameLst>
                                          <p:attrName>ppt_w</p:attrName>
                                        </p:attrNameLst>
                                      </p:cBhvr>
                                      <p:tavLst>
                                        <p:tav tm="0">
                                          <p:val>
                                            <p:strVal val="#ppt_w*0.05"/>
                                          </p:val>
                                        </p:tav>
                                        <p:tav tm="100000">
                                          <p:val>
                                            <p:strVal val="#ppt_w"/>
                                          </p:val>
                                        </p:tav>
                                      </p:tavLst>
                                    </p:anim>
                                    <p:anim calcmode="lin" valueType="num">
                                      <p:cBhvr>
                                        <p:cTn id="24" dur="500" fill="hold"/>
                                        <p:tgtEl>
                                          <p:spTgt spid="27651">
                                            <p:txEl>
                                              <p:pRg st="2" end="2"/>
                                            </p:txEl>
                                          </p:spTgt>
                                        </p:tgtEl>
                                        <p:attrNameLst>
                                          <p:attrName>ppt_h</p:attrName>
                                        </p:attrNameLst>
                                      </p:cBhvr>
                                      <p:tavLst>
                                        <p:tav tm="0">
                                          <p:val>
                                            <p:strVal val="#ppt_h"/>
                                          </p:val>
                                        </p:tav>
                                        <p:tav tm="100000">
                                          <p:val>
                                            <p:strVal val="#ppt_h"/>
                                          </p:val>
                                        </p:tav>
                                      </p:tavLst>
                                    </p:anim>
                                    <p:anim calcmode="lin" valueType="num">
                                      <p:cBhvr>
                                        <p:cTn id="25" dur="500" fill="hold"/>
                                        <p:tgtEl>
                                          <p:spTgt spid="27651">
                                            <p:txEl>
                                              <p:pRg st="2" end="2"/>
                                            </p:txEl>
                                          </p:spTgt>
                                        </p:tgtEl>
                                        <p:attrNameLst>
                                          <p:attrName>ppt_x</p:attrName>
                                        </p:attrNameLst>
                                      </p:cBhvr>
                                      <p:tavLst>
                                        <p:tav tm="0">
                                          <p:val>
                                            <p:strVal val="#ppt_x-.2"/>
                                          </p:val>
                                        </p:tav>
                                        <p:tav tm="100000">
                                          <p:val>
                                            <p:strVal val="#ppt_x"/>
                                          </p:val>
                                        </p:tav>
                                      </p:tavLst>
                                    </p:anim>
                                    <p:anim calcmode="lin" valueType="num">
                                      <p:cBhvr>
                                        <p:cTn id="26" dur="500" fill="hold"/>
                                        <p:tgtEl>
                                          <p:spTgt spid="27651">
                                            <p:txEl>
                                              <p:pRg st="2" end="2"/>
                                            </p:txEl>
                                          </p:spTgt>
                                        </p:tgtEl>
                                        <p:attrNameLst>
                                          <p:attrName>ppt_y</p:attrName>
                                        </p:attrNameLst>
                                      </p:cBhvr>
                                      <p:tavLst>
                                        <p:tav tm="0">
                                          <p:val>
                                            <p:strVal val="#ppt_y"/>
                                          </p:val>
                                        </p:tav>
                                        <p:tav tm="100000">
                                          <p:val>
                                            <p:strVal val="#ppt_y"/>
                                          </p:val>
                                        </p:tav>
                                      </p:tavLst>
                                    </p:anim>
                                    <p:animEffect transition="in" filter="fade">
                                      <p:cBhvr>
                                        <p:cTn id="27" dur="500"/>
                                        <p:tgtEl>
                                          <p:spTgt spid="27651">
                                            <p:txEl>
                                              <p:pRg st="2" end="2"/>
                                            </p:txEl>
                                          </p:spTgt>
                                        </p:tgtEl>
                                      </p:cBhvr>
                                    </p:animEffect>
                                  </p:childTnLst>
                                </p:cTn>
                              </p:par>
                              <p:par>
                                <p:cTn id="28" presetID="54" presetClass="entr" presetSubtype="0" accel="100000" fill="hold" grpId="0" nodeType="withEffect">
                                  <p:stCondLst>
                                    <p:cond delay="0"/>
                                  </p:stCondLst>
                                  <p:childTnLst>
                                    <p:set>
                                      <p:cBhvr>
                                        <p:cTn id="29" dur="1" fill="hold">
                                          <p:stCondLst>
                                            <p:cond delay="0"/>
                                          </p:stCondLst>
                                        </p:cTn>
                                        <p:tgtEl>
                                          <p:spTgt spid="27651">
                                            <p:txEl>
                                              <p:pRg st="3" end="3"/>
                                            </p:txEl>
                                          </p:spTgt>
                                        </p:tgtEl>
                                        <p:attrNameLst>
                                          <p:attrName>style.visibility</p:attrName>
                                        </p:attrNameLst>
                                      </p:cBhvr>
                                      <p:to>
                                        <p:strVal val="visible"/>
                                      </p:to>
                                    </p:set>
                                    <p:anim calcmode="lin" valueType="num">
                                      <p:cBhvr>
                                        <p:cTn id="30" dur="500" fill="hold"/>
                                        <p:tgtEl>
                                          <p:spTgt spid="27651">
                                            <p:txEl>
                                              <p:pRg st="3" end="3"/>
                                            </p:txEl>
                                          </p:spTgt>
                                        </p:tgtEl>
                                        <p:attrNameLst>
                                          <p:attrName>ppt_w</p:attrName>
                                        </p:attrNameLst>
                                      </p:cBhvr>
                                      <p:tavLst>
                                        <p:tav tm="0">
                                          <p:val>
                                            <p:strVal val="#ppt_w*0.05"/>
                                          </p:val>
                                        </p:tav>
                                        <p:tav tm="100000">
                                          <p:val>
                                            <p:strVal val="#ppt_w"/>
                                          </p:val>
                                        </p:tav>
                                      </p:tavLst>
                                    </p:anim>
                                    <p:anim calcmode="lin" valueType="num">
                                      <p:cBhvr>
                                        <p:cTn id="31" dur="500" fill="hold"/>
                                        <p:tgtEl>
                                          <p:spTgt spid="27651">
                                            <p:txEl>
                                              <p:pRg st="3" end="3"/>
                                            </p:txEl>
                                          </p:spTgt>
                                        </p:tgtEl>
                                        <p:attrNameLst>
                                          <p:attrName>ppt_h</p:attrName>
                                        </p:attrNameLst>
                                      </p:cBhvr>
                                      <p:tavLst>
                                        <p:tav tm="0">
                                          <p:val>
                                            <p:strVal val="#ppt_h"/>
                                          </p:val>
                                        </p:tav>
                                        <p:tav tm="100000">
                                          <p:val>
                                            <p:strVal val="#ppt_h"/>
                                          </p:val>
                                        </p:tav>
                                      </p:tavLst>
                                    </p:anim>
                                    <p:anim calcmode="lin" valueType="num">
                                      <p:cBhvr>
                                        <p:cTn id="32" dur="500" fill="hold"/>
                                        <p:tgtEl>
                                          <p:spTgt spid="27651">
                                            <p:txEl>
                                              <p:pRg st="3" end="3"/>
                                            </p:txEl>
                                          </p:spTgt>
                                        </p:tgtEl>
                                        <p:attrNameLst>
                                          <p:attrName>ppt_x</p:attrName>
                                        </p:attrNameLst>
                                      </p:cBhvr>
                                      <p:tavLst>
                                        <p:tav tm="0">
                                          <p:val>
                                            <p:strVal val="#ppt_x-.2"/>
                                          </p:val>
                                        </p:tav>
                                        <p:tav tm="100000">
                                          <p:val>
                                            <p:strVal val="#ppt_x"/>
                                          </p:val>
                                        </p:tav>
                                      </p:tavLst>
                                    </p:anim>
                                    <p:anim calcmode="lin" valueType="num">
                                      <p:cBhvr>
                                        <p:cTn id="33" dur="500" fill="hold"/>
                                        <p:tgtEl>
                                          <p:spTgt spid="27651">
                                            <p:txEl>
                                              <p:pRg st="3" end="3"/>
                                            </p:txEl>
                                          </p:spTgt>
                                        </p:tgtEl>
                                        <p:attrNameLst>
                                          <p:attrName>ppt_y</p:attrName>
                                        </p:attrNameLst>
                                      </p:cBhvr>
                                      <p:tavLst>
                                        <p:tav tm="0">
                                          <p:val>
                                            <p:strVal val="#ppt_y"/>
                                          </p:val>
                                        </p:tav>
                                        <p:tav tm="100000">
                                          <p:val>
                                            <p:strVal val="#ppt_y"/>
                                          </p:val>
                                        </p:tav>
                                      </p:tavLst>
                                    </p:anim>
                                    <p:animEffect transition="in" filter="fade">
                                      <p:cBhvr>
                                        <p:cTn id="34" dur="500"/>
                                        <p:tgtEl>
                                          <p:spTgt spid="27651">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4" presetClass="entr" presetSubtype="0" accel="100000" fill="hold" grpId="0" nodeType="clickEffect">
                                  <p:stCondLst>
                                    <p:cond delay="0"/>
                                  </p:stCondLst>
                                  <p:childTnLst>
                                    <p:set>
                                      <p:cBhvr>
                                        <p:cTn id="38" dur="1" fill="hold">
                                          <p:stCondLst>
                                            <p:cond delay="0"/>
                                          </p:stCondLst>
                                        </p:cTn>
                                        <p:tgtEl>
                                          <p:spTgt spid="27651">
                                            <p:txEl>
                                              <p:pRg st="4" end="4"/>
                                            </p:txEl>
                                          </p:spTgt>
                                        </p:tgtEl>
                                        <p:attrNameLst>
                                          <p:attrName>style.visibility</p:attrName>
                                        </p:attrNameLst>
                                      </p:cBhvr>
                                      <p:to>
                                        <p:strVal val="visible"/>
                                      </p:to>
                                    </p:set>
                                    <p:anim calcmode="lin" valueType="num">
                                      <p:cBhvr>
                                        <p:cTn id="39" dur="500" fill="hold"/>
                                        <p:tgtEl>
                                          <p:spTgt spid="27651">
                                            <p:txEl>
                                              <p:pRg st="4" end="4"/>
                                            </p:txEl>
                                          </p:spTgt>
                                        </p:tgtEl>
                                        <p:attrNameLst>
                                          <p:attrName>ppt_w</p:attrName>
                                        </p:attrNameLst>
                                      </p:cBhvr>
                                      <p:tavLst>
                                        <p:tav tm="0">
                                          <p:val>
                                            <p:strVal val="#ppt_w*0.05"/>
                                          </p:val>
                                        </p:tav>
                                        <p:tav tm="100000">
                                          <p:val>
                                            <p:strVal val="#ppt_w"/>
                                          </p:val>
                                        </p:tav>
                                      </p:tavLst>
                                    </p:anim>
                                    <p:anim calcmode="lin" valueType="num">
                                      <p:cBhvr>
                                        <p:cTn id="40" dur="500" fill="hold"/>
                                        <p:tgtEl>
                                          <p:spTgt spid="27651">
                                            <p:txEl>
                                              <p:pRg st="4" end="4"/>
                                            </p:txEl>
                                          </p:spTgt>
                                        </p:tgtEl>
                                        <p:attrNameLst>
                                          <p:attrName>ppt_h</p:attrName>
                                        </p:attrNameLst>
                                      </p:cBhvr>
                                      <p:tavLst>
                                        <p:tav tm="0">
                                          <p:val>
                                            <p:strVal val="#ppt_h"/>
                                          </p:val>
                                        </p:tav>
                                        <p:tav tm="100000">
                                          <p:val>
                                            <p:strVal val="#ppt_h"/>
                                          </p:val>
                                        </p:tav>
                                      </p:tavLst>
                                    </p:anim>
                                    <p:anim calcmode="lin" valueType="num">
                                      <p:cBhvr>
                                        <p:cTn id="41" dur="500" fill="hold"/>
                                        <p:tgtEl>
                                          <p:spTgt spid="27651">
                                            <p:txEl>
                                              <p:pRg st="4" end="4"/>
                                            </p:txEl>
                                          </p:spTgt>
                                        </p:tgtEl>
                                        <p:attrNameLst>
                                          <p:attrName>ppt_x</p:attrName>
                                        </p:attrNameLst>
                                      </p:cBhvr>
                                      <p:tavLst>
                                        <p:tav tm="0">
                                          <p:val>
                                            <p:strVal val="#ppt_x-.2"/>
                                          </p:val>
                                        </p:tav>
                                        <p:tav tm="100000">
                                          <p:val>
                                            <p:strVal val="#ppt_x"/>
                                          </p:val>
                                        </p:tav>
                                      </p:tavLst>
                                    </p:anim>
                                    <p:anim calcmode="lin" valueType="num">
                                      <p:cBhvr>
                                        <p:cTn id="42" dur="500" fill="hold"/>
                                        <p:tgtEl>
                                          <p:spTgt spid="27651">
                                            <p:txEl>
                                              <p:pRg st="4" end="4"/>
                                            </p:txEl>
                                          </p:spTgt>
                                        </p:tgtEl>
                                        <p:attrNameLst>
                                          <p:attrName>ppt_y</p:attrName>
                                        </p:attrNameLst>
                                      </p:cBhvr>
                                      <p:tavLst>
                                        <p:tav tm="0">
                                          <p:val>
                                            <p:strVal val="#ppt_y"/>
                                          </p:val>
                                        </p:tav>
                                        <p:tav tm="100000">
                                          <p:val>
                                            <p:strVal val="#ppt_y"/>
                                          </p:val>
                                        </p:tav>
                                      </p:tavLst>
                                    </p:anim>
                                    <p:animEffect transition="in" filter="fade">
                                      <p:cBhvr>
                                        <p:cTn id="43" dur="500"/>
                                        <p:tgtEl>
                                          <p:spTgt spid="27651">
                                            <p:txEl>
                                              <p:pRg st="4" end="4"/>
                                            </p:txEl>
                                          </p:spTgt>
                                        </p:tgtEl>
                                      </p:cBhvr>
                                    </p:animEffect>
                                  </p:childTnLst>
                                </p:cTn>
                              </p:par>
                              <p:par>
                                <p:cTn id="44" presetID="54" presetClass="entr" presetSubtype="0" accel="100000" fill="hold" grpId="0" nodeType="withEffect">
                                  <p:stCondLst>
                                    <p:cond delay="0"/>
                                  </p:stCondLst>
                                  <p:childTnLst>
                                    <p:set>
                                      <p:cBhvr>
                                        <p:cTn id="45" dur="1" fill="hold">
                                          <p:stCondLst>
                                            <p:cond delay="0"/>
                                          </p:stCondLst>
                                        </p:cTn>
                                        <p:tgtEl>
                                          <p:spTgt spid="27651">
                                            <p:txEl>
                                              <p:pRg st="5" end="5"/>
                                            </p:txEl>
                                          </p:spTgt>
                                        </p:tgtEl>
                                        <p:attrNameLst>
                                          <p:attrName>style.visibility</p:attrName>
                                        </p:attrNameLst>
                                      </p:cBhvr>
                                      <p:to>
                                        <p:strVal val="visible"/>
                                      </p:to>
                                    </p:set>
                                    <p:anim calcmode="lin" valueType="num">
                                      <p:cBhvr>
                                        <p:cTn id="46" dur="500" fill="hold"/>
                                        <p:tgtEl>
                                          <p:spTgt spid="27651">
                                            <p:txEl>
                                              <p:pRg st="5" end="5"/>
                                            </p:txEl>
                                          </p:spTgt>
                                        </p:tgtEl>
                                        <p:attrNameLst>
                                          <p:attrName>ppt_w</p:attrName>
                                        </p:attrNameLst>
                                      </p:cBhvr>
                                      <p:tavLst>
                                        <p:tav tm="0">
                                          <p:val>
                                            <p:strVal val="#ppt_w*0.05"/>
                                          </p:val>
                                        </p:tav>
                                        <p:tav tm="100000">
                                          <p:val>
                                            <p:strVal val="#ppt_w"/>
                                          </p:val>
                                        </p:tav>
                                      </p:tavLst>
                                    </p:anim>
                                    <p:anim calcmode="lin" valueType="num">
                                      <p:cBhvr>
                                        <p:cTn id="47" dur="500" fill="hold"/>
                                        <p:tgtEl>
                                          <p:spTgt spid="27651">
                                            <p:txEl>
                                              <p:pRg st="5" end="5"/>
                                            </p:txEl>
                                          </p:spTgt>
                                        </p:tgtEl>
                                        <p:attrNameLst>
                                          <p:attrName>ppt_h</p:attrName>
                                        </p:attrNameLst>
                                      </p:cBhvr>
                                      <p:tavLst>
                                        <p:tav tm="0">
                                          <p:val>
                                            <p:strVal val="#ppt_h"/>
                                          </p:val>
                                        </p:tav>
                                        <p:tav tm="100000">
                                          <p:val>
                                            <p:strVal val="#ppt_h"/>
                                          </p:val>
                                        </p:tav>
                                      </p:tavLst>
                                    </p:anim>
                                    <p:anim calcmode="lin" valueType="num">
                                      <p:cBhvr>
                                        <p:cTn id="48" dur="500" fill="hold"/>
                                        <p:tgtEl>
                                          <p:spTgt spid="27651">
                                            <p:txEl>
                                              <p:pRg st="5" end="5"/>
                                            </p:txEl>
                                          </p:spTgt>
                                        </p:tgtEl>
                                        <p:attrNameLst>
                                          <p:attrName>ppt_x</p:attrName>
                                        </p:attrNameLst>
                                      </p:cBhvr>
                                      <p:tavLst>
                                        <p:tav tm="0">
                                          <p:val>
                                            <p:strVal val="#ppt_x-.2"/>
                                          </p:val>
                                        </p:tav>
                                        <p:tav tm="100000">
                                          <p:val>
                                            <p:strVal val="#ppt_x"/>
                                          </p:val>
                                        </p:tav>
                                      </p:tavLst>
                                    </p:anim>
                                    <p:anim calcmode="lin" valueType="num">
                                      <p:cBhvr>
                                        <p:cTn id="49" dur="500" fill="hold"/>
                                        <p:tgtEl>
                                          <p:spTgt spid="27651">
                                            <p:txEl>
                                              <p:pRg st="5" end="5"/>
                                            </p:txEl>
                                          </p:spTgt>
                                        </p:tgtEl>
                                        <p:attrNameLst>
                                          <p:attrName>ppt_y</p:attrName>
                                        </p:attrNameLst>
                                      </p:cBhvr>
                                      <p:tavLst>
                                        <p:tav tm="0">
                                          <p:val>
                                            <p:strVal val="#ppt_y"/>
                                          </p:val>
                                        </p:tav>
                                        <p:tav tm="100000">
                                          <p:val>
                                            <p:strVal val="#ppt_y"/>
                                          </p:val>
                                        </p:tav>
                                      </p:tavLst>
                                    </p:anim>
                                    <p:animEffect transition="in" filter="fade">
                                      <p:cBhvr>
                                        <p:cTn id="50" dur="500"/>
                                        <p:tgtEl>
                                          <p:spTgt spid="27651">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4" presetClass="entr" presetSubtype="0" accel="100000" fill="hold" grpId="0" nodeType="clickEffect">
                                  <p:stCondLst>
                                    <p:cond delay="0"/>
                                  </p:stCondLst>
                                  <p:childTnLst>
                                    <p:set>
                                      <p:cBhvr>
                                        <p:cTn id="54" dur="1" fill="hold">
                                          <p:stCondLst>
                                            <p:cond delay="0"/>
                                          </p:stCondLst>
                                        </p:cTn>
                                        <p:tgtEl>
                                          <p:spTgt spid="27651">
                                            <p:txEl>
                                              <p:pRg st="6" end="6"/>
                                            </p:txEl>
                                          </p:spTgt>
                                        </p:tgtEl>
                                        <p:attrNameLst>
                                          <p:attrName>style.visibility</p:attrName>
                                        </p:attrNameLst>
                                      </p:cBhvr>
                                      <p:to>
                                        <p:strVal val="visible"/>
                                      </p:to>
                                    </p:set>
                                    <p:anim calcmode="lin" valueType="num">
                                      <p:cBhvr>
                                        <p:cTn id="55" dur="500" fill="hold"/>
                                        <p:tgtEl>
                                          <p:spTgt spid="27651">
                                            <p:txEl>
                                              <p:pRg st="6" end="6"/>
                                            </p:txEl>
                                          </p:spTgt>
                                        </p:tgtEl>
                                        <p:attrNameLst>
                                          <p:attrName>ppt_w</p:attrName>
                                        </p:attrNameLst>
                                      </p:cBhvr>
                                      <p:tavLst>
                                        <p:tav tm="0">
                                          <p:val>
                                            <p:strVal val="#ppt_w*0.05"/>
                                          </p:val>
                                        </p:tav>
                                        <p:tav tm="100000">
                                          <p:val>
                                            <p:strVal val="#ppt_w"/>
                                          </p:val>
                                        </p:tav>
                                      </p:tavLst>
                                    </p:anim>
                                    <p:anim calcmode="lin" valueType="num">
                                      <p:cBhvr>
                                        <p:cTn id="56" dur="500" fill="hold"/>
                                        <p:tgtEl>
                                          <p:spTgt spid="27651">
                                            <p:txEl>
                                              <p:pRg st="6" end="6"/>
                                            </p:txEl>
                                          </p:spTgt>
                                        </p:tgtEl>
                                        <p:attrNameLst>
                                          <p:attrName>ppt_h</p:attrName>
                                        </p:attrNameLst>
                                      </p:cBhvr>
                                      <p:tavLst>
                                        <p:tav tm="0">
                                          <p:val>
                                            <p:strVal val="#ppt_h"/>
                                          </p:val>
                                        </p:tav>
                                        <p:tav tm="100000">
                                          <p:val>
                                            <p:strVal val="#ppt_h"/>
                                          </p:val>
                                        </p:tav>
                                      </p:tavLst>
                                    </p:anim>
                                    <p:anim calcmode="lin" valueType="num">
                                      <p:cBhvr>
                                        <p:cTn id="57" dur="500" fill="hold"/>
                                        <p:tgtEl>
                                          <p:spTgt spid="27651">
                                            <p:txEl>
                                              <p:pRg st="6" end="6"/>
                                            </p:txEl>
                                          </p:spTgt>
                                        </p:tgtEl>
                                        <p:attrNameLst>
                                          <p:attrName>ppt_x</p:attrName>
                                        </p:attrNameLst>
                                      </p:cBhvr>
                                      <p:tavLst>
                                        <p:tav tm="0">
                                          <p:val>
                                            <p:strVal val="#ppt_x-.2"/>
                                          </p:val>
                                        </p:tav>
                                        <p:tav tm="100000">
                                          <p:val>
                                            <p:strVal val="#ppt_x"/>
                                          </p:val>
                                        </p:tav>
                                      </p:tavLst>
                                    </p:anim>
                                    <p:anim calcmode="lin" valueType="num">
                                      <p:cBhvr>
                                        <p:cTn id="58" dur="500" fill="hold"/>
                                        <p:tgtEl>
                                          <p:spTgt spid="27651">
                                            <p:txEl>
                                              <p:pRg st="6" end="6"/>
                                            </p:txEl>
                                          </p:spTgt>
                                        </p:tgtEl>
                                        <p:attrNameLst>
                                          <p:attrName>ppt_y</p:attrName>
                                        </p:attrNameLst>
                                      </p:cBhvr>
                                      <p:tavLst>
                                        <p:tav tm="0">
                                          <p:val>
                                            <p:strVal val="#ppt_y"/>
                                          </p:val>
                                        </p:tav>
                                        <p:tav tm="100000">
                                          <p:val>
                                            <p:strVal val="#ppt_y"/>
                                          </p:val>
                                        </p:tav>
                                      </p:tavLst>
                                    </p:anim>
                                    <p:animEffect transition="in" filter="fade">
                                      <p:cBhvr>
                                        <p:cTn id="59" dur="500"/>
                                        <p:tgtEl>
                                          <p:spTgt spid="2765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Grp="1" noChangeArrowheads="1"/>
          </p:cNvSpPr>
          <p:nvPr>
            <p:ph type="title"/>
          </p:nvPr>
        </p:nvSpPr>
        <p:spPr/>
        <p:txBody>
          <a:bodyPr/>
          <a:lstStyle/>
          <a:p>
            <a:pPr algn="ctr" eaLnBrk="1" hangingPunct="1"/>
            <a:r>
              <a:rPr lang="ar-JO" b="1" dirty="0">
                <a:latin typeface="Arial" panose="020B0604020202020204" pitchFamily="34" charset="0"/>
                <a:cs typeface="Arial" panose="020B0604020202020204" pitchFamily="34" charset="0"/>
              </a:rPr>
              <a:t>الخلاصة</a:t>
            </a:r>
            <a:endParaRPr lang="en-US" b="1" dirty="0">
              <a:latin typeface="Arial" panose="020B0604020202020204" pitchFamily="34" charset="0"/>
              <a:cs typeface="Arial" panose="020B0604020202020204" pitchFamily="34" charset="0"/>
            </a:endParaRPr>
          </a:p>
        </p:txBody>
      </p:sp>
      <p:sp>
        <p:nvSpPr>
          <p:cNvPr id="395266" name="Rectangle 3"/>
          <p:cNvSpPr>
            <a:spLocks noGrp="1" noChangeArrowheads="1"/>
          </p:cNvSpPr>
          <p:nvPr>
            <p:ph type="body" idx="1"/>
          </p:nvPr>
        </p:nvSpPr>
        <p:spPr>
          <a:xfrm>
            <a:off x="34925" y="1371600"/>
            <a:ext cx="7416800" cy="4419600"/>
          </a:xfrm>
        </p:spPr>
        <p:txBody>
          <a:bodyPr/>
          <a:lstStyle/>
          <a:p>
            <a:pPr algn="ctr" eaLnBrk="1" hangingPunct="1">
              <a:buFontTx/>
              <a:buNone/>
            </a:pPr>
            <a:r>
              <a:rPr lang="ar-JO" sz="2400" dirty="0">
                <a:latin typeface="Arial" panose="020B0604020202020204" pitchFamily="34" charset="0"/>
                <a:cs typeface="Arial" panose="020B0604020202020204" pitchFamily="34" charset="0"/>
              </a:rPr>
              <a:t>«لَيْسَ كُلُّ مَنْ يَقُولُ لِي: يَارَبُّ، يَارَبُّ!</a:t>
            </a:r>
          </a:p>
          <a:p>
            <a:pPr algn="ctr" eaLnBrk="1" hangingPunct="1">
              <a:buFontTx/>
              <a:buNone/>
            </a:pPr>
            <a:r>
              <a:rPr lang="ar-JO" sz="2400" dirty="0">
                <a:latin typeface="Arial" panose="020B0604020202020204" pitchFamily="34" charset="0"/>
                <a:cs typeface="Arial" panose="020B0604020202020204" pitchFamily="34" charset="0"/>
              </a:rPr>
              <a:t> يَدْخُلُ مَلَكُوتَ السَّمَاوَاتِ.</a:t>
            </a:r>
          </a:p>
          <a:p>
            <a:pPr algn="ctr" eaLnBrk="1" hangingPunct="1">
              <a:buFontTx/>
              <a:buNone/>
            </a:pPr>
            <a:r>
              <a:rPr lang="ar-JO" sz="2400" dirty="0">
                <a:latin typeface="Arial" panose="020B0604020202020204" pitchFamily="34" charset="0"/>
                <a:cs typeface="Arial" panose="020B0604020202020204" pitchFamily="34" charset="0"/>
              </a:rPr>
              <a:t> بَلِ الَّذِي يَفْعَلُ إِرَادَةَ أَبِي الَّذِي فِي السَّمَاوَاتِ.</a:t>
            </a:r>
          </a:p>
          <a:p>
            <a:pPr algn="ctr" eaLnBrk="1" hangingPunct="1">
              <a:buFontTx/>
              <a:buNone/>
            </a:pPr>
            <a:r>
              <a:rPr lang="ar-JO" sz="2400" dirty="0">
                <a:latin typeface="Arial" panose="020B0604020202020204" pitchFamily="34" charset="0"/>
                <a:cs typeface="Arial" panose="020B0604020202020204" pitchFamily="34" charset="0"/>
              </a:rPr>
              <a:t> 22كَثِيرُونَ سَيَقُولُونَ لِي فِي ذلِكَ الْيَوْمِ:</a:t>
            </a:r>
          </a:p>
          <a:p>
            <a:pPr algn="ctr" eaLnBrk="1" hangingPunct="1">
              <a:buFontTx/>
              <a:buNone/>
            </a:pPr>
            <a:r>
              <a:rPr lang="ar-JO" sz="2400" dirty="0">
                <a:latin typeface="Arial" panose="020B0604020202020204" pitchFamily="34" charset="0"/>
                <a:cs typeface="Arial" panose="020B0604020202020204" pitchFamily="34" charset="0"/>
              </a:rPr>
              <a:t> يَارَبُّ، يَارَبُّ! أَلَيْسَ بِاسْمِكَ تَنَبَّأْنَا،</a:t>
            </a:r>
          </a:p>
          <a:p>
            <a:pPr algn="ctr" eaLnBrk="1" hangingPunct="1">
              <a:buFontTx/>
              <a:buNone/>
            </a:pPr>
            <a:r>
              <a:rPr lang="ar-JO" sz="2400" dirty="0">
                <a:latin typeface="Arial" panose="020B0604020202020204" pitchFamily="34" charset="0"/>
                <a:cs typeface="Arial" panose="020B0604020202020204" pitchFamily="34" charset="0"/>
              </a:rPr>
              <a:t> وَبِاسْمِكَ أَخْرَجْنَا شَيَاطِينَ،</a:t>
            </a:r>
          </a:p>
          <a:p>
            <a:pPr algn="ctr" eaLnBrk="1" hangingPunct="1">
              <a:buFontTx/>
              <a:buNone/>
            </a:pPr>
            <a:r>
              <a:rPr lang="ar-JO" sz="2400" dirty="0">
                <a:latin typeface="Arial" panose="020B0604020202020204" pitchFamily="34" charset="0"/>
                <a:cs typeface="Arial" panose="020B0604020202020204" pitchFamily="34" charset="0"/>
              </a:rPr>
              <a:t> وَبِاسْمِكَ صَنَعْنَا قُوَّاتٍ كَثِيرَةً؟</a:t>
            </a:r>
          </a:p>
          <a:p>
            <a:pPr algn="ctr" eaLnBrk="1" hangingPunct="1">
              <a:buFontTx/>
              <a:buNone/>
            </a:pPr>
            <a:r>
              <a:rPr lang="ar-JO" sz="2400" dirty="0">
                <a:latin typeface="Arial" panose="020B0604020202020204" pitchFamily="34" charset="0"/>
                <a:cs typeface="Arial" panose="020B0604020202020204" pitchFamily="34" charset="0"/>
              </a:rPr>
              <a:t> 23فَحِينَئِذٍ أُصَرِّحُ لَهُمْ: إِنِّي لَمْ أَعْرِفْكُمْ قَطُّ!</a:t>
            </a:r>
          </a:p>
          <a:p>
            <a:pPr algn="ctr" eaLnBrk="1" hangingPunct="1">
              <a:buFontTx/>
              <a:buNone/>
            </a:pPr>
            <a:r>
              <a:rPr lang="ar-JO" sz="2400" dirty="0">
                <a:latin typeface="Arial" panose="020B0604020202020204" pitchFamily="34" charset="0"/>
                <a:cs typeface="Arial" panose="020B0604020202020204" pitchFamily="34" charset="0"/>
              </a:rPr>
              <a:t> اذْهَبُوا عَنِّي يَا فَاعِلِي الإِثْمِ</a:t>
            </a:r>
          </a:p>
          <a:p>
            <a:pPr algn="ctr" eaLnBrk="1" hangingPunct="1">
              <a:buFontTx/>
              <a:buNone/>
            </a:pPr>
            <a:endParaRPr lang="ar-JO" sz="2400" dirty="0">
              <a:latin typeface="Arial" panose="020B0604020202020204" pitchFamily="34" charset="0"/>
              <a:cs typeface="Arial" panose="020B0604020202020204" pitchFamily="34" charset="0"/>
            </a:endParaRPr>
          </a:p>
          <a:p>
            <a:pPr algn="ctr" eaLnBrk="1" hangingPunct="1">
              <a:buFontTx/>
              <a:buNone/>
            </a:pPr>
            <a:endParaRPr lang="ar-JO" sz="2400" dirty="0">
              <a:latin typeface="Arial" panose="020B0604020202020204" pitchFamily="34" charset="0"/>
              <a:cs typeface="Arial" panose="020B0604020202020204" pitchFamily="34" charset="0"/>
            </a:endParaRPr>
          </a:p>
          <a:p>
            <a:pPr eaLnBrk="1" hangingPunct="1">
              <a:buFontTx/>
              <a:buNone/>
            </a:pPr>
            <a:r>
              <a:rPr lang="ar-JO" sz="2400" dirty="0">
                <a:latin typeface="Arial" panose="020B0604020202020204" pitchFamily="34" charset="0"/>
                <a:cs typeface="Arial" panose="020B0604020202020204" pitchFamily="34" charset="0"/>
              </a:rPr>
              <a:t>متى 7: 21-23</a:t>
            </a:r>
            <a:endParaRPr lang="en-US" sz="2400" dirty="0">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2"/>
          <p:cNvSpPr>
            <a:spLocks noGrp="1" noChangeArrowheads="1"/>
          </p:cNvSpPr>
          <p:nvPr>
            <p:ph type="title"/>
          </p:nvPr>
        </p:nvSpPr>
        <p:spPr/>
        <p:txBody>
          <a:bodyPr/>
          <a:lstStyle/>
          <a:p>
            <a:pPr algn="ctr" eaLnBrk="1" hangingPunct="1"/>
            <a:r>
              <a:rPr lang="ar-JO" b="1" dirty="0">
                <a:latin typeface="Arial" panose="020B0604020202020204" pitchFamily="34" charset="0"/>
                <a:cs typeface="Arial" panose="020B0604020202020204" pitchFamily="34" charset="0"/>
              </a:rPr>
              <a:t>تحذيرات</a:t>
            </a:r>
            <a:endParaRPr lang="en-US" b="1" dirty="0">
              <a:latin typeface="Arial" panose="020B0604020202020204" pitchFamily="34" charset="0"/>
              <a:cs typeface="Arial" panose="020B0604020202020204" pitchFamily="34" charset="0"/>
            </a:endParaRPr>
          </a:p>
        </p:txBody>
      </p:sp>
      <p:sp>
        <p:nvSpPr>
          <p:cNvPr id="32771" name="Rectangle 3"/>
          <p:cNvSpPr>
            <a:spLocks noGrp="1" noChangeArrowheads="1"/>
          </p:cNvSpPr>
          <p:nvPr>
            <p:ph type="body" idx="1"/>
          </p:nvPr>
        </p:nvSpPr>
        <p:spPr>
          <a:xfrm>
            <a:off x="179388" y="1638300"/>
            <a:ext cx="8137525" cy="4022725"/>
          </a:xfrm>
        </p:spPr>
        <p:txBody>
          <a:bodyPr/>
          <a:lstStyle/>
          <a:p>
            <a:pPr marL="0" indent="0" algn="r" eaLnBrk="1" hangingPunct="1">
              <a:lnSpc>
                <a:spcPct val="90000"/>
              </a:lnSpc>
              <a:buNone/>
            </a:pPr>
            <a:r>
              <a:rPr lang="ar-JO" sz="2400" dirty="0">
                <a:solidFill>
                  <a:srgbClr val="000099"/>
                </a:solidFill>
                <a:latin typeface="Arial" panose="020B0604020202020204" pitchFamily="34" charset="0"/>
                <a:cs typeface="Arial" panose="020B0604020202020204" pitchFamily="34" charset="0"/>
              </a:rPr>
              <a:t>1. أنها تمت من خلال شخص يسمي يسوع بأنه رب</a:t>
            </a:r>
            <a:endParaRPr lang="en-US" dirty="0">
              <a:latin typeface="Arial" panose="020B0604020202020204" pitchFamily="34" charset="0"/>
              <a:ea typeface="Arial" charset="0"/>
              <a:cs typeface="Arial" panose="020B0604020202020204" pitchFamily="34" charset="0"/>
            </a:endParaRPr>
          </a:p>
          <a:p>
            <a:pPr marL="981075" lvl="1" indent="-357188" algn="r" rtl="1" eaLnBrk="1" hangingPunct="1">
              <a:lnSpc>
                <a:spcPct val="90000"/>
              </a:lnSpc>
            </a:pPr>
            <a:r>
              <a:rPr lang="ar-JO" dirty="0">
                <a:latin typeface="Arial" panose="020B0604020202020204" pitchFamily="34" charset="0"/>
                <a:ea typeface="Arial" charset="0"/>
                <a:cs typeface="Arial" panose="020B0604020202020204" pitchFamily="34" charset="0"/>
              </a:rPr>
              <a:t>سيقوم مسحاء كذبة، أنبياء كذبة، رسل كذبة ... الخ (مت 24: 24، 2 كو 6: 13-15)</a:t>
            </a:r>
            <a:endParaRPr lang="en-US" sz="2400" dirty="0">
              <a:solidFill>
                <a:srgbClr val="000099"/>
              </a:solidFill>
              <a:latin typeface="Arial" panose="020B0604020202020204" pitchFamily="34" charset="0"/>
              <a:cs typeface="Arial" panose="020B0604020202020204" pitchFamily="34" charset="0"/>
            </a:endParaRPr>
          </a:p>
          <a:p>
            <a:pPr marL="0" indent="0" algn="r" eaLnBrk="1" hangingPunct="1">
              <a:lnSpc>
                <a:spcPct val="90000"/>
              </a:lnSpc>
              <a:buNone/>
            </a:pPr>
            <a:r>
              <a:rPr lang="ar-JO" sz="2400" dirty="0">
                <a:solidFill>
                  <a:srgbClr val="000099"/>
                </a:solidFill>
                <a:latin typeface="Arial" panose="020B0604020202020204" pitchFamily="34" charset="0"/>
                <a:cs typeface="Arial" panose="020B0604020202020204" pitchFamily="34" charset="0"/>
              </a:rPr>
              <a:t>2. أنها تساعد الناس</a:t>
            </a:r>
            <a:endParaRPr lang="en-US" dirty="0">
              <a:latin typeface="Arial" panose="020B0604020202020204" pitchFamily="34" charset="0"/>
              <a:ea typeface="Arial" charset="0"/>
              <a:cs typeface="Arial" panose="020B0604020202020204" pitchFamily="34" charset="0"/>
            </a:endParaRPr>
          </a:p>
          <a:p>
            <a:pPr marL="981075" lvl="1" indent="-357188" algn="r" rtl="1" eaLnBrk="1" hangingPunct="1">
              <a:lnSpc>
                <a:spcPct val="90000"/>
              </a:lnSpc>
            </a:pPr>
            <a:r>
              <a:rPr lang="ar-JO" dirty="0">
                <a:latin typeface="Arial" panose="020B0604020202020204" pitchFamily="34" charset="0"/>
                <a:ea typeface="Arial" charset="0"/>
                <a:cs typeface="Arial" panose="020B0604020202020204" pitchFamily="34" charset="0"/>
              </a:rPr>
              <a:t>السحرة المصريون القدماء، صانعي المعجزات المعاصرين في الأديان الأخرى يساعدون الناس أيضاً</a:t>
            </a:r>
            <a:endParaRPr lang="en-US" sz="2400" dirty="0">
              <a:solidFill>
                <a:srgbClr val="000099"/>
              </a:solidFill>
              <a:latin typeface="Arial" panose="020B0604020202020204" pitchFamily="34" charset="0"/>
              <a:cs typeface="Arial" panose="020B0604020202020204" pitchFamily="34" charset="0"/>
            </a:endParaRPr>
          </a:p>
          <a:p>
            <a:pPr marL="0" indent="0" algn="r" eaLnBrk="1" hangingPunct="1">
              <a:lnSpc>
                <a:spcPct val="90000"/>
              </a:lnSpc>
              <a:buNone/>
            </a:pPr>
            <a:r>
              <a:rPr lang="ar-JO" sz="2400" dirty="0">
                <a:solidFill>
                  <a:srgbClr val="000099"/>
                </a:solidFill>
                <a:latin typeface="Arial" panose="020B0604020202020204" pitchFamily="34" charset="0"/>
                <a:cs typeface="Arial" panose="020B0604020202020204" pitchFamily="34" charset="0"/>
              </a:rPr>
              <a:t>3. أن صانع المعجزة يبدو أن لديه تأكيد من السماء</a:t>
            </a:r>
            <a:endParaRPr lang="en-US" sz="2400" dirty="0">
              <a:solidFill>
                <a:srgbClr val="000099"/>
              </a:solidFill>
              <a:latin typeface="Arial" panose="020B0604020202020204" pitchFamily="34" charset="0"/>
              <a:cs typeface="Arial" panose="020B0604020202020204" pitchFamily="34" charset="0"/>
            </a:endParaRPr>
          </a:p>
          <a:p>
            <a:pPr marL="981075" lvl="1" indent="-357188" algn="r" rtl="1" eaLnBrk="1" hangingPunct="1">
              <a:lnSpc>
                <a:spcPct val="90000"/>
              </a:lnSpc>
            </a:pPr>
            <a:r>
              <a:rPr lang="ar-JO" dirty="0">
                <a:latin typeface="Arial" panose="020B0604020202020204" pitchFamily="34" charset="0"/>
                <a:ea typeface="Arial" charset="0"/>
                <a:cs typeface="Arial" panose="020B0604020202020204" pitchFamily="34" charset="0"/>
              </a:rPr>
              <a:t>هل يعلم الأنبياء الكذبة وصانعو المعجزات أنهم مخدوعون؟ هل كل شفاء هو من الله؟</a:t>
            </a:r>
            <a:endParaRPr lang="en-US" dirty="0">
              <a:latin typeface="Arial" panose="020B0604020202020204" pitchFamily="34" charset="0"/>
              <a:ea typeface="Arial" charset="0"/>
              <a:cs typeface="Arial" panose="020B0604020202020204" pitchFamily="34" charset="0"/>
            </a:endParaRPr>
          </a:p>
        </p:txBody>
      </p:sp>
      <p:sp>
        <p:nvSpPr>
          <p:cNvPr id="397315" name="Text Box 4"/>
          <p:cNvSpPr txBox="1">
            <a:spLocks noChangeArrowheads="1"/>
          </p:cNvSpPr>
          <p:nvPr/>
        </p:nvSpPr>
        <p:spPr bwMode="auto">
          <a:xfrm>
            <a:off x="250825" y="914400"/>
            <a:ext cx="8283575" cy="457200"/>
          </a:xfrm>
          <a:prstGeom prst="rect">
            <a:avLst/>
          </a:prstGeom>
          <a:solidFill>
            <a:schemeClr val="bg1">
              <a:alpha val="54117"/>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b="1" dirty="0">
                <a:solidFill>
                  <a:srgbClr val="000099"/>
                </a:solidFill>
                <a:latin typeface="Arial" panose="020B0604020202020204" pitchFamily="34" charset="0"/>
                <a:cs typeface="Arial" panose="020B0604020202020204" pitchFamily="34" charset="0"/>
              </a:rPr>
              <a:t>المعجزة ليست بالضرورة من الله لمجرد...</a:t>
            </a:r>
            <a:endParaRPr lang="en-US" dirty="0">
              <a:solidFill>
                <a:srgbClr val="CCECFF"/>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p:cTn id="7" dur="500" fill="hold"/>
                                        <p:tgtEl>
                                          <p:spTgt spid="32771">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2771">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2771">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2771">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2771">
                                            <p:txEl>
                                              <p:pRg st="0" end="0"/>
                                            </p:txEl>
                                          </p:spTgt>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32771">
                                            <p:txEl>
                                              <p:pRg st="1" end="1"/>
                                            </p:txEl>
                                          </p:spTgt>
                                        </p:tgtEl>
                                        <p:attrNameLst>
                                          <p:attrName>style.visibility</p:attrName>
                                        </p:attrNameLst>
                                      </p:cBhvr>
                                      <p:to>
                                        <p:strVal val="visible"/>
                                      </p:to>
                                    </p:set>
                                    <p:anim calcmode="lin" valueType="num">
                                      <p:cBhvr>
                                        <p:cTn id="14" dur="500" fill="hold"/>
                                        <p:tgtEl>
                                          <p:spTgt spid="32771">
                                            <p:txEl>
                                              <p:pRg st="1" end="1"/>
                                            </p:txEl>
                                          </p:spTgt>
                                        </p:tgtEl>
                                        <p:attrNameLst>
                                          <p:attrName>ppt_w</p:attrName>
                                        </p:attrNameLst>
                                      </p:cBhvr>
                                      <p:tavLst>
                                        <p:tav tm="0">
                                          <p:val>
                                            <p:strVal val="#ppt_w*0.05"/>
                                          </p:val>
                                        </p:tav>
                                        <p:tav tm="100000">
                                          <p:val>
                                            <p:strVal val="#ppt_w"/>
                                          </p:val>
                                        </p:tav>
                                      </p:tavLst>
                                    </p:anim>
                                    <p:anim calcmode="lin" valueType="num">
                                      <p:cBhvr>
                                        <p:cTn id="15" dur="500" fill="hold"/>
                                        <p:tgtEl>
                                          <p:spTgt spid="32771">
                                            <p:txEl>
                                              <p:pRg st="1" end="1"/>
                                            </p:txEl>
                                          </p:spTgt>
                                        </p:tgtEl>
                                        <p:attrNameLst>
                                          <p:attrName>ppt_h</p:attrName>
                                        </p:attrNameLst>
                                      </p:cBhvr>
                                      <p:tavLst>
                                        <p:tav tm="0">
                                          <p:val>
                                            <p:strVal val="#ppt_h"/>
                                          </p:val>
                                        </p:tav>
                                        <p:tav tm="100000">
                                          <p:val>
                                            <p:strVal val="#ppt_h"/>
                                          </p:val>
                                        </p:tav>
                                      </p:tavLst>
                                    </p:anim>
                                    <p:anim calcmode="lin" valueType="num">
                                      <p:cBhvr>
                                        <p:cTn id="16" dur="500" fill="hold"/>
                                        <p:tgtEl>
                                          <p:spTgt spid="32771">
                                            <p:txEl>
                                              <p:pRg st="1" end="1"/>
                                            </p:txEl>
                                          </p:spTgt>
                                        </p:tgtEl>
                                        <p:attrNameLst>
                                          <p:attrName>ppt_x</p:attrName>
                                        </p:attrNameLst>
                                      </p:cBhvr>
                                      <p:tavLst>
                                        <p:tav tm="0">
                                          <p:val>
                                            <p:strVal val="#ppt_x-.2"/>
                                          </p:val>
                                        </p:tav>
                                        <p:tav tm="100000">
                                          <p:val>
                                            <p:strVal val="#ppt_x"/>
                                          </p:val>
                                        </p:tav>
                                      </p:tavLst>
                                    </p:anim>
                                    <p:anim calcmode="lin" valueType="num">
                                      <p:cBhvr>
                                        <p:cTn id="17" dur="500" fill="hold"/>
                                        <p:tgtEl>
                                          <p:spTgt spid="32771">
                                            <p:txEl>
                                              <p:pRg st="1" end="1"/>
                                            </p:txEl>
                                          </p:spTgt>
                                        </p:tgtEl>
                                        <p:attrNameLst>
                                          <p:attrName>ppt_y</p:attrName>
                                        </p:attrNameLst>
                                      </p:cBhvr>
                                      <p:tavLst>
                                        <p:tav tm="0">
                                          <p:val>
                                            <p:strVal val="#ppt_y"/>
                                          </p:val>
                                        </p:tav>
                                        <p:tav tm="100000">
                                          <p:val>
                                            <p:strVal val="#ppt_y"/>
                                          </p:val>
                                        </p:tav>
                                      </p:tavLst>
                                    </p:anim>
                                    <p:animEffect transition="in" filter="fade">
                                      <p:cBhvr>
                                        <p:cTn id="18" dur="500"/>
                                        <p:tgtEl>
                                          <p:spTgt spid="3277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4" presetClass="entr" presetSubtype="0" accel="100000" fill="hold" grpId="0" nodeType="clickEffect">
                                  <p:stCondLst>
                                    <p:cond delay="0"/>
                                  </p:stCondLst>
                                  <p:childTnLst>
                                    <p:set>
                                      <p:cBhvr>
                                        <p:cTn id="22" dur="1" fill="hold">
                                          <p:stCondLst>
                                            <p:cond delay="0"/>
                                          </p:stCondLst>
                                        </p:cTn>
                                        <p:tgtEl>
                                          <p:spTgt spid="32771">
                                            <p:txEl>
                                              <p:pRg st="2" end="2"/>
                                            </p:txEl>
                                          </p:spTgt>
                                        </p:tgtEl>
                                        <p:attrNameLst>
                                          <p:attrName>style.visibility</p:attrName>
                                        </p:attrNameLst>
                                      </p:cBhvr>
                                      <p:to>
                                        <p:strVal val="visible"/>
                                      </p:to>
                                    </p:set>
                                    <p:anim calcmode="lin" valueType="num">
                                      <p:cBhvr>
                                        <p:cTn id="23" dur="500" fill="hold"/>
                                        <p:tgtEl>
                                          <p:spTgt spid="32771">
                                            <p:txEl>
                                              <p:pRg st="2" end="2"/>
                                            </p:txEl>
                                          </p:spTgt>
                                        </p:tgtEl>
                                        <p:attrNameLst>
                                          <p:attrName>ppt_w</p:attrName>
                                        </p:attrNameLst>
                                      </p:cBhvr>
                                      <p:tavLst>
                                        <p:tav tm="0">
                                          <p:val>
                                            <p:strVal val="#ppt_w*0.05"/>
                                          </p:val>
                                        </p:tav>
                                        <p:tav tm="100000">
                                          <p:val>
                                            <p:strVal val="#ppt_w"/>
                                          </p:val>
                                        </p:tav>
                                      </p:tavLst>
                                    </p:anim>
                                    <p:anim calcmode="lin" valueType="num">
                                      <p:cBhvr>
                                        <p:cTn id="24" dur="500" fill="hold"/>
                                        <p:tgtEl>
                                          <p:spTgt spid="32771">
                                            <p:txEl>
                                              <p:pRg st="2" end="2"/>
                                            </p:txEl>
                                          </p:spTgt>
                                        </p:tgtEl>
                                        <p:attrNameLst>
                                          <p:attrName>ppt_h</p:attrName>
                                        </p:attrNameLst>
                                      </p:cBhvr>
                                      <p:tavLst>
                                        <p:tav tm="0">
                                          <p:val>
                                            <p:strVal val="#ppt_h"/>
                                          </p:val>
                                        </p:tav>
                                        <p:tav tm="100000">
                                          <p:val>
                                            <p:strVal val="#ppt_h"/>
                                          </p:val>
                                        </p:tav>
                                      </p:tavLst>
                                    </p:anim>
                                    <p:anim calcmode="lin" valueType="num">
                                      <p:cBhvr>
                                        <p:cTn id="25" dur="500" fill="hold"/>
                                        <p:tgtEl>
                                          <p:spTgt spid="32771">
                                            <p:txEl>
                                              <p:pRg st="2" end="2"/>
                                            </p:txEl>
                                          </p:spTgt>
                                        </p:tgtEl>
                                        <p:attrNameLst>
                                          <p:attrName>ppt_x</p:attrName>
                                        </p:attrNameLst>
                                      </p:cBhvr>
                                      <p:tavLst>
                                        <p:tav tm="0">
                                          <p:val>
                                            <p:strVal val="#ppt_x-.2"/>
                                          </p:val>
                                        </p:tav>
                                        <p:tav tm="100000">
                                          <p:val>
                                            <p:strVal val="#ppt_x"/>
                                          </p:val>
                                        </p:tav>
                                      </p:tavLst>
                                    </p:anim>
                                    <p:anim calcmode="lin" valueType="num">
                                      <p:cBhvr>
                                        <p:cTn id="26" dur="500" fill="hold"/>
                                        <p:tgtEl>
                                          <p:spTgt spid="32771">
                                            <p:txEl>
                                              <p:pRg st="2" end="2"/>
                                            </p:txEl>
                                          </p:spTgt>
                                        </p:tgtEl>
                                        <p:attrNameLst>
                                          <p:attrName>ppt_y</p:attrName>
                                        </p:attrNameLst>
                                      </p:cBhvr>
                                      <p:tavLst>
                                        <p:tav tm="0">
                                          <p:val>
                                            <p:strVal val="#ppt_y"/>
                                          </p:val>
                                        </p:tav>
                                        <p:tav tm="100000">
                                          <p:val>
                                            <p:strVal val="#ppt_y"/>
                                          </p:val>
                                        </p:tav>
                                      </p:tavLst>
                                    </p:anim>
                                    <p:animEffect transition="in" filter="fade">
                                      <p:cBhvr>
                                        <p:cTn id="27" dur="500"/>
                                        <p:tgtEl>
                                          <p:spTgt spid="32771">
                                            <p:txEl>
                                              <p:pRg st="2" end="2"/>
                                            </p:txEl>
                                          </p:spTgt>
                                        </p:tgtEl>
                                      </p:cBhvr>
                                    </p:animEffect>
                                  </p:childTnLst>
                                </p:cTn>
                              </p:par>
                              <p:par>
                                <p:cTn id="28" presetID="54" presetClass="entr" presetSubtype="0" accel="100000" fill="hold" grpId="0" nodeType="withEffect">
                                  <p:stCondLst>
                                    <p:cond delay="0"/>
                                  </p:stCondLst>
                                  <p:childTnLst>
                                    <p:set>
                                      <p:cBhvr>
                                        <p:cTn id="29" dur="1" fill="hold">
                                          <p:stCondLst>
                                            <p:cond delay="0"/>
                                          </p:stCondLst>
                                        </p:cTn>
                                        <p:tgtEl>
                                          <p:spTgt spid="32771">
                                            <p:txEl>
                                              <p:pRg st="3" end="3"/>
                                            </p:txEl>
                                          </p:spTgt>
                                        </p:tgtEl>
                                        <p:attrNameLst>
                                          <p:attrName>style.visibility</p:attrName>
                                        </p:attrNameLst>
                                      </p:cBhvr>
                                      <p:to>
                                        <p:strVal val="visible"/>
                                      </p:to>
                                    </p:set>
                                    <p:anim calcmode="lin" valueType="num">
                                      <p:cBhvr>
                                        <p:cTn id="30" dur="500" fill="hold"/>
                                        <p:tgtEl>
                                          <p:spTgt spid="32771">
                                            <p:txEl>
                                              <p:pRg st="3" end="3"/>
                                            </p:txEl>
                                          </p:spTgt>
                                        </p:tgtEl>
                                        <p:attrNameLst>
                                          <p:attrName>ppt_w</p:attrName>
                                        </p:attrNameLst>
                                      </p:cBhvr>
                                      <p:tavLst>
                                        <p:tav tm="0">
                                          <p:val>
                                            <p:strVal val="#ppt_w*0.05"/>
                                          </p:val>
                                        </p:tav>
                                        <p:tav tm="100000">
                                          <p:val>
                                            <p:strVal val="#ppt_w"/>
                                          </p:val>
                                        </p:tav>
                                      </p:tavLst>
                                    </p:anim>
                                    <p:anim calcmode="lin" valueType="num">
                                      <p:cBhvr>
                                        <p:cTn id="31" dur="500" fill="hold"/>
                                        <p:tgtEl>
                                          <p:spTgt spid="32771">
                                            <p:txEl>
                                              <p:pRg st="3" end="3"/>
                                            </p:txEl>
                                          </p:spTgt>
                                        </p:tgtEl>
                                        <p:attrNameLst>
                                          <p:attrName>ppt_h</p:attrName>
                                        </p:attrNameLst>
                                      </p:cBhvr>
                                      <p:tavLst>
                                        <p:tav tm="0">
                                          <p:val>
                                            <p:strVal val="#ppt_h"/>
                                          </p:val>
                                        </p:tav>
                                        <p:tav tm="100000">
                                          <p:val>
                                            <p:strVal val="#ppt_h"/>
                                          </p:val>
                                        </p:tav>
                                      </p:tavLst>
                                    </p:anim>
                                    <p:anim calcmode="lin" valueType="num">
                                      <p:cBhvr>
                                        <p:cTn id="32" dur="500" fill="hold"/>
                                        <p:tgtEl>
                                          <p:spTgt spid="32771">
                                            <p:txEl>
                                              <p:pRg st="3" end="3"/>
                                            </p:txEl>
                                          </p:spTgt>
                                        </p:tgtEl>
                                        <p:attrNameLst>
                                          <p:attrName>ppt_x</p:attrName>
                                        </p:attrNameLst>
                                      </p:cBhvr>
                                      <p:tavLst>
                                        <p:tav tm="0">
                                          <p:val>
                                            <p:strVal val="#ppt_x-.2"/>
                                          </p:val>
                                        </p:tav>
                                        <p:tav tm="100000">
                                          <p:val>
                                            <p:strVal val="#ppt_x"/>
                                          </p:val>
                                        </p:tav>
                                      </p:tavLst>
                                    </p:anim>
                                    <p:anim calcmode="lin" valueType="num">
                                      <p:cBhvr>
                                        <p:cTn id="33" dur="500" fill="hold"/>
                                        <p:tgtEl>
                                          <p:spTgt spid="32771">
                                            <p:txEl>
                                              <p:pRg st="3" end="3"/>
                                            </p:txEl>
                                          </p:spTgt>
                                        </p:tgtEl>
                                        <p:attrNameLst>
                                          <p:attrName>ppt_y</p:attrName>
                                        </p:attrNameLst>
                                      </p:cBhvr>
                                      <p:tavLst>
                                        <p:tav tm="0">
                                          <p:val>
                                            <p:strVal val="#ppt_y"/>
                                          </p:val>
                                        </p:tav>
                                        <p:tav tm="100000">
                                          <p:val>
                                            <p:strVal val="#ppt_y"/>
                                          </p:val>
                                        </p:tav>
                                      </p:tavLst>
                                    </p:anim>
                                    <p:animEffect transition="in" filter="fade">
                                      <p:cBhvr>
                                        <p:cTn id="34" dur="500"/>
                                        <p:tgtEl>
                                          <p:spTgt spid="32771">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4" presetClass="entr" presetSubtype="0" accel="100000" fill="hold" grpId="0" nodeType="clickEffect">
                                  <p:stCondLst>
                                    <p:cond delay="0"/>
                                  </p:stCondLst>
                                  <p:childTnLst>
                                    <p:set>
                                      <p:cBhvr>
                                        <p:cTn id="38" dur="1" fill="hold">
                                          <p:stCondLst>
                                            <p:cond delay="0"/>
                                          </p:stCondLst>
                                        </p:cTn>
                                        <p:tgtEl>
                                          <p:spTgt spid="32771">
                                            <p:txEl>
                                              <p:pRg st="4" end="4"/>
                                            </p:txEl>
                                          </p:spTgt>
                                        </p:tgtEl>
                                        <p:attrNameLst>
                                          <p:attrName>style.visibility</p:attrName>
                                        </p:attrNameLst>
                                      </p:cBhvr>
                                      <p:to>
                                        <p:strVal val="visible"/>
                                      </p:to>
                                    </p:set>
                                    <p:anim calcmode="lin" valueType="num">
                                      <p:cBhvr>
                                        <p:cTn id="39" dur="500" fill="hold"/>
                                        <p:tgtEl>
                                          <p:spTgt spid="32771">
                                            <p:txEl>
                                              <p:pRg st="4" end="4"/>
                                            </p:txEl>
                                          </p:spTgt>
                                        </p:tgtEl>
                                        <p:attrNameLst>
                                          <p:attrName>ppt_w</p:attrName>
                                        </p:attrNameLst>
                                      </p:cBhvr>
                                      <p:tavLst>
                                        <p:tav tm="0">
                                          <p:val>
                                            <p:strVal val="#ppt_w*0.05"/>
                                          </p:val>
                                        </p:tav>
                                        <p:tav tm="100000">
                                          <p:val>
                                            <p:strVal val="#ppt_w"/>
                                          </p:val>
                                        </p:tav>
                                      </p:tavLst>
                                    </p:anim>
                                    <p:anim calcmode="lin" valueType="num">
                                      <p:cBhvr>
                                        <p:cTn id="40" dur="500" fill="hold"/>
                                        <p:tgtEl>
                                          <p:spTgt spid="32771">
                                            <p:txEl>
                                              <p:pRg st="4" end="4"/>
                                            </p:txEl>
                                          </p:spTgt>
                                        </p:tgtEl>
                                        <p:attrNameLst>
                                          <p:attrName>ppt_h</p:attrName>
                                        </p:attrNameLst>
                                      </p:cBhvr>
                                      <p:tavLst>
                                        <p:tav tm="0">
                                          <p:val>
                                            <p:strVal val="#ppt_h"/>
                                          </p:val>
                                        </p:tav>
                                        <p:tav tm="100000">
                                          <p:val>
                                            <p:strVal val="#ppt_h"/>
                                          </p:val>
                                        </p:tav>
                                      </p:tavLst>
                                    </p:anim>
                                    <p:anim calcmode="lin" valueType="num">
                                      <p:cBhvr>
                                        <p:cTn id="41" dur="500" fill="hold"/>
                                        <p:tgtEl>
                                          <p:spTgt spid="32771">
                                            <p:txEl>
                                              <p:pRg st="4" end="4"/>
                                            </p:txEl>
                                          </p:spTgt>
                                        </p:tgtEl>
                                        <p:attrNameLst>
                                          <p:attrName>ppt_x</p:attrName>
                                        </p:attrNameLst>
                                      </p:cBhvr>
                                      <p:tavLst>
                                        <p:tav tm="0">
                                          <p:val>
                                            <p:strVal val="#ppt_x-.2"/>
                                          </p:val>
                                        </p:tav>
                                        <p:tav tm="100000">
                                          <p:val>
                                            <p:strVal val="#ppt_x"/>
                                          </p:val>
                                        </p:tav>
                                      </p:tavLst>
                                    </p:anim>
                                    <p:anim calcmode="lin" valueType="num">
                                      <p:cBhvr>
                                        <p:cTn id="42" dur="500" fill="hold"/>
                                        <p:tgtEl>
                                          <p:spTgt spid="32771">
                                            <p:txEl>
                                              <p:pRg st="4" end="4"/>
                                            </p:txEl>
                                          </p:spTgt>
                                        </p:tgtEl>
                                        <p:attrNameLst>
                                          <p:attrName>ppt_y</p:attrName>
                                        </p:attrNameLst>
                                      </p:cBhvr>
                                      <p:tavLst>
                                        <p:tav tm="0">
                                          <p:val>
                                            <p:strVal val="#ppt_y"/>
                                          </p:val>
                                        </p:tav>
                                        <p:tav tm="100000">
                                          <p:val>
                                            <p:strVal val="#ppt_y"/>
                                          </p:val>
                                        </p:tav>
                                      </p:tavLst>
                                    </p:anim>
                                    <p:animEffect transition="in" filter="fade">
                                      <p:cBhvr>
                                        <p:cTn id="43" dur="500"/>
                                        <p:tgtEl>
                                          <p:spTgt spid="32771">
                                            <p:txEl>
                                              <p:pRg st="4" end="4"/>
                                            </p:txEl>
                                          </p:spTgt>
                                        </p:tgtEl>
                                      </p:cBhvr>
                                    </p:animEffect>
                                  </p:childTnLst>
                                </p:cTn>
                              </p:par>
                              <p:par>
                                <p:cTn id="44" presetID="54" presetClass="entr" presetSubtype="0" accel="100000" fill="hold" grpId="0" nodeType="withEffect">
                                  <p:stCondLst>
                                    <p:cond delay="0"/>
                                  </p:stCondLst>
                                  <p:childTnLst>
                                    <p:set>
                                      <p:cBhvr>
                                        <p:cTn id="45" dur="1" fill="hold">
                                          <p:stCondLst>
                                            <p:cond delay="0"/>
                                          </p:stCondLst>
                                        </p:cTn>
                                        <p:tgtEl>
                                          <p:spTgt spid="32771">
                                            <p:txEl>
                                              <p:pRg st="5" end="5"/>
                                            </p:txEl>
                                          </p:spTgt>
                                        </p:tgtEl>
                                        <p:attrNameLst>
                                          <p:attrName>style.visibility</p:attrName>
                                        </p:attrNameLst>
                                      </p:cBhvr>
                                      <p:to>
                                        <p:strVal val="visible"/>
                                      </p:to>
                                    </p:set>
                                    <p:anim calcmode="lin" valueType="num">
                                      <p:cBhvr>
                                        <p:cTn id="46" dur="500" fill="hold"/>
                                        <p:tgtEl>
                                          <p:spTgt spid="32771">
                                            <p:txEl>
                                              <p:pRg st="5" end="5"/>
                                            </p:txEl>
                                          </p:spTgt>
                                        </p:tgtEl>
                                        <p:attrNameLst>
                                          <p:attrName>ppt_w</p:attrName>
                                        </p:attrNameLst>
                                      </p:cBhvr>
                                      <p:tavLst>
                                        <p:tav tm="0">
                                          <p:val>
                                            <p:strVal val="#ppt_w*0.05"/>
                                          </p:val>
                                        </p:tav>
                                        <p:tav tm="100000">
                                          <p:val>
                                            <p:strVal val="#ppt_w"/>
                                          </p:val>
                                        </p:tav>
                                      </p:tavLst>
                                    </p:anim>
                                    <p:anim calcmode="lin" valueType="num">
                                      <p:cBhvr>
                                        <p:cTn id="47" dur="500" fill="hold"/>
                                        <p:tgtEl>
                                          <p:spTgt spid="32771">
                                            <p:txEl>
                                              <p:pRg st="5" end="5"/>
                                            </p:txEl>
                                          </p:spTgt>
                                        </p:tgtEl>
                                        <p:attrNameLst>
                                          <p:attrName>ppt_h</p:attrName>
                                        </p:attrNameLst>
                                      </p:cBhvr>
                                      <p:tavLst>
                                        <p:tav tm="0">
                                          <p:val>
                                            <p:strVal val="#ppt_h"/>
                                          </p:val>
                                        </p:tav>
                                        <p:tav tm="100000">
                                          <p:val>
                                            <p:strVal val="#ppt_h"/>
                                          </p:val>
                                        </p:tav>
                                      </p:tavLst>
                                    </p:anim>
                                    <p:anim calcmode="lin" valueType="num">
                                      <p:cBhvr>
                                        <p:cTn id="48" dur="500" fill="hold"/>
                                        <p:tgtEl>
                                          <p:spTgt spid="32771">
                                            <p:txEl>
                                              <p:pRg st="5" end="5"/>
                                            </p:txEl>
                                          </p:spTgt>
                                        </p:tgtEl>
                                        <p:attrNameLst>
                                          <p:attrName>ppt_x</p:attrName>
                                        </p:attrNameLst>
                                      </p:cBhvr>
                                      <p:tavLst>
                                        <p:tav tm="0">
                                          <p:val>
                                            <p:strVal val="#ppt_x-.2"/>
                                          </p:val>
                                        </p:tav>
                                        <p:tav tm="100000">
                                          <p:val>
                                            <p:strVal val="#ppt_x"/>
                                          </p:val>
                                        </p:tav>
                                      </p:tavLst>
                                    </p:anim>
                                    <p:anim calcmode="lin" valueType="num">
                                      <p:cBhvr>
                                        <p:cTn id="49" dur="500" fill="hold"/>
                                        <p:tgtEl>
                                          <p:spTgt spid="32771">
                                            <p:txEl>
                                              <p:pRg st="5" end="5"/>
                                            </p:txEl>
                                          </p:spTgt>
                                        </p:tgtEl>
                                        <p:attrNameLst>
                                          <p:attrName>ppt_y</p:attrName>
                                        </p:attrNameLst>
                                      </p:cBhvr>
                                      <p:tavLst>
                                        <p:tav tm="0">
                                          <p:val>
                                            <p:strVal val="#ppt_y"/>
                                          </p:val>
                                        </p:tav>
                                        <p:tav tm="100000">
                                          <p:val>
                                            <p:strVal val="#ppt_y"/>
                                          </p:val>
                                        </p:tav>
                                      </p:tavLst>
                                    </p:anim>
                                    <p:animEffect transition="in" filter="fade">
                                      <p:cBhvr>
                                        <p:cTn id="50" dur="500"/>
                                        <p:tgtEl>
                                          <p:spTgt spid="327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p:nvPr>
        </p:nvSpPr>
        <p:spPr/>
        <p:txBody>
          <a:bodyPr/>
          <a:lstStyle/>
          <a:p>
            <a:pPr algn="ctr" eaLnBrk="1" hangingPunct="1"/>
            <a:r>
              <a:rPr lang="ar-JO" b="1" dirty="0">
                <a:latin typeface="Arial" panose="020B0604020202020204" pitchFamily="34" charset="0"/>
                <a:cs typeface="Arial" panose="020B0604020202020204" pitchFamily="34" charset="0"/>
              </a:rPr>
              <a:t>الخلاصة</a:t>
            </a:r>
            <a:endParaRPr lang="en-US" b="1" dirty="0">
              <a:latin typeface="Arial" panose="020B0604020202020204" pitchFamily="34" charset="0"/>
              <a:cs typeface="Arial" panose="020B0604020202020204" pitchFamily="34" charset="0"/>
            </a:endParaRPr>
          </a:p>
        </p:txBody>
      </p:sp>
      <p:sp>
        <p:nvSpPr>
          <p:cNvPr id="34819" name="Rectangle 3"/>
          <p:cNvSpPr>
            <a:spLocks noGrp="1" noChangeArrowheads="1"/>
          </p:cNvSpPr>
          <p:nvPr>
            <p:ph type="body" idx="1"/>
          </p:nvPr>
        </p:nvSpPr>
        <p:spPr>
          <a:xfrm>
            <a:off x="457200" y="1447800"/>
            <a:ext cx="8219256" cy="5410200"/>
          </a:xfrm>
        </p:spPr>
        <p:txBody>
          <a:bodyPr/>
          <a:lstStyle/>
          <a:p>
            <a:pPr marL="0" indent="0" algn="r" eaLnBrk="1" hangingPunct="1">
              <a:lnSpc>
                <a:spcPct val="90000"/>
              </a:lnSpc>
              <a:buNone/>
              <a:defRPr/>
            </a:pPr>
            <a:r>
              <a:rPr lang="ar-JO" sz="2400" dirty="0">
                <a:solidFill>
                  <a:srgbClr val="000099"/>
                </a:solidFill>
                <a:effectLst>
                  <a:glow rad="101600">
                    <a:schemeClr val="bg1">
                      <a:alpha val="75000"/>
                    </a:schemeClr>
                  </a:glow>
                </a:effectLst>
                <a:latin typeface="Arial" panose="020B0604020202020204" pitchFamily="34" charset="0"/>
                <a:cs typeface="Arial" panose="020B0604020202020204" pitchFamily="34" charset="0"/>
              </a:rPr>
              <a:t>1. الإنجيل مقابل المعجزات</a:t>
            </a:r>
            <a:endParaRPr lang="en-US" dirty="0">
              <a:effectLst>
                <a:glow rad="101600">
                  <a:schemeClr val="bg1">
                    <a:alpha val="75000"/>
                  </a:schemeClr>
                </a:glow>
              </a:effectLst>
              <a:latin typeface="Arial" panose="020B0604020202020204" pitchFamily="34" charset="0"/>
              <a:ea typeface="Arial" charset="0"/>
              <a:cs typeface="Arial" panose="020B0604020202020204" pitchFamily="34" charset="0"/>
            </a:endParaRPr>
          </a:p>
          <a:p>
            <a:pPr marL="852488" lvl="1" indent="-300038" algn="r" rtl="1" eaLnBrk="1" hangingPunct="1">
              <a:lnSpc>
                <a:spcPct val="90000"/>
              </a:lnSpc>
              <a:defRPr/>
            </a:pPr>
            <a:r>
              <a:rPr lang="ar-JO" dirty="0">
                <a:effectLst>
                  <a:glow rad="101600">
                    <a:schemeClr val="bg1">
                      <a:alpha val="75000"/>
                    </a:schemeClr>
                  </a:glow>
                </a:effectLst>
                <a:latin typeface="Arial" panose="020B0604020202020204" pitchFamily="34" charset="0"/>
                <a:ea typeface="Arial" charset="0"/>
                <a:cs typeface="Arial" panose="020B0604020202020204" pitchFamily="34" charset="0"/>
              </a:rPr>
              <a:t>يمكن رؤية قوة المسيحية بأفضل شكل من خلال الإنجيل وليس من المعجزات الملموسة (1 كو 1: 22-24)</a:t>
            </a:r>
            <a:endParaRPr lang="en-US" dirty="0">
              <a:effectLst>
                <a:glow rad="101600">
                  <a:schemeClr val="bg1">
                    <a:alpha val="75000"/>
                  </a:schemeClr>
                </a:glow>
              </a:effectLst>
              <a:latin typeface="Arial" panose="020B0604020202020204" pitchFamily="34" charset="0"/>
              <a:ea typeface="Arial" charset="0"/>
              <a:cs typeface="Arial" panose="020B0604020202020204" pitchFamily="34" charset="0"/>
            </a:endParaRPr>
          </a:p>
          <a:p>
            <a:pPr marL="852488" lvl="1" indent="-300038" algn="r" rtl="1" eaLnBrk="1" hangingPunct="1">
              <a:lnSpc>
                <a:spcPct val="90000"/>
              </a:lnSpc>
              <a:defRPr/>
            </a:pPr>
            <a:r>
              <a:rPr lang="ar-JO" dirty="0">
                <a:effectLst>
                  <a:glow rad="101600">
                    <a:schemeClr val="bg1">
                      <a:alpha val="75000"/>
                    </a:schemeClr>
                  </a:glow>
                </a:effectLst>
                <a:latin typeface="Arial" panose="020B0604020202020204" pitchFamily="34" charset="0"/>
                <a:ea typeface="Arial" charset="0"/>
                <a:cs typeface="Arial" panose="020B0604020202020204" pitchFamily="34" charset="0"/>
              </a:rPr>
              <a:t>لم تتم إدانة أي كنيسة في العهد الجديد بسبب عدم عمل آيات وعجائب</a:t>
            </a:r>
            <a:endParaRPr lang="en-US" sz="2400" dirty="0">
              <a:solidFill>
                <a:srgbClr val="000099"/>
              </a:solidFill>
              <a:effectLst>
                <a:glow rad="101600">
                  <a:schemeClr val="bg1">
                    <a:alpha val="75000"/>
                  </a:schemeClr>
                </a:glow>
              </a:effectLst>
              <a:latin typeface="Arial" panose="020B0604020202020204" pitchFamily="34" charset="0"/>
              <a:cs typeface="Arial" panose="020B0604020202020204" pitchFamily="34" charset="0"/>
            </a:endParaRPr>
          </a:p>
          <a:p>
            <a:pPr marL="0" indent="0" algn="r" eaLnBrk="1" hangingPunct="1">
              <a:lnSpc>
                <a:spcPct val="90000"/>
              </a:lnSpc>
              <a:buNone/>
              <a:defRPr/>
            </a:pPr>
            <a:r>
              <a:rPr lang="ar-JO" sz="2400" dirty="0">
                <a:solidFill>
                  <a:srgbClr val="000099"/>
                </a:solidFill>
                <a:effectLst>
                  <a:glow rad="101600">
                    <a:schemeClr val="bg1">
                      <a:alpha val="75000"/>
                    </a:schemeClr>
                  </a:glow>
                </a:effectLst>
                <a:latin typeface="Arial" panose="020B0604020202020204" pitchFamily="34" charset="0"/>
                <a:cs typeface="Arial" panose="020B0604020202020204" pitchFamily="34" charset="0"/>
              </a:rPr>
              <a:t>2. المعجزات مقابل أعمال الله الفدائية</a:t>
            </a:r>
            <a:endParaRPr lang="en-US" dirty="0">
              <a:effectLst>
                <a:glow rad="101600">
                  <a:schemeClr val="bg1">
                    <a:alpha val="75000"/>
                  </a:schemeClr>
                </a:glow>
              </a:effectLst>
              <a:latin typeface="Arial" panose="020B0604020202020204" pitchFamily="34" charset="0"/>
              <a:ea typeface="Arial" charset="0"/>
              <a:cs typeface="Arial" panose="020B0604020202020204" pitchFamily="34" charset="0"/>
            </a:endParaRPr>
          </a:p>
          <a:p>
            <a:pPr marL="852488" lvl="1" indent="-300038" algn="r" rtl="1" eaLnBrk="1" hangingPunct="1">
              <a:lnSpc>
                <a:spcPct val="90000"/>
              </a:lnSpc>
              <a:defRPr/>
            </a:pPr>
            <a:r>
              <a:rPr lang="ar-JO" dirty="0">
                <a:effectLst>
                  <a:glow rad="101600">
                    <a:schemeClr val="bg1">
                      <a:alpha val="75000"/>
                    </a:schemeClr>
                  </a:glow>
                </a:effectLst>
                <a:latin typeface="Arial" panose="020B0604020202020204" pitchFamily="34" charset="0"/>
                <a:ea typeface="Arial" charset="0"/>
                <a:cs typeface="Arial" panose="020B0604020202020204" pitchFamily="34" charset="0"/>
              </a:rPr>
              <a:t>لم يتم عمل المعجزات على أساس منتظم</a:t>
            </a:r>
            <a:endParaRPr lang="en-US" dirty="0">
              <a:effectLst>
                <a:glow rad="101600">
                  <a:schemeClr val="bg1">
                    <a:alpha val="75000"/>
                  </a:schemeClr>
                </a:glow>
              </a:effectLst>
              <a:latin typeface="Arial" panose="020B0604020202020204" pitchFamily="34" charset="0"/>
              <a:ea typeface="Arial" charset="0"/>
              <a:cs typeface="Arial" panose="020B0604020202020204" pitchFamily="34" charset="0"/>
            </a:endParaRPr>
          </a:p>
          <a:p>
            <a:pPr marL="852488" lvl="1" indent="-300038" algn="r" rtl="1" eaLnBrk="1" hangingPunct="1">
              <a:lnSpc>
                <a:spcPct val="90000"/>
              </a:lnSpc>
              <a:defRPr/>
            </a:pPr>
            <a:r>
              <a:rPr lang="ar-JO" dirty="0">
                <a:effectLst>
                  <a:glow rad="101600">
                    <a:schemeClr val="bg1">
                      <a:alpha val="75000"/>
                    </a:schemeClr>
                  </a:glow>
                </a:effectLst>
                <a:latin typeface="Arial" panose="020B0604020202020204" pitchFamily="34" charset="0"/>
                <a:ea typeface="Arial" charset="0"/>
                <a:cs typeface="Arial" panose="020B0604020202020204" pitchFamily="34" charset="0"/>
              </a:rPr>
              <a:t>لا يوجد دليل على أن غير المؤمنين سوف يؤمنون عندما يرون المعجزات</a:t>
            </a:r>
            <a:endParaRPr lang="en-US" sz="2400" dirty="0">
              <a:solidFill>
                <a:srgbClr val="000099"/>
              </a:solidFill>
              <a:effectLst>
                <a:glow rad="101600">
                  <a:schemeClr val="bg1">
                    <a:alpha val="75000"/>
                  </a:schemeClr>
                </a:glow>
              </a:effectLst>
              <a:latin typeface="Arial" panose="020B0604020202020204" pitchFamily="34" charset="0"/>
              <a:cs typeface="Arial" panose="020B0604020202020204" pitchFamily="34" charset="0"/>
            </a:endParaRPr>
          </a:p>
          <a:p>
            <a:pPr marL="0" indent="0" algn="r" eaLnBrk="1" hangingPunct="1">
              <a:lnSpc>
                <a:spcPct val="90000"/>
              </a:lnSpc>
              <a:buNone/>
              <a:defRPr/>
            </a:pPr>
            <a:r>
              <a:rPr lang="ar-JO" sz="2400" dirty="0">
                <a:solidFill>
                  <a:srgbClr val="000099"/>
                </a:solidFill>
                <a:effectLst>
                  <a:glow rad="101600">
                    <a:schemeClr val="bg1">
                      <a:alpha val="75000"/>
                    </a:schemeClr>
                  </a:glow>
                </a:effectLst>
                <a:latin typeface="Arial" panose="020B0604020202020204" pitchFamily="34" charset="0"/>
                <a:cs typeface="Arial" panose="020B0604020202020204" pitchFamily="34" charset="0"/>
              </a:rPr>
              <a:t>3. لا وعود عن الشفاء الفوري</a:t>
            </a:r>
            <a:endParaRPr lang="en-US" dirty="0">
              <a:effectLst>
                <a:glow rad="101600">
                  <a:schemeClr val="bg1">
                    <a:alpha val="75000"/>
                  </a:schemeClr>
                </a:glow>
              </a:effectLst>
              <a:latin typeface="Arial" panose="020B0604020202020204" pitchFamily="34" charset="0"/>
              <a:ea typeface="Arial" charset="0"/>
              <a:cs typeface="Arial" panose="020B0604020202020204" pitchFamily="34" charset="0"/>
            </a:endParaRPr>
          </a:p>
          <a:p>
            <a:pPr marL="852488" lvl="1" indent="-300038" algn="r" rtl="1" eaLnBrk="1" hangingPunct="1">
              <a:lnSpc>
                <a:spcPct val="90000"/>
              </a:lnSpc>
              <a:defRPr/>
            </a:pPr>
            <a:r>
              <a:rPr lang="ar-JO" dirty="0">
                <a:effectLst>
                  <a:glow rad="101600">
                    <a:schemeClr val="bg1">
                      <a:alpha val="75000"/>
                    </a:schemeClr>
                  </a:glow>
                </a:effectLst>
                <a:latin typeface="Arial" panose="020B0604020202020204" pitchFamily="34" charset="0"/>
                <a:ea typeface="Arial" charset="0"/>
                <a:cs typeface="Arial" panose="020B0604020202020204" pitchFamily="34" charset="0"/>
              </a:rPr>
              <a:t>صحيح أن المسيح مات من أجل نفوسنا وأجسادنا</a:t>
            </a:r>
            <a:endParaRPr lang="en-US" dirty="0">
              <a:effectLst>
                <a:glow rad="101600">
                  <a:schemeClr val="bg1">
                    <a:alpha val="75000"/>
                  </a:schemeClr>
                </a:glow>
              </a:effectLst>
              <a:latin typeface="Arial" panose="020B0604020202020204" pitchFamily="34" charset="0"/>
              <a:ea typeface="Arial" charset="0"/>
              <a:cs typeface="Arial" panose="020B0604020202020204" pitchFamily="34" charset="0"/>
            </a:endParaRPr>
          </a:p>
          <a:p>
            <a:pPr marL="852488" lvl="1" indent="-300038" algn="r" rtl="1" eaLnBrk="1" hangingPunct="1">
              <a:lnSpc>
                <a:spcPct val="90000"/>
              </a:lnSpc>
              <a:defRPr/>
            </a:pPr>
            <a:r>
              <a:rPr lang="ar-JO" dirty="0">
                <a:effectLst>
                  <a:glow rad="101600">
                    <a:schemeClr val="bg1">
                      <a:alpha val="75000"/>
                    </a:schemeClr>
                  </a:glow>
                </a:effectLst>
                <a:latin typeface="Arial" panose="020B0604020202020204" pitchFamily="34" charset="0"/>
                <a:ea typeface="Arial" charset="0"/>
                <a:cs typeface="Arial" panose="020B0604020202020204" pitchFamily="34" charset="0"/>
              </a:rPr>
              <a:t>مع ذلك، فإننا لن نرى إتمام الفداء الجسدي حتى قيامتنا إلى المجد</a:t>
            </a:r>
            <a:endParaRPr lang="en-US" dirty="0">
              <a:effectLst>
                <a:glow rad="101600">
                  <a:schemeClr val="bg1">
                    <a:alpha val="75000"/>
                  </a:schemeClr>
                </a:glow>
              </a:effectLst>
              <a:latin typeface="Arial" panose="020B0604020202020204" pitchFamily="34" charset="0"/>
              <a:ea typeface="Arial" charset="0"/>
              <a:cs typeface="Arial" panose="020B0604020202020204" pitchFamily="34" charset="0"/>
            </a:endParaRPr>
          </a:p>
        </p:txBody>
      </p:sp>
      <p:sp>
        <p:nvSpPr>
          <p:cNvPr id="399363" name="Text Box 4"/>
          <p:cNvSpPr txBox="1">
            <a:spLocks noChangeArrowheads="1"/>
          </p:cNvSpPr>
          <p:nvPr/>
        </p:nvSpPr>
        <p:spPr bwMode="auto">
          <a:xfrm>
            <a:off x="457200" y="914400"/>
            <a:ext cx="8077200" cy="584200"/>
          </a:xfrm>
          <a:prstGeom prst="rect">
            <a:avLst/>
          </a:prstGeom>
          <a:solidFill>
            <a:schemeClr val="tx1">
              <a:alpha val="54117"/>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sz="3200" dirty="0">
                <a:solidFill>
                  <a:srgbClr val="CCECFF"/>
                </a:solidFill>
                <a:latin typeface="Arial" panose="020B0604020202020204" pitchFamily="34" charset="0"/>
                <a:cs typeface="Arial" panose="020B0604020202020204" pitchFamily="34" charset="0"/>
              </a:rPr>
              <a:t>3 مبادئ</a:t>
            </a:r>
            <a:endParaRPr lang="en-US" sz="3200" dirty="0">
              <a:solidFill>
                <a:srgbClr val="CCECFF"/>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p:cTn id="7" dur="500" fill="hold"/>
                                        <p:tgtEl>
                                          <p:spTgt spid="34819">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4819">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4819">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4819">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4819">
                                            <p:txEl>
                                              <p:pRg st="0" end="0"/>
                                            </p:txEl>
                                          </p:spTgt>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34819">
                                            <p:txEl>
                                              <p:pRg st="1" end="1"/>
                                            </p:txEl>
                                          </p:spTgt>
                                        </p:tgtEl>
                                        <p:attrNameLst>
                                          <p:attrName>style.visibility</p:attrName>
                                        </p:attrNameLst>
                                      </p:cBhvr>
                                      <p:to>
                                        <p:strVal val="visible"/>
                                      </p:to>
                                    </p:set>
                                    <p:anim calcmode="lin" valueType="num">
                                      <p:cBhvr>
                                        <p:cTn id="14" dur="500" fill="hold"/>
                                        <p:tgtEl>
                                          <p:spTgt spid="34819">
                                            <p:txEl>
                                              <p:pRg st="1" end="1"/>
                                            </p:txEl>
                                          </p:spTgt>
                                        </p:tgtEl>
                                        <p:attrNameLst>
                                          <p:attrName>ppt_w</p:attrName>
                                        </p:attrNameLst>
                                      </p:cBhvr>
                                      <p:tavLst>
                                        <p:tav tm="0">
                                          <p:val>
                                            <p:strVal val="#ppt_w*0.05"/>
                                          </p:val>
                                        </p:tav>
                                        <p:tav tm="100000">
                                          <p:val>
                                            <p:strVal val="#ppt_w"/>
                                          </p:val>
                                        </p:tav>
                                      </p:tavLst>
                                    </p:anim>
                                    <p:anim calcmode="lin" valueType="num">
                                      <p:cBhvr>
                                        <p:cTn id="15" dur="500" fill="hold"/>
                                        <p:tgtEl>
                                          <p:spTgt spid="34819">
                                            <p:txEl>
                                              <p:pRg st="1" end="1"/>
                                            </p:txEl>
                                          </p:spTgt>
                                        </p:tgtEl>
                                        <p:attrNameLst>
                                          <p:attrName>ppt_h</p:attrName>
                                        </p:attrNameLst>
                                      </p:cBhvr>
                                      <p:tavLst>
                                        <p:tav tm="0">
                                          <p:val>
                                            <p:strVal val="#ppt_h"/>
                                          </p:val>
                                        </p:tav>
                                        <p:tav tm="100000">
                                          <p:val>
                                            <p:strVal val="#ppt_h"/>
                                          </p:val>
                                        </p:tav>
                                      </p:tavLst>
                                    </p:anim>
                                    <p:anim calcmode="lin" valueType="num">
                                      <p:cBhvr>
                                        <p:cTn id="16" dur="500" fill="hold"/>
                                        <p:tgtEl>
                                          <p:spTgt spid="34819">
                                            <p:txEl>
                                              <p:pRg st="1" end="1"/>
                                            </p:txEl>
                                          </p:spTgt>
                                        </p:tgtEl>
                                        <p:attrNameLst>
                                          <p:attrName>ppt_x</p:attrName>
                                        </p:attrNameLst>
                                      </p:cBhvr>
                                      <p:tavLst>
                                        <p:tav tm="0">
                                          <p:val>
                                            <p:strVal val="#ppt_x-.2"/>
                                          </p:val>
                                        </p:tav>
                                        <p:tav tm="100000">
                                          <p:val>
                                            <p:strVal val="#ppt_x"/>
                                          </p:val>
                                        </p:tav>
                                      </p:tavLst>
                                    </p:anim>
                                    <p:anim calcmode="lin" valueType="num">
                                      <p:cBhvr>
                                        <p:cTn id="17" dur="500" fill="hold"/>
                                        <p:tgtEl>
                                          <p:spTgt spid="34819">
                                            <p:txEl>
                                              <p:pRg st="1" end="1"/>
                                            </p:txEl>
                                          </p:spTgt>
                                        </p:tgtEl>
                                        <p:attrNameLst>
                                          <p:attrName>ppt_y</p:attrName>
                                        </p:attrNameLst>
                                      </p:cBhvr>
                                      <p:tavLst>
                                        <p:tav tm="0">
                                          <p:val>
                                            <p:strVal val="#ppt_y"/>
                                          </p:val>
                                        </p:tav>
                                        <p:tav tm="100000">
                                          <p:val>
                                            <p:strVal val="#ppt_y"/>
                                          </p:val>
                                        </p:tav>
                                      </p:tavLst>
                                    </p:anim>
                                    <p:animEffect transition="in" filter="fade">
                                      <p:cBhvr>
                                        <p:cTn id="18" dur="500"/>
                                        <p:tgtEl>
                                          <p:spTgt spid="34819">
                                            <p:txEl>
                                              <p:pRg st="1" end="1"/>
                                            </p:txEl>
                                          </p:spTgt>
                                        </p:tgtEl>
                                      </p:cBhvr>
                                    </p:animEffect>
                                  </p:childTnLst>
                                </p:cTn>
                              </p:par>
                              <p:par>
                                <p:cTn id="19" presetID="54" presetClass="entr" presetSubtype="0" accel="100000" fill="hold" grpId="0" nodeType="withEffect">
                                  <p:stCondLst>
                                    <p:cond delay="0"/>
                                  </p:stCondLst>
                                  <p:childTnLst>
                                    <p:set>
                                      <p:cBhvr>
                                        <p:cTn id="20" dur="1" fill="hold">
                                          <p:stCondLst>
                                            <p:cond delay="0"/>
                                          </p:stCondLst>
                                        </p:cTn>
                                        <p:tgtEl>
                                          <p:spTgt spid="34819">
                                            <p:txEl>
                                              <p:pRg st="2" end="2"/>
                                            </p:txEl>
                                          </p:spTgt>
                                        </p:tgtEl>
                                        <p:attrNameLst>
                                          <p:attrName>style.visibility</p:attrName>
                                        </p:attrNameLst>
                                      </p:cBhvr>
                                      <p:to>
                                        <p:strVal val="visible"/>
                                      </p:to>
                                    </p:set>
                                    <p:anim calcmode="lin" valueType="num">
                                      <p:cBhvr>
                                        <p:cTn id="21" dur="500" fill="hold"/>
                                        <p:tgtEl>
                                          <p:spTgt spid="34819">
                                            <p:txEl>
                                              <p:pRg st="2" end="2"/>
                                            </p:txEl>
                                          </p:spTgt>
                                        </p:tgtEl>
                                        <p:attrNameLst>
                                          <p:attrName>ppt_w</p:attrName>
                                        </p:attrNameLst>
                                      </p:cBhvr>
                                      <p:tavLst>
                                        <p:tav tm="0">
                                          <p:val>
                                            <p:strVal val="#ppt_w*0.05"/>
                                          </p:val>
                                        </p:tav>
                                        <p:tav tm="100000">
                                          <p:val>
                                            <p:strVal val="#ppt_w"/>
                                          </p:val>
                                        </p:tav>
                                      </p:tavLst>
                                    </p:anim>
                                    <p:anim calcmode="lin" valueType="num">
                                      <p:cBhvr>
                                        <p:cTn id="22" dur="500" fill="hold"/>
                                        <p:tgtEl>
                                          <p:spTgt spid="34819">
                                            <p:txEl>
                                              <p:pRg st="2" end="2"/>
                                            </p:txEl>
                                          </p:spTgt>
                                        </p:tgtEl>
                                        <p:attrNameLst>
                                          <p:attrName>ppt_h</p:attrName>
                                        </p:attrNameLst>
                                      </p:cBhvr>
                                      <p:tavLst>
                                        <p:tav tm="0">
                                          <p:val>
                                            <p:strVal val="#ppt_h"/>
                                          </p:val>
                                        </p:tav>
                                        <p:tav tm="100000">
                                          <p:val>
                                            <p:strVal val="#ppt_h"/>
                                          </p:val>
                                        </p:tav>
                                      </p:tavLst>
                                    </p:anim>
                                    <p:anim calcmode="lin" valueType="num">
                                      <p:cBhvr>
                                        <p:cTn id="23" dur="500" fill="hold"/>
                                        <p:tgtEl>
                                          <p:spTgt spid="34819">
                                            <p:txEl>
                                              <p:pRg st="2" end="2"/>
                                            </p:txEl>
                                          </p:spTgt>
                                        </p:tgtEl>
                                        <p:attrNameLst>
                                          <p:attrName>ppt_x</p:attrName>
                                        </p:attrNameLst>
                                      </p:cBhvr>
                                      <p:tavLst>
                                        <p:tav tm="0">
                                          <p:val>
                                            <p:strVal val="#ppt_x-.2"/>
                                          </p:val>
                                        </p:tav>
                                        <p:tav tm="100000">
                                          <p:val>
                                            <p:strVal val="#ppt_x"/>
                                          </p:val>
                                        </p:tav>
                                      </p:tavLst>
                                    </p:anim>
                                    <p:anim calcmode="lin" valueType="num">
                                      <p:cBhvr>
                                        <p:cTn id="24" dur="500" fill="hold"/>
                                        <p:tgtEl>
                                          <p:spTgt spid="34819">
                                            <p:txEl>
                                              <p:pRg st="2" end="2"/>
                                            </p:txEl>
                                          </p:spTgt>
                                        </p:tgtEl>
                                        <p:attrNameLst>
                                          <p:attrName>ppt_y</p:attrName>
                                        </p:attrNameLst>
                                      </p:cBhvr>
                                      <p:tavLst>
                                        <p:tav tm="0">
                                          <p:val>
                                            <p:strVal val="#ppt_y"/>
                                          </p:val>
                                        </p:tav>
                                        <p:tav tm="100000">
                                          <p:val>
                                            <p:strVal val="#ppt_y"/>
                                          </p:val>
                                        </p:tav>
                                      </p:tavLst>
                                    </p:anim>
                                    <p:animEffect transition="in" filter="fade">
                                      <p:cBhvr>
                                        <p:cTn id="25" dur="500"/>
                                        <p:tgtEl>
                                          <p:spTgt spid="3481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4" presetClass="entr" presetSubtype="0" accel="100000" fill="hold" grpId="0" nodeType="clickEffect">
                                  <p:stCondLst>
                                    <p:cond delay="0"/>
                                  </p:stCondLst>
                                  <p:childTnLst>
                                    <p:set>
                                      <p:cBhvr>
                                        <p:cTn id="29" dur="1" fill="hold">
                                          <p:stCondLst>
                                            <p:cond delay="0"/>
                                          </p:stCondLst>
                                        </p:cTn>
                                        <p:tgtEl>
                                          <p:spTgt spid="34819">
                                            <p:txEl>
                                              <p:pRg st="3" end="3"/>
                                            </p:txEl>
                                          </p:spTgt>
                                        </p:tgtEl>
                                        <p:attrNameLst>
                                          <p:attrName>style.visibility</p:attrName>
                                        </p:attrNameLst>
                                      </p:cBhvr>
                                      <p:to>
                                        <p:strVal val="visible"/>
                                      </p:to>
                                    </p:set>
                                    <p:anim calcmode="lin" valueType="num">
                                      <p:cBhvr>
                                        <p:cTn id="30" dur="500" fill="hold"/>
                                        <p:tgtEl>
                                          <p:spTgt spid="34819">
                                            <p:txEl>
                                              <p:pRg st="3" end="3"/>
                                            </p:txEl>
                                          </p:spTgt>
                                        </p:tgtEl>
                                        <p:attrNameLst>
                                          <p:attrName>ppt_w</p:attrName>
                                        </p:attrNameLst>
                                      </p:cBhvr>
                                      <p:tavLst>
                                        <p:tav tm="0">
                                          <p:val>
                                            <p:strVal val="#ppt_w*0.05"/>
                                          </p:val>
                                        </p:tav>
                                        <p:tav tm="100000">
                                          <p:val>
                                            <p:strVal val="#ppt_w"/>
                                          </p:val>
                                        </p:tav>
                                      </p:tavLst>
                                    </p:anim>
                                    <p:anim calcmode="lin" valueType="num">
                                      <p:cBhvr>
                                        <p:cTn id="31" dur="500" fill="hold"/>
                                        <p:tgtEl>
                                          <p:spTgt spid="34819">
                                            <p:txEl>
                                              <p:pRg st="3" end="3"/>
                                            </p:txEl>
                                          </p:spTgt>
                                        </p:tgtEl>
                                        <p:attrNameLst>
                                          <p:attrName>ppt_h</p:attrName>
                                        </p:attrNameLst>
                                      </p:cBhvr>
                                      <p:tavLst>
                                        <p:tav tm="0">
                                          <p:val>
                                            <p:strVal val="#ppt_h"/>
                                          </p:val>
                                        </p:tav>
                                        <p:tav tm="100000">
                                          <p:val>
                                            <p:strVal val="#ppt_h"/>
                                          </p:val>
                                        </p:tav>
                                      </p:tavLst>
                                    </p:anim>
                                    <p:anim calcmode="lin" valueType="num">
                                      <p:cBhvr>
                                        <p:cTn id="32" dur="500" fill="hold"/>
                                        <p:tgtEl>
                                          <p:spTgt spid="34819">
                                            <p:txEl>
                                              <p:pRg st="3" end="3"/>
                                            </p:txEl>
                                          </p:spTgt>
                                        </p:tgtEl>
                                        <p:attrNameLst>
                                          <p:attrName>ppt_x</p:attrName>
                                        </p:attrNameLst>
                                      </p:cBhvr>
                                      <p:tavLst>
                                        <p:tav tm="0">
                                          <p:val>
                                            <p:strVal val="#ppt_x-.2"/>
                                          </p:val>
                                        </p:tav>
                                        <p:tav tm="100000">
                                          <p:val>
                                            <p:strVal val="#ppt_x"/>
                                          </p:val>
                                        </p:tav>
                                      </p:tavLst>
                                    </p:anim>
                                    <p:anim calcmode="lin" valueType="num">
                                      <p:cBhvr>
                                        <p:cTn id="33" dur="500" fill="hold"/>
                                        <p:tgtEl>
                                          <p:spTgt spid="34819">
                                            <p:txEl>
                                              <p:pRg st="3" end="3"/>
                                            </p:txEl>
                                          </p:spTgt>
                                        </p:tgtEl>
                                        <p:attrNameLst>
                                          <p:attrName>ppt_y</p:attrName>
                                        </p:attrNameLst>
                                      </p:cBhvr>
                                      <p:tavLst>
                                        <p:tav tm="0">
                                          <p:val>
                                            <p:strVal val="#ppt_y"/>
                                          </p:val>
                                        </p:tav>
                                        <p:tav tm="100000">
                                          <p:val>
                                            <p:strVal val="#ppt_y"/>
                                          </p:val>
                                        </p:tav>
                                      </p:tavLst>
                                    </p:anim>
                                    <p:animEffect transition="in" filter="fade">
                                      <p:cBhvr>
                                        <p:cTn id="34" dur="500"/>
                                        <p:tgtEl>
                                          <p:spTgt spid="34819">
                                            <p:txEl>
                                              <p:pRg st="3" end="3"/>
                                            </p:txEl>
                                          </p:spTgt>
                                        </p:tgtEl>
                                      </p:cBhvr>
                                    </p:animEffect>
                                  </p:childTnLst>
                                </p:cTn>
                              </p:par>
                              <p:par>
                                <p:cTn id="35" presetID="54" presetClass="entr" presetSubtype="0" accel="100000" fill="hold" grpId="0" nodeType="withEffect">
                                  <p:stCondLst>
                                    <p:cond delay="0"/>
                                  </p:stCondLst>
                                  <p:childTnLst>
                                    <p:set>
                                      <p:cBhvr>
                                        <p:cTn id="36" dur="1" fill="hold">
                                          <p:stCondLst>
                                            <p:cond delay="0"/>
                                          </p:stCondLst>
                                        </p:cTn>
                                        <p:tgtEl>
                                          <p:spTgt spid="34819">
                                            <p:txEl>
                                              <p:pRg st="4" end="4"/>
                                            </p:txEl>
                                          </p:spTgt>
                                        </p:tgtEl>
                                        <p:attrNameLst>
                                          <p:attrName>style.visibility</p:attrName>
                                        </p:attrNameLst>
                                      </p:cBhvr>
                                      <p:to>
                                        <p:strVal val="visible"/>
                                      </p:to>
                                    </p:set>
                                    <p:anim calcmode="lin" valueType="num">
                                      <p:cBhvr>
                                        <p:cTn id="37" dur="500" fill="hold"/>
                                        <p:tgtEl>
                                          <p:spTgt spid="34819">
                                            <p:txEl>
                                              <p:pRg st="4" end="4"/>
                                            </p:txEl>
                                          </p:spTgt>
                                        </p:tgtEl>
                                        <p:attrNameLst>
                                          <p:attrName>ppt_w</p:attrName>
                                        </p:attrNameLst>
                                      </p:cBhvr>
                                      <p:tavLst>
                                        <p:tav tm="0">
                                          <p:val>
                                            <p:strVal val="#ppt_w*0.05"/>
                                          </p:val>
                                        </p:tav>
                                        <p:tav tm="100000">
                                          <p:val>
                                            <p:strVal val="#ppt_w"/>
                                          </p:val>
                                        </p:tav>
                                      </p:tavLst>
                                    </p:anim>
                                    <p:anim calcmode="lin" valueType="num">
                                      <p:cBhvr>
                                        <p:cTn id="38" dur="500" fill="hold"/>
                                        <p:tgtEl>
                                          <p:spTgt spid="34819">
                                            <p:txEl>
                                              <p:pRg st="4" end="4"/>
                                            </p:txEl>
                                          </p:spTgt>
                                        </p:tgtEl>
                                        <p:attrNameLst>
                                          <p:attrName>ppt_h</p:attrName>
                                        </p:attrNameLst>
                                      </p:cBhvr>
                                      <p:tavLst>
                                        <p:tav tm="0">
                                          <p:val>
                                            <p:strVal val="#ppt_h"/>
                                          </p:val>
                                        </p:tav>
                                        <p:tav tm="100000">
                                          <p:val>
                                            <p:strVal val="#ppt_h"/>
                                          </p:val>
                                        </p:tav>
                                      </p:tavLst>
                                    </p:anim>
                                    <p:anim calcmode="lin" valueType="num">
                                      <p:cBhvr>
                                        <p:cTn id="39" dur="500" fill="hold"/>
                                        <p:tgtEl>
                                          <p:spTgt spid="34819">
                                            <p:txEl>
                                              <p:pRg st="4" end="4"/>
                                            </p:txEl>
                                          </p:spTgt>
                                        </p:tgtEl>
                                        <p:attrNameLst>
                                          <p:attrName>ppt_x</p:attrName>
                                        </p:attrNameLst>
                                      </p:cBhvr>
                                      <p:tavLst>
                                        <p:tav tm="0">
                                          <p:val>
                                            <p:strVal val="#ppt_x-.2"/>
                                          </p:val>
                                        </p:tav>
                                        <p:tav tm="100000">
                                          <p:val>
                                            <p:strVal val="#ppt_x"/>
                                          </p:val>
                                        </p:tav>
                                      </p:tavLst>
                                    </p:anim>
                                    <p:anim calcmode="lin" valueType="num">
                                      <p:cBhvr>
                                        <p:cTn id="40" dur="500" fill="hold"/>
                                        <p:tgtEl>
                                          <p:spTgt spid="34819">
                                            <p:txEl>
                                              <p:pRg st="4" end="4"/>
                                            </p:txEl>
                                          </p:spTgt>
                                        </p:tgtEl>
                                        <p:attrNameLst>
                                          <p:attrName>ppt_y</p:attrName>
                                        </p:attrNameLst>
                                      </p:cBhvr>
                                      <p:tavLst>
                                        <p:tav tm="0">
                                          <p:val>
                                            <p:strVal val="#ppt_y"/>
                                          </p:val>
                                        </p:tav>
                                        <p:tav tm="100000">
                                          <p:val>
                                            <p:strVal val="#ppt_y"/>
                                          </p:val>
                                        </p:tav>
                                      </p:tavLst>
                                    </p:anim>
                                    <p:animEffect transition="in" filter="fade">
                                      <p:cBhvr>
                                        <p:cTn id="41" dur="500"/>
                                        <p:tgtEl>
                                          <p:spTgt spid="34819">
                                            <p:txEl>
                                              <p:pRg st="4" end="4"/>
                                            </p:txEl>
                                          </p:spTgt>
                                        </p:tgtEl>
                                      </p:cBhvr>
                                    </p:animEffect>
                                  </p:childTnLst>
                                </p:cTn>
                              </p:par>
                              <p:par>
                                <p:cTn id="42" presetID="54" presetClass="entr" presetSubtype="0" accel="100000" fill="hold" grpId="0" nodeType="withEffect">
                                  <p:stCondLst>
                                    <p:cond delay="0"/>
                                  </p:stCondLst>
                                  <p:childTnLst>
                                    <p:set>
                                      <p:cBhvr>
                                        <p:cTn id="43" dur="1" fill="hold">
                                          <p:stCondLst>
                                            <p:cond delay="0"/>
                                          </p:stCondLst>
                                        </p:cTn>
                                        <p:tgtEl>
                                          <p:spTgt spid="34819">
                                            <p:txEl>
                                              <p:pRg st="5" end="5"/>
                                            </p:txEl>
                                          </p:spTgt>
                                        </p:tgtEl>
                                        <p:attrNameLst>
                                          <p:attrName>style.visibility</p:attrName>
                                        </p:attrNameLst>
                                      </p:cBhvr>
                                      <p:to>
                                        <p:strVal val="visible"/>
                                      </p:to>
                                    </p:set>
                                    <p:anim calcmode="lin" valueType="num">
                                      <p:cBhvr>
                                        <p:cTn id="44" dur="500" fill="hold"/>
                                        <p:tgtEl>
                                          <p:spTgt spid="34819">
                                            <p:txEl>
                                              <p:pRg st="5" end="5"/>
                                            </p:txEl>
                                          </p:spTgt>
                                        </p:tgtEl>
                                        <p:attrNameLst>
                                          <p:attrName>ppt_w</p:attrName>
                                        </p:attrNameLst>
                                      </p:cBhvr>
                                      <p:tavLst>
                                        <p:tav tm="0">
                                          <p:val>
                                            <p:strVal val="#ppt_w*0.05"/>
                                          </p:val>
                                        </p:tav>
                                        <p:tav tm="100000">
                                          <p:val>
                                            <p:strVal val="#ppt_w"/>
                                          </p:val>
                                        </p:tav>
                                      </p:tavLst>
                                    </p:anim>
                                    <p:anim calcmode="lin" valueType="num">
                                      <p:cBhvr>
                                        <p:cTn id="45" dur="500" fill="hold"/>
                                        <p:tgtEl>
                                          <p:spTgt spid="34819">
                                            <p:txEl>
                                              <p:pRg st="5" end="5"/>
                                            </p:txEl>
                                          </p:spTgt>
                                        </p:tgtEl>
                                        <p:attrNameLst>
                                          <p:attrName>ppt_h</p:attrName>
                                        </p:attrNameLst>
                                      </p:cBhvr>
                                      <p:tavLst>
                                        <p:tav tm="0">
                                          <p:val>
                                            <p:strVal val="#ppt_h"/>
                                          </p:val>
                                        </p:tav>
                                        <p:tav tm="100000">
                                          <p:val>
                                            <p:strVal val="#ppt_h"/>
                                          </p:val>
                                        </p:tav>
                                      </p:tavLst>
                                    </p:anim>
                                    <p:anim calcmode="lin" valueType="num">
                                      <p:cBhvr>
                                        <p:cTn id="46" dur="500" fill="hold"/>
                                        <p:tgtEl>
                                          <p:spTgt spid="34819">
                                            <p:txEl>
                                              <p:pRg st="5" end="5"/>
                                            </p:txEl>
                                          </p:spTgt>
                                        </p:tgtEl>
                                        <p:attrNameLst>
                                          <p:attrName>ppt_x</p:attrName>
                                        </p:attrNameLst>
                                      </p:cBhvr>
                                      <p:tavLst>
                                        <p:tav tm="0">
                                          <p:val>
                                            <p:strVal val="#ppt_x-.2"/>
                                          </p:val>
                                        </p:tav>
                                        <p:tav tm="100000">
                                          <p:val>
                                            <p:strVal val="#ppt_x"/>
                                          </p:val>
                                        </p:tav>
                                      </p:tavLst>
                                    </p:anim>
                                    <p:anim calcmode="lin" valueType="num">
                                      <p:cBhvr>
                                        <p:cTn id="47" dur="500" fill="hold"/>
                                        <p:tgtEl>
                                          <p:spTgt spid="34819">
                                            <p:txEl>
                                              <p:pRg st="5" end="5"/>
                                            </p:txEl>
                                          </p:spTgt>
                                        </p:tgtEl>
                                        <p:attrNameLst>
                                          <p:attrName>ppt_y</p:attrName>
                                        </p:attrNameLst>
                                      </p:cBhvr>
                                      <p:tavLst>
                                        <p:tav tm="0">
                                          <p:val>
                                            <p:strVal val="#ppt_y"/>
                                          </p:val>
                                        </p:tav>
                                        <p:tav tm="100000">
                                          <p:val>
                                            <p:strVal val="#ppt_y"/>
                                          </p:val>
                                        </p:tav>
                                      </p:tavLst>
                                    </p:anim>
                                    <p:animEffect transition="in" filter="fade">
                                      <p:cBhvr>
                                        <p:cTn id="48" dur="500"/>
                                        <p:tgtEl>
                                          <p:spTgt spid="34819">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4" presetClass="entr" presetSubtype="0" accel="100000" fill="hold" grpId="0" nodeType="clickEffect">
                                  <p:stCondLst>
                                    <p:cond delay="0"/>
                                  </p:stCondLst>
                                  <p:childTnLst>
                                    <p:set>
                                      <p:cBhvr>
                                        <p:cTn id="52" dur="1" fill="hold">
                                          <p:stCondLst>
                                            <p:cond delay="0"/>
                                          </p:stCondLst>
                                        </p:cTn>
                                        <p:tgtEl>
                                          <p:spTgt spid="34819">
                                            <p:txEl>
                                              <p:pRg st="6" end="6"/>
                                            </p:txEl>
                                          </p:spTgt>
                                        </p:tgtEl>
                                        <p:attrNameLst>
                                          <p:attrName>style.visibility</p:attrName>
                                        </p:attrNameLst>
                                      </p:cBhvr>
                                      <p:to>
                                        <p:strVal val="visible"/>
                                      </p:to>
                                    </p:set>
                                    <p:anim calcmode="lin" valueType="num">
                                      <p:cBhvr>
                                        <p:cTn id="53" dur="500" fill="hold"/>
                                        <p:tgtEl>
                                          <p:spTgt spid="34819">
                                            <p:txEl>
                                              <p:pRg st="6" end="6"/>
                                            </p:txEl>
                                          </p:spTgt>
                                        </p:tgtEl>
                                        <p:attrNameLst>
                                          <p:attrName>ppt_w</p:attrName>
                                        </p:attrNameLst>
                                      </p:cBhvr>
                                      <p:tavLst>
                                        <p:tav tm="0">
                                          <p:val>
                                            <p:strVal val="#ppt_w*0.05"/>
                                          </p:val>
                                        </p:tav>
                                        <p:tav tm="100000">
                                          <p:val>
                                            <p:strVal val="#ppt_w"/>
                                          </p:val>
                                        </p:tav>
                                      </p:tavLst>
                                    </p:anim>
                                    <p:anim calcmode="lin" valueType="num">
                                      <p:cBhvr>
                                        <p:cTn id="54" dur="500" fill="hold"/>
                                        <p:tgtEl>
                                          <p:spTgt spid="34819">
                                            <p:txEl>
                                              <p:pRg st="6" end="6"/>
                                            </p:txEl>
                                          </p:spTgt>
                                        </p:tgtEl>
                                        <p:attrNameLst>
                                          <p:attrName>ppt_h</p:attrName>
                                        </p:attrNameLst>
                                      </p:cBhvr>
                                      <p:tavLst>
                                        <p:tav tm="0">
                                          <p:val>
                                            <p:strVal val="#ppt_h"/>
                                          </p:val>
                                        </p:tav>
                                        <p:tav tm="100000">
                                          <p:val>
                                            <p:strVal val="#ppt_h"/>
                                          </p:val>
                                        </p:tav>
                                      </p:tavLst>
                                    </p:anim>
                                    <p:anim calcmode="lin" valueType="num">
                                      <p:cBhvr>
                                        <p:cTn id="55" dur="500" fill="hold"/>
                                        <p:tgtEl>
                                          <p:spTgt spid="34819">
                                            <p:txEl>
                                              <p:pRg st="6" end="6"/>
                                            </p:txEl>
                                          </p:spTgt>
                                        </p:tgtEl>
                                        <p:attrNameLst>
                                          <p:attrName>ppt_x</p:attrName>
                                        </p:attrNameLst>
                                      </p:cBhvr>
                                      <p:tavLst>
                                        <p:tav tm="0">
                                          <p:val>
                                            <p:strVal val="#ppt_x-.2"/>
                                          </p:val>
                                        </p:tav>
                                        <p:tav tm="100000">
                                          <p:val>
                                            <p:strVal val="#ppt_x"/>
                                          </p:val>
                                        </p:tav>
                                      </p:tavLst>
                                    </p:anim>
                                    <p:anim calcmode="lin" valueType="num">
                                      <p:cBhvr>
                                        <p:cTn id="56" dur="500" fill="hold"/>
                                        <p:tgtEl>
                                          <p:spTgt spid="34819">
                                            <p:txEl>
                                              <p:pRg st="6" end="6"/>
                                            </p:txEl>
                                          </p:spTgt>
                                        </p:tgtEl>
                                        <p:attrNameLst>
                                          <p:attrName>ppt_y</p:attrName>
                                        </p:attrNameLst>
                                      </p:cBhvr>
                                      <p:tavLst>
                                        <p:tav tm="0">
                                          <p:val>
                                            <p:strVal val="#ppt_y"/>
                                          </p:val>
                                        </p:tav>
                                        <p:tav tm="100000">
                                          <p:val>
                                            <p:strVal val="#ppt_y"/>
                                          </p:val>
                                        </p:tav>
                                      </p:tavLst>
                                    </p:anim>
                                    <p:animEffect transition="in" filter="fade">
                                      <p:cBhvr>
                                        <p:cTn id="57" dur="500"/>
                                        <p:tgtEl>
                                          <p:spTgt spid="34819">
                                            <p:txEl>
                                              <p:pRg st="6" end="6"/>
                                            </p:txEl>
                                          </p:spTgt>
                                        </p:tgtEl>
                                      </p:cBhvr>
                                    </p:animEffect>
                                  </p:childTnLst>
                                </p:cTn>
                              </p:par>
                              <p:par>
                                <p:cTn id="58" presetID="54" presetClass="entr" presetSubtype="0" accel="100000" fill="hold" grpId="0" nodeType="withEffect">
                                  <p:stCondLst>
                                    <p:cond delay="0"/>
                                  </p:stCondLst>
                                  <p:childTnLst>
                                    <p:set>
                                      <p:cBhvr>
                                        <p:cTn id="59" dur="1" fill="hold">
                                          <p:stCondLst>
                                            <p:cond delay="0"/>
                                          </p:stCondLst>
                                        </p:cTn>
                                        <p:tgtEl>
                                          <p:spTgt spid="34819">
                                            <p:txEl>
                                              <p:pRg st="7" end="7"/>
                                            </p:txEl>
                                          </p:spTgt>
                                        </p:tgtEl>
                                        <p:attrNameLst>
                                          <p:attrName>style.visibility</p:attrName>
                                        </p:attrNameLst>
                                      </p:cBhvr>
                                      <p:to>
                                        <p:strVal val="visible"/>
                                      </p:to>
                                    </p:set>
                                    <p:anim calcmode="lin" valueType="num">
                                      <p:cBhvr>
                                        <p:cTn id="60" dur="500" fill="hold"/>
                                        <p:tgtEl>
                                          <p:spTgt spid="34819">
                                            <p:txEl>
                                              <p:pRg st="7" end="7"/>
                                            </p:txEl>
                                          </p:spTgt>
                                        </p:tgtEl>
                                        <p:attrNameLst>
                                          <p:attrName>ppt_w</p:attrName>
                                        </p:attrNameLst>
                                      </p:cBhvr>
                                      <p:tavLst>
                                        <p:tav tm="0">
                                          <p:val>
                                            <p:strVal val="#ppt_w*0.05"/>
                                          </p:val>
                                        </p:tav>
                                        <p:tav tm="100000">
                                          <p:val>
                                            <p:strVal val="#ppt_w"/>
                                          </p:val>
                                        </p:tav>
                                      </p:tavLst>
                                    </p:anim>
                                    <p:anim calcmode="lin" valueType="num">
                                      <p:cBhvr>
                                        <p:cTn id="61" dur="500" fill="hold"/>
                                        <p:tgtEl>
                                          <p:spTgt spid="34819">
                                            <p:txEl>
                                              <p:pRg st="7" end="7"/>
                                            </p:txEl>
                                          </p:spTgt>
                                        </p:tgtEl>
                                        <p:attrNameLst>
                                          <p:attrName>ppt_h</p:attrName>
                                        </p:attrNameLst>
                                      </p:cBhvr>
                                      <p:tavLst>
                                        <p:tav tm="0">
                                          <p:val>
                                            <p:strVal val="#ppt_h"/>
                                          </p:val>
                                        </p:tav>
                                        <p:tav tm="100000">
                                          <p:val>
                                            <p:strVal val="#ppt_h"/>
                                          </p:val>
                                        </p:tav>
                                      </p:tavLst>
                                    </p:anim>
                                    <p:anim calcmode="lin" valueType="num">
                                      <p:cBhvr>
                                        <p:cTn id="62" dur="500" fill="hold"/>
                                        <p:tgtEl>
                                          <p:spTgt spid="34819">
                                            <p:txEl>
                                              <p:pRg st="7" end="7"/>
                                            </p:txEl>
                                          </p:spTgt>
                                        </p:tgtEl>
                                        <p:attrNameLst>
                                          <p:attrName>ppt_x</p:attrName>
                                        </p:attrNameLst>
                                      </p:cBhvr>
                                      <p:tavLst>
                                        <p:tav tm="0">
                                          <p:val>
                                            <p:strVal val="#ppt_x-.2"/>
                                          </p:val>
                                        </p:tav>
                                        <p:tav tm="100000">
                                          <p:val>
                                            <p:strVal val="#ppt_x"/>
                                          </p:val>
                                        </p:tav>
                                      </p:tavLst>
                                    </p:anim>
                                    <p:anim calcmode="lin" valueType="num">
                                      <p:cBhvr>
                                        <p:cTn id="63" dur="500" fill="hold"/>
                                        <p:tgtEl>
                                          <p:spTgt spid="34819">
                                            <p:txEl>
                                              <p:pRg st="7" end="7"/>
                                            </p:txEl>
                                          </p:spTgt>
                                        </p:tgtEl>
                                        <p:attrNameLst>
                                          <p:attrName>ppt_y</p:attrName>
                                        </p:attrNameLst>
                                      </p:cBhvr>
                                      <p:tavLst>
                                        <p:tav tm="0">
                                          <p:val>
                                            <p:strVal val="#ppt_y"/>
                                          </p:val>
                                        </p:tav>
                                        <p:tav tm="100000">
                                          <p:val>
                                            <p:strVal val="#ppt_y"/>
                                          </p:val>
                                        </p:tav>
                                      </p:tavLst>
                                    </p:anim>
                                    <p:animEffect transition="in" filter="fade">
                                      <p:cBhvr>
                                        <p:cTn id="64" dur="500"/>
                                        <p:tgtEl>
                                          <p:spTgt spid="348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2"/>
          <p:cNvSpPr>
            <a:spLocks noGrp="1" noChangeArrowheads="1"/>
          </p:cNvSpPr>
          <p:nvPr>
            <p:ph type="title"/>
          </p:nvPr>
        </p:nvSpPr>
        <p:spPr>
          <a:xfrm>
            <a:off x="457200" y="490538"/>
            <a:ext cx="8229600" cy="1282700"/>
          </a:xfrm>
        </p:spPr>
        <p:txBody>
          <a:bodyPr/>
          <a:lstStyle/>
          <a:p>
            <a:pPr algn="ctr" eaLnBrk="1" hangingPunct="1"/>
            <a:r>
              <a:rPr lang="ar-JO" dirty="0">
                <a:latin typeface="Arial Black" charset="0"/>
              </a:rPr>
              <a:t>أسئلة لمعالجة القوّات</a:t>
            </a:r>
            <a:endParaRPr lang="en-US" dirty="0">
              <a:latin typeface="Arial Black" charset="0"/>
            </a:endParaRPr>
          </a:p>
        </p:txBody>
      </p:sp>
      <p:sp>
        <p:nvSpPr>
          <p:cNvPr id="4099" name="Rectangle 3"/>
          <p:cNvSpPr>
            <a:spLocks noGrp="1" noChangeArrowheads="1"/>
          </p:cNvSpPr>
          <p:nvPr>
            <p:ph type="body" idx="1"/>
          </p:nvPr>
        </p:nvSpPr>
        <p:spPr>
          <a:xfrm>
            <a:off x="457200" y="1909763"/>
            <a:ext cx="7696200" cy="3751262"/>
          </a:xfrm>
        </p:spPr>
        <p:txBody>
          <a:bodyPr/>
          <a:lstStyle/>
          <a:p>
            <a:pPr marL="290513" indent="-290513" algn="r" rtl="1" eaLnBrk="1" hangingPunct="1"/>
            <a:r>
              <a:rPr lang="ar-JO" sz="3200" dirty="0">
                <a:latin typeface="Arial" charset="0"/>
                <a:ea typeface="宋体" charset="0"/>
                <a:cs typeface="宋体" charset="0"/>
              </a:rPr>
              <a:t>ما هو التعريف الكتابي للقوات؟</a:t>
            </a:r>
          </a:p>
          <a:p>
            <a:pPr marL="290513" indent="-290513" algn="r" rtl="1" eaLnBrk="1" hangingPunct="1"/>
            <a:r>
              <a:rPr lang="ar-JO" sz="3200" dirty="0">
                <a:latin typeface="Arial" charset="0"/>
                <a:ea typeface="宋体" charset="0"/>
                <a:cs typeface="宋体" charset="0"/>
              </a:rPr>
              <a:t>ما أهدافها؟</a:t>
            </a:r>
          </a:p>
          <a:p>
            <a:pPr marL="290513" indent="-290513" algn="r" rtl="1" eaLnBrk="1" hangingPunct="1"/>
            <a:r>
              <a:rPr lang="ar-JO" sz="3200" dirty="0">
                <a:latin typeface="Arial" charset="0"/>
                <a:ea typeface="宋体" charset="0"/>
                <a:cs typeface="宋体" charset="0"/>
              </a:rPr>
              <a:t>ما هي النظرات المختلفة لموهبة القوات؟</a:t>
            </a:r>
            <a:endParaRPr lang="en-US" sz="3200" dirty="0">
              <a:latin typeface="Arial" charset="0"/>
              <a:ea typeface="宋体" charset="0"/>
              <a:cs typeface="宋体" charset="0"/>
            </a:endParaRPr>
          </a:p>
          <a:p>
            <a:pPr marL="290513" indent="-290513" algn="r" rtl="1" eaLnBrk="1" hangingPunct="1"/>
            <a:r>
              <a:rPr lang="ar-JO" sz="3200" dirty="0">
                <a:latin typeface="Arial" charset="0"/>
                <a:ea typeface="宋体" charset="0"/>
                <a:cs typeface="宋体" charset="0"/>
              </a:rPr>
              <a:t>ما يه آثارها؟</a:t>
            </a:r>
            <a:endParaRPr lang="en-US" sz="3200" dirty="0">
              <a:latin typeface="Arial" charset="0"/>
              <a:ea typeface="宋体" charset="0"/>
              <a:cs typeface="宋体"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p:cTn id="7" dur="500" fill="hold"/>
                                        <p:tgtEl>
                                          <p:spTgt spid="4099">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4099">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4099">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4099">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409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4099">
                                            <p:txEl>
                                              <p:pRg st="1" end="1"/>
                                            </p:txEl>
                                          </p:spTgt>
                                        </p:tgtEl>
                                        <p:attrNameLst>
                                          <p:attrName>style.visibility</p:attrName>
                                        </p:attrNameLst>
                                      </p:cBhvr>
                                      <p:to>
                                        <p:strVal val="visible"/>
                                      </p:to>
                                    </p:set>
                                    <p:anim calcmode="lin" valueType="num">
                                      <p:cBhvr>
                                        <p:cTn id="16" dur="500" fill="hold"/>
                                        <p:tgtEl>
                                          <p:spTgt spid="4099">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4099">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4099">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4099">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409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4099">
                                            <p:txEl>
                                              <p:pRg st="2" end="2"/>
                                            </p:txEl>
                                          </p:spTgt>
                                        </p:tgtEl>
                                        <p:attrNameLst>
                                          <p:attrName>style.visibility</p:attrName>
                                        </p:attrNameLst>
                                      </p:cBhvr>
                                      <p:to>
                                        <p:strVal val="visible"/>
                                      </p:to>
                                    </p:set>
                                    <p:anim calcmode="lin" valueType="num">
                                      <p:cBhvr>
                                        <p:cTn id="25" dur="500" fill="hold"/>
                                        <p:tgtEl>
                                          <p:spTgt spid="4099">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4099">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4099">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4099">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4099">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4099">
                                            <p:txEl>
                                              <p:pRg st="3" end="3"/>
                                            </p:txEl>
                                          </p:spTgt>
                                        </p:tgtEl>
                                        <p:attrNameLst>
                                          <p:attrName>style.visibility</p:attrName>
                                        </p:attrNameLst>
                                      </p:cBhvr>
                                      <p:to>
                                        <p:strVal val="visible"/>
                                      </p:to>
                                    </p:set>
                                    <p:anim calcmode="lin" valueType="num">
                                      <p:cBhvr>
                                        <p:cTn id="34" dur="500" fill="hold"/>
                                        <p:tgtEl>
                                          <p:spTgt spid="4099">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4099">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4099">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4099">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40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2"/>
          <p:cNvSpPr>
            <a:spLocks noGrp="1" noChangeArrowheads="1"/>
          </p:cNvSpPr>
          <p:nvPr>
            <p:ph type="title"/>
          </p:nvPr>
        </p:nvSpPr>
        <p:spPr/>
        <p:txBody>
          <a:bodyPr/>
          <a:lstStyle/>
          <a:p>
            <a:pPr algn="ctr" eaLnBrk="1" hangingPunct="1"/>
            <a:r>
              <a:rPr lang="ar-JO" b="1" dirty="0">
                <a:latin typeface="Arial" panose="020B0604020202020204" pitchFamily="34" charset="0"/>
                <a:cs typeface="Arial" panose="020B0604020202020204" pitchFamily="34" charset="0"/>
              </a:rPr>
              <a:t>الخلاصة</a:t>
            </a:r>
            <a:endParaRPr lang="en-US" b="1" dirty="0">
              <a:latin typeface="Arial" panose="020B0604020202020204" pitchFamily="34" charset="0"/>
              <a:cs typeface="Arial" panose="020B0604020202020204" pitchFamily="34" charset="0"/>
            </a:endParaRPr>
          </a:p>
        </p:txBody>
      </p:sp>
      <p:sp>
        <p:nvSpPr>
          <p:cNvPr id="36867" name="Rectangle 3"/>
          <p:cNvSpPr>
            <a:spLocks noGrp="1" noChangeArrowheads="1"/>
          </p:cNvSpPr>
          <p:nvPr>
            <p:ph type="body" idx="1"/>
          </p:nvPr>
        </p:nvSpPr>
        <p:spPr>
          <a:xfrm>
            <a:off x="457200" y="1493838"/>
            <a:ext cx="7499176" cy="4297362"/>
          </a:xfrm>
        </p:spPr>
        <p:txBody>
          <a:bodyPr/>
          <a:lstStyle/>
          <a:p>
            <a:pPr marL="0" indent="0" algn="r" eaLnBrk="1" hangingPunct="1">
              <a:lnSpc>
                <a:spcPct val="90000"/>
              </a:lnSpc>
              <a:buNone/>
              <a:defRPr/>
            </a:pPr>
            <a:r>
              <a:rPr lang="ar-JO" sz="2400" dirty="0">
                <a:solidFill>
                  <a:srgbClr val="000099"/>
                </a:solidFill>
                <a:effectLst>
                  <a:glow rad="101600">
                    <a:schemeClr val="bg1">
                      <a:alpha val="75000"/>
                    </a:schemeClr>
                  </a:glow>
                </a:effectLst>
                <a:latin typeface="Arial" panose="020B0604020202020204" pitchFamily="34" charset="0"/>
                <a:cs typeface="Arial" panose="020B0604020202020204" pitchFamily="34" charset="0"/>
              </a:rPr>
              <a:t>1. خمة رعوية</a:t>
            </a:r>
            <a:endParaRPr lang="en-US" sz="2400" dirty="0">
              <a:solidFill>
                <a:srgbClr val="000099"/>
              </a:solidFill>
              <a:effectLst>
                <a:glow rad="101600">
                  <a:schemeClr val="bg1">
                    <a:alpha val="75000"/>
                  </a:schemeClr>
                </a:glow>
              </a:effectLst>
              <a:latin typeface="Arial" panose="020B0604020202020204" pitchFamily="34" charset="0"/>
              <a:cs typeface="Arial" panose="020B0604020202020204" pitchFamily="34" charset="0"/>
            </a:endParaRPr>
          </a:p>
          <a:p>
            <a:pPr marL="857250" lvl="1" indent="-342900" algn="r" rtl="1" eaLnBrk="1" hangingPunct="1">
              <a:lnSpc>
                <a:spcPct val="90000"/>
              </a:lnSpc>
              <a:defRPr/>
            </a:pPr>
            <a:r>
              <a:rPr lang="ar-JO" dirty="0">
                <a:effectLst>
                  <a:glow rad="101600">
                    <a:schemeClr val="bg1">
                      <a:alpha val="75000"/>
                    </a:schemeClr>
                  </a:glow>
                </a:effectLst>
                <a:latin typeface="Arial" panose="020B0604020202020204" pitchFamily="34" charset="0"/>
                <a:ea typeface="Arial" charset="0"/>
                <a:cs typeface="Arial" panose="020B0604020202020204" pitchFamily="34" charset="0"/>
              </a:rPr>
              <a:t>خدمة المظلومين – الفقراء، والمضطهدين، والعاطلين عن العمل</a:t>
            </a:r>
            <a:endParaRPr lang="en-US" dirty="0">
              <a:effectLst>
                <a:glow rad="101600">
                  <a:schemeClr val="bg1">
                    <a:alpha val="75000"/>
                  </a:schemeClr>
                </a:glow>
              </a:effectLst>
              <a:latin typeface="Arial" panose="020B0604020202020204" pitchFamily="34" charset="0"/>
              <a:ea typeface="Arial" charset="0"/>
              <a:cs typeface="Arial" panose="020B0604020202020204" pitchFamily="34" charset="0"/>
            </a:endParaRPr>
          </a:p>
          <a:p>
            <a:pPr marL="857250" lvl="1" indent="-342900" algn="r" rtl="1" eaLnBrk="1" hangingPunct="1">
              <a:lnSpc>
                <a:spcPct val="90000"/>
              </a:lnSpc>
              <a:defRPr/>
            </a:pPr>
            <a:r>
              <a:rPr lang="ar-JO" dirty="0">
                <a:effectLst>
                  <a:glow rad="101600">
                    <a:schemeClr val="bg1">
                      <a:alpha val="75000"/>
                    </a:schemeClr>
                  </a:glow>
                </a:effectLst>
                <a:latin typeface="Arial" panose="020B0604020202020204" pitchFamily="34" charset="0"/>
                <a:ea typeface="Arial" charset="0"/>
                <a:cs typeface="Arial" panose="020B0604020202020204" pitchFamily="34" charset="0"/>
              </a:rPr>
              <a:t>خدمة المرضى</a:t>
            </a:r>
            <a:endParaRPr lang="en-US" sz="2400" dirty="0">
              <a:solidFill>
                <a:srgbClr val="000099"/>
              </a:solidFill>
              <a:effectLst>
                <a:glow rad="101600">
                  <a:schemeClr val="bg1">
                    <a:alpha val="75000"/>
                  </a:schemeClr>
                </a:glow>
              </a:effectLst>
              <a:latin typeface="Arial" panose="020B0604020202020204" pitchFamily="34" charset="0"/>
              <a:cs typeface="Arial" panose="020B0604020202020204" pitchFamily="34" charset="0"/>
            </a:endParaRPr>
          </a:p>
          <a:p>
            <a:pPr marL="0" indent="0" algn="r" eaLnBrk="1" hangingPunct="1">
              <a:lnSpc>
                <a:spcPct val="90000"/>
              </a:lnSpc>
              <a:buNone/>
              <a:defRPr/>
            </a:pPr>
            <a:r>
              <a:rPr lang="ar-JO" sz="2400" dirty="0">
                <a:solidFill>
                  <a:srgbClr val="000099"/>
                </a:solidFill>
                <a:effectLst>
                  <a:glow rad="101600">
                    <a:schemeClr val="bg1">
                      <a:alpha val="75000"/>
                    </a:schemeClr>
                  </a:glow>
                </a:effectLst>
                <a:latin typeface="Arial" panose="020B0604020202020204" pitchFamily="34" charset="0"/>
                <a:cs typeface="Arial" panose="020B0604020202020204" pitchFamily="34" charset="0"/>
              </a:rPr>
              <a:t>2. خدمة تعليمية</a:t>
            </a:r>
            <a:endParaRPr lang="en-US" dirty="0">
              <a:effectLst>
                <a:glow rad="101600">
                  <a:schemeClr val="bg1">
                    <a:alpha val="75000"/>
                  </a:schemeClr>
                </a:glow>
              </a:effectLst>
              <a:latin typeface="Arial" panose="020B0604020202020204" pitchFamily="34" charset="0"/>
              <a:ea typeface="Arial" charset="0"/>
              <a:cs typeface="Arial" panose="020B0604020202020204" pitchFamily="34" charset="0"/>
            </a:endParaRPr>
          </a:p>
          <a:p>
            <a:pPr marL="857250" lvl="1" indent="-342900" algn="r" rtl="1" eaLnBrk="1" hangingPunct="1">
              <a:lnSpc>
                <a:spcPct val="90000"/>
              </a:lnSpc>
              <a:defRPr/>
            </a:pPr>
            <a:r>
              <a:rPr lang="ar-JO" dirty="0">
                <a:effectLst>
                  <a:glow rad="101600">
                    <a:schemeClr val="bg1">
                      <a:alpha val="75000"/>
                    </a:schemeClr>
                  </a:glow>
                </a:effectLst>
                <a:latin typeface="Arial" panose="020B0604020202020204" pitchFamily="34" charset="0"/>
                <a:ea typeface="Arial" charset="0"/>
                <a:cs typeface="Arial" panose="020B0604020202020204" pitchFamily="34" charset="0"/>
              </a:rPr>
              <a:t>يجب على المؤمنين الأكبر عمراً ونضوجاً أن يكونوا أمثلة للمؤمنين الشباب</a:t>
            </a:r>
            <a:endParaRPr lang="en-US" dirty="0">
              <a:effectLst>
                <a:glow rad="101600">
                  <a:schemeClr val="bg1">
                    <a:alpha val="75000"/>
                  </a:schemeClr>
                </a:glow>
              </a:effectLst>
              <a:latin typeface="Arial" panose="020B0604020202020204" pitchFamily="34" charset="0"/>
              <a:ea typeface="Arial" charset="0"/>
              <a:cs typeface="Arial" panose="020B0604020202020204" pitchFamily="34" charset="0"/>
            </a:endParaRPr>
          </a:p>
          <a:p>
            <a:pPr marL="0" indent="0" algn="r" eaLnBrk="1" hangingPunct="1">
              <a:lnSpc>
                <a:spcPct val="90000"/>
              </a:lnSpc>
              <a:buNone/>
              <a:defRPr/>
            </a:pPr>
            <a:r>
              <a:rPr lang="ar-JO" sz="2400" dirty="0">
                <a:solidFill>
                  <a:srgbClr val="000099"/>
                </a:solidFill>
                <a:effectLst>
                  <a:glow rad="101600">
                    <a:schemeClr val="bg1">
                      <a:alpha val="75000"/>
                    </a:schemeClr>
                  </a:glow>
                </a:effectLst>
                <a:latin typeface="Arial" panose="020B0604020202020204" pitchFamily="34" charset="0"/>
                <a:cs typeface="Arial" panose="020B0604020202020204" pitchFamily="34" charset="0"/>
              </a:rPr>
              <a:t>3. خدمة نبوية</a:t>
            </a:r>
            <a:endParaRPr lang="en-US" dirty="0">
              <a:effectLst>
                <a:glow rad="101600">
                  <a:schemeClr val="bg1">
                    <a:alpha val="75000"/>
                  </a:schemeClr>
                </a:glow>
              </a:effectLst>
              <a:latin typeface="Arial" panose="020B0604020202020204" pitchFamily="34" charset="0"/>
              <a:ea typeface="Arial" charset="0"/>
              <a:cs typeface="Arial" panose="020B0604020202020204" pitchFamily="34" charset="0"/>
            </a:endParaRPr>
          </a:p>
          <a:p>
            <a:pPr marL="857250" lvl="1" indent="-342900" algn="r" rtl="1" eaLnBrk="1" hangingPunct="1">
              <a:lnSpc>
                <a:spcPct val="90000"/>
              </a:lnSpc>
              <a:defRPr/>
            </a:pPr>
            <a:r>
              <a:rPr lang="ar-JO" dirty="0">
                <a:effectLst>
                  <a:glow rad="101600">
                    <a:schemeClr val="bg1">
                      <a:alpha val="75000"/>
                    </a:schemeClr>
                  </a:glow>
                </a:effectLst>
                <a:latin typeface="Arial" panose="020B0604020202020204" pitchFamily="34" charset="0"/>
                <a:ea typeface="Arial" charset="0"/>
                <a:cs typeface="Arial" panose="020B0604020202020204" pitchFamily="34" charset="0"/>
              </a:rPr>
              <a:t>على الكنيسة أن تتكلم ضد الشر وتحمي نفسها</a:t>
            </a:r>
            <a:endParaRPr lang="en-US" dirty="0">
              <a:effectLst>
                <a:glow rad="101600">
                  <a:schemeClr val="bg1">
                    <a:alpha val="75000"/>
                  </a:schemeClr>
                </a:glow>
              </a:effectLst>
              <a:latin typeface="Arial" panose="020B0604020202020204" pitchFamily="34" charset="0"/>
              <a:ea typeface="Arial" charset="0"/>
              <a:cs typeface="Arial" panose="020B0604020202020204" pitchFamily="34" charset="0"/>
            </a:endParaRPr>
          </a:p>
          <a:p>
            <a:pPr marL="857250" lvl="1" indent="-342900" algn="r" rtl="1" eaLnBrk="1" hangingPunct="1">
              <a:lnSpc>
                <a:spcPct val="90000"/>
              </a:lnSpc>
              <a:defRPr/>
            </a:pPr>
            <a:r>
              <a:rPr lang="ar-JO" dirty="0">
                <a:effectLst>
                  <a:glow rad="101600">
                    <a:schemeClr val="bg1">
                      <a:alpha val="75000"/>
                    </a:schemeClr>
                  </a:glow>
                </a:effectLst>
                <a:latin typeface="Arial" panose="020B0604020202020204" pitchFamily="34" charset="0"/>
                <a:ea typeface="Arial" charset="0"/>
                <a:cs typeface="Arial" panose="020B0604020202020204" pitchFamily="34" charset="0"/>
              </a:rPr>
              <a:t>على الكنيسة أن تفحص التعليم المخالف لكلمة الله</a:t>
            </a:r>
            <a:endParaRPr lang="en-US" dirty="0">
              <a:effectLst>
                <a:glow rad="101600">
                  <a:schemeClr val="bg1">
                    <a:alpha val="75000"/>
                  </a:schemeClr>
                </a:glow>
              </a:effectLst>
              <a:latin typeface="Arial" panose="020B0604020202020204" pitchFamily="34" charset="0"/>
              <a:ea typeface="Arial" charset="0"/>
              <a:cs typeface="Arial" panose="020B0604020202020204" pitchFamily="34" charset="0"/>
            </a:endParaRPr>
          </a:p>
        </p:txBody>
      </p:sp>
      <p:sp>
        <p:nvSpPr>
          <p:cNvPr id="401411" name="Text Box 4"/>
          <p:cNvSpPr txBox="1">
            <a:spLocks noChangeArrowheads="1"/>
          </p:cNvSpPr>
          <p:nvPr/>
        </p:nvSpPr>
        <p:spPr bwMode="auto">
          <a:xfrm>
            <a:off x="457200" y="914400"/>
            <a:ext cx="8077200" cy="457200"/>
          </a:xfrm>
          <a:prstGeom prst="rect">
            <a:avLst/>
          </a:prstGeom>
          <a:solidFill>
            <a:schemeClr val="tx1">
              <a:alpha val="54117"/>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dirty="0">
                <a:solidFill>
                  <a:srgbClr val="CCECFF"/>
                </a:solidFill>
                <a:latin typeface="Arial" panose="020B0604020202020204" pitchFamily="34" charset="0"/>
                <a:cs typeface="Arial" panose="020B0604020202020204" pitchFamily="34" charset="0"/>
              </a:rPr>
              <a:t>3 اقتراحات</a:t>
            </a:r>
            <a:endParaRPr lang="en-US" dirty="0">
              <a:solidFill>
                <a:srgbClr val="CCECFF"/>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p:cTn id="7" dur="500" fill="hold"/>
                                        <p:tgtEl>
                                          <p:spTgt spid="36867">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6867">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6867">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6867">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6867">
                                            <p:txEl>
                                              <p:pRg st="0" end="0"/>
                                            </p:txEl>
                                          </p:spTgt>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36867">
                                            <p:txEl>
                                              <p:pRg st="1" end="1"/>
                                            </p:txEl>
                                          </p:spTgt>
                                        </p:tgtEl>
                                        <p:attrNameLst>
                                          <p:attrName>style.visibility</p:attrName>
                                        </p:attrNameLst>
                                      </p:cBhvr>
                                      <p:to>
                                        <p:strVal val="visible"/>
                                      </p:to>
                                    </p:set>
                                    <p:anim calcmode="lin" valueType="num">
                                      <p:cBhvr>
                                        <p:cTn id="14" dur="500" fill="hold"/>
                                        <p:tgtEl>
                                          <p:spTgt spid="36867">
                                            <p:txEl>
                                              <p:pRg st="1" end="1"/>
                                            </p:txEl>
                                          </p:spTgt>
                                        </p:tgtEl>
                                        <p:attrNameLst>
                                          <p:attrName>ppt_w</p:attrName>
                                        </p:attrNameLst>
                                      </p:cBhvr>
                                      <p:tavLst>
                                        <p:tav tm="0">
                                          <p:val>
                                            <p:strVal val="#ppt_w*0.05"/>
                                          </p:val>
                                        </p:tav>
                                        <p:tav tm="100000">
                                          <p:val>
                                            <p:strVal val="#ppt_w"/>
                                          </p:val>
                                        </p:tav>
                                      </p:tavLst>
                                    </p:anim>
                                    <p:anim calcmode="lin" valueType="num">
                                      <p:cBhvr>
                                        <p:cTn id="15" dur="500" fill="hold"/>
                                        <p:tgtEl>
                                          <p:spTgt spid="36867">
                                            <p:txEl>
                                              <p:pRg st="1" end="1"/>
                                            </p:txEl>
                                          </p:spTgt>
                                        </p:tgtEl>
                                        <p:attrNameLst>
                                          <p:attrName>ppt_h</p:attrName>
                                        </p:attrNameLst>
                                      </p:cBhvr>
                                      <p:tavLst>
                                        <p:tav tm="0">
                                          <p:val>
                                            <p:strVal val="#ppt_h"/>
                                          </p:val>
                                        </p:tav>
                                        <p:tav tm="100000">
                                          <p:val>
                                            <p:strVal val="#ppt_h"/>
                                          </p:val>
                                        </p:tav>
                                      </p:tavLst>
                                    </p:anim>
                                    <p:anim calcmode="lin" valueType="num">
                                      <p:cBhvr>
                                        <p:cTn id="16" dur="500" fill="hold"/>
                                        <p:tgtEl>
                                          <p:spTgt spid="36867">
                                            <p:txEl>
                                              <p:pRg st="1" end="1"/>
                                            </p:txEl>
                                          </p:spTgt>
                                        </p:tgtEl>
                                        <p:attrNameLst>
                                          <p:attrName>ppt_x</p:attrName>
                                        </p:attrNameLst>
                                      </p:cBhvr>
                                      <p:tavLst>
                                        <p:tav tm="0">
                                          <p:val>
                                            <p:strVal val="#ppt_x-.2"/>
                                          </p:val>
                                        </p:tav>
                                        <p:tav tm="100000">
                                          <p:val>
                                            <p:strVal val="#ppt_x"/>
                                          </p:val>
                                        </p:tav>
                                      </p:tavLst>
                                    </p:anim>
                                    <p:anim calcmode="lin" valueType="num">
                                      <p:cBhvr>
                                        <p:cTn id="17" dur="500" fill="hold"/>
                                        <p:tgtEl>
                                          <p:spTgt spid="36867">
                                            <p:txEl>
                                              <p:pRg st="1" end="1"/>
                                            </p:txEl>
                                          </p:spTgt>
                                        </p:tgtEl>
                                        <p:attrNameLst>
                                          <p:attrName>ppt_y</p:attrName>
                                        </p:attrNameLst>
                                      </p:cBhvr>
                                      <p:tavLst>
                                        <p:tav tm="0">
                                          <p:val>
                                            <p:strVal val="#ppt_y"/>
                                          </p:val>
                                        </p:tav>
                                        <p:tav tm="100000">
                                          <p:val>
                                            <p:strVal val="#ppt_y"/>
                                          </p:val>
                                        </p:tav>
                                      </p:tavLst>
                                    </p:anim>
                                    <p:animEffect transition="in" filter="fade">
                                      <p:cBhvr>
                                        <p:cTn id="18" dur="500"/>
                                        <p:tgtEl>
                                          <p:spTgt spid="36867">
                                            <p:txEl>
                                              <p:pRg st="1" end="1"/>
                                            </p:txEl>
                                          </p:spTgt>
                                        </p:tgtEl>
                                      </p:cBhvr>
                                    </p:animEffect>
                                  </p:childTnLst>
                                </p:cTn>
                              </p:par>
                              <p:par>
                                <p:cTn id="19" presetID="54" presetClass="entr" presetSubtype="0" accel="100000" fill="hold" grpId="0" nodeType="withEffect">
                                  <p:stCondLst>
                                    <p:cond delay="0"/>
                                  </p:stCondLst>
                                  <p:childTnLst>
                                    <p:set>
                                      <p:cBhvr>
                                        <p:cTn id="20" dur="1" fill="hold">
                                          <p:stCondLst>
                                            <p:cond delay="0"/>
                                          </p:stCondLst>
                                        </p:cTn>
                                        <p:tgtEl>
                                          <p:spTgt spid="36867">
                                            <p:txEl>
                                              <p:pRg st="2" end="2"/>
                                            </p:txEl>
                                          </p:spTgt>
                                        </p:tgtEl>
                                        <p:attrNameLst>
                                          <p:attrName>style.visibility</p:attrName>
                                        </p:attrNameLst>
                                      </p:cBhvr>
                                      <p:to>
                                        <p:strVal val="visible"/>
                                      </p:to>
                                    </p:set>
                                    <p:anim calcmode="lin" valueType="num">
                                      <p:cBhvr>
                                        <p:cTn id="21" dur="500" fill="hold"/>
                                        <p:tgtEl>
                                          <p:spTgt spid="36867">
                                            <p:txEl>
                                              <p:pRg st="2" end="2"/>
                                            </p:txEl>
                                          </p:spTgt>
                                        </p:tgtEl>
                                        <p:attrNameLst>
                                          <p:attrName>ppt_w</p:attrName>
                                        </p:attrNameLst>
                                      </p:cBhvr>
                                      <p:tavLst>
                                        <p:tav tm="0">
                                          <p:val>
                                            <p:strVal val="#ppt_w*0.05"/>
                                          </p:val>
                                        </p:tav>
                                        <p:tav tm="100000">
                                          <p:val>
                                            <p:strVal val="#ppt_w"/>
                                          </p:val>
                                        </p:tav>
                                      </p:tavLst>
                                    </p:anim>
                                    <p:anim calcmode="lin" valueType="num">
                                      <p:cBhvr>
                                        <p:cTn id="22" dur="500" fill="hold"/>
                                        <p:tgtEl>
                                          <p:spTgt spid="36867">
                                            <p:txEl>
                                              <p:pRg st="2" end="2"/>
                                            </p:txEl>
                                          </p:spTgt>
                                        </p:tgtEl>
                                        <p:attrNameLst>
                                          <p:attrName>ppt_h</p:attrName>
                                        </p:attrNameLst>
                                      </p:cBhvr>
                                      <p:tavLst>
                                        <p:tav tm="0">
                                          <p:val>
                                            <p:strVal val="#ppt_h"/>
                                          </p:val>
                                        </p:tav>
                                        <p:tav tm="100000">
                                          <p:val>
                                            <p:strVal val="#ppt_h"/>
                                          </p:val>
                                        </p:tav>
                                      </p:tavLst>
                                    </p:anim>
                                    <p:anim calcmode="lin" valueType="num">
                                      <p:cBhvr>
                                        <p:cTn id="23" dur="500" fill="hold"/>
                                        <p:tgtEl>
                                          <p:spTgt spid="36867">
                                            <p:txEl>
                                              <p:pRg st="2" end="2"/>
                                            </p:txEl>
                                          </p:spTgt>
                                        </p:tgtEl>
                                        <p:attrNameLst>
                                          <p:attrName>ppt_x</p:attrName>
                                        </p:attrNameLst>
                                      </p:cBhvr>
                                      <p:tavLst>
                                        <p:tav tm="0">
                                          <p:val>
                                            <p:strVal val="#ppt_x-.2"/>
                                          </p:val>
                                        </p:tav>
                                        <p:tav tm="100000">
                                          <p:val>
                                            <p:strVal val="#ppt_x"/>
                                          </p:val>
                                        </p:tav>
                                      </p:tavLst>
                                    </p:anim>
                                    <p:anim calcmode="lin" valueType="num">
                                      <p:cBhvr>
                                        <p:cTn id="24" dur="500" fill="hold"/>
                                        <p:tgtEl>
                                          <p:spTgt spid="36867">
                                            <p:txEl>
                                              <p:pRg st="2" end="2"/>
                                            </p:txEl>
                                          </p:spTgt>
                                        </p:tgtEl>
                                        <p:attrNameLst>
                                          <p:attrName>ppt_y</p:attrName>
                                        </p:attrNameLst>
                                      </p:cBhvr>
                                      <p:tavLst>
                                        <p:tav tm="0">
                                          <p:val>
                                            <p:strVal val="#ppt_y"/>
                                          </p:val>
                                        </p:tav>
                                        <p:tav tm="100000">
                                          <p:val>
                                            <p:strVal val="#ppt_y"/>
                                          </p:val>
                                        </p:tav>
                                      </p:tavLst>
                                    </p:anim>
                                    <p:animEffect transition="in" filter="fade">
                                      <p:cBhvr>
                                        <p:cTn id="25" dur="500"/>
                                        <p:tgtEl>
                                          <p:spTgt spid="3686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4" presetClass="entr" presetSubtype="0" accel="100000" fill="hold" grpId="0" nodeType="clickEffect">
                                  <p:stCondLst>
                                    <p:cond delay="0"/>
                                  </p:stCondLst>
                                  <p:childTnLst>
                                    <p:set>
                                      <p:cBhvr>
                                        <p:cTn id="29" dur="1" fill="hold">
                                          <p:stCondLst>
                                            <p:cond delay="0"/>
                                          </p:stCondLst>
                                        </p:cTn>
                                        <p:tgtEl>
                                          <p:spTgt spid="36867">
                                            <p:txEl>
                                              <p:pRg st="3" end="3"/>
                                            </p:txEl>
                                          </p:spTgt>
                                        </p:tgtEl>
                                        <p:attrNameLst>
                                          <p:attrName>style.visibility</p:attrName>
                                        </p:attrNameLst>
                                      </p:cBhvr>
                                      <p:to>
                                        <p:strVal val="visible"/>
                                      </p:to>
                                    </p:set>
                                    <p:anim calcmode="lin" valueType="num">
                                      <p:cBhvr>
                                        <p:cTn id="30" dur="500" fill="hold"/>
                                        <p:tgtEl>
                                          <p:spTgt spid="36867">
                                            <p:txEl>
                                              <p:pRg st="3" end="3"/>
                                            </p:txEl>
                                          </p:spTgt>
                                        </p:tgtEl>
                                        <p:attrNameLst>
                                          <p:attrName>ppt_w</p:attrName>
                                        </p:attrNameLst>
                                      </p:cBhvr>
                                      <p:tavLst>
                                        <p:tav tm="0">
                                          <p:val>
                                            <p:strVal val="#ppt_w*0.05"/>
                                          </p:val>
                                        </p:tav>
                                        <p:tav tm="100000">
                                          <p:val>
                                            <p:strVal val="#ppt_w"/>
                                          </p:val>
                                        </p:tav>
                                      </p:tavLst>
                                    </p:anim>
                                    <p:anim calcmode="lin" valueType="num">
                                      <p:cBhvr>
                                        <p:cTn id="31" dur="500" fill="hold"/>
                                        <p:tgtEl>
                                          <p:spTgt spid="36867">
                                            <p:txEl>
                                              <p:pRg st="3" end="3"/>
                                            </p:txEl>
                                          </p:spTgt>
                                        </p:tgtEl>
                                        <p:attrNameLst>
                                          <p:attrName>ppt_h</p:attrName>
                                        </p:attrNameLst>
                                      </p:cBhvr>
                                      <p:tavLst>
                                        <p:tav tm="0">
                                          <p:val>
                                            <p:strVal val="#ppt_h"/>
                                          </p:val>
                                        </p:tav>
                                        <p:tav tm="100000">
                                          <p:val>
                                            <p:strVal val="#ppt_h"/>
                                          </p:val>
                                        </p:tav>
                                      </p:tavLst>
                                    </p:anim>
                                    <p:anim calcmode="lin" valueType="num">
                                      <p:cBhvr>
                                        <p:cTn id="32" dur="500" fill="hold"/>
                                        <p:tgtEl>
                                          <p:spTgt spid="36867">
                                            <p:txEl>
                                              <p:pRg st="3" end="3"/>
                                            </p:txEl>
                                          </p:spTgt>
                                        </p:tgtEl>
                                        <p:attrNameLst>
                                          <p:attrName>ppt_x</p:attrName>
                                        </p:attrNameLst>
                                      </p:cBhvr>
                                      <p:tavLst>
                                        <p:tav tm="0">
                                          <p:val>
                                            <p:strVal val="#ppt_x-.2"/>
                                          </p:val>
                                        </p:tav>
                                        <p:tav tm="100000">
                                          <p:val>
                                            <p:strVal val="#ppt_x"/>
                                          </p:val>
                                        </p:tav>
                                      </p:tavLst>
                                    </p:anim>
                                    <p:anim calcmode="lin" valueType="num">
                                      <p:cBhvr>
                                        <p:cTn id="33" dur="500" fill="hold"/>
                                        <p:tgtEl>
                                          <p:spTgt spid="36867">
                                            <p:txEl>
                                              <p:pRg st="3" end="3"/>
                                            </p:txEl>
                                          </p:spTgt>
                                        </p:tgtEl>
                                        <p:attrNameLst>
                                          <p:attrName>ppt_y</p:attrName>
                                        </p:attrNameLst>
                                      </p:cBhvr>
                                      <p:tavLst>
                                        <p:tav tm="0">
                                          <p:val>
                                            <p:strVal val="#ppt_y"/>
                                          </p:val>
                                        </p:tav>
                                        <p:tav tm="100000">
                                          <p:val>
                                            <p:strVal val="#ppt_y"/>
                                          </p:val>
                                        </p:tav>
                                      </p:tavLst>
                                    </p:anim>
                                    <p:animEffect transition="in" filter="fade">
                                      <p:cBhvr>
                                        <p:cTn id="34" dur="500"/>
                                        <p:tgtEl>
                                          <p:spTgt spid="36867">
                                            <p:txEl>
                                              <p:pRg st="3" end="3"/>
                                            </p:txEl>
                                          </p:spTgt>
                                        </p:tgtEl>
                                      </p:cBhvr>
                                    </p:animEffect>
                                  </p:childTnLst>
                                </p:cTn>
                              </p:par>
                              <p:par>
                                <p:cTn id="35" presetID="54" presetClass="entr" presetSubtype="0" accel="100000" fill="hold" grpId="0" nodeType="withEffect">
                                  <p:stCondLst>
                                    <p:cond delay="0"/>
                                  </p:stCondLst>
                                  <p:childTnLst>
                                    <p:set>
                                      <p:cBhvr>
                                        <p:cTn id="36" dur="1" fill="hold">
                                          <p:stCondLst>
                                            <p:cond delay="0"/>
                                          </p:stCondLst>
                                        </p:cTn>
                                        <p:tgtEl>
                                          <p:spTgt spid="36867">
                                            <p:txEl>
                                              <p:pRg st="4" end="4"/>
                                            </p:txEl>
                                          </p:spTgt>
                                        </p:tgtEl>
                                        <p:attrNameLst>
                                          <p:attrName>style.visibility</p:attrName>
                                        </p:attrNameLst>
                                      </p:cBhvr>
                                      <p:to>
                                        <p:strVal val="visible"/>
                                      </p:to>
                                    </p:set>
                                    <p:anim calcmode="lin" valueType="num">
                                      <p:cBhvr>
                                        <p:cTn id="37" dur="500" fill="hold"/>
                                        <p:tgtEl>
                                          <p:spTgt spid="36867">
                                            <p:txEl>
                                              <p:pRg st="4" end="4"/>
                                            </p:txEl>
                                          </p:spTgt>
                                        </p:tgtEl>
                                        <p:attrNameLst>
                                          <p:attrName>ppt_w</p:attrName>
                                        </p:attrNameLst>
                                      </p:cBhvr>
                                      <p:tavLst>
                                        <p:tav tm="0">
                                          <p:val>
                                            <p:strVal val="#ppt_w*0.05"/>
                                          </p:val>
                                        </p:tav>
                                        <p:tav tm="100000">
                                          <p:val>
                                            <p:strVal val="#ppt_w"/>
                                          </p:val>
                                        </p:tav>
                                      </p:tavLst>
                                    </p:anim>
                                    <p:anim calcmode="lin" valueType="num">
                                      <p:cBhvr>
                                        <p:cTn id="38" dur="500" fill="hold"/>
                                        <p:tgtEl>
                                          <p:spTgt spid="36867">
                                            <p:txEl>
                                              <p:pRg st="4" end="4"/>
                                            </p:txEl>
                                          </p:spTgt>
                                        </p:tgtEl>
                                        <p:attrNameLst>
                                          <p:attrName>ppt_h</p:attrName>
                                        </p:attrNameLst>
                                      </p:cBhvr>
                                      <p:tavLst>
                                        <p:tav tm="0">
                                          <p:val>
                                            <p:strVal val="#ppt_h"/>
                                          </p:val>
                                        </p:tav>
                                        <p:tav tm="100000">
                                          <p:val>
                                            <p:strVal val="#ppt_h"/>
                                          </p:val>
                                        </p:tav>
                                      </p:tavLst>
                                    </p:anim>
                                    <p:anim calcmode="lin" valueType="num">
                                      <p:cBhvr>
                                        <p:cTn id="39" dur="500" fill="hold"/>
                                        <p:tgtEl>
                                          <p:spTgt spid="36867">
                                            <p:txEl>
                                              <p:pRg st="4" end="4"/>
                                            </p:txEl>
                                          </p:spTgt>
                                        </p:tgtEl>
                                        <p:attrNameLst>
                                          <p:attrName>ppt_x</p:attrName>
                                        </p:attrNameLst>
                                      </p:cBhvr>
                                      <p:tavLst>
                                        <p:tav tm="0">
                                          <p:val>
                                            <p:strVal val="#ppt_x-.2"/>
                                          </p:val>
                                        </p:tav>
                                        <p:tav tm="100000">
                                          <p:val>
                                            <p:strVal val="#ppt_x"/>
                                          </p:val>
                                        </p:tav>
                                      </p:tavLst>
                                    </p:anim>
                                    <p:anim calcmode="lin" valueType="num">
                                      <p:cBhvr>
                                        <p:cTn id="40" dur="500" fill="hold"/>
                                        <p:tgtEl>
                                          <p:spTgt spid="36867">
                                            <p:txEl>
                                              <p:pRg st="4" end="4"/>
                                            </p:txEl>
                                          </p:spTgt>
                                        </p:tgtEl>
                                        <p:attrNameLst>
                                          <p:attrName>ppt_y</p:attrName>
                                        </p:attrNameLst>
                                      </p:cBhvr>
                                      <p:tavLst>
                                        <p:tav tm="0">
                                          <p:val>
                                            <p:strVal val="#ppt_y"/>
                                          </p:val>
                                        </p:tav>
                                        <p:tav tm="100000">
                                          <p:val>
                                            <p:strVal val="#ppt_y"/>
                                          </p:val>
                                        </p:tav>
                                      </p:tavLst>
                                    </p:anim>
                                    <p:animEffect transition="in" filter="fade">
                                      <p:cBhvr>
                                        <p:cTn id="41" dur="500"/>
                                        <p:tgtEl>
                                          <p:spTgt spid="36867">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4" presetClass="entr" presetSubtype="0" accel="100000" fill="hold" grpId="0" nodeType="clickEffect">
                                  <p:stCondLst>
                                    <p:cond delay="0"/>
                                  </p:stCondLst>
                                  <p:childTnLst>
                                    <p:set>
                                      <p:cBhvr>
                                        <p:cTn id="45" dur="1" fill="hold">
                                          <p:stCondLst>
                                            <p:cond delay="0"/>
                                          </p:stCondLst>
                                        </p:cTn>
                                        <p:tgtEl>
                                          <p:spTgt spid="36867">
                                            <p:txEl>
                                              <p:pRg st="5" end="5"/>
                                            </p:txEl>
                                          </p:spTgt>
                                        </p:tgtEl>
                                        <p:attrNameLst>
                                          <p:attrName>style.visibility</p:attrName>
                                        </p:attrNameLst>
                                      </p:cBhvr>
                                      <p:to>
                                        <p:strVal val="visible"/>
                                      </p:to>
                                    </p:set>
                                    <p:anim calcmode="lin" valueType="num">
                                      <p:cBhvr>
                                        <p:cTn id="46" dur="500" fill="hold"/>
                                        <p:tgtEl>
                                          <p:spTgt spid="36867">
                                            <p:txEl>
                                              <p:pRg st="5" end="5"/>
                                            </p:txEl>
                                          </p:spTgt>
                                        </p:tgtEl>
                                        <p:attrNameLst>
                                          <p:attrName>ppt_w</p:attrName>
                                        </p:attrNameLst>
                                      </p:cBhvr>
                                      <p:tavLst>
                                        <p:tav tm="0">
                                          <p:val>
                                            <p:strVal val="#ppt_w*0.05"/>
                                          </p:val>
                                        </p:tav>
                                        <p:tav tm="100000">
                                          <p:val>
                                            <p:strVal val="#ppt_w"/>
                                          </p:val>
                                        </p:tav>
                                      </p:tavLst>
                                    </p:anim>
                                    <p:anim calcmode="lin" valueType="num">
                                      <p:cBhvr>
                                        <p:cTn id="47" dur="500" fill="hold"/>
                                        <p:tgtEl>
                                          <p:spTgt spid="36867">
                                            <p:txEl>
                                              <p:pRg st="5" end="5"/>
                                            </p:txEl>
                                          </p:spTgt>
                                        </p:tgtEl>
                                        <p:attrNameLst>
                                          <p:attrName>ppt_h</p:attrName>
                                        </p:attrNameLst>
                                      </p:cBhvr>
                                      <p:tavLst>
                                        <p:tav tm="0">
                                          <p:val>
                                            <p:strVal val="#ppt_h"/>
                                          </p:val>
                                        </p:tav>
                                        <p:tav tm="100000">
                                          <p:val>
                                            <p:strVal val="#ppt_h"/>
                                          </p:val>
                                        </p:tav>
                                      </p:tavLst>
                                    </p:anim>
                                    <p:anim calcmode="lin" valueType="num">
                                      <p:cBhvr>
                                        <p:cTn id="48" dur="500" fill="hold"/>
                                        <p:tgtEl>
                                          <p:spTgt spid="36867">
                                            <p:txEl>
                                              <p:pRg st="5" end="5"/>
                                            </p:txEl>
                                          </p:spTgt>
                                        </p:tgtEl>
                                        <p:attrNameLst>
                                          <p:attrName>ppt_x</p:attrName>
                                        </p:attrNameLst>
                                      </p:cBhvr>
                                      <p:tavLst>
                                        <p:tav tm="0">
                                          <p:val>
                                            <p:strVal val="#ppt_x-.2"/>
                                          </p:val>
                                        </p:tav>
                                        <p:tav tm="100000">
                                          <p:val>
                                            <p:strVal val="#ppt_x"/>
                                          </p:val>
                                        </p:tav>
                                      </p:tavLst>
                                    </p:anim>
                                    <p:anim calcmode="lin" valueType="num">
                                      <p:cBhvr>
                                        <p:cTn id="49" dur="500" fill="hold"/>
                                        <p:tgtEl>
                                          <p:spTgt spid="36867">
                                            <p:txEl>
                                              <p:pRg st="5" end="5"/>
                                            </p:txEl>
                                          </p:spTgt>
                                        </p:tgtEl>
                                        <p:attrNameLst>
                                          <p:attrName>ppt_y</p:attrName>
                                        </p:attrNameLst>
                                      </p:cBhvr>
                                      <p:tavLst>
                                        <p:tav tm="0">
                                          <p:val>
                                            <p:strVal val="#ppt_y"/>
                                          </p:val>
                                        </p:tav>
                                        <p:tav tm="100000">
                                          <p:val>
                                            <p:strVal val="#ppt_y"/>
                                          </p:val>
                                        </p:tav>
                                      </p:tavLst>
                                    </p:anim>
                                    <p:animEffect transition="in" filter="fade">
                                      <p:cBhvr>
                                        <p:cTn id="50" dur="500"/>
                                        <p:tgtEl>
                                          <p:spTgt spid="36867">
                                            <p:txEl>
                                              <p:pRg st="5" end="5"/>
                                            </p:txEl>
                                          </p:spTgt>
                                        </p:tgtEl>
                                      </p:cBhvr>
                                    </p:animEffect>
                                  </p:childTnLst>
                                </p:cTn>
                              </p:par>
                              <p:par>
                                <p:cTn id="51" presetID="54" presetClass="entr" presetSubtype="0" accel="100000" fill="hold" grpId="0" nodeType="withEffect">
                                  <p:stCondLst>
                                    <p:cond delay="0"/>
                                  </p:stCondLst>
                                  <p:childTnLst>
                                    <p:set>
                                      <p:cBhvr>
                                        <p:cTn id="52" dur="1" fill="hold">
                                          <p:stCondLst>
                                            <p:cond delay="0"/>
                                          </p:stCondLst>
                                        </p:cTn>
                                        <p:tgtEl>
                                          <p:spTgt spid="36867">
                                            <p:txEl>
                                              <p:pRg st="6" end="6"/>
                                            </p:txEl>
                                          </p:spTgt>
                                        </p:tgtEl>
                                        <p:attrNameLst>
                                          <p:attrName>style.visibility</p:attrName>
                                        </p:attrNameLst>
                                      </p:cBhvr>
                                      <p:to>
                                        <p:strVal val="visible"/>
                                      </p:to>
                                    </p:set>
                                    <p:anim calcmode="lin" valueType="num">
                                      <p:cBhvr>
                                        <p:cTn id="53" dur="500" fill="hold"/>
                                        <p:tgtEl>
                                          <p:spTgt spid="36867">
                                            <p:txEl>
                                              <p:pRg st="6" end="6"/>
                                            </p:txEl>
                                          </p:spTgt>
                                        </p:tgtEl>
                                        <p:attrNameLst>
                                          <p:attrName>ppt_w</p:attrName>
                                        </p:attrNameLst>
                                      </p:cBhvr>
                                      <p:tavLst>
                                        <p:tav tm="0">
                                          <p:val>
                                            <p:strVal val="#ppt_w*0.05"/>
                                          </p:val>
                                        </p:tav>
                                        <p:tav tm="100000">
                                          <p:val>
                                            <p:strVal val="#ppt_w"/>
                                          </p:val>
                                        </p:tav>
                                      </p:tavLst>
                                    </p:anim>
                                    <p:anim calcmode="lin" valueType="num">
                                      <p:cBhvr>
                                        <p:cTn id="54" dur="500" fill="hold"/>
                                        <p:tgtEl>
                                          <p:spTgt spid="36867">
                                            <p:txEl>
                                              <p:pRg st="6" end="6"/>
                                            </p:txEl>
                                          </p:spTgt>
                                        </p:tgtEl>
                                        <p:attrNameLst>
                                          <p:attrName>ppt_h</p:attrName>
                                        </p:attrNameLst>
                                      </p:cBhvr>
                                      <p:tavLst>
                                        <p:tav tm="0">
                                          <p:val>
                                            <p:strVal val="#ppt_h"/>
                                          </p:val>
                                        </p:tav>
                                        <p:tav tm="100000">
                                          <p:val>
                                            <p:strVal val="#ppt_h"/>
                                          </p:val>
                                        </p:tav>
                                      </p:tavLst>
                                    </p:anim>
                                    <p:anim calcmode="lin" valueType="num">
                                      <p:cBhvr>
                                        <p:cTn id="55" dur="500" fill="hold"/>
                                        <p:tgtEl>
                                          <p:spTgt spid="36867">
                                            <p:txEl>
                                              <p:pRg st="6" end="6"/>
                                            </p:txEl>
                                          </p:spTgt>
                                        </p:tgtEl>
                                        <p:attrNameLst>
                                          <p:attrName>ppt_x</p:attrName>
                                        </p:attrNameLst>
                                      </p:cBhvr>
                                      <p:tavLst>
                                        <p:tav tm="0">
                                          <p:val>
                                            <p:strVal val="#ppt_x-.2"/>
                                          </p:val>
                                        </p:tav>
                                        <p:tav tm="100000">
                                          <p:val>
                                            <p:strVal val="#ppt_x"/>
                                          </p:val>
                                        </p:tav>
                                      </p:tavLst>
                                    </p:anim>
                                    <p:anim calcmode="lin" valueType="num">
                                      <p:cBhvr>
                                        <p:cTn id="56" dur="500" fill="hold"/>
                                        <p:tgtEl>
                                          <p:spTgt spid="36867">
                                            <p:txEl>
                                              <p:pRg st="6" end="6"/>
                                            </p:txEl>
                                          </p:spTgt>
                                        </p:tgtEl>
                                        <p:attrNameLst>
                                          <p:attrName>ppt_y</p:attrName>
                                        </p:attrNameLst>
                                      </p:cBhvr>
                                      <p:tavLst>
                                        <p:tav tm="0">
                                          <p:val>
                                            <p:strVal val="#ppt_y"/>
                                          </p:val>
                                        </p:tav>
                                        <p:tav tm="100000">
                                          <p:val>
                                            <p:strVal val="#ppt_y"/>
                                          </p:val>
                                        </p:tav>
                                      </p:tavLst>
                                    </p:anim>
                                    <p:animEffect transition="in" filter="fade">
                                      <p:cBhvr>
                                        <p:cTn id="57" dur="500"/>
                                        <p:tgtEl>
                                          <p:spTgt spid="36867">
                                            <p:txEl>
                                              <p:pRg st="6" end="6"/>
                                            </p:txEl>
                                          </p:spTgt>
                                        </p:tgtEl>
                                      </p:cBhvr>
                                    </p:animEffect>
                                  </p:childTnLst>
                                </p:cTn>
                              </p:par>
                              <p:par>
                                <p:cTn id="58" presetID="54" presetClass="entr" presetSubtype="0" accel="100000" fill="hold" grpId="0" nodeType="withEffect">
                                  <p:stCondLst>
                                    <p:cond delay="0"/>
                                  </p:stCondLst>
                                  <p:childTnLst>
                                    <p:set>
                                      <p:cBhvr>
                                        <p:cTn id="59" dur="1" fill="hold">
                                          <p:stCondLst>
                                            <p:cond delay="0"/>
                                          </p:stCondLst>
                                        </p:cTn>
                                        <p:tgtEl>
                                          <p:spTgt spid="36867">
                                            <p:txEl>
                                              <p:pRg st="7" end="7"/>
                                            </p:txEl>
                                          </p:spTgt>
                                        </p:tgtEl>
                                        <p:attrNameLst>
                                          <p:attrName>style.visibility</p:attrName>
                                        </p:attrNameLst>
                                      </p:cBhvr>
                                      <p:to>
                                        <p:strVal val="visible"/>
                                      </p:to>
                                    </p:set>
                                    <p:anim calcmode="lin" valueType="num">
                                      <p:cBhvr>
                                        <p:cTn id="60" dur="500" fill="hold"/>
                                        <p:tgtEl>
                                          <p:spTgt spid="36867">
                                            <p:txEl>
                                              <p:pRg st="7" end="7"/>
                                            </p:txEl>
                                          </p:spTgt>
                                        </p:tgtEl>
                                        <p:attrNameLst>
                                          <p:attrName>ppt_w</p:attrName>
                                        </p:attrNameLst>
                                      </p:cBhvr>
                                      <p:tavLst>
                                        <p:tav tm="0">
                                          <p:val>
                                            <p:strVal val="#ppt_w*0.05"/>
                                          </p:val>
                                        </p:tav>
                                        <p:tav tm="100000">
                                          <p:val>
                                            <p:strVal val="#ppt_w"/>
                                          </p:val>
                                        </p:tav>
                                      </p:tavLst>
                                    </p:anim>
                                    <p:anim calcmode="lin" valueType="num">
                                      <p:cBhvr>
                                        <p:cTn id="61" dur="500" fill="hold"/>
                                        <p:tgtEl>
                                          <p:spTgt spid="36867">
                                            <p:txEl>
                                              <p:pRg st="7" end="7"/>
                                            </p:txEl>
                                          </p:spTgt>
                                        </p:tgtEl>
                                        <p:attrNameLst>
                                          <p:attrName>ppt_h</p:attrName>
                                        </p:attrNameLst>
                                      </p:cBhvr>
                                      <p:tavLst>
                                        <p:tav tm="0">
                                          <p:val>
                                            <p:strVal val="#ppt_h"/>
                                          </p:val>
                                        </p:tav>
                                        <p:tav tm="100000">
                                          <p:val>
                                            <p:strVal val="#ppt_h"/>
                                          </p:val>
                                        </p:tav>
                                      </p:tavLst>
                                    </p:anim>
                                    <p:anim calcmode="lin" valueType="num">
                                      <p:cBhvr>
                                        <p:cTn id="62" dur="500" fill="hold"/>
                                        <p:tgtEl>
                                          <p:spTgt spid="36867">
                                            <p:txEl>
                                              <p:pRg st="7" end="7"/>
                                            </p:txEl>
                                          </p:spTgt>
                                        </p:tgtEl>
                                        <p:attrNameLst>
                                          <p:attrName>ppt_x</p:attrName>
                                        </p:attrNameLst>
                                      </p:cBhvr>
                                      <p:tavLst>
                                        <p:tav tm="0">
                                          <p:val>
                                            <p:strVal val="#ppt_x-.2"/>
                                          </p:val>
                                        </p:tav>
                                        <p:tav tm="100000">
                                          <p:val>
                                            <p:strVal val="#ppt_x"/>
                                          </p:val>
                                        </p:tav>
                                      </p:tavLst>
                                    </p:anim>
                                    <p:anim calcmode="lin" valueType="num">
                                      <p:cBhvr>
                                        <p:cTn id="63" dur="500" fill="hold"/>
                                        <p:tgtEl>
                                          <p:spTgt spid="36867">
                                            <p:txEl>
                                              <p:pRg st="7" end="7"/>
                                            </p:txEl>
                                          </p:spTgt>
                                        </p:tgtEl>
                                        <p:attrNameLst>
                                          <p:attrName>ppt_y</p:attrName>
                                        </p:attrNameLst>
                                      </p:cBhvr>
                                      <p:tavLst>
                                        <p:tav tm="0">
                                          <p:val>
                                            <p:strVal val="#ppt_y"/>
                                          </p:val>
                                        </p:tav>
                                        <p:tav tm="100000">
                                          <p:val>
                                            <p:strVal val="#ppt_y"/>
                                          </p:val>
                                        </p:tav>
                                      </p:tavLst>
                                    </p:anim>
                                    <p:animEffect transition="in" filter="fade">
                                      <p:cBhvr>
                                        <p:cTn id="64" dur="500"/>
                                        <p:tgtEl>
                                          <p:spTgt spid="368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2"/>
          <p:cNvSpPr>
            <a:spLocks noGrp="1" noChangeArrowheads="1"/>
          </p:cNvSpPr>
          <p:nvPr>
            <p:ph type="title" idx="4294967295"/>
          </p:nvPr>
        </p:nvSpPr>
        <p:spPr/>
        <p:txBody>
          <a:bodyPr/>
          <a:lstStyle/>
          <a:p>
            <a:pPr algn="ctr" eaLnBrk="1" hangingPunct="1"/>
            <a:r>
              <a:rPr lang="ar-JO" sz="4000" b="1" dirty="0">
                <a:latin typeface="Arial" charset="0"/>
                <a:ea typeface="ＭＳ Ｐゴシック" charset="0"/>
                <a:cs typeface="Arial" charset="0"/>
              </a:rPr>
              <a:t>هل يمكن أن تكون بعض المعجزات مزيفة؟</a:t>
            </a:r>
            <a:endParaRPr lang="en-US" sz="4000" b="1" dirty="0">
              <a:latin typeface="Arial" charset="0"/>
              <a:ea typeface="ＭＳ Ｐゴシック" charset="0"/>
              <a:cs typeface="Arial" charset="0"/>
            </a:endParaRPr>
          </a:p>
        </p:txBody>
      </p:sp>
      <p:pic>
        <p:nvPicPr>
          <p:cNvPr id="40345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2117725"/>
            <a:ext cx="6705600" cy="388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ctrTitle"/>
          </p:nvPr>
        </p:nvSpPr>
        <p:spPr>
          <a:effectLst>
            <a:outerShdw blurRad="88900" dist="38099" dir="2700000" algn="ctr" rotWithShape="0">
              <a:srgbClr val="FFFFFF">
                <a:alpha val="99962"/>
              </a:srgbClr>
            </a:outerShdw>
          </a:effectLst>
        </p:spPr>
        <p:txBody>
          <a:bodyPr/>
          <a:lstStyle/>
          <a:p>
            <a:pPr eaLnBrk="1" hangingPunct="1">
              <a:defRPr/>
            </a:pPr>
            <a:r>
              <a:rPr lang="ar-JO" sz="5400" b="1" dirty="0">
                <a:latin typeface="Arial" panose="020B0604020202020204" pitchFamily="34" charset="0"/>
                <a:cs typeface="Arial" panose="020B0604020202020204" pitchFamily="34" charset="0"/>
              </a:rPr>
              <a:t>موهبة الشفاء</a:t>
            </a:r>
            <a:endParaRPr lang="en-US" sz="5400" b="1" dirty="0">
              <a:latin typeface="Arial" panose="020B0604020202020204" pitchFamily="34" charset="0"/>
              <a:cs typeface="Arial" panose="020B0604020202020204" pitchFamily="34" charset="0"/>
            </a:endParaRPr>
          </a:p>
        </p:txBody>
      </p:sp>
      <p:sp>
        <p:nvSpPr>
          <p:cNvPr id="405506" name="Rectangle 3"/>
          <p:cNvSpPr>
            <a:spLocks noGrp="1" noChangeArrowheads="1"/>
          </p:cNvSpPr>
          <p:nvPr>
            <p:ph type="subTitle" idx="1"/>
          </p:nvPr>
        </p:nvSpPr>
        <p:spPr/>
        <p:txBody>
          <a:bodyPr/>
          <a:lstStyle/>
          <a:p>
            <a:pPr eaLnBrk="1" hangingPunct="1">
              <a:buFont typeface="Wingdings" charset="0"/>
              <a:buNone/>
            </a:pPr>
            <a:r>
              <a:rPr lang="ar-JO" sz="3600" b="1" dirty="0">
                <a:latin typeface="Arial" panose="020B0604020202020204" pitchFamily="34" charset="0"/>
                <a:ea typeface="MS Pゴシック" charset="0"/>
                <a:cs typeface="Arial" panose="020B0604020202020204" pitchFamily="34" charset="0"/>
              </a:rPr>
              <a:t>هل يريد الله </a:t>
            </a:r>
          </a:p>
          <a:p>
            <a:pPr eaLnBrk="1" hangingPunct="1">
              <a:buFont typeface="Wingdings" charset="0"/>
              <a:buNone/>
            </a:pPr>
            <a:r>
              <a:rPr lang="ar-JO" sz="3600" b="1" dirty="0">
                <a:latin typeface="Arial" panose="020B0604020202020204" pitchFamily="34" charset="0"/>
                <a:ea typeface="MS Pゴシック" charset="0"/>
                <a:cs typeface="Arial" panose="020B0604020202020204" pitchFamily="34" charset="0"/>
              </a:rPr>
              <a:t>أن يشفي كل المؤمنين </a:t>
            </a:r>
          </a:p>
          <a:p>
            <a:pPr eaLnBrk="1" hangingPunct="1">
              <a:buFont typeface="Wingdings" charset="0"/>
              <a:buNone/>
            </a:pPr>
            <a:r>
              <a:rPr lang="ar-JO" sz="3600" b="1" dirty="0">
                <a:latin typeface="Arial" panose="020B0604020202020204" pitchFamily="34" charset="0"/>
                <a:ea typeface="MS Pゴシック" charset="0"/>
                <a:cs typeface="Arial" panose="020B0604020202020204" pitchFamily="34" charset="0"/>
              </a:rPr>
              <a:t>من كل الأمراض؟</a:t>
            </a:r>
            <a:endParaRPr lang="en-US" sz="3600" b="1" dirty="0">
              <a:latin typeface="Arial" panose="020B0604020202020204" pitchFamily="34" charset="0"/>
              <a:ea typeface="MS Pゴシック" charset="0"/>
              <a:cs typeface="Arial" panose="020B0604020202020204" pitchFamily="34" charset="0"/>
            </a:endParaRPr>
          </a:p>
        </p:txBody>
      </p:sp>
      <p:sp>
        <p:nvSpPr>
          <p:cNvPr id="405507" name="Text Box 4"/>
          <p:cNvSpPr txBox="1">
            <a:spLocks noChangeArrowheads="1"/>
          </p:cNvSpPr>
          <p:nvPr/>
        </p:nvSpPr>
        <p:spPr bwMode="auto">
          <a:xfrm>
            <a:off x="853440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37</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5" name="Rectangle 2"/>
          <p:cNvSpPr>
            <a:spLocks noGrp="1" noChangeArrowheads="1"/>
          </p:cNvSpPr>
          <p:nvPr>
            <p:ph type="ctrTitle"/>
          </p:nvPr>
        </p:nvSpPr>
        <p:spPr/>
        <p:txBody>
          <a:bodyPr/>
          <a:lstStyle/>
          <a:p>
            <a:pPr algn="ctr"/>
            <a:r>
              <a:rPr lang="ar-JO" dirty="0">
                <a:solidFill>
                  <a:srgbClr val="0000FF"/>
                </a:solidFill>
                <a:latin typeface="Arial" panose="020B0604020202020204" pitchFamily="34" charset="0"/>
                <a:cs typeface="Arial" panose="020B0604020202020204" pitchFamily="34" charset="0"/>
              </a:rPr>
              <a:t>شفاء إلهي اليوم</a:t>
            </a:r>
            <a:endParaRPr lang="en-US" dirty="0">
              <a:solidFill>
                <a:srgbClr val="0000FF"/>
              </a:solidFill>
              <a:latin typeface="Arial" panose="020B0604020202020204" pitchFamily="34" charset="0"/>
              <a:cs typeface="Arial" panose="020B0604020202020204" pitchFamily="34" charset="0"/>
            </a:endParaRPr>
          </a:p>
        </p:txBody>
      </p:sp>
      <p:sp>
        <p:nvSpPr>
          <p:cNvPr id="758786" name="Rectangle 3"/>
          <p:cNvSpPr>
            <a:spLocks noGrp="1" noChangeArrowheads="1"/>
          </p:cNvSpPr>
          <p:nvPr>
            <p:ph type="subTitle" idx="1"/>
          </p:nvPr>
        </p:nvSpPr>
        <p:spPr>
          <a:xfrm>
            <a:off x="3200400" y="4953000"/>
            <a:ext cx="5257800" cy="1143000"/>
          </a:xfrm>
        </p:spPr>
        <p:txBody>
          <a:bodyPr/>
          <a:lstStyle/>
          <a:p>
            <a:pPr algn="ctr"/>
            <a:r>
              <a:rPr lang="ar-JO" dirty="0">
                <a:solidFill>
                  <a:srgbClr val="0000FF"/>
                </a:solidFill>
                <a:latin typeface="Arial" panose="020B0604020202020204" pitchFamily="34" charset="0"/>
                <a:cs typeface="Arial" panose="020B0604020202020204" pitchFamily="34" charset="0"/>
              </a:rPr>
              <a:t>ماذا يجب علينا أن نفعل</a:t>
            </a:r>
          </a:p>
          <a:p>
            <a:pPr algn="ctr"/>
            <a:r>
              <a:rPr lang="ar-JO" dirty="0">
                <a:solidFill>
                  <a:srgbClr val="0000FF"/>
                </a:solidFill>
                <a:latin typeface="Arial" panose="020B0604020202020204" pitchFamily="34" charset="0"/>
                <a:cs typeface="Arial" panose="020B0604020202020204" pitchFamily="34" charset="0"/>
              </a:rPr>
              <a:t>عندما نحتاج إلى الشفاء الجسدي؟</a:t>
            </a:r>
            <a:endParaRPr lang="en-US"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87046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3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381000"/>
            <a:ext cx="3371850" cy="570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0834" name="Rectangle 5"/>
          <p:cNvSpPr>
            <a:spLocks noGrp="1" noChangeArrowheads="1"/>
          </p:cNvSpPr>
          <p:nvPr>
            <p:ph type="body" idx="1"/>
          </p:nvPr>
        </p:nvSpPr>
        <p:spPr>
          <a:xfrm>
            <a:off x="533400" y="1828800"/>
            <a:ext cx="4648200" cy="4038600"/>
          </a:xfrm>
        </p:spPr>
        <p:txBody>
          <a:bodyPr/>
          <a:lstStyle/>
          <a:p>
            <a:pPr marL="0" indent="0" algn="just" rtl="1" eaLnBrk="1" hangingPunct="1">
              <a:lnSpc>
                <a:spcPct val="90000"/>
              </a:lnSpc>
              <a:buFont typeface="Wingdings" charset="0"/>
              <a:buNone/>
            </a:pPr>
            <a:r>
              <a:rPr lang="ar-SA" sz="2400" b="1" dirty="0">
                <a:latin typeface="Arial"/>
                <a:cs typeface="Arial"/>
              </a:rPr>
              <a:t>الشفاء الإلهي جزء لا يتجزأ من الإنجيل. </a:t>
            </a:r>
            <a:r>
              <a:rPr lang="ar-SA" sz="2400" b="1" dirty="0">
                <a:solidFill>
                  <a:srgbClr val="FFFF00"/>
                </a:solidFill>
                <a:latin typeface="Arial"/>
                <a:cs typeface="Arial"/>
              </a:rPr>
              <a:t>التحرير من المرض </a:t>
            </a:r>
            <a:r>
              <a:rPr lang="ar-SA" sz="2400" b="1" dirty="0">
                <a:latin typeface="Arial"/>
                <a:cs typeface="Arial"/>
              </a:rPr>
              <a:t>متاح في الكفارة، وهو </a:t>
            </a:r>
            <a:r>
              <a:rPr lang="ar-SA" sz="2400" b="1" dirty="0">
                <a:solidFill>
                  <a:srgbClr val="FFFF00"/>
                </a:solidFill>
                <a:latin typeface="Arial"/>
                <a:cs typeface="Arial"/>
              </a:rPr>
              <a:t>امتياز لكل المؤمنين </a:t>
            </a:r>
            <a:r>
              <a:rPr lang="ar-SA" sz="2400" b="1" dirty="0">
                <a:latin typeface="Arial"/>
                <a:cs typeface="Arial"/>
              </a:rPr>
              <a:t>(إش 53: 4، 5؛ </a:t>
            </a:r>
            <a:r>
              <a:rPr lang="ar-JO" sz="2400" b="1" dirty="0">
                <a:latin typeface="Arial"/>
                <a:cs typeface="Arial"/>
              </a:rPr>
              <a:t>     </a:t>
            </a:r>
            <a:r>
              <a:rPr lang="ar-SA" sz="2400" b="1" dirty="0">
                <a:latin typeface="Arial"/>
                <a:cs typeface="Arial"/>
              </a:rPr>
              <a:t>مت 8: 16، 17؛ يع 5: 14- 16)" </a:t>
            </a:r>
          </a:p>
          <a:p>
            <a:pPr marL="0" indent="0" algn="r" eaLnBrk="1" hangingPunct="1">
              <a:lnSpc>
                <a:spcPct val="90000"/>
              </a:lnSpc>
              <a:buFont typeface="Wingdings" charset="0"/>
              <a:buNone/>
            </a:pPr>
            <a:endParaRPr lang="ar-SA" sz="2400" b="1" dirty="0">
              <a:latin typeface="Arial"/>
              <a:cs typeface="Arial"/>
            </a:endParaRPr>
          </a:p>
          <a:p>
            <a:pPr marL="0" indent="0" eaLnBrk="1" hangingPunct="1">
              <a:lnSpc>
                <a:spcPct val="90000"/>
              </a:lnSpc>
              <a:buFont typeface="Wingdings" charset="0"/>
              <a:buNone/>
            </a:pPr>
            <a:endParaRPr lang="en-US" sz="2400" b="1" dirty="0">
              <a:latin typeface="Arial"/>
              <a:cs typeface="Arial"/>
            </a:endParaRPr>
          </a:p>
          <a:p>
            <a:pPr marL="0" indent="0" algn="r" eaLnBrk="1" hangingPunct="1">
              <a:lnSpc>
                <a:spcPct val="90000"/>
              </a:lnSpc>
              <a:buFont typeface="Wingdings" charset="0"/>
              <a:buNone/>
            </a:pPr>
            <a:r>
              <a:rPr lang="ar-JO" sz="2000" b="1" dirty="0">
                <a:latin typeface="Arial"/>
                <a:cs typeface="Arial"/>
              </a:rPr>
              <a:t>(</a:t>
            </a:r>
            <a:r>
              <a:rPr lang="ar-SA" sz="2000" b="1" dirty="0">
                <a:latin typeface="Arial"/>
                <a:cs typeface="Arial"/>
              </a:rPr>
              <a:t>دستور كنيسة جماعات الله في بيان الحقائق الأساسية، القسم 12، التأكيد الخاص بي</a:t>
            </a:r>
            <a:r>
              <a:rPr lang="ar-JO" sz="2000" b="1" dirty="0">
                <a:latin typeface="Arial"/>
                <a:cs typeface="Arial"/>
              </a:rPr>
              <a:t>)</a:t>
            </a:r>
            <a:endParaRPr lang="en-US" sz="2400" b="1" dirty="0">
              <a:latin typeface="Arial"/>
              <a:cs typeface="Arial"/>
            </a:endParaRPr>
          </a:p>
        </p:txBody>
      </p:sp>
      <p:sp>
        <p:nvSpPr>
          <p:cNvPr id="760835" name="Text Box 6"/>
          <p:cNvSpPr txBox="1">
            <a:spLocks noChangeArrowheads="1"/>
          </p:cNvSpPr>
          <p:nvPr/>
        </p:nvSpPr>
        <p:spPr bwMode="auto">
          <a:xfrm>
            <a:off x="932508" y="6324600"/>
            <a:ext cx="771355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http://ag.org/top/beliefs/position_papers/4184_healing.cfm</a:t>
            </a:r>
          </a:p>
        </p:txBody>
      </p:sp>
      <p:sp>
        <p:nvSpPr>
          <p:cNvPr id="760836" name="Rectangle 2"/>
          <p:cNvSpPr>
            <a:spLocks noGrp="1" noChangeArrowheads="1"/>
          </p:cNvSpPr>
          <p:nvPr>
            <p:ph type="title"/>
          </p:nvPr>
        </p:nvSpPr>
        <p:spPr>
          <a:xfrm>
            <a:off x="457199" y="625475"/>
            <a:ext cx="7569633" cy="746125"/>
          </a:xfrm>
        </p:spPr>
        <p:txBody>
          <a:bodyPr/>
          <a:lstStyle/>
          <a:p>
            <a:pPr algn="r" eaLnBrk="1" hangingPunct="1"/>
            <a:r>
              <a:rPr lang="ar-JO" sz="4000" b="1" dirty="0">
                <a:latin typeface="Arial" panose="020B0604020202020204" pitchFamily="34" charset="0"/>
                <a:cs typeface="Arial" panose="020B0604020202020204" pitchFamily="34" charset="0"/>
              </a:rPr>
              <a:t>العقيدة الرسمية لكنيسة جماعات الله</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1623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4"/>
          <p:cNvSpPr>
            <a:spLocks noGrp="1" noChangeArrowheads="1"/>
          </p:cNvSpPr>
          <p:nvPr>
            <p:ph type="title" idx="4294967295"/>
          </p:nvPr>
        </p:nvSpPr>
        <p:spPr/>
        <p:txBody>
          <a:bodyPr/>
          <a:lstStyle/>
          <a:p>
            <a:pPr eaLnBrk="1" hangingPunct="1"/>
            <a:r>
              <a:rPr lang="en-US" dirty="0">
                <a:latin typeface="Arial" charset="0"/>
                <a:cs typeface="Arial" charset="0"/>
              </a:rPr>
              <a:t>James 2:17</a:t>
            </a:r>
          </a:p>
        </p:txBody>
      </p:sp>
      <p:pic>
        <p:nvPicPr>
          <p:cNvPr id="411650" name="Picture 2" descr="scen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4800"/>
            <a:ext cx="9144000" cy="71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7" name="Text Box 3"/>
          <p:cNvSpPr txBox="1">
            <a:spLocks noChangeArrowheads="1"/>
          </p:cNvSpPr>
          <p:nvPr/>
        </p:nvSpPr>
        <p:spPr bwMode="auto">
          <a:xfrm>
            <a:off x="1784350" y="381000"/>
            <a:ext cx="7131050" cy="2800767"/>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p>
            <a:pPr algn="r" eaLnBrk="1" hangingPunct="1">
              <a:spcBef>
                <a:spcPct val="50000"/>
              </a:spcBef>
              <a:defRPr/>
            </a:pPr>
            <a:r>
              <a:rPr lang="ar-JO" sz="3200" b="1" dirty="0">
                <a:solidFill>
                  <a:srgbClr val="FFFFCC"/>
                </a:solidFill>
                <a:latin typeface="Arial"/>
                <a:cs typeface="Arial"/>
              </a:rPr>
              <a:t>17هكَذَا الإِيمَانُ أَيْضًا </a:t>
            </a:r>
          </a:p>
          <a:p>
            <a:pPr algn="r" eaLnBrk="1" hangingPunct="1">
              <a:spcBef>
                <a:spcPct val="50000"/>
              </a:spcBef>
              <a:defRPr/>
            </a:pPr>
            <a:r>
              <a:rPr lang="ar-JO" sz="3200" b="1" dirty="0">
                <a:solidFill>
                  <a:srgbClr val="FFFFCC"/>
                </a:solidFill>
                <a:latin typeface="Arial"/>
                <a:cs typeface="Arial"/>
              </a:rPr>
              <a:t>إِنْ لَمْ يَكُنْ لَهُ أَعْمَالٌ</a:t>
            </a:r>
          </a:p>
          <a:p>
            <a:pPr algn="r" eaLnBrk="1" hangingPunct="1">
              <a:spcBef>
                <a:spcPct val="50000"/>
              </a:spcBef>
              <a:defRPr/>
            </a:pPr>
            <a:r>
              <a:rPr lang="ar-JO" sz="3200" b="1" dirty="0">
                <a:solidFill>
                  <a:srgbClr val="FFFFCC"/>
                </a:solidFill>
                <a:latin typeface="Arial"/>
                <a:cs typeface="Arial"/>
              </a:rPr>
              <a:t>مَيِّتٌ فِي ذَاتِهِ. </a:t>
            </a:r>
            <a:endParaRPr lang="en-US" sz="3200" b="1" dirty="0">
              <a:solidFill>
                <a:srgbClr val="FFFFCC"/>
              </a:solidFill>
              <a:latin typeface="Arial"/>
              <a:cs typeface="Arial"/>
            </a:endParaRPr>
          </a:p>
          <a:p>
            <a:pPr algn="r" eaLnBrk="1" hangingPunct="1">
              <a:spcBef>
                <a:spcPct val="50000"/>
              </a:spcBef>
              <a:defRPr/>
            </a:pPr>
            <a:r>
              <a:rPr lang="en-US" sz="3200" b="1" dirty="0">
                <a:solidFill>
                  <a:srgbClr val="FFFFCC"/>
                </a:solidFill>
                <a:latin typeface="Arial"/>
                <a:cs typeface="Arial"/>
              </a:rPr>
              <a:t>				</a:t>
            </a:r>
            <a:r>
              <a:rPr lang="ar-JO" sz="3200" b="1" dirty="0">
                <a:solidFill>
                  <a:srgbClr val="FFFFCC"/>
                </a:solidFill>
                <a:latin typeface="Arial"/>
                <a:cs typeface="Arial"/>
              </a:rPr>
              <a:t>يعقوب 2: 17</a:t>
            </a:r>
            <a:endParaRPr lang="en-US" sz="3200" b="1" dirty="0">
              <a:solidFill>
                <a:srgbClr val="FFFFCC"/>
              </a:solidFill>
              <a:latin typeface="Arial"/>
              <a:cs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28"/>
          <p:cNvSpPr>
            <a:spLocks noGrp="1" noChangeArrowheads="1"/>
          </p:cNvSpPr>
          <p:nvPr>
            <p:ph type="dt"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66"/>
              </a:solidFill>
              <a:effectLst/>
              <a:uLnTx/>
              <a:uFillTx/>
              <a:latin typeface="Arial" panose="020B0604020202020204" pitchFamily="34" charset="0"/>
              <a:ea typeface="MS Pゴシック"/>
              <a:cs typeface="Arial" panose="020B0604020202020204" pitchFamily="34" charset="0"/>
            </a:endParaRPr>
          </a:p>
        </p:txBody>
      </p:sp>
      <p:sp>
        <p:nvSpPr>
          <p:cNvPr id="7" name="Rectangle 1029"/>
          <p:cNvSpPr>
            <a:spLocks noGrp="1" noChangeArrowheads="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66"/>
              </a:solidFill>
              <a:effectLst/>
              <a:uLnTx/>
              <a:uFillTx/>
              <a:latin typeface="Arial" panose="020B0604020202020204" pitchFamily="34" charset="0"/>
              <a:ea typeface="MS Pゴシック"/>
              <a:cs typeface="Arial" panose="020B0604020202020204" pitchFamily="34" charset="0"/>
            </a:endParaRPr>
          </a:p>
        </p:txBody>
      </p:sp>
      <p:pic>
        <p:nvPicPr>
          <p:cNvPr id="764931" name="Picture 5"/>
          <p:cNvPicPr>
            <a:picLocks noChangeAspect="1" noChangeArrowheads="1"/>
          </p:cNvPicPr>
          <p:nvPr/>
        </p:nvPicPr>
        <p:blipFill rotWithShape="1">
          <a:blip r:embed="rId3" cstate="screen">
            <a:lum bright="-30000"/>
            <a:extLst>
              <a:ext uri="{28A0092B-C50C-407E-A947-70E740481C1C}">
                <a14:useLocalDpi xmlns:a14="http://schemas.microsoft.com/office/drawing/2010/main"/>
              </a:ext>
            </a:extLst>
          </a:blip>
          <a:srcRect r="10000" b="8812"/>
          <a:stretch/>
        </p:blipFill>
        <p:spPr bwMode="auto">
          <a:xfrm>
            <a:off x="0" y="0"/>
            <a:ext cx="9144000"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0722" name="Rectangle 2"/>
          <p:cNvSpPr>
            <a:spLocks noGrp="1" noChangeArrowheads="1"/>
          </p:cNvSpPr>
          <p:nvPr>
            <p:ph type="ctrTitle"/>
          </p:nvPr>
        </p:nvSpPr>
        <p:spPr>
          <a:xfrm>
            <a:off x="838200" y="304800"/>
            <a:ext cx="7772400" cy="1143000"/>
          </a:xfrm>
          <a:effectLst>
            <a:outerShdw blurRad="38100" dist="35921" dir="2700000" algn="ctr" rotWithShape="0">
              <a:srgbClr val="000000">
                <a:alpha val="99962"/>
              </a:srgbClr>
            </a:outerShdw>
          </a:effectLst>
        </p:spPr>
        <p:txBody>
          <a:bodyPr/>
          <a:lstStyle/>
          <a:p>
            <a:pPr eaLnBrk="1" hangingPunct="1">
              <a:defRPr/>
            </a:pPr>
            <a:r>
              <a:rPr lang="ar-JO" dirty="0">
                <a:latin typeface="Arial" panose="020B0604020202020204" pitchFamily="34" charset="0"/>
                <a:cs typeface="Arial" panose="020B0604020202020204" pitchFamily="34" charset="0"/>
              </a:rPr>
              <a:t>المشاركة مع الإهتمام في يعقوب 5</a:t>
            </a:r>
            <a:endParaRPr lang="en-US" dirty="0">
              <a:latin typeface="Arial" panose="020B0604020202020204" pitchFamily="34" charset="0"/>
              <a:cs typeface="Arial" panose="020B0604020202020204" pitchFamily="34" charset="0"/>
            </a:endParaRPr>
          </a:p>
        </p:txBody>
      </p:sp>
      <p:sp>
        <p:nvSpPr>
          <p:cNvPr id="670723" name="Rectangle 3"/>
          <p:cNvSpPr>
            <a:spLocks noGrp="1" noChangeArrowheads="1"/>
          </p:cNvSpPr>
          <p:nvPr>
            <p:ph type="subTitle" idx="1"/>
          </p:nvPr>
        </p:nvSpPr>
        <p:spPr>
          <a:xfrm>
            <a:off x="228600" y="3124200"/>
            <a:ext cx="6400800" cy="1752600"/>
          </a:xfrm>
          <a:effectLst>
            <a:outerShdw blurRad="38100" dist="35921" dir="2700000" algn="ctr" rotWithShape="0">
              <a:srgbClr val="000000">
                <a:alpha val="99962"/>
              </a:srgbClr>
            </a:outerShdw>
          </a:effectLst>
        </p:spPr>
        <p:txBody>
          <a:bodyPr/>
          <a:lstStyle/>
          <a:p>
            <a:pPr algn="r" eaLnBrk="1" hangingPunct="1">
              <a:defRPr/>
            </a:pPr>
            <a:r>
              <a:rPr lang="ar-JO" b="1" dirty="0">
                <a:latin typeface="Arial" panose="020B0604020202020204" pitchFamily="34" charset="0"/>
                <a:cs typeface="Arial" panose="020B0604020202020204" pitchFamily="34" charset="0"/>
              </a:rPr>
              <a:t>المشاركة في الممتلكات (1-6)</a:t>
            </a:r>
          </a:p>
          <a:p>
            <a:pPr algn="r" eaLnBrk="1" hangingPunct="1">
              <a:defRPr/>
            </a:pPr>
            <a:r>
              <a:rPr lang="ar-JO" b="1" dirty="0">
                <a:latin typeface="Arial" panose="020B0604020202020204" pitchFamily="34" charset="0"/>
                <a:cs typeface="Arial" panose="020B0604020202020204" pitchFamily="34" charset="0"/>
              </a:rPr>
              <a:t>المشاركة في الصبر (٧-١٢)</a:t>
            </a:r>
          </a:p>
          <a:p>
            <a:pPr algn="r" eaLnBrk="1" hangingPunct="1">
              <a:defRPr/>
            </a:pPr>
            <a:r>
              <a:rPr lang="ar-JO" b="1" dirty="0">
                <a:latin typeface="Arial" panose="020B0604020202020204" pitchFamily="34" charset="0"/>
                <a:cs typeface="Arial" panose="020B0604020202020204" pitchFamily="34" charset="0"/>
              </a:rPr>
              <a:t>المشاركة في الصلاة (13-20)</a:t>
            </a:r>
            <a:endParaRPr lang="en-US" b="1" dirty="0">
              <a:latin typeface="Arial" panose="020B0604020202020204" pitchFamily="34" charset="0"/>
              <a:cs typeface="Arial" panose="020B0604020202020204" pitchFamily="34" charset="0"/>
            </a:endParaRPr>
          </a:p>
        </p:txBody>
      </p:sp>
      <p:sp>
        <p:nvSpPr>
          <p:cNvPr id="764934" name="Text Box 6"/>
          <p:cNvSpPr txBox="1">
            <a:spLocks noChangeArrowheads="1"/>
          </p:cNvSpPr>
          <p:nvPr/>
        </p:nvSpPr>
        <p:spPr bwMode="auto">
          <a:xfrm>
            <a:off x="441325" y="6499469"/>
            <a:ext cx="498405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66"/>
                </a:solidFill>
                <a:effectLst/>
                <a:uLnTx/>
                <a:uFillTx/>
                <a:latin typeface="Arial" panose="020B0604020202020204" pitchFamily="34" charset="0"/>
                <a:ea typeface="MS Pゴシック" charset="0"/>
                <a:cs typeface="Arial" panose="020B0604020202020204" pitchFamily="34" charset="0"/>
              </a:rPr>
              <a:t>رون بلو، "يعقوب،" في شرح معرفة الكتاب المقدس، 2: 832-34</a:t>
            </a:r>
            <a:endParaRPr kumimoji="0" lang="en-US" sz="1800" b="0" i="0" u="none" strike="noStrike" kern="1200" cap="none" spc="0" normalizeH="0" baseline="0" noProof="0" dirty="0">
              <a:ln>
                <a:noFill/>
              </a:ln>
              <a:solidFill>
                <a:srgbClr val="FFFF66"/>
              </a:solidFill>
              <a:effectLst/>
              <a:uLnTx/>
              <a:uFillTx/>
              <a:latin typeface="Arial" panose="020B0604020202020204" pitchFamily="34" charset="0"/>
              <a:ea typeface="MS Pゴシック" charset="0"/>
              <a:cs typeface="Arial" panose="020B0604020202020204" pitchFamily="34" charset="0"/>
            </a:endParaRPr>
          </a:p>
        </p:txBody>
      </p:sp>
    </p:spTree>
    <p:extLst>
      <p:ext uri="{BB962C8B-B14F-4D97-AF65-F5344CB8AC3E}">
        <p14:creationId xmlns:p14="http://schemas.microsoft.com/office/powerpoint/2010/main" val="1323957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66"/>
              </a:solidFill>
              <a:effectLst/>
              <a:uLnTx/>
              <a:uFillTx/>
              <a:latin typeface="Arial" panose="020B0604020202020204" pitchFamily="34" charset="0"/>
              <a:ea typeface="MS Pゴシック"/>
              <a:cs typeface="Arial" panose="020B0604020202020204" pitchFamily="34" charset="0"/>
            </a:endParaRPr>
          </a:p>
        </p:txBody>
      </p:sp>
      <p:sp>
        <p:nvSpPr>
          <p:cNvPr id="6"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66"/>
              </a:solidFill>
              <a:effectLst/>
              <a:uLnTx/>
              <a:uFillTx/>
              <a:latin typeface="Arial" panose="020B0604020202020204" pitchFamily="34" charset="0"/>
              <a:ea typeface="MS Pゴシック"/>
              <a:cs typeface="Arial" panose="020B0604020202020204" pitchFamily="34" charset="0"/>
            </a:endParaRPr>
          </a:p>
        </p:txBody>
      </p:sp>
      <p:pic>
        <p:nvPicPr>
          <p:cNvPr id="766979" name="Picture 4"/>
          <p:cNvPicPr>
            <a:picLocks noChangeAspect="1" noChangeArrowheads="1"/>
          </p:cNvPicPr>
          <p:nvPr/>
        </p:nvPicPr>
        <p:blipFill rotWithShape="1">
          <a:blip r:embed="rId3">
            <a:lum bright="-24000"/>
            <a:extLst>
              <a:ext uri="{28A0092B-C50C-407E-A947-70E740481C1C}">
                <a14:useLocalDpi xmlns:a14="http://schemas.microsoft.com/office/drawing/2010/main"/>
              </a:ext>
            </a:extLst>
          </a:blip>
          <a:srcRect r="7692" b="58461"/>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22" name="Rectangle 2"/>
          <p:cNvSpPr>
            <a:spLocks noGrp="1" noChangeArrowheads="1"/>
          </p:cNvSpPr>
          <p:nvPr>
            <p:ph type="title"/>
          </p:nvPr>
        </p:nvSpPr>
        <p:spPr>
          <a:xfrm>
            <a:off x="971600" y="315686"/>
            <a:ext cx="7772400" cy="1143000"/>
          </a:xfrm>
          <a:effectLst/>
        </p:spPr>
        <p:txBody>
          <a:bodyPr/>
          <a:lstStyle/>
          <a:p>
            <a:pPr eaLnBrk="1" hangingPunct="1">
              <a:defRPr/>
            </a:pPr>
            <a:r>
              <a:rPr lang="ar-JO" sz="4800" dirty="0">
                <a:solidFill>
                  <a:srgbClr val="FFFFFF"/>
                </a:solidFill>
                <a:effectLst>
                  <a:glow rad="139700">
                    <a:srgbClr val="000000">
                      <a:alpha val="91000"/>
                    </a:srgbClr>
                  </a:glow>
                </a:effectLst>
                <a:latin typeface="Arial" panose="020B0604020202020204" pitchFamily="34" charset="0"/>
                <a:ea typeface="MS Pゴシック" charset="0"/>
                <a:cs typeface="Arial" panose="020B0604020202020204" pitchFamily="34" charset="0"/>
              </a:rPr>
              <a:t>صَلّوا، صَلّوا، صَلّوا</a:t>
            </a:r>
            <a:endParaRPr lang="en-US" sz="4800" dirty="0">
              <a:effectLst>
                <a:glow rad="139700">
                  <a:srgbClr val="000000">
                    <a:alpha val="91000"/>
                  </a:srgbClr>
                </a:glow>
              </a:effectLst>
              <a:latin typeface="Arial" panose="020B0604020202020204" pitchFamily="34" charset="0"/>
              <a:ea typeface="MS Pゴシック" charset="0"/>
              <a:cs typeface="Arial" panose="020B0604020202020204" pitchFamily="34" charset="0"/>
            </a:endParaRPr>
          </a:p>
        </p:txBody>
      </p:sp>
      <p:sp>
        <p:nvSpPr>
          <p:cNvPr id="1669123" name="Rectangle 3"/>
          <p:cNvSpPr>
            <a:spLocks noGrp="1" noChangeArrowheads="1"/>
          </p:cNvSpPr>
          <p:nvPr>
            <p:ph type="body" idx="1"/>
          </p:nvPr>
        </p:nvSpPr>
        <p:spPr>
          <a:xfrm>
            <a:off x="685800" y="1981200"/>
            <a:ext cx="7772400" cy="4343400"/>
          </a:xfrm>
          <a:effectLst/>
        </p:spPr>
        <p:txBody>
          <a:bodyPr/>
          <a:lstStyle/>
          <a:p>
            <a:pPr marL="0" indent="0" algn="r" eaLnBrk="1" hangingPunct="1">
              <a:buNone/>
              <a:defRPr/>
            </a:pPr>
            <a:r>
              <a:rPr lang="ar-JO"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a:t>
            </a:r>
            <a:r>
              <a:rPr lang="ar-SA"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أَعَلَى أَحَدٍ بَيْنَكُمْ مَشَقَّاتٌ؟</a:t>
            </a:r>
            <a:endParaRPr lang="en-US"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endParaRPr>
          </a:p>
          <a:p>
            <a:pPr marL="0" indent="0" algn="r" eaLnBrk="1" hangingPunct="1">
              <a:buNone/>
              <a:defRPr/>
            </a:pPr>
            <a:r>
              <a:rPr lang="ar-SA"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 </a:t>
            </a:r>
            <a:r>
              <a:rPr lang="ar-SA" altLang="ja-JP" sz="3600" b="1" dirty="0">
                <a:solidFill>
                  <a:srgbClr val="FFFFFF"/>
                </a:solidFill>
                <a:effectLst>
                  <a:glow rad="139700">
                    <a:srgbClr val="000000">
                      <a:alpha val="91000"/>
                    </a:srgbClr>
                  </a:glow>
                </a:effectLst>
                <a:latin typeface="Arial" panose="020B0604020202020204" pitchFamily="34" charset="0"/>
                <a:ea typeface="MS Pゴシック" charset="0"/>
                <a:cs typeface="Arial" panose="020B0604020202020204" pitchFamily="34" charset="0"/>
              </a:rPr>
              <a:t>فَلْيُصَلِّ</a:t>
            </a:r>
            <a:r>
              <a:rPr lang="ar-SA"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a:t>
            </a:r>
            <a:endParaRPr lang="ar-JO"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endParaRPr>
          </a:p>
          <a:p>
            <a:pPr marL="0" indent="0" algn="r" eaLnBrk="1" hangingPunct="1">
              <a:buNone/>
              <a:defRPr/>
            </a:pPr>
            <a:r>
              <a:rPr lang="ar-SA"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 أَمَسْرُورٌ أَحَدٌ؟ </a:t>
            </a:r>
            <a:endParaRPr lang="ar-JO"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endParaRPr>
          </a:p>
          <a:p>
            <a:pPr marL="0" indent="0" algn="r" eaLnBrk="1" hangingPunct="1">
              <a:buNone/>
              <a:defRPr/>
            </a:pPr>
            <a:r>
              <a:rPr lang="ar-SA" altLang="ja-JP" sz="3600" b="1" dirty="0">
                <a:solidFill>
                  <a:srgbClr val="FFFFFF"/>
                </a:solidFill>
                <a:effectLst>
                  <a:glow rad="139700">
                    <a:srgbClr val="000000">
                      <a:alpha val="91000"/>
                    </a:srgbClr>
                  </a:glow>
                </a:effectLst>
                <a:latin typeface="Arial" panose="020B0604020202020204" pitchFamily="34" charset="0"/>
                <a:ea typeface="MS Pゴシック" charset="0"/>
                <a:cs typeface="Arial" panose="020B0604020202020204" pitchFamily="34" charset="0"/>
              </a:rPr>
              <a:t>فَلْيُرَتِّل</a:t>
            </a:r>
            <a:r>
              <a:rPr lang="ar-SA"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a:t>
            </a:r>
            <a:endParaRPr lang="ar-JO"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endParaRPr>
          </a:p>
          <a:p>
            <a:pPr marL="0" indent="0" algn="r" eaLnBrk="1" hangingPunct="1">
              <a:buNone/>
              <a:defRPr/>
            </a:pPr>
            <a:r>
              <a:rPr lang="ar-SA"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أَمَرِيضٌ أَحَدٌ بَيْنَكُمْ؟ </a:t>
            </a:r>
            <a:endParaRPr lang="ar-JO"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endParaRPr>
          </a:p>
          <a:p>
            <a:pPr marL="0" indent="0" algn="r" eaLnBrk="1" hangingPunct="1">
              <a:buNone/>
              <a:defRPr/>
            </a:pPr>
            <a:r>
              <a:rPr lang="ar-SA"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فَلْيَدْعُ شُيُوخَ ٱلْكَنِيسَةِ </a:t>
            </a:r>
            <a:r>
              <a:rPr lang="ar-SA" altLang="ja-JP" sz="3600" b="1" dirty="0">
                <a:solidFill>
                  <a:srgbClr val="FFFFFF"/>
                </a:solidFill>
                <a:effectLst>
                  <a:glow rad="139700">
                    <a:srgbClr val="000000">
                      <a:alpha val="91000"/>
                    </a:srgbClr>
                  </a:glow>
                </a:effectLst>
                <a:latin typeface="Arial" panose="020B0604020202020204" pitchFamily="34" charset="0"/>
                <a:ea typeface="MS Pゴシック" charset="0"/>
                <a:cs typeface="Arial" panose="020B0604020202020204" pitchFamily="34" charset="0"/>
              </a:rPr>
              <a:t>فَيُصَلُّوا</a:t>
            </a:r>
            <a:r>
              <a:rPr lang="ar-SA"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 عَلَيْهِ</a:t>
            </a:r>
            <a:r>
              <a:rPr lang="ar-JO"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a:t>
            </a:r>
            <a:br>
              <a:rPr lang="en-US"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br>
            <a:r>
              <a:rPr lang="ar-JO"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(يعقوب 5: 13- 14).</a:t>
            </a:r>
            <a:endParaRPr lang="en-US"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endParaRPr>
          </a:p>
        </p:txBody>
      </p:sp>
    </p:spTree>
    <p:extLst>
      <p:ext uri="{BB962C8B-B14F-4D97-AF65-F5344CB8AC3E}">
        <p14:creationId xmlns:p14="http://schemas.microsoft.com/office/powerpoint/2010/main" val="545893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669123">
                                            <p:txEl>
                                              <p:pRg st="0" end="0"/>
                                            </p:txEl>
                                          </p:spTgt>
                                        </p:tgtEl>
                                        <p:attrNameLst>
                                          <p:attrName>style.visibility</p:attrName>
                                        </p:attrNameLst>
                                      </p:cBhvr>
                                      <p:to>
                                        <p:strVal val="visible"/>
                                      </p:to>
                                    </p:set>
                                    <p:anim calcmode="lin" valueType="num">
                                      <p:cBhvr>
                                        <p:cTn id="7" dur="500" fill="hold"/>
                                        <p:tgtEl>
                                          <p:spTgt spid="16691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6912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669123">
                                            <p:txEl>
                                              <p:pRg st="1" end="1"/>
                                            </p:txEl>
                                          </p:spTgt>
                                        </p:tgtEl>
                                        <p:attrNameLst>
                                          <p:attrName>style.visibility</p:attrName>
                                        </p:attrNameLst>
                                      </p:cBhvr>
                                      <p:to>
                                        <p:strVal val="visible"/>
                                      </p:to>
                                    </p:set>
                                    <p:anim calcmode="lin" valueType="num">
                                      <p:cBhvr>
                                        <p:cTn id="13" dur="500" fill="hold"/>
                                        <p:tgtEl>
                                          <p:spTgt spid="166912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66912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669123">
                                            <p:txEl>
                                              <p:pRg st="2" end="2"/>
                                            </p:txEl>
                                          </p:spTgt>
                                        </p:tgtEl>
                                        <p:attrNameLst>
                                          <p:attrName>style.visibility</p:attrName>
                                        </p:attrNameLst>
                                      </p:cBhvr>
                                      <p:to>
                                        <p:strVal val="visible"/>
                                      </p:to>
                                    </p:set>
                                    <p:anim calcmode="lin" valueType="num">
                                      <p:cBhvr>
                                        <p:cTn id="19" dur="500" fill="hold"/>
                                        <p:tgtEl>
                                          <p:spTgt spid="166912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66912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669123">
                                            <p:txEl>
                                              <p:pRg st="3" end="3"/>
                                            </p:txEl>
                                          </p:spTgt>
                                        </p:tgtEl>
                                        <p:attrNameLst>
                                          <p:attrName>style.visibility</p:attrName>
                                        </p:attrNameLst>
                                      </p:cBhvr>
                                      <p:to>
                                        <p:strVal val="visible"/>
                                      </p:to>
                                    </p:set>
                                    <p:anim calcmode="lin" valueType="num">
                                      <p:cBhvr>
                                        <p:cTn id="25" dur="500" fill="hold"/>
                                        <p:tgtEl>
                                          <p:spTgt spid="166912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66912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669123">
                                            <p:txEl>
                                              <p:pRg st="4" end="4"/>
                                            </p:txEl>
                                          </p:spTgt>
                                        </p:tgtEl>
                                        <p:attrNameLst>
                                          <p:attrName>style.visibility</p:attrName>
                                        </p:attrNameLst>
                                      </p:cBhvr>
                                      <p:to>
                                        <p:strVal val="visible"/>
                                      </p:to>
                                    </p:set>
                                    <p:anim calcmode="lin" valueType="num">
                                      <p:cBhvr>
                                        <p:cTn id="31" dur="500" fill="hold"/>
                                        <p:tgtEl>
                                          <p:spTgt spid="166912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66912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669123">
                                            <p:txEl>
                                              <p:pRg st="5" end="5"/>
                                            </p:txEl>
                                          </p:spTgt>
                                        </p:tgtEl>
                                        <p:attrNameLst>
                                          <p:attrName>style.visibility</p:attrName>
                                        </p:attrNameLst>
                                      </p:cBhvr>
                                      <p:to>
                                        <p:strVal val="visible"/>
                                      </p:to>
                                    </p:set>
                                    <p:anim calcmode="lin" valueType="num">
                                      <p:cBhvr>
                                        <p:cTn id="37" dur="500" fill="hold"/>
                                        <p:tgtEl>
                                          <p:spTgt spid="166912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66912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1669122"/>
                                        </p:tgtEl>
                                        <p:attrNameLst>
                                          <p:attrName>style.visibility</p:attrName>
                                        </p:attrNameLst>
                                      </p:cBhvr>
                                      <p:to>
                                        <p:strVal val="visible"/>
                                      </p:to>
                                    </p:set>
                                    <p:anim calcmode="lin" valueType="num">
                                      <p:cBhvr>
                                        <p:cTn id="43" dur="500" fill="hold"/>
                                        <p:tgtEl>
                                          <p:spTgt spid="1669122"/>
                                        </p:tgtEl>
                                        <p:attrNameLst>
                                          <p:attrName>ppt_w</p:attrName>
                                        </p:attrNameLst>
                                      </p:cBhvr>
                                      <p:tavLst>
                                        <p:tav tm="0">
                                          <p:val>
                                            <p:fltVal val="0"/>
                                          </p:val>
                                        </p:tav>
                                        <p:tav tm="100000">
                                          <p:val>
                                            <p:strVal val="#ppt_w"/>
                                          </p:val>
                                        </p:tav>
                                      </p:tavLst>
                                    </p:anim>
                                    <p:anim calcmode="lin" valueType="num">
                                      <p:cBhvr>
                                        <p:cTn id="44" dur="500" fill="hold"/>
                                        <p:tgtEl>
                                          <p:spTgt spid="16691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22" grpId="0"/>
      <p:bldP spid="166912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66"/>
              </a:solidFill>
              <a:effectLst/>
              <a:uLnTx/>
              <a:uFillTx/>
              <a:latin typeface="Arial" panose="020B0604020202020204" pitchFamily="34" charset="0"/>
              <a:ea typeface="MS Pゴシック"/>
              <a:cs typeface="Arial" panose="020B0604020202020204" pitchFamily="34" charset="0"/>
            </a:endParaRPr>
          </a:p>
        </p:txBody>
      </p:sp>
      <p:sp>
        <p:nvSpPr>
          <p:cNvPr id="6"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66"/>
              </a:solidFill>
              <a:effectLst/>
              <a:uLnTx/>
              <a:uFillTx/>
              <a:latin typeface="Arial" panose="020B0604020202020204" pitchFamily="34" charset="0"/>
              <a:ea typeface="MS Pゴシック"/>
              <a:cs typeface="Arial" panose="020B0604020202020204" pitchFamily="34" charset="0"/>
            </a:endParaRPr>
          </a:p>
        </p:txBody>
      </p:sp>
      <p:pic>
        <p:nvPicPr>
          <p:cNvPr id="76902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2194" name="Rectangle 2"/>
          <p:cNvSpPr>
            <a:spLocks noGrp="1" noChangeArrowheads="1"/>
          </p:cNvSpPr>
          <p:nvPr>
            <p:ph type="title"/>
          </p:nvPr>
        </p:nvSpPr>
        <p:spPr>
          <a:effectLst>
            <a:outerShdw blurRad="38100" dist="35921" dir="2700000" algn="ctr" rotWithShape="0">
              <a:schemeClr val="bg2">
                <a:alpha val="99962"/>
              </a:schemeClr>
            </a:outerShdw>
          </a:effectLst>
        </p:spPr>
        <p:txBody>
          <a:bodyPr/>
          <a:lstStyle/>
          <a:p>
            <a:pPr eaLnBrk="1" hangingPunct="1">
              <a:defRPr/>
            </a:pPr>
            <a:r>
              <a:rPr lang="ar-JO" dirty="0">
                <a:latin typeface="Arial" panose="020B0604020202020204" pitchFamily="34" charset="0"/>
                <a:ea typeface="MS Pゴシック" charset="0"/>
                <a:cs typeface="Arial" panose="020B0604020202020204" pitchFamily="34" charset="0"/>
              </a:rPr>
              <a:t>خمسة أسئلة في يعقوب 5: 14-15 ...</a:t>
            </a:r>
            <a:endParaRPr lang="en-US" dirty="0">
              <a:latin typeface="Arial" panose="020B0604020202020204" pitchFamily="34" charset="0"/>
              <a:ea typeface="MS Pゴシック" charset="0"/>
              <a:cs typeface="Arial" panose="020B0604020202020204" pitchFamily="34" charset="0"/>
            </a:endParaRPr>
          </a:p>
        </p:txBody>
      </p:sp>
      <p:sp>
        <p:nvSpPr>
          <p:cNvPr id="1672195" name="Rectangle 3"/>
          <p:cNvSpPr>
            <a:spLocks noGrp="1" noChangeArrowheads="1"/>
          </p:cNvSpPr>
          <p:nvPr>
            <p:ph type="body" idx="1"/>
          </p:nvPr>
        </p:nvSpPr>
        <p:spPr>
          <a:xfrm>
            <a:off x="0" y="3200400"/>
            <a:ext cx="6732240" cy="3200400"/>
          </a:xfrm>
          <a:effectLst/>
        </p:spPr>
        <p:txBody>
          <a:bodyPr/>
          <a:lstStyle/>
          <a:p>
            <a:pPr algn="r" rtl="1" eaLnBrk="1" hangingPunct="1">
              <a:buFont typeface="Monotype Sorts" pitchFamily="-112" charset="2"/>
              <a:buChar char="D"/>
              <a:defRPr/>
            </a:pPr>
            <a:r>
              <a:rPr lang="ar-JO" b="1" dirty="0">
                <a:latin typeface="Arial" panose="020B0604020202020204" pitchFamily="34" charset="0"/>
                <a:cs typeface="Arial" panose="020B0604020202020204" pitchFamily="34" charset="0"/>
              </a:rPr>
              <a:t>أي نوع من الأمراض؟</a:t>
            </a:r>
          </a:p>
          <a:p>
            <a:pPr algn="r" rtl="1" eaLnBrk="1" hangingPunct="1">
              <a:buFont typeface="Monotype Sorts" pitchFamily="-112" charset="2"/>
              <a:buChar char="D"/>
              <a:defRPr/>
            </a:pPr>
            <a:r>
              <a:rPr lang="ar-JO" b="1" dirty="0">
                <a:latin typeface="Arial" panose="020B0604020202020204" pitchFamily="34" charset="0"/>
                <a:cs typeface="Arial" panose="020B0604020202020204" pitchFamily="34" charset="0"/>
              </a:rPr>
              <a:t>أي نوع من المسحة؟</a:t>
            </a:r>
          </a:p>
          <a:p>
            <a:pPr algn="r" rtl="1" eaLnBrk="1" hangingPunct="1">
              <a:buFont typeface="Monotype Sorts" pitchFamily="-112" charset="2"/>
              <a:buChar char="D"/>
              <a:defRPr/>
            </a:pPr>
            <a:r>
              <a:rPr lang="ar-JO" b="1" dirty="0">
                <a:latin typeface="Arial" panose="020B0604020202020204" pitchFamily="34" charset="0"/>
                <a:cs typeface="Arial" panose="020B0604020202020204" pitchFamily="34" charset="0"/>
              </a:rPr>
              <a:t>ما هي صلاة الإيمان؟</a:t>
            </a:r>
          </a:p>
          <a:p>
            <a:pPr algn="r" rtl="1" eaLnBrk="1" hangingPunct="1">
              <a:buFont typeface="Monotype Sorts" pitchFamily="-112" charset="2"/>
              <a:buChar char="D"/>
              <a:defRPr/>
            </a:pPr>
            <a:r>
              <a:rPr lang="ar-JO" b="1" dirty="0">
                <a:latin typeface="Arial" panose="020B0604020202020204" pitchFamily="34" charset="0"/>
                <a:cs typeface="Arial" panose="020B0604020202020204" pitchFamily="34" charset="0"/>
              </a:rPr>
              <a:t>هل هذا الإجراء يشفي دائماً؟</a:t>
            </a:r>
          </a:p>
          <a:p>
            <a:pPr algn="r" rtl="1" eaLnBrk="1" hangingPunct="1">
              <a:buFont typeface="Monotype Sorts" pitchFamily="-112" charset="2"/>
              <a:buChar char="D"/>
              <a:defRPr/>
            </a:pPr>
            <a:r>
              <a:rPr lang="ar-JO" b="1" dirty="0">
                <a:latin typeface="Arial" panose="020B0604020202020204" pitchFamily="34" charset="0"/>
                <a:cs typeface="Arial" panose="020B0604020202020204" pitchFamily="34" charset="0"/>
              </a:rPr>
              <a:t>كيف يأتي الغفران؟</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127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2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72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72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721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721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219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1073" name="Picture 6"/>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1143000"/>
            <a:ext cx="461645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03"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algn="r" rtl="1" eaLnBrk="1" hangingPunct="1">
              <a:lnSpc>
                <a:spcPct val="90000"/>
              </a:lnSpc>
              <a:defRPr/>
            </a:pPr>
            <a:r>
              <a:rPr lang="ar-JO" sz="2800" b="1" dirty="0">
                <a:solidFill>
                  <a:schemeClr val="bg1"/>
                </a:solidFill>
                <a:latin typeface="Arial" panose="020B0604020202020204" pitchFamily="34" charset="0"/>
                <a:ea typeface="+mn-ea"/>
                <a:cs typeface="Arial" panose="020B0604020202020204" pitchFamily="34" charset="0"/>
              </a:rPr>
              <a:t>كلمة عامة لـ</a:t>
            </a:r>
          </a:p>
          <a:p>
            <a:pPr marL="0" indent="0" algn="r" rtl="1" eaLnBrk="1" hangingPunct="1">
              <a:lnSpc>
                <a:spcPct val="90000"/>
              </a:lnSpc>
              <a:buNone/>
              <a:defRPr/>
            </a:pPr>
            <a:r>
              <a:rPr lang="ar-JO" sz="2800" b="1" dirty="0">
                <a:solidFill>
                  <a:schemeClr val="bg1"/>
                </a:solidFill>
                <a:latin typeface="Arial" panose="020B0604020202020204" pitchFamily="34" charset="0"/>
                <a:ea typeface="+mn-ea"/>
                <a:cs typeface="Arial" panose="020B0604020202020204" pitchFamily="34" charset="0"/>
              </a:rPr>
              <a:t>    "تكون ضعيفًا"</a:t>
            </a:r>
            <a:endParaRPr lang="en-US" sz="2800" b="1" dirty="0">
              <a:solidFill>
                <a:schemeClr val="bg1"/>
              </a:solidFill>
              <a:latin typeface="Arial" panose="020B0604020202020204" pitchFamily="34" charset="0"/>
              <a:ea typeface="+mn-ea"/>
              <a:cs typeface="Arial" panose="020B0604020202020204" pitchFamily="34" charset="0"/>
            </a:endParaRPr>
          </a:p>
          <a:p>
            <a:pPr algn="r" rtl="1" eaLnBrk="1" hangingPunct="1">
              <a:lnSpc>
                <a:spcPct val="90000"/>
              </a:lnSpc>
              <a:defRPr/>
            </a:pPr>
            <a:r>
              <a:rPr lang="ar-JO" sz="2800" b="1" dirty="0">
                <a:solidFill>
                  <a:schemeClr val="bg1"/>
                </a:solidFill>
                <a:latin typeface="Arial" panose="020B0604020202020204" pitchFamily="34" charset="0"/>
                <a:ea typeface="+mn-ea"/>
                <a:cs typeface="Arial" panose="020B0604020202020204" pitchFamily="34" charset="0"/>
              </a:rPr>
              <a:t>تستخدم هذه الطريقة في</a:t>
            </a:r>
          </a:p>
          <a:p>
            <a:pPr marL="0" indent="0" algn="r" rtl="1" eaLnBrk="1" hangingPunct="1">
              <a:lnSpc>
                <a:spcPct val="90000"/>
              </a:lnSpc>
              <a:buNone/>
              <a:defRPr/>
            </a:pPr>
            <a:r>
              <a:rPr lang="ar-JO" sz="2800" b="1" dirty="0">
                <a:solidFill>
                  <a:schemeClr val="bg1"/>
                </a:solidFill>
                <a:latin typeface="Arial" panose="020B0604020202020204" pitchFamily="34" charset="0"/>
                <a:ea typeface="+mn-ea"/>
                <a:cs typeface="Arial" panose="020B0604020202020204" pitchFamily="34" charset="0"/>
              </a:rPr>
              <a:t>    العديد من المقاطع (مثل: أع 20: 35 تعضدون الضعفاء)</a:t>
            </a:r>
            <a:endParaRPr lang="en-US" sz="2800" b="1" dirty="0">
              <a:solidFill>
                <a:schemeClr val="bg1"/>
              </a:solidFill>
              <a:latin typeface="Arial" panose="020B0604020202020204" pitchFamily="34" charset="0"/>
              <a:ea typeface="+mn-ea"/>
              <a:cs typeface="Arial" panose="020B0604020202020204" pitchFamily="34" charset="0"/>
            </a:endParaRPr>
          </a:p>
          <a:p>
            <a:pPr algn="r" rtl="1" eaLnBrk="1" hangingPunct="1">
              <a:lnSpc>
                <a:spcPct val="90000"/>
              </a:lnSpc>
              <a:defRPr/>
            </a:pPr>
            <a:r>
              <a:rPr lang="ar-JO" sz="2800" b="1" dirty="0">
                <a:solidFill>
                  <a:schemeClr val="bg1"/>
                </a:solidFill>
                <a:latin typeface="Arial" panose="020B0604020202020204" pitchFamily="34" charset="0"/>
                <a:ea typeface="+mn-ea"/>
                <a:cs typeface="Arial" panose="020B0604020202020204" pitchFamily="34" charset="0"/>
              </a:rPr>
              <a:t>يفضل ترجمة يعقوب 5: 15 يجعل الشخص المرهق معافًا (قارن مع عب 12: 3)</a:t>
            </a:r>
            <a:endParaRPr lang="en-US" sz="2800" b="1" dirty="0">
              <a:solidFill>
                <a:schemeClr val="bg1"/>
              </a:solidFill>
              <a:latin typeface="Arial" panose="020B0604020202020204" pitchFamily="34" charset="0"/>
              <a:ea typeface="+mn-ea"/>
              <a:cs typeface="Arial" panose="020B0604020202020204" pitchFamily="34" charset="0"/>
            </a:endParaRPr>
          </a:p>
        </p:txBody>
      </p:sp>
      <p:pic>
        <p:nvPicPr>
          <p:cNvPr id="771075" name="Picture 4"/>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4459288" y="508000"/>
            <a:ext cx="4684712"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1076" name="Rectangle 2"/>
          <p:cNvSpPr>
            <a:spLocks noGrp="1" noChangeArrowheads="1"/>
          </p:cNvSpPr>
          <p:nvPr>
            <p:ph type="title"/>
          </p:nvPr>
        </p:nvSpPr>
        <p:spPr>
          <a:xfrm>
            <a:off x="0" y="53111"/>
            <a:ext cx="9144000" cy="717550"/>
          </a:xfrm>
          <a:solidFill>
            <a:srgbClr val="000000"/>
          </a:solidFill>
        </p:spPr>
        <p:txBody>
          <a:bodyPr/>
          <a:lstStyle/>
          <a:p>
            <a:pPr eaLnBrk="1" hangingPunct="1"/>
            <a:r>
              <a:rPr lang="ar-JO" b="1" dirty="0">
                <a:solidFill>
                  <a:schemeClr val="bg1"/>
                </a:solidFill>
                <a:latin typeface="Arial" panose="020B0604020202020204" pitchFamily="34" charset="0"/>
                <a:cs typeface="Arial" panose="020B0604020202020204" pitchFamily="34" charset="0"/>
              </a:rPr>
              <a:t>أي نوع من المرض؟</a:t>
            </a:r>
            <a:endParaRPr lang="en-US" dirty="0">
              <a:solidFill>
                <a:schemeClr val="bg1"/>
              </a:solidFill>
              <a:latin typeface="Arial" panose="020B0604020202020204" pitchFamily="34" charset="0"/>
              <a:cs typeface="Arial" panose="020B0604020202020204" pitchFamily="34" charset="0"/>
            </a:endParaRPr>
          </a:p>
        </p:txBody>
      </p:sp>
      <p:sp>
        <p:nvSpPr>
          <p:cNvPr id="1792005" name="Rectangle 5"/>
          <p:cNvSpPr>
            <a:spLocks noChangeArrowheads="1"/>
          </p:cNvSpPr>
          <p:nvPr/>
        </p:nvSpPr>
        <p:spPr bwMode="auto">
          <a:xfrm>
            <a:off x="5029200" y="2133600"/>
            <a:ext cx="37338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بالتباين</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مع "في مشقّة" (5: 13) من خلال تضييق معناها إلى القضايا الجسدية</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الحاجة لشيوخ الكنيسة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استخدام الزيت</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altLang="ja-JP"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"يشفى" و "يقوم" جسديًا</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92009" name="Text Box 9"/>
          <p:cNvSpPr txBox="1">
            <a:spLocks noChangeArrowheads="1"/>
          </p:cNvSpPr>
          <p:nvPr/>
        </p:nvSpPr>
        <p:spPr bwMode="auto">
          <a:xfrm>
            <a:off x="685800" y="1371600"/>
            <a:ext cx="2455254"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إيمان ضعيف</a:t>
            </a:r>
            <a:endParaRPr kumimoji="0" lang="en-US"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92010" name="Text Box 10"/>
          <p:cNvSpPr txBox="1">
            <a:spLocks noChangeArrowheads="1"/>
          </p:cNvSpPr>
          <p:nvPr/>
        </p:nvSpPr>
        <p:spPr bwMode="auto">
          <a:xfrm>
            <a:off x="4876800" y="1371600"/>
            <a:ext cx="3581400" cy="584775"/>
          </a:xfrm>
          <a:prstGeom prst="rect">
            <a:avLst/>
          </a:prstGeom>
          <a:noFill/>
          <a:ln w="9525">
            <a:noFill/>
            <a:miter lim="800000"/>
            <a:headEnd/>
            <a:tailEnd/>
          </a:ln>
          <a:effectLst>
            <a:outerShdw blurRad="63500" dist="35921" dir="2700000" algn="ctr" rotWithShape="0">
              <a:srgbClr val="BBE0E3">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مرض جسدي</a:t>
            </a:r>
            <a:endParaRPr kumimoji="0" lang="en-US" sz="32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1080" name="Text Box 11"/>
          <p:cNvSpPr txBox="1">
            <a:spLocks noChangeArrowheads="1"/>
          </p:cNvSpPr>
          <p:nvPr/>
        </p:nvSpPr>
        <p:spPr bwMode="auto">
          <a:xfrm>
            <a:off x="3401404" y="781930"/>
            <a:ext cx="2039729" cy="584775"/>
          </a:xfrm>
          <a:prstGeom prst="rect">
            <a:avLst/>
          </a:prstGeom>
          <a:solidFill>
            <a:srgbClr val="FFFFFF"/>
          </a:solidFill>
          <a:ln w="9525">
            <a:solidFill>
              <a:srgbClr val="CC0000"/>
            </a:solidFill>
            <a:miter lim="800000"/>
            <a:headEnd/>
            <a:tailEnd/>
          </a:ln>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CC0000"/>
                </a:solidFill>
                <a:effectLst/>
                <a:uLnTx/>
                <a:uFillTx/>
                <a:latin typeface="Arial" panose="020B0604020202020204" pitchFamily="34" charset="0"/>
                <a:ea typeface="ＭＳ Ｐゴシック" charset="0"/>
                <a:cs typeface="Arial" panose="020B0604020202020204" pitchFamily="34" charset="0"/>
              </a:rPr>
              <a:t>المرض</a:t>
            </a:r>
            <a:endParaRPr kumimoji="0" lang="en-US" sz="2800" b="1" u="none" strike="noStrike" kern="1200" cap="none" spc="0" normalizeH="0" baseline="0" noProof="0" dirty="0">
              <a:ln>
                <a:noFill/>
              </a:ln>
              <a:solidFill>
                <a:srgbClr val="CC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2789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20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20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05" grpId="0"/>
      <p:bldP spid="17920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609600"/>
            <a:ext cx="7772400" cy="2314575"/>
          </a:xfrm>
        </p:spPr>
        <p:txBody>
          <a:bodyPr/>
          <a:lstStyle/>
          <a:p>
            <a:pPr eaLnBrk="1" hangingPunct="1">
              <a:defRPr/>
            </a:pPr>
            <a:r>
              <a:rPr lang="ar-JO" sz="6600" b="1" dirty="0">
                <a:latin typeface="Arial" panose="020B0604020202020204" pitchFamily="34" charset="0"/>
                <a:cs typeface="Arial" panose="020B0604020202020204" pitchFamily="34" charset="0"/>
              </a:rPr>
              <a:t>موهبة القوات الكتابية</a:t>
            </a:r>
            <a:endParaRPr lang="en-US" sz="6600" b="1" dirty="0">
              <a:latin typeface="Arial" panose="020B0604020202020204" pitchFamily="34" charset="0"/>
              <a:cs typeface="Arial" panose="020B0604020202020204" pitchFamily="34" charset="0"/>
            </a:endParaRPr>
          </a:p>
        </p:txBody>
      </p:sp>
      <p:sp>
        <p:nvSpPr>
          <p:cNvPr id="357378" name="Text Box 4"/>
          <p:cNvSpPr txBox="1">
            <a:spLocks noChangeArrowheads="1"/>
          </p:cNvSpPr>
          <p:nvPr/>
        </p:nvSpPr>
        <p:spPr bwMode="auto">
          <a:xfrm>
            <a:off x="8543925"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t>36</a:t>
            </a:r>
            <a:endParaRPr lang="en-US" b="1"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121" name="Picture 2"/>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1143000"/>
            <a:ext cx="461645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6099"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algn="r" rtl="1" eaLnBrk="1" hangingPunct="1">
              <a:lnSpc>
                <a:spcPct val="90000"/>
              </a:lnSpc>
              <a:defRPr/>
            </a:pPr>
            <a:r>
              <a:rPr lang="ar-JO" sz="2800" b="1" dirty="0">
                <a:solidFill>
                  <a:schemeClr val="bg1"/>
                </a:solidFill>
                <a:latin typeface="Arial" panose="020B0604020202020204" pitchFamily="34" charset="0"/>
                <a:ea typeface="+mn-ea"/>
                <a:cs typeface="Arial" panose="020B0604020202020204" pitchFamily="34" charset="0"/>
              </a:rPr>
              <a:t>كلمة عامة تعني</a:t>
            </a:r>
          </a:p>
          <a:p>
            <a:pPr marL="0" indent="0" algn="r" rtl="1" eaLnBrk="1" hangingPunct="1">
              <a:lnSpc>
                <a:spcPct val="90000"/>
              </a:lnSpc>
              <a:buNone/>
              <a:defRPr/>
            </a:pPr>
            <a:r>
              <a:rPr lang="ar-JO" sz="2800" b="1" dirty="0">
                <a:solidFill>
                  <a:schemeClr val="bg1"/>
                </a:solidFill>
                <a:latin typeface="Arial" panose="020B0604020202020204" pitchFamily="34" charset="0"/>
                <a:ea typeface="+mn-ea"/>
                <a:cs typeface="Arial" panose="020B0604020202020204" pitchFamily="34" charset="0"/>
              </a:rPr>
              <a:t>    الدهن بالزيت</a:t>
            </a:r>
            <a:endParaRPr lang="en-US" sz="2800" b="1" dirty="0">
              <a:solidFill>
                <a:schemeClr val="bg1"/>
              </a:solidFill>
              <a:latin typeface="Arial" panose="020B0604020202020204" pitchFamily="34" charset="0"/>
              <a:ea typeface="+mn-ea"/>
              <a:cs typeface="Arial" panose="020B0604020202020204" pitchFamily="34" charset="0"/>
            </a:endParaRPr>
          </a:p>
          <a:p>
            <a:pPr algn="r" rtl="1" eaLnBrk="1" hangingPunct="1">
              <a:lnSpc>
                <a:spcPct val="90000"/>
              </a:lnSpc>
              <a:defRPr/>
            </a:pPr>
            <a:r>
              <a:rPr lang="ar-JO" sz="2800" b="1" dirty="0">
                <a:solidFill>
                  <a:schemeClr val="bg1"/>
                </a:solidFill>
                <a:latin typeface="Arial" panose="020B0604020202020204" pitchFamily="34" charset="0"/>
                <a:ea typeface="+mn-ea"/>
                <a:cs typeface="Arial" panose="020B0604020202020204" pitchFamily="34" charset="0"/>
              </a:rPr>
              <a:t>بالتباين مع كلمة غير مستخدمة وهي </a:t>
            </a:r>
            <a:r>
              <a:rPr lang="en-US" sz="2800" b="1" dirty="0">
                <a:solidFill>
                  <a:schemeClr val="bg1"/>
                </a:solidFill>
                <a:latin typeface="Arial" panose="020B0604020202020204" pitchFamily="34" charset="0"/>
                <a:ea typeface="+mn-ea"/>
                <a:cs typeface="Arial" panose="020B0604020202020204" pitchFamily="34" charset="0"/>
              </a:rPr>
              <a:t>Chrio</a:t>
            </a:r>
            <a:r>
              <a:rPr lang="ar-JO" sz="2800" b="1" dirty="0">
                <a:solidFill>
                  <a:schemeClr val="bg1"/>
                </a:solidFill>
                <a:latin typeface="Arial" panose="020B0604020202020204" pitchFamily="34" charset="0"/>
                <a:ea typeface="+mn-ea"/>
                <a:cs typeface="Arial" panose="020B0604020202020204" pitchFamily="34" charset="0"/>
              </a:rPr>
              <a:t> أي (المسحة الإحتفالية)</a:t>
            </a:r>
            <a:endParaRPr lang="en-US" sz="2800" b="1" dirty="0">
              <a:solidFill>
                <a:schemeClr val="bg1"/>
              </a:solidFill>
              <a:latin typeface="Arial" panose="020B0604020202020204" pitchFamily="34" charset="0"/>
              <a:ea typeface="+mn-ea"/>
              <a:cs typeface="Arial" panose="020B0604020202020204" pitchFamily="34" charset="0"/>
            </a:endParaRPr>
          </a:p>
        </p:txBody>
      </p:sp>
      <p:pic>
        <p:nvPicPr>
          <p:cNvPr id="773123" name="Picture 4"/>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4459288" y="508000"/>
            <a:ext cx="4684712"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3124" name="Rectangle 5"/>
          <p:cNvSpPr>
            <a:spLocks noGrp="1" noChangeArrowheads="1"/>
          </p:cNvSpPr>
          <p:nvPr>
            <p:ph type="title"/>
          </p:nvPr>
        </p:nvSpPr>
        <p:spPr>
          <a:xfrm>
            <a:off x="0" y="-27705"/>
            <a:ext cx="9144000" cy="868363"/>
          </a:xfrm>
          <a:solidFill>
            <a:srgbClr val="000000"/>
          </a:solidFill>
        </p:spPr>
        <p:txBody>
          <a:bodyPr/>
          <a:lstStyle/>
          <a:p>
            <a:pPr eaLnBrk="1" hangingPunct="1"/>
            <a:r>
              <a:rPr lang="ar-JO" b="1" dirty="0">
                <a:solidFill>
                  <a:schemeClr val="bg1"/>
                </a:solidFill>
                <a:latin typeface="Arial" panose="020B0604020202020204" pitchFamily="34" charset="0"/>
                <a:cs typeface="Arial" panose="020B0604020202020204" pitchFamily="34" charset="0"/>
              </a:rPr>
              <a:t>أي نوع من المسحة؟</a:t>
            </a:r>
            <a:endParaRPr lang="en-US" dirty="0">
              <a:solidFill>
                <a:schemeClr val="bg1"/>
              </a:solidFill>
              <a:latin typeface="Arial" panose="020B0604020202020204" pitchFamily="34" charset="0"/>
              <a:cs typeface="Arial" panose="020B0604020202020204" pitchFamily="34" charset="0"/>
            </a:endParaRPr>
          </a:p>
        </p:txBody>
      </p:sp>
      <p:sp>
        <p:nvSpPr>
          <p:cNvPr id="1796102" name="Rectangle 6"/>
          <p:cNvSpPr>
            <a:spLocks noChangeArrowheads="1"/>
          </p:cNvSpPr>
          <p:nvPr/>
        </p:nvSpPr>
        <p:spPr bwMode="auto">
          <a:xfrm>
            <a:off x="5029200" y="2133600"/>
            <a:ext cx="37338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يُظهر النعت في اللغة اليونانية أن الصلاة وليس المسحة هي العمل الأساسي</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96103" name="Text Box 7"/>
          <p:cNvSpPr txBox="1">
            <a:spLocks noChangeArrowheads="1"/>
          </p:cNvSpPr>
          <p:nvPr/>
        </p:nvSpPr>
        <p:spPr bwMode="auto">
          <a:xfrm>
            <a:off x="1931346" y="1371600"/>
            <a:ext cx="2034071"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دنيوية</a:t>
            </a:r>
            <a:endParaRPr kumimoji="0" lang="en-US" sz="32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96104" name="Text Box 8"/>
          <p:cNvSpPr txBox="1">
            <a:spLocks noChangeArrowheads="1"/>
          </p:cNvSpPr>
          <p:nvPr/>
        </p:nvSpPr>
        <p:spPr bwMode="auto">
          <a:xfrm>
            <a:off x="4876799" y="1371600"/>
            <a:ext cx="3669671" cy="579438"/>
          </a:xfrm>
          <a:prstGeom prst="rect">
            <a:avLst/>
          </a:prstGeom>
          <a:noFill/>
          <a:ln w="9525">
            <a:noFill/>
            <a:miter lim="800000"/>
            <a:headEnd/>
            <a:tailEnd/>
          </a:ln>
          <a:effectLst>
            <a:outerShdw blurRad="63500" dist="35921" dir="2700000" algn="ctr" rotWithShape="0">
              <a:srgbClr val="BBE0E3">
                <a:alpha val="74998"/>
              </a:srgbClr>
            </a:outerShdw>
          </a:effectLst>
        </p:spPr>
        <p:txBody>
          <a:bodyPr wrap="square">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i="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مقدسة</a:t>
            </a:r>
            <a:endParaRPr kumimoji="0" lang="en-US" sz="3200" b="1" i="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967193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61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6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6102" grpId="0"/>
      <p:bldP spid="179610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169" name="Picture 2"/>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1143000"/>
            <a:ext cx="461645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8147"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algn="r" rtl="1" eaLnBrk="1" hangingPunct="1">
              <a:lnSpc>
                <a:spcPct val="90000"/>
              </a:lnSpc>
              <a:defRPr/>
            </a:pPr>
            <a:r>
              <a:rPr lang="ar-JO" sz="2800" b="1" dirty="0">
                <a:solidFill>
                  <a:schemeClr val="bg1"/>
                </a:solidFill>
                <a:latin typeface="Arial" panose="020B0604020202020204" pitchFamily="34" charset="0"/>
                <a:ea typeface="+mn-ea"/>
                <a:cs typeface="Arial" panose="020B0604020202020204" pitchFamily="34" charset="0"/>
              </a:rPr>
              <a:t>الصلاة </a:t>
            </a:r>
          </a:p>
          <a:p>
            <a:pPr marL="0" indent="0" algn="r" rtl="1" eaLnBrk="1" hangingPunct="1">
              <a:lnSpc>
                <a:spcPct val="90000"/>
              </a:lnSpc>
              <a:buNone/>
              <a:defRPr/>
            </a:pPr>
            <a:r>
              <a:rPr lang="ar-JO" sz="2800" b="1" dirty="0">
                <a:solidFill>
                  <a:schemeClr val="bg1"/>
                </a:solidFill>
                <a:latin typeface="Arial" panose="020B0604020202020204" pitchFamily="34" charset="0"/>
                <a:ea typeface="+mn-ea"/>
                <a:cs typeface="Arial" panose="020B0604020202020204" pitchFamily="34" charset="0"/>
              </a:rPr>
              <a:t>    بأن يشفي الله</a:t>
            </a:r>
          </a:p>
          <a:p>
            <a:pPr marL="0" indent="0" algn="r" rtl="1" eaLnBrk="1" hangingPunct="1">
              <a:lnSpc>
                <a:spcPct val="90000"/>
              </a:lnSpc>
              <a:buNone/>
              <a:defRPr/>
            </a:pPr>
            <a:r>
              <a:rPr lang="ar-JO" sz="2800" b="1" dirty="0">
                <a:solidFill>
                  <a:schemeClr val="bg1"/>
                </a:solidFill>
                <a:latin typeface="Arial" panose="020B0604020202020204" pitchFamily="34" charset="0"/>
                <a:ea typeface="+mn-ea"/>
                <a:cs typeface="Arial" panose="020B0604020202020204" pitchFamily="34" charset="0"/>
              </a:rPr>
              <a:t>   الجروح العاطفية</a:t>
            </a:r>
          </a:p>
          <a:p>
            <a:pPr marL="0" indent="0" algn="r" rtl="1" eaLnBrk="1" hangingPunct="1">
              <a:lnSpc>
                <a:spcPct val="90000"/>
              </a:lnSpc>
              <a:buNone/>
              <a:defRPr/>
            </a:pPr>
            <a:r>
              <a:rPr lang="ar-JO" sz="2800" b="1" dirty="0">
                <a:solidFill>
                  <a:schemeClr val="bg1"/>
                </a:solidFill>
                <a:latin typeface="Arial" panose="020B0604020202020204" pitchFamily="34" charset="0"/>
                <a:ea typeface="+mn-ea"/>
                <a:cs typeface="Arial" panose="020B0604020202020204" pitchFamily="34" charset="0"/>
              </a:rPr>
              <a:t>   تكون ناجحة دائمًا</a:t>
            </a:r>
          </a:p>
          <a:p>
            <a:pPr marL="0" indent="0" algn="r" rtl="1" eaLnBrk="1" hangingPunct="1">
              <a:lnSpc>
                <a:spcPct val="90000"/>
              </a:lnSpc>
              <a:buNone/>
              <a:defRPr/>
            </a:pPr>
            <a:endParaRPr lang="en-US" sz="2800" b="1" dirty="0">
              <a:solidFill>
                <a:schemeClr val="bg1"/>
              </a:solidFill>
              <a:latin typeface="Arial" panose="020B0604020202020204" pitchFamily="34" charset="0"/>
              <a:ea typeface="+mn-ea"/>
              <a:cs typeface="Arial" panose="020B0604020202020204" pitchFamily="34" charset="0"/>
            </a:endParaRPr>
          </a:p>
        </p:txBody>
      </p:sp>
      <p:pic>
        <p:nvPicPr>
          <p:cNvPr id="775171" name="Picture 4"/>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4459288" y="508000"/>
            <a:ext cx="4684712"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5172" name="Rectangle 5"/>
          <p:cNvSpPr>
            <a:spLocks noGrp="1" noChangeArrowheads="1"/>
          </p:cNvSpPr>
          <p:nvPr>
            <p:ph type="title"/>
          </p:nvPr>
        </p:nvSpPr>
        <p:spPr>
          <a:xfrm>
            <a:off x="0" y="18475"/>
            <a:ext cx="9144000" cy="690563"/>
          </a:xfrm>
          <a:solidFill>
            <a:srgbClr val="000000"/>
          </a:solidFill>
        </p:spPr>
        <p:txBody>
          <a:bodyPr/>
          <a:lstStyle/>
          <a:p>
            <a:pPr eaLnBrk="1" hangingPunct="1"/>
            <a:r>
              <a:rPr lang="ar-JO" b="1" dirty="0">
                <a:solidFill>
                  <a:schemeClr val="bg1"/>
                </a:solidFill>
                <a:latin typeface="Arial" panose="020B0604020202020204" pitchFamily="34" charset="0"/>
                <a:cs typeface="Arial" panose="020B0604020202020204" pitchFamily="34" charset="0"/>
              </a:rPr>
              <a:t>هل الصلاة تعمل؟</a:t>
            </a:r>
            <a:endParaRPr lang="en-US" dirty="0">
              <a:solidFill>
                <a:schemeClr val="bg1"/>
              </a:solidFill>
              <a:latin typeface="Arial" panose="020B0604020202020204" pitchFamily="34" charset="0"/>
              <a:cs typeface="Arial" panose="020B0604020202020204" pitchFamily="34" charset="0"/>
            </a:endParaRPr>
          </a:p>
        </p:txBody>
      </p:sp>
      <p:sp>
        <p:nvSpPr>
          <p:cNvPr id="1798150" name="Rectangle 6"/>
          <p:cNvSpPr>
            <a:spLocks noChangeArrowheads="1"/>
          </p:cNvSpPr>
          <p:nvPr/>
        </p:nvSpPr>
        <p:spPr bwMode="auto">
          <a:xfrm>
            <a:off x="5029200" y="2133600"/>
            <a:ext cx="37338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الله </a:t>
            </a:r>
          </a:p>
          <a:p>
            <a:pPr marL="0" marR="0" lvl="0" indent="0" algn="r" defTabSz="914400" rtl="1"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لا يشفي</a:t>
            </a:r>
          </a:p>
          <a:p>
            <a:pPr marL="0" marR="0" lvl="0" indent="0" algn="r" defTabSz="914400" rtl="1"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جسديًا دائمًا</a:t>
            </a:r>
          </a:p>
          <a:p>
            <a:pPr marL="0" marR="0" lvl="0" indent="0" algn="r" defTabSz="914400" rtl="1"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عندما نصلي</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98151" name="Text Box 7"/>
          <p:cNvSpPr txBox="1">
            <a:spLocks noChangeArrowheads="1"/>
          </p:cNvSpPr>
          <p:nvPr/>
        </p:nvSpPr>
        <p:spPr bwMode="auto">
          <a:xfrm>
            <a:off x="685800" y="1371600"/>
            <a:ext cx="3261511" cy="5794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نعم</a:t>
            </a:r>
            <a:endParaRPr kumimoji="0" lang="en-US"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98152" name="Text Box 8"/>
          <p:cNvSpPr txBox="1">
            <a:spLocks noChangeArrowheads="1"/>
          </p:cNvSpPr>
          <p:nvPr/>
        </p:nvSpPr>
        <p:spPr bwMode="auto">
          <a:xfrm>
            <a:off x="4876800" y="1371600"/>
            <a:ext cx="3581400" cy="579438"/>
          </a:xfrm>
          <a:prstGeom prst="rect">
            <a:avLst/>
          </a:prstGeom>
          <a:noFill/>
          <a:ln w="9525">
            <a:noFill/>
            <a:miter lim="800000"/>
            <a:headEnd/>
            <a:tailEnd/>
          </a:ln>
          <a:effectLst>
            <a:outerShdw blurRad="63500" dist="35921" dir="2700000" algn="ctr" rotWithShape="0">
              <a:srgbClr val="BBE0E3">
                <a:alpha val="74998"/>
              </a:srgbClr>
            </a:outerShdw>
          </a:effectLst>
        </p:spPr>
        <p:txBody>
          <a:bodyPr wrap="square">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كلا</a:t>
            </a:r>
            <a:endParaRPr kumimoji="0" lang="en-US" sz="32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5176" name="Text Box 9"/>
          <p:cNvSpPr txBox="1">
            <a:spLocks noChangeArrowheads="1"/>
          </p:cNvSpPr>
          <p:nvPr/>
        </p:nvSpPr>
        <p:spPr bwMode="auto">
          <a:xfrm>
            <a:off x="182562" y="697493"/>
            <a:ext cx="8961437" cy="400110"/>
          </a:xfrm>
          <a:prstGeom prst="rect">
            <a:avLst/>
          </a:prstGeom>
          <a:solidFill>
            <a:srgbClr val="FFFFFF"/>
          </a:solidFill>
          <a:ln w="9525">
            <a:solidFill>
              <a:srgbClr val="CC0000"/>
            </a:solidFill>
            <a:miter lim="800000"/>
            <a:headEnd/>
            <a:tailEnd/>
          </a:ln>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CC0000"/>
                </a:solidFill>
                <a:effectLst/>
                <a:uLnTx/>
                <a:uFillTx/>
                <a:latin typeface="Arial" panose="020B0604020202020204" pitchFamily="34" charset="0"/>
                <a:ea typeface="ＭＳ Ｐゴシック" charset="0"/>
                <a:cs typeface="Arial" panose="020B0604020202020204" pitchFamily="34" charset="0"/>
              </a:rPr>
              <a:t>"الصلاة تشفيه... والرب يقيمه"</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186011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81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8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8150" grpId="0"/>
      <p:bldP spid="179815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2"/>
          <p:cNvSpPr>
            <a:spLocks noGrp="1" noChangeArrowheads="1"/>
          </p:cNvSpPr>
          <p:nvPr>
            <p:ph type="title"/>
          </p:nvPr>
        </p:nvSpPr>
        <p:spPr>
          <a:xfrm>
            <a:off x="504536" y="609600"/>
            <a:ext cx="3810000" cy="1295400"/>
          </a:xfrm>
        </p:spPr>
        <p:txBody>
          <a:bodyPr/>
          <a:lstStyle/>
          <a:p>
            <a:pPr eaLnBrk="1" hangingPunct="1">
              <a:defRPr/>
            </a:pPr>
            <a:r>
              <a:rPr lang="ar-JO" b="1" dirty="0">
                <a:latin typeface="Arial" panose="020B0604020202020204" pitchFamily="34" charset="0"/>
                <a:cs typeface="Arial" panose="020B0604020202020204" pitchFamily="34" charset="0"/>
              </a:rPr>
              <a:t>معضلة</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الألــــم</a:t>
            </a:r>
            <a:endParaRPr lang="en-US" b="1" dirty="0">
              <a:latin typeface="Arial" panose="020B0604020202020204" pitchFamily="34" charset="0"/>
              <a:cs typeface="Arial" panose="020B0604020202020204" pitchFamily="34" charset="0"/>
            </a:endParaRPr>
          </a:p>
        </p:txBody>
      </p:sp>
      <p:sp>
        <p:nvSpPr>
          <p:cNvPr id="664579" name="Rectangle 3"/>
          <p:cNvSpPr>
            <a:spLocks noGrp="1" noChangeArrowheads="1"/>
          </p:cNvSpPr>
          <p:nvPr>
            <p:ph type="body" idx="1"/>
          </p:nvPr>
        </p:nvSpPr>
        <p:spPr>
          <a:xfrm>
            <a:off x="400627" y="2819400"/>
            <a:ext cx="4017818" cy="3429000"/>
          </a:xfrm>
        </p:spPr>
        <p:txBody>
          <a:bodyPr/>
          <a:lstStyle/>
          <a:p>
            <a:pPr algn="r" rtl="1" eaLnBrk="1" hangingPunct="1">
              <a:defRPr/>
            </a:pPr>
            <a:r>
              <a:rPr lang="ar-JO" b="1" dirty="0">
                <a:latin typeface="Arial" panose="020B0604020202020204" pitchFamily="34" charset="0"/>
                <a:cs typeface="Arial" panose="020B0604020202020204" pitchFamily="34" charset="0"/>
              </a:rPr>
              <a:t>إذا كان الله صالحًا</a:t>
            </a:r>
          </a:p>
          <a:p>
            <a:pPr marL="0" indent="0" algn="r" rtl="1" eaLnBrk="1" hangingPunct="1">
              <a:buNone/>
              <a:defRPr/>
            </a:pPr>
            <a:r>
              <a:rPr lang="ar-JO" b="1" dirty="0">
                <a:latin typeface="Arial" panose="020B0604020202020204" pitchFamily="34" charset="0"/>
                <a:cs typeface="Arial" panose="020B0604020202020204" pitchFamily="34" charset="0"/>
              </a:rPr>
              <a:t>   وكلّي القدرة،</a:t>
            </a:r>
          </a:p>
          <a:p>
            <a:pPr marL="0" indent="0" algn="r" rtl="1" eaLnBrk="1" hangingPunct="1">
              <a:buNone/>
              <a:defRPr/>
            </a:pPr>
            <a:r>
              <a:rPr lang="ar-JO" b="1" dirty="0">
                <a:latin typeface="Arial" panose="020B0604020202020204" pitchFamily="34" charset="0"/>
                <a:cs typeface="Arial" panose="020B0604020202020204" pitchFamily="34" charset="0"/>
              </a:rPr>
              <a:t>   فلماذا</a:t>
            </a:r>
          </a:p>
          <a:p>
            <a:pPr marL="0" indent="0" algn="r" rtl="1" eaLnBrk="1" hangingPunct="1">
              <a:buNone/>
              <a:defRPr/>
            </a:pPr>
            <a:r>
              <a:rPr lang="ar-JO" b="1" dirty="0">
                <a:latin typeface="Arial" panose="020B0604020202020204" pitchFamily="34" charset="0"/>
                <a:cs typeface="Arial" panose="020B0604020202020204" pitchFamily="34" charset="0"/>
              </a:rPr>
              <a:t>   يسمح لمخلوقاته</a:t>
            </a:r>
          </a:p>
          <a:p>
            <a:pPr marL="0" indent="0" algn="r" rtl="1" eaLnBrk="1" hangingPunct="1">
              <a:buNone/>
              <a:defRPr/>
            </a:pPr>
            <a:r>
              <a:rPr lang="ar-JO" b="1" dirty="0">
                <a:latin typeface="Arial" panose="020B0604020202020204" pitchFamily="34" charset="0"/>
                <a:cs typeface="Arial" panose="020B0604020202020204" pitchFamily="34" charset="0"/>
              </a:rPr>
              <a:t>   أن تعاني</a:t>
            </a:r>
          </a:p>
          <a:p>
            <a:pPr marL="0" indent="0" algn="r" rtl="1" eaLnBrk="1" hangingPunct="1">
              <a:buNone/>
              <a:defRPr/>
            </a:pPr>
            <a:r>
              <a:rPr lang="ar-JO" b="1" dirty="0">
                <a:latin typeface="Arial" panose="020B0604020202020204" pitchFamily="34" charset="0"/>
                <a:cs typeface="Arial" panose="020B0604020202020204" pitchFamily="34" charset="0"/>
              </a:rPr>
              <a:t>   من الألم؟</a:t>
            </a:r>
            <a:endParaRPr lang="en-US" b="1" dirty="0">
              <a:latin typeface="Arial" panose="020B0604020202020204" pitchFamily="34" charset="0"/>
              <a:cs typeface="Arial" panose="020B0604020202020204" pitchFamily="34" charset="0"/>
            </a:endParaRPr>
          </a:p>
        </p:txBody>
      </p:sp>
      <p:pic>
        <p:nvPicPr>
          <p:cNvPr id="77722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43167" y="-11545"/>
            <a:ext cx="4623923" cy="6950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17438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CC"/>
              </a:solidFill>
              <a:latin typeface="Verdana" charset="0"/>
            </a:endParaRPr>
          </a:p>
        </p:txBody>
      </p:sp>
      <p:pic>
        <p:nvPicPr>
          <p:cNvPr id="428034" name="Picture 5"/>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3276600" y="0"/>
            <a:ext cx="5864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8035" name="Rectangle 2"/>
          <p:cNvSpPr>
            <a:spLocks noGrp="1" noChangeArrowheads="1"/>
          </p:cNvSpPr>
          <p:nvPr>
            <p:ph type="ctrTitle"/>
          </p:nvPr>
        </p:nvSpPr>
        <p:spPr>
          <a:xfrm>
            <a:off x="152400" y="0"/>
            <a:ext cx="6629400" cy="762000"/>
          </a:xfrm>
        </p:spPr>
        <p:txBody>
          <a:bodyPr/>
          <a:lstStyle/>
          <a:p>
            <a:pPr algn="ctr" eaLnBrk="1" hangingPunct="1"/>
            <a:r>
              <a:rPr lang="ar-JO" b="1" i="0" u="sng" dirty="0">
                <a:latin typeface="Times New Roman" charset="0"/>
              </a:rPr>
              <a:t>يعلن الألم محبة الله</a:t>
            </a:r>
            <a:endParaRPr lang="en-US" b="1" i="0" u="sng" dirty="0">
              <a:latin typeface="Times New Roman" charset="0"/>
            </a:endParaRPr>
          </a:p>
        </p:txBody>
      </p:sp>
      <p:sp>
        <p:nvSpPr>
          <p:cNvPr id="1188871" name="Rectangle 7"/>
          <p:cNvSpPr>
            <a:spLocks noChangeArrowheads="1"/>
          </p:cNvSpPr>
          <p:nvPr/>
        </p:nvSpPr>
        <p:spPr bwMode="auto">
          <a:xfrm>
            <a:off x="152400" y="838200"/>
            <a:ext cx="5334000" cy="6019800"/>
          </a:xfrm>
          <a:prstGeom prst="rect">
            <a:avLst/>
          </a:prstGeom>
          <a:noFill/>
          <a:ln w="9525">
            <a:noFill/>
            <a:miter lim="800000"/>
            <a:headEnd/>
            <a:tailEnd/>
          </a:ln>
          <a:effectLst>
            <a:outerShdw blurRad="63500" dist="25399" dir="12599886" algn="ctr" rotWithShape="0">
              <a:srgbClr val="000000">
                <a:alpha val="75000"/>
              </a:srgbClr>
            </a:outerShdw>
          </a:effectLst>
        </p:spPr>
        <p:txBody>
          <a:bodyPr/>
          <a:lstStyle/>
          <a:p>
            <a:pPr algn="r" eaLnBrk="1" hangingPunct="1">
              <a:spcBef>
                <a:spcPct val="20000"/>
              </a:spcBef>
              <a:buClr>
                <a:srgbClr val="FFCC66"/>
              </a:buClr>
              <a:defRPr/>
            </a:pPr>
            <a:r>
              <a:rPr lang="ar-JO" altLang="ja-JP" sz="3200" b="1" dirty="0">
                <a:solidFill>
                  <a:srgbClr val="FFFFCC"/>
                </a:solidFill>
                <a:latin typeface="Arial" panose="020B0604020202020204" pitchFamily="34" charset="0"/>
                <a:cs typeface="Arial" panose="020B0604020202020204" pitchFamily="34" charset="0"/>
              </a:rPr>
              <a:t>يؤكد لويس أن الألم يمثل مشكلة لأن عقولنا البشرية المحدودة تؤمن بأنانية أن الحياة الخالية من الألم ستثبت أن الله يحبنا. في الحقيقة أننا بطلبنا هذا نريد أن يحبنا الله أقل، وليس أكثر مما يحبنا…”</a:t>
            </a:r>
          </a:p>
          <a:p>
            <a:pPr eaLnBrk="1" hangingPunct="1">
              <a:spcBef>
                <a:spcPct val="20000"/>
              </a:spcBef>
              <a:buClr>
                <a:srgbClr val="FFCC66"/>
              </a:buClr>
              <a:defRPr/>
            </a:pPr>
            <a:endParaRPr lang="ar-JO" sz="3200" b="1" dirty="0">
              <a:solidFill>
                <a:srgbClr val="FFFFCC"/>
              </a:solidFill>
              <a:latin typeface="Arial" panose="020B0604020202020204" pitchFamily="34" charset="0"/>
              <a:cs typeface="Arial" panose="020B0604020202020204" pitchFamily="34" charset="0"/>
            </a:endParaRPr>
          </a:p>
          <a:p>
            <a:pPr eaLnBrk="1" hangingPunct="1">
              <a:spcBef>
                <a:spcPct val="20000"/>
              </a:spcBef>
              <a:buClr>
                <a:srgbClr val="FFCC66"/>
              </a:buClr>
              <a:defRPr/>
            </a:pPr>
            <a:r>
              <a:rPr lang="en-US" b="1" dirty="0">
                <a:solidFill>
                  <a:srgbClr val="FFFFCC"/>
                </a:solidFill>
                <a:latin typeface="Arial" panose="020B0604020202020204" pitchFamily="34" charset="0"/>
                <a:cs typeface="Arial" panose="020B0604020202020204" pitchFamily="34" charset="0"/>
              </a:rPr>
              <a:t>www.apologetics.org/ </a:t>
            </a:r>
            <a:r>
              <a:rPr lang="en-US" b="1" dirty="0" err="1">
                <a:solidFill>
                  <a:srgbClr val="FFFFCC"/>
                </a:solidFill>
                <a:latin typeface="Arial" panose="020B0604020202020204" pitchFamily="34" charset="0"/>
                <a:cs typeface="Arial" panose="020B0604020202020204" pitchFamily="34" charset="0"/>
              </a:rPr>
              <a:t>public_html</a:t>
            </a:r>
            <a:r>
              <a:rPr lang="en-US" b="1" dirty="0">
                <a:solidFill>
                  <a:srgbClr val="FFFFCC"/>
                </a:solidFill>
                <a:latin typeface="Arial" panose="020B0604020202020204" pitchFamily="34" charset="0"/>
                <a:cs typeface="Arial" panose="020B0604020202020204" pitchFamily="34" charset="0"/>
              </a:rPr>
              <a:t>/</a:t>
            </a:r>
            <a:r>
              <a:rPr lang="en-US" b="1" dirty="0" err="1">
                <a:solidFill>
                  <a:srgbClr val="FFFFCC"/>
                </a:solidFill>
                <a:latin typeface="Arial" panose="020B0604020202020204" pitchFamily="34" charset="0"/>
                <a:cs typeface="Arial" panose="020B0604020202020204" pitchFamily="34" charset="0"/>
              </a:rPr>
              <a:t>products_prob</a:t>
            </a:r>
            <a:r>
              <a:rPr lang="en-US" b="1" dirty="0">
                <a:solidFill>
                  <a:srgbClr val="FFFFCC"/>
                </a:solidFill>
                <a:latin typeface="Arial" panose="020B0604020202020204" pitchFamily="34" charset="0"/>
                <a:cs typeface="Arial" panose="020B0604020202020204" pitchFamily="34" charset="0"/>
              </a:rPr>
              <a:t>...</a:t>
            </a:r>
            <a:endParaRPr lang="en-US" sz="3200" b="1" dirty="0">
              <a:solidFill>
                <a:srgbClr val="0000CC"/>
              </a:solidFill>
              <a:latin typeface="Arial" panose="020B0604020202020204" pitchFamily="34" charset="0"/>
              <a:cs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endParaRPr lang="en-US"/>
          </a:p>
        </p:txBody>
      </p:sp>
      <p:sp>
        <p:nvSpPr>
          <p:cNvPr id="6" name="Footer Placeholder 4"/>
          <p:cNvSpPr>
            <a:spLocks noGrp="1"/>
          </p:cNvSpPr>
          <p:nvPr>
            <p:ph type="ftr" sz="quarter" idx="11"/>
          </p:nvPr>
        </p:nvSpPr>
        <p:spPr/>
        <p:txBody>
          <a:bodyPr/>
          <a:lstStyle/>
          <a:p>
            <a:pPr>
              <a:defRPr/>
            </a:pPr>
            <a:endParaRPr lang="en-US"/>
          </a:p>
        </p:txBody>
      </p:sp>
      <p:sp>
        <p:nvSpPr>
          <p:cNvPr id="1602565" name="Rectangle 5"/>
          <p:cNvSpPr>
            <a:spLocks noGrp="1" noChangeArrowheads="1"/>
          </p:cNvSpPr>
          <p:nvPr>
            <p:ph type="body" idx="1"/>
          </p:nvPr>
        </p:nvSpPr>
        <p:spPr/>
        <p:txBody>
          <a:bodyPr/>
          <a:lstStyle/>
          <a:p>
            <a:pPr eaLnBrk="1" hangingPunct="1">
              <a:defRPr/>
            </a:pPr>
            <a:endParaRPr lang="en-US"/>
          </a:p>
        </p:txBody>
      </p:sp>
      <p:sp>
        <p:nvSpPr>
          <p:cNvPr id="1602566" name="Rectangle 6"/>
          <p:cNvSpPr>
            <a:spLocks noGrp="1" noChangeArrowheads="1"/>
          </p:cNvSpPr>
          <p:nvPr>
            <p:ph type="title"/>
          </p:nvPr>
        </p:nvSpPr>
        <p:spPr/>
        <p:txBody>
          <a:bodyPr/>
          <a:lstStyle/>
          <a:p>
            <a:pPr eaLnBrk="1" hangingPunct="1">
              <a:defRPr/>
            </a:pPr>
            <a:r>
              <a:rPr lang="en-US"/>
              <a:t>Pain Food</a:t>
            </a:r>
          </a:p>
        </p:txBody>
      </p:sp>
      <p:pic>
        <p:nvPicPr>
          <p:cNvPr id="43008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2" descr="scenic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9614"/>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6307" name="Text Box 3"/>
          <p:cNvSpPr txBox="1">
            <a:spLocks noChangeArrowheads="1"/>
          </p:cNvSpPr>
          <p:nvPr/>
        </p:nvSpPr>
        <p:spPr bwMode="auto">
          <a:xfrm>
            <a:off x="1331640" y="404664"/>
            <a:ext cx="7543800" cy="2800767"/>
          </a:xfrm>
          <a:prstGeom prst="rect">
            <a:avLst/>
          </a:prstGeom>
          <a:noFill/>
          <a:ln w="12700">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eaLnBrk="1" hangingPunct="1">
              <a:spcBef>
                <a:spcPct val="50000"/>
              </a:spcBef>
              <a:defRPr/>
            </a:pPr>
            <a:r>
              <a:rPr lang="ar-JO" sz="3200" b="1" dirty="0">
                <a:solidFill>
                  <a:srgbClr val="FFFFCC"/>
                </a:solidFill>
                <a:effectLst>
                  <a:outerShdw blurRad="63500" dist="63500" dir="2700000" algn="tl" rotWithShape="0">
                    <a:srgbClr val="000000"/>
                  </a:outerShdw>
                </a:effectLst>
                <a:latin typeface="Arial"/>
                <a:cs typeface="Arial"/>
              </a:rPr>
              <a:t>15لأَنْ لَيْسَ لَنَا رَئِيسُ كَهَنَةٍ غَيْرُ قَادِرٍ أَنْ يَرْثِيَ لِضَعَفَاتِنَا، بَلْ مُجَرَّبٌ فِي كُلِّ شَيْءٍ مِثْلُنَا، بِلاَ خَطِيَّةٍ. 16فَلْنَتَقَدَّمْ بِثِقَةٍ إِلَى عَرْشِ النِّعْمَةِ لِكَيْ نَنَالَ رَحْمَةً وَنَجِدَ نِعْمَةً عَوْنًا فِي حِينِهِ.</a:t>
            </a:r>
          </a:p>
          <a:p>
            <a:pPr algn="r" eaLnBrk="1" hangingPunct="1">
              <a:spcBef>
                <a:spcPct val="50000"/>
              </a:spcBef>
              <a:defRPr/>
            </a:pPr>
            <a:r>
              <a:rPr lang="ar-JO" sz="3200" b="1" dirty="0">
                <a:solidFill>
                  <a:srgbClr val="FFFFCC"/>
                </a:solidFill>
                <a:effectLst>
                  <a:outerShdw blurRad="63500" dist="63500" dir="2700000" algn="tl" rotWithShape="0">
                    <a:srgbClr val="000000"/>
                  </a:outerShdw>
                </a:effectLst>
                <a:latin typeface="Arial"/>
                <a:cs typeface="Arial"/>
              </a:rPr>
              <a:t>عبرانيين 4: 15-16</a:t>
            </a:r>
            <a:endParaRPr lang="en-US" sz="3200" b="1" dirty="0">
              <a:solidFill>
                <a:srgbClr val="FFFFCC"/>
              </a:solidFill>
              <a:effectLst>
                <a:outerShdw blurRad="63500" dist="63500" dir="2700000" algn="tl" rotWithShape="0">
                  <a:srgbClr val="000000"/>
                </a:outerShdw>
              </a:effectLst>
              <a:latin typeface="Arial"/>
              <a:cs typeface="Arial"/>
            </a:endParaRPr>
          </a:p>
        </p:txBody>
      </p:sp>
      <p:sp>
        <p:nvSpPr>
          <p:cNvPr id="226309" name="Rectangle 5"/>
          <p:cNvSpPr>
            <a:spLocks noGrp="1" noChangeArrowheads="1"/>
          </p:cNvSpPr>
          <p:nvPr>
            <p:ph type="title" idx="4294967295"/>
          </p:nvPr>
        </p:nvSpPr>
        <p:spPr>
          <a:xfrm>
            <a:off x="304800" y="6172200"/>
            <a:ext cx="7772400" cy="685800"/>
          </a:xfrm>
          <a:effectLst>
            <a:outerShdw blurRad="63500" dist="35921" dir="2700000" algn="ctr" rotWithShape="0">
              <a:srgbClr val="000000">
                <a:alpha val="74998"/>
              </a:srgbClr>
            </a:outerShdw>
          </a:effectLst>
        </p:spPr>
        <p:txBody>
          <a:bodyPr/>
          <a:lstStyle/>
          <a:p>
            <a:pPr algn="ctr" eaLnBrk="1" hangingPunct="1">
              <a:defRPr/>
            </a:pPr>
            <a:r>
              <a:rPr lang="ar-JO" sz="3600" b="1" i="0" dirty="0">
                <a:effectLst>
                  <a:outerShdw blurRad="63500" dist="63500" dir="2700000" algn="tl" rotWithShape="0">
                    <a:srgbClr val="000000"/>
                  </a:outerShdw>
                </a:effectLst>
                <a:latin typeface="Arial"/>
                <a:ea typeface="+mj-ea"/>
                <a:cs typeface="Arial"/>
              </a:rPr>
              <a:t>يتفهم يسوع المعاناة</a:t>
            </a:r>
            <a:endParaRPr lang="en-US" sz="3600" b="1" i="0" dirty="0">
              <a:effectLst>
                <a:outerShdw blurRad="63500" dist="63500" dir="2700000" algn="tl" rotWithShape="0">
                  <a:srgbClr val="000000"/>
                </a:outerShdw>
              </a:effectLst>
              <a:latin typeface="Arial"/>
              <a:ea typeface="+mj-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6307"/>
                                        </p:tgtEl>
                                        <p:attrNameLst>
                                          <p:attrName>style.visibility</p:attrName>
                                        </p:attrNameLst>
                                      </p:cBhvr>
                                      <p:to>
                                        <p:strVal val="visible"/>
                                      </p:to>
                                    </p:set>
                                    <p:animEffect transition="in" filter="checkerboard(across)">
                                      <p:cBhvr>
                                        <p:cTn id="7" dur="500"/>
                                        <p:tgtEl>
                                          <p:spTgt spid="226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09" name="Picture 2" descr="scenic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285" name="Rectangle 5"/>
          <p:cNvSpPr>
            <a:spLocks noGrp="1" noChangeArrowheads="1"/>
          </p:cNvSpPr>
          <p:nvPr>
            <p:ph type="title" idx="4294967295"/>
          </p:nvPr>
        </p:nvSpPr>
        <p:spPr>
          <a:xfrm>
            <a:off x="0" y="5410200"/>
            <a:ext cx="8682274" cy="1143000"/>
          </a:xfrm>
          <a:effectLst>
            <a:outerShdw blurRad="63500" dist="107763" dir="13500000" algn="ctr" rotWithShape="0">
              <a:srgbClr val="000000">
                <a:alpha val="74998"/>
              </a:srgbClr>
            </a:outerShdw>
          </a:effectLst>
        </p:spPr>
        <p:txBody>
          <a:bodyPr/>
          <a:lstStyle/>
          <a:p>
            <a:pPr eaLnBrk="1" hangingPunct="1">
              <a:defRPr/>
            </a:pPr>
            <a:r>
              <a:rPr lang="ar-JO" b="1" i="0" dirty="0">
                <a:latin typeface="Arial" panose="020B0604020202020204" pitchFamily="34" charset="0"/>
                <a:cs typeface="Arial" panose="020B0604020202020204" pitchFamily="34" charset="0"/>
              </a:rPr>
              <a:t>ما هو الطريق إلى الشفاء؟</a:t>
            </a:r>
            <a:endParaRPr lang="en-US" sz="4000"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91847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7457" name="Picture 2" descr="Stephen &amp; Tessie May 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0915" name="Rectangle 3"/>
          <p:cNvSpPr>
            <a:spLocks noGrp="1" noChangeArrowheads="1"/>
          </p:cNvSpPr>
          <p:nvPr>
            <p:ph type="title" idx="4294967295"/>
          </p:nvPr>
        </p:nvSpPr>
        <p:spPr>
          <a:xfrm>
            <a:off x="0" y="5415708"/>
            <a:ext cx="9144000" cy="1442292"/>
          </a:xfrm>
          <a:solidFill>
            <a:schemeClr val="bg1"/>
          </a:solidFill>
          <a:effectLst/>
        </p:spPr>
        <p:txBody>
          <a:bodyPr anchor="ctr"/>
          <a:lstStyle/>
          <a:p>
            <a:pPr algn="ctr" eaLnBrk="1" hangingPunct="1">
              <a:defRPr/>
            </a:pPr>
            <a:r>
              <a:rPr lang="ar-JO" sz="4000" b="1" i="0" dirty="0">
                <a:solidFill>
                  <a:srgbClr val="FFFFFF"/>
                </a:solidFill>
                <a:latin typeface="Arial" panose="020B0604020202020204" pitchFamily="34" charset="0"/>
                <a:cs typeface="Arial" panose="020B0604020202020204" pitchFamily="34" charset="0"/>
              </a:rPr>
              <a:t>عانى ولدنا ستيفن من التهاب الفقّار القسطي</a:t>
            </a:r>
            <a:br>
              <a:rPr lang="ar-JO" sz="4000" b="1" i="0" dirty="0">
                <a:solidFill>
                  <a:srgbClr val="FFFFFF"/>
                </a:solidFill>
                <a:latin typeface="Arial" panose="020B0604020202020204" pitchFamily="34" charset="0"/>
                <a:cs typeface="Arial" panose="020B0604020202020204" pitchFamily="34" charset="0"/>
              </a:rPr>
            </a:br>
            <a:r>
              <a:rPr lang="ar-JO" sz="4000" b="1" i="0" dirty="0">
                <a:solidFill>
                  <a:srgbClr val="FFFFFF"/>
                </a:solidFill>
                <a:latin typeface="Arial" panose="020B0604020202020204" pitchFamily="34" charset="0"/>
                <a:cs typeface="Arial" panose="020B0604020202020204" pitchFamily="34" charset="0"/>
              </a:rPr>
              <a:t>(من عمر 7 إلى 11 عامًا)</a:t>
            </a:r>
            <a:endParaRPr lang="en-US" sz="3600" i="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4725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9505" name="Picture 4" descr="IMG_7299"/>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1"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9506" name="Rectangle 2"/>
          <p:cNvSpPr>
            <a:spLocks noGrp="1" noChangeArrowheads="1"/>
          </p:cNvSpPr>
          <p:nvPr>
            <p:ph type="ctrTitle"/>
          </p:nvPr>
        </p:nvSpPr>
        <p:spPr>
          <a:xfrm>
            <a:off x="152400" y="533400"/>
            <a:ext cx="3505200" cy="1600200"/>
          </a:xfrm>
        </p:spPr>
        <p:txBody>
          <a:bodyPr/>
          <a:lstStyle/>
          <a:p>
            <a:pPr algn="ctr" eaLnBrk="1" hangingPunct="1"/>
            <a:r>
              <a:rPr lang="ar-JO" sz="3200" b="1" i="0" dirty="0">
                <a:latin typeface="Arial" panose="020B0604020202020204" pitchFamily="34" charset="0"/>
                <a:cs typeface="Arial" panose="020B0604020202020204" pitchFamily="34" charset="0"/>
              </a:rPr>
              <a:t>شفاه الله</a:t>
            </a:r>
            <a:br>
              <a:rPr lang="ar-JO" sz="3200" b="1" i="0" dirty="0">
                <a:latin typeface="Arial" panose="020B0604020202020204" pitchFamily="34" charset="0"/>
                <a:cs typeface="Arial" panose="020B0604020202020204" pitchFamily="34" charset="0"/>
              </a:rPr>
            </a:br>
            <a:r>
              <a:rPr lang="ar-JO" sz="3200" b="1" i="0" dirty="0">
                <a:latin typeface="Arial" panose="020B0604020202020204" pitchFamily="34" charset="0"/>
                <a:cs typeface="Arial" panose="020B0604020202020204" pitchFamily="34" charset="0"/>
              </a:rPr>
              <a:t> بعملية يعقوب 5</a:t>
            </a:r>
            <a:endParaRPr lang="en-US" sz="3200" b="1" i="0" dirty="0">
              <a:latin typeface="Arial" panose="020B0604020202020204" pitchFamily="34" charset="0"/>
              <a:cs typeface="Arial" panose="020B0604020202020204" pitchFamily="34" charset="0"/>
            </a:endParaRPr>
          </a:p>
        </p:txBody>
      </p:sp>
      <p:sp>
        <p:nvSpPr>
          <p:cNvPr id="789507" name="Text Box 5"/>
          <p:cNvSpPr txBox="1">
            <a:spLocks noChangeArrowheads="1"/>
          </p:cNvSpPr>
          <p:nvPr/>
        </p:nvSpPr>
        <p:spPr bwMode="auto">
          <a:xfrm>
            <a:off x="6801697" y="6249506"/>
            <a:ext cx="155844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نيسان 2005</a:t>
            </a: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7621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ChangeArrowheads="1"/>
          </p:cNvSpPr>
          <p:nvPr>
            <p:ph type="ctrTitle"/>
          </p:nvPr>
        </p:nvSpPr>
        <p:spPr>
          <a:effectLst>
            <a:outerShdw blurRad="88900" dist="38099" dir="2700000" algn="ctr" rotWithShape="0">
              <a:srgbClr val="FFFFFF">
                <a:alpha val="99962"/>
              </a:srgbClr>
            </a:outerShdw>
          </a:effectLst>
        </p:spPr>
        <p:txBody>
          <a:bodyPr/>
          <a:lstStyle/>
          <a:p>
            <a:pPr eaLnBrk="1" hangingPunct="1">
              <a:defRPr/>
            </a:pPr>
            <a:r>
              <a:rPr lang="ar-JO" sz="6000" b="1" dirty="0">
                <a:latin typeface="Arial" panose="020B0604020202020204" pitchFamily="34" charset="0"/>
                <a:cs typeface="Arial" panose="020B0604020202020204" pitchFamily="34" charset="0"/>
              </a:rPr>
              <a:t>ماذا عليكَ</a:t>
            </a:r>
            <a:br>
              <a:rPr lang="ar-JO" sz="6000" b="1" dirty="0">
                <a:latin typeface="Arial" panose="020B0604020202020204" pitchFamily="34" charset="0"/>
                <a:cs typeface="Arial" panose="020B0604020202020204" pitchFamily="34" charset="0"/>
              </a:rPr>
            </a:br>
            <a:r>
              <a:rPr lang="ar-JO" sz="6000" b="1" dirty="0">
                <a:latin typeface="Arial" panose="020B0604020202020204" pitchFamily="34" charset="0"/>
                <a:cs typeface="Arial" panose="020B0604020202020204" pitchFamily="34" charset="0"/>
              </a:rPr>
              <a:t>أن تفعل؟</a:t>
            </a:r>
            <a:endParaRPr lang="en-US" sz="6000" b="1" dirty="0">
              <a:latin typeface="Arial" panose="020B0604020202020204" pitchFamily="34" charset="0"/>
              <a:cs typeface="Arial" panose="020B0604020202020204" pitchFamily="34" charset="0"/>
            </a:endParaRPr>
          </a:p>
        </p:txBody>
      </p:sp>
      <p:sp>
        <p:nvSpPr>
          <p:cNvPr id="791554" name="Rectangle 3"/>
          <p:cNvSpPr>
            <a:spLocks noGrp="1" noChangeArrowheads="1"/>
          </p:cNvSpPr>
          <p:nvPr>
            <p:ph type="subTitle" idx="1"/>
          </p:nvPr>
        </p:nvSpPr>
        <p:spPr/>
        <p:txBody>
          <a:bodyPr/>
          <a:lstStyle/>
          <a:p>
            <a:pPr eaLnBrk="1" hangingPunct="1">
              <a:buFont typeface="Wingdings" charset="0"/>
              <a:buNone/>
            </a:pPr>
            <a:r>
              <a:rPr lang="ar-JO" sz="4800" b="1" dirty="0">
                <a:latin typeface="Arial"/>
                <a:ea typeface="MS Pゴシック" charset="0"/>
                <a:cs typeface="Arial"/>
              </a:rPr>
              <a:t>يعقوب 5</a:t>
            </a:r>
            <a:endParaRPr lang="en-US" sz="4800" b="1" dirty="0">
              <a:latin typeface="Arial"/>
              <a:ea typeface="MS Pゴシック" charset="0"/>
              <a:cs typeface="Arial"/>
            </a:endParaRPr>
          </a:p>
        </p:txBody>
      </p:sp>
    </p:spTree>
    <p:extLst>
      <p:ext uri="{BB962C8B-B14F-4D97-AF65-F5344CB8AC3E}">
        <p14:creationId xmlns:p14="http://schemas.microsoft.com/office/powerpoint/2010/main" val="1993377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2"/>
          <p:cNvSpPr>
            <a:spLocks noGrp="1" noChangeArrowheads="1"/>
          </p:cNvSpPr>
          <p:nvPr>
            <p:ph type="title" idx="4294967295"/>
          </p:nvPr>
        </p:nvSpPr>
        <p:spPr>
          <a:xfrm>
            <a:off x="914400" y="1066800"/>
            <a:ext cx="6781800" cy="2362200"/>
          </a:xfrm>
        </p:spPr>
        <p:txBody>
          <a:bodyPr/>
          <a:lstStyle/>
          <a:p>
            <a:pPr algn="ctr" eaLnBrk="1" hangingPunct="1"/>
            <a:r>
              <a:rPr lang="ar-JO" sz="6600" b="1" dirty="0">
                <a:latin typeface="Arial" panose="020B0604020202020204" pitchFamily="34" charset="0"/>
                <a:cs typeface="Arial" panose="020B0604020202020204" pitchFamily="34" charset="0"/>
              </a:rPr>
              <a:t>التعريف</a:t>
            </a:r>
            <a:endParaRPr lang="en-US" sz="6600" b="1" dirty="0">
              <a:latin typeface="Arial" panose="020B0604020202020204" pitchFamily="34" charset="0"/>
              <a:cs typeface="Arial" panose="020B0604020202020204" pitchFamily="34" charset="0"/>
            </a:endParaRPr>
          </a:p>
        </p:txBody>
      </p:sp>
      <p:sp>
        <p:nvSpPr>
          <p:cNvPr id="359426" name="Text Box 4"/>
          <p:cNvSpPr txBox="1">
            <a:spLocks noChangeArrowheads="1"/>
          </p:cNvSpPr>
          <p:nvPr/>
        </p:nvSpPr>
        <p:spPr bwMode="auto">
          <a:xfrm>
            <a:off x="8543925" y="45085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t>36</a:t>
            </a:r>
            <a:endParaRPr lang="en-US" b="1" dirty="0"/>
          </a:p>
        </p:txBody>
      </p:sp>
    </p:spTree>
  </p:cSld>
  <p:clrMapOvr>
    <a:masterClrMapping/>
  </p:clrMapOvr>
  <p:transition>
    <p:comb/>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008" y="188640"/>
            <a:ext cx="4499992" cy="1728192"/>
          </a:xfrm>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ar-JO" sz="4400" b="1" dirty="0">
                <a:solidFill>
                  <a:schemeClr val="bg1"/>
                </a:solidFill>
                <a:effectLst/>
                <a:latin typeface="Arial" panose="020B0604020202020204" pitchFamily="34" charset="0"/>
                <a:cs typeface="Arial" panose="020B0604020202020204" pitchFamily="34" charset="0"/>
              </a:rPr>
              <a:t>جوني إريكسون</a:t>
            </a:r>
            <a:endParaRPr lang="en-US" dirty="0">
              <a:solidFill>
                <a:schemeClr val="bg1"/>
              </a:solidFill>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0" y="23452"/>
            <a:ext cx="4479823" cy="6858000"/>
          </a:xfrm>
          <a:prstGeom prst="rect">
            <a:avLst/>
          </a:prstGeom>
        </p:spPr>
      </p:pic>
    </p:spTree>
    <p:extLst>
      <p:ext uri="{BB962C8B-B14F-4D97-AF65-F5344CB8AC3E}">
        <p14:creationId xmlns:p14="http://schemas.microsoft.com/office/powerpoint/2010/main" val="5711417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4400" b="1" dirty="0">
                <a:solidFill>
                  <a:schemeClr val="bg1"/>
                </a:solidFill>
                <a:effectLst/>
                <a:latin typeface="Arial" panose="020B0604020202020204" pitchFamily="34" charset="0"/>
                <a:cs typeface="Arial" panose="020B0604020202020204" pitchFamily="34" charset="0"/>
              </a:rPr>
              <a:t>Joni </a:t>
            </a:r>
            <a:r>
              <a:rPr lang="en-US" sz="4400" b="1" dirty="0" err="1">
                <a:solidFill>
                  <a:schemeClr val="bg1"/>
                </a:solidFill>
                <a:effectLst/>
                <a:latin typeface="Arial" panose="020B0604020202020204" pitchFamily="34" charset="0"/>
                <a:cs typeface="Arial" panose="020B0604020202020204" pitchFamily="34" charset="0"/>
              </a:rPr>
              <a:t>Eareckson</a:t>
            </a:r>
            <a:r>
              <a:rPr lang="en-US" sz="4400" b="1" dirty="0">
                <a:solidFill>
                  <a:schemeClr val="bg1"/>
                </a:solidFill>
                <a:effectLst/>
                <a:latin typeface="Arial" panose="020B0604020202020204" pitchFamily="34" charset="0"/>
                <a:cs typeface="Arial" panose="020B0604020202020204" pitchFamily="34" charset="0"/>
              </a:rPr>
              <a:t> Tada</a:t>
            </a:r>
            <a:endParaRPr lang="en-US" dirty="0">
              <a:solidFill>
                <a:schemeClr val="bg1"/>
              </a:solidFill>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0" y="355600"/>
            <a:ext cx="9144000" cy="6126480"/>
          </a:xfrm>
          <a:prstGeom prst="rect">
            <a:avLst/>
          </a:prstGeom>
        </p:spPr>
      </p:pic>
    </p:spTree>
    <p:extLst>
      <p:ext uri="{BB962C8B-B14F-4D97-AF65-F5344CB8AC3E}">
        <p14:creationId xmlns:p14="http://schemas.microsoft.com/office/powerpoint/2010/main" val="391458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4400" b="1" dirty="0">
                <a:solidFill>
                  <a:schemeClr val="bg1"/>
                </a:solidFill>
                <a:effectLst/>
                <a:latin typeface="Arial" panose="020B0604020202020204" pitchFamily="34" charset="0"/>
                <a:cs typeface="Arial" panose="020B0604020202020204" pitchFamily="34" charset="0"/>
              </a:rPr>
              <a:t>Joni </a:t>
            </a:r>
            <a:r>
              <a:rPr lang="en-US" sz="4400" b="1" dirty="0" err="1">
                <a:solidFill>
                  <a:schemeClr val="bg1"/>
                </a:solidFill>
                <a:effectLst/>
                <a:latin typeface="Arial" panose="020B0604020202020204" pitchFamily="34" charset="0"/>
                <a:cs typeface="Arial" panose="020B0604020202020204" pitchFamily="34" charset="0"/>
              </a:rPr>
              <a:t>Eareckson</a:t>
            </a:r>
            <a:r>
              <a:rPr lang="en-US" sz="4400" b="1" dirty="0">
                <a:solidFill>
                  <a:schemeClr val="bg1"/>
                </a:solidFill>
                <a:effectLst/>
                <a:latin typeface="Arial" panose="020B0604020202020204" pitchFamily="34" charset="0"/>
                <a:cs typeface="Arial" panose="020B0604020202020204" pitchFamily="34" charset="0"/>
              </a:rPr>
              <a:t> Tada</a:t>
            </a:r>
            <a:endParaRPr lang="en-US" dirty="0">
              <a:solidFill>
                <a:schemeClr val="bg1"/>
              </a:solidFill>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0" y="0"/>
            <a:ext cx="9144000" cy="6846570"/>
          </a:xfrm>
          <a:prstGeom prst="rect">
            <a:avLst/>
          </a:prstGeom>
        </p:spPr>
      </p:pic>
      <p:pic>
        <p:nvPicPr>
          <p:cNvPr id="4" name="Picture 3"/>
          <p:cNvPicPr>
            <a:picLocks noChangeAspect="1"/>
          </p:cNvPicPr>
          <p:nvPr/>
        </p:nvPicPr>
        <p:blipFill>
          <a:blip r:embed="rId3"/>
          <a:stretch>
            <a:fillRect/>
          </a:stretch>
        </p:blipFill>
        <p:spPr>
          <a:xfrm rot="21025638">
            <a:off x="1893419" y="100058"/>
            <a:ext cx="6400800" cy="6426200"/>
          </a:xfrm>
          <a:prstGeom prst="rect">
            <a:avLst/>
          </a:prstGeom>
        </p:spPr>
      </p:pic>
    </p:spTree>
    <p:extLst>
      <p:ext uri="{BB962C8B-B14F-4D97-AF65-F5344CB8AC3E}">
        <p14:creationId xmlns:p14="http://schemas.microsoft.com/office/powerpoint/2010/main" val="3914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4400" b="1" dirty="0">
                <a:solidFill>
                  <a:schemeClr val="bg1"/>
                </a:solidFill>
                <a:effectLst/>
                <a:latin typeface="Arial" panose="020B0604020202020204" pitchFamily="34" charset="0"/>
                <a:cs typeface="Arial" panose="020B0604020202020204" pitchFamily="34" charset="0"/>
              </a:rPr>
              <a:t>Joni </a:t>
            </a:r>
            <a:r>
              <a:rPr lang="en-US" sz="4400" b="1" dirty="0" err="1">
                <a:solidFill>
                  <a:schemeClr val="bg1"/>
                </a:solidFill>
                <a:effectLst/>
                <a:latin typeface="Arial" panose="020B0604020202020204" pitchFamily="34" charset="0"/>
                <a:cs typeface="Arial" panose="020B0604020202020204" pitchFamily="34" charset="0"/>
              </a:rPr>
              <a:t>Eareckson</a:t>
            </a:r>
            <a:r>
              <a:rPr lang="en-US" sz="4400" b="1" dirty="0">
                <a:solidFill>
                  <a:schemeClr val="bg1"/>
                </a:solidFill>
                <a:effectLst/>
                <a:latin typeface="Arial" panose="020B0604020202020204" pitchFamily="34" charset="0"/>
                <a:cs typeface="Arial" panose="020B0604020202020204" pitchFamily="34" charset="0"/>
              </a:rPr>
              <a:t> Tada</a:t>
            </a:r>
            <a:endParaRPr lang="en-US" dirty="0">
              <a:solidFill>
                <a:schemeClr val="bg1"/>
              </a:solidFill>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0" y="368300"/>
            <a:ext cx="9144000" cy="6098977"/>
          </a:xfrm>
          <a:prstGeom prst="rect">
            <a:avLst/>
          </a:prstGeom>
        </p:spPr>
      </p:pic>
    </p:spTree>
    <p:extLst>
      <p:ext uri="{BB962C8B-B14F-4D97-AF65-F5344CB8AC3E}">
        <p14:creationId xmlns:p14="http://schemas.microsoft.com/office/powerpoint/2010/main" val="15424106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4400" b="1" dirty="0">
                <a:solidFill>
                  <a:schemeClr val="bg1"/>
                </a:solidFill>
                <a:effectLst/>
                <a:latin typeface="Arial" panose="020B0604020202020204" pitchFamily="34" charset="0"/>
                <a:cs typeface="Arial" panose="020B0604020202020204" pitchFamily="34" charset="0"/>
              </a:rPr>
              <a:t>Joni </a:t>
            </a:r>
            <a:r>
              <a:rPr lang="en-US" sz="4400" b="1" dirty="0" err="1">
                <a:solidFill>
                  <a:schemeClr val="bg1"/>
                </a:solidFill>
                <a:effectLst/>
                <a:latin typeface="Arial" panose="020B0604020202020204" pitchFamily="34" charset="0"/>
                <a:cs typeface="Arial" panose="020B0604020202020204" pitchFamily="34" charset="0"/>
              </a:rPr>
              <a:t>Eareckson</a:t>
            </a:r>
            <a:r>
              <a:rPr lang="en-US" sz="4400" b="1" dirty="0">
                <a:solidFill>
                  <a:schemeClr val="bg1"/>
                </a:solidFill>
                <a:effectLst/>
                <a:latin typeface="Arial" panose="020B0604020202020204" pitchFamily="34" charset="0"/>
                <a:cs typeface="Arial" panose="020B0604020202020204" pitchFamily="34" charset="0"/>
              </a:rPr>
              <a:t> Tada</a:t>
            </a:r>
            <a:endParaRPr lang="en-US" dirty="0">
              <a:solidFill>
                <a:schemeClr val="bg1"/>
              </a:solidFill>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0" y="381000"/>
            <a:ext cx="9144000" cy="6083300"/>
          </a:xfrm>
          <a:prstGeom prst="rect">
            <a:avLst/>
          </a:prstGeom>
        </p:spPr>
      </p:pic>
    </p:spTree>
    <p:extLst>
      <p:ext uri="{BB962C8B-B14F-4D97-AF65-F5344CB8AC3E}">
        <p14:creationId xmlns:p14="http://schemas.microsoft.com/office/powerpoint/2010/main" val="40183228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8064" y="274638"/>
            <a:ext cx="3898776" cy="5962674"/>
          </a:xfrm>
        </p:spPr>
        <p:txBody>
          <a:bodyPr/>
          <a:lstStyle/>
          <a:p>
            <a:r>
              <a:rPr lang="ar-JO" sz="3600" b="1" dirty="0">
                <a:solidFill>
                  <a:schemeClr val="bg1"/>
                </a:solidFill>
                <a:latin typeface="Arial" panose="020B0604020202020204" pitchFamily="34" charset="0"/>
                <a:cs typeface="Arial" panose="020B0604020202020204" pitchFamily="34" charset="0"/>
              </a:rPr>
              <a:t>تزوجت جوني وكين    في عام 1982         في كنيسة مجتمع النعمة في سان فالي</a:t>
            </a:r>
            <a:br>
              <a:rPr lang="ar-JO" sz="3600" b="1" dirty="0">
                <a:solidFill>
                  <a:schemeClr val="bg1"/>
                </a:solidFill>
                <a:latin typeface="Arial" panose="020B0604020202020204" pitchFamily="34" charset="0"/>
                <a:cs typeface="Arial" panose="020B0604020202020204" pitchFamily="34" charset="0"/>
              </a:rPr>
            </a:br>
            <a:r>
              <a:rPr lang="ar-JO" sz="3600" b="1" dirty="0">
                <a:solidFill>
                  <a:schemeClr val="bg1"/>
                </a:solidFill>
                <a:latin typeface="Arial" panose="020B0604020202020204" pitchFamily="34" charset="0"/>
                <a:cs typeface="Arial" panose="020B0604020202020204" pitchFamily="34" charset="0"/>
              </a:rPr>
              <a:t>كاليفورنيا</a:t>
            </a:r>
            <a:r>
              <a:rPr lang="en-US" sz="3600" b="1" dirty="0">
                <a:solidFill>
                  <a:schemeClr val="bg1"/>
                </a:solidFill>
                <a:latin typeface="Arial" panose="020B0604020202020204" pitchFamily="34" charset="0"/>
                <a:cs typeface="Arial" panose="020B0604020202020204" pitchFamily="34" charset="0"/>
              </a:rPr>
              <a:t> </a:t>
            </a:r>
            <a:endParaRPr lang="en-US" sz="3600" dirty="0">
              <a:solidFill>
                <a:schemeClr val="bg1"/>
              </a:solidFill>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7250" y="0"/>
            <a:ext cx="5143847" cy="6846388"/>
          </a:xfrm>
          <a:prstGeom prst="rect">
            <a:avLst/>
          </a:prstGeom>
        </p:spPr>
      </p:pic>
    </p:spTree>
    <p:extLst>
      <p:ext uri="{BB962C8B-B14F-4D97-AF65-F5344CB8AC3E}">
        <p14:creationId xmlns:p14="http://schemas.microsoft.com/office/powerpoint/2010/main" val="31058618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3541" y="854714"/>
            <a:ext cx="7944883" cy="5958662"/>
          </a:xfrm>
          <a:prstGeom prst="rect">
            <a:avLst/>
          </a:prstGeom>
        </p:spPr>
      </p:pic>
      <p:sp>
        <p:nvSpPr>
          <p:cNvPr id="2" name="Title 1"/>
          <p:cNvSpPr>
            <a:spLocks noGrp="1"/>
          </p:cNvSpPr>
          <p:nvPr>
            <p:ph type="title"/>
          </p:nvPr>
        </p:nvSpPr>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ar-JO" sz="4400" b="1" dirty="0">
                <a:solidFill>
                  <a:schemeClr val="bg1"/>
                </a:solidFill>
                <a:effectLst/>
                <a:latin typeface="Arial" panose="020B0604020202020204" pitchFamily="34" charset="0"/>
                <a:cs typeface="Arial" panose="020B0604020202020204" pitchFamily="34" charset="0"/>
              </a:rPr>
              <a:t>جوني إريكسون تادا</a:t>
            </a:r>
            <a:endParaRPr lang="en-US"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458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609600" y="2743200"/>
            <a:ext cx="5257800" cy="1752600"/>
          </a:xfrm>
        </p:spPr>
        <p:txBody>
          <a:bodyPr/>
          <a:lstStyle/>
          <a:p>
            <a:pPr eaLnBrk="1" hangingPunct="1">
              <a:defRPr/>
            </a:pPr>
            <a:r>
              <a:rPr lang="ar-JO" b="1" i="0" dirty="0">
                <a:latin typeface="Arial" panose="020B0604020202020204" pitchFamily="34" charset="0"/>
                <a:cs typeface="Arial" panose="020B0604020202020204" pitchFamily="34" charset="0"/>
              </a:rPr>
              <a:t>هل الشفاء من حقنا     كمؤمنين؟</a:t>
            </a:r>
            <a:endParaRPr lang="en-US" b="1" i="0" dirty="0">
              <a:latin typeface="Arial" panose="020B0604020202020204" pitchFamily="34" charset="0"/>
              <a:cs typeface="Arial" panose="020B0604020202020204" pitchFamily="34" charset="0"/>
            </a:endParaRPr>
          </a:p>
        </p:txBody>
      </p:sp>
      <p:sp>
        <p:nvSpPr>
          <p:cNvPr id="30723" name="Rectangle 3"/>
          <p:cNvSpPr>
            <a:spLocks noGrp="1" noChangeArrowheads="1"/>
          </p:cNvSpPr>
          <p:nvPr>
            <p:ph type="subTitle" idx="1"/>
          </p:nvPr>
        </p:nvSpPr>
        <p:spPr>
          <a:xfrm>
            <a:off x="228600" y="4495800"/>
            <a:ext cx="5715000" cy="1066800"/>
          </a:xfrm>
        </p:spPr>
        <p:txBody>
          <a:bodyPr/>
          <a:lstStyle/>
          <a:p>
            <a:pPr eaLnBrk="1" hangingPunct="1">
              <a:buFont typeface="Tahoma" charset="-52"/>
              <a:buNone/>
              <a:defRPr/>
            </a:pPr>
            <a:r>
              <a:rPr lang="ar-JO" b="1" dirty="0">
                <a:latin typeface="Arial" panose="020B0604020202020204" pitchFamily="34" charset="0"/>
                <a:cs typeface="Arial" panose="020B0604020202020204" pitchFamily="34" charset="0"/>
              </a:rPr>
              <a:t>جوني إريكسون تادا</a:t>
            </a:r>
            <a:endParaRPr lang="en-US" b="1" dirty="0">
              <a:latin typeface="Arial" panose="020B0604020202020204" pitchFamily="34" charset="0"/>
              <a:cs typeface="Arial" panose="020B0604020202020204" pitchFamily="34" charset="0"/>
            </a:endParaRPr>
          </a:p>
        </p:txBody>
      </p:sp>
      <p:pic>
        <p:nvPicPr>
          <p:cNvPr id="442371" name="Picture 4" descr="Miracles&amp;HealingTad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0"/>
            <a:ext cx="31242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2372" name="Text Box 5"/>
          <p:cNvSpPr txBox="1">
            <a:spLocks noChangeArrowheads="1"/>
          </p:cNvSpPr>
          <p:nvPr/>
        </p:nvSpPr>
        <p:spPr bwMode="auto">
          <a:xfrm>
            <a:off x="853440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27</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4"/>
          <p:cNvSpPr>
            <a:spLocks noGrp="1" noChangeArrowheads="1"/>
          </p:cNvSpPr>
          <p:nvPr>
            <p:ph type="title" idx="4294967295"/>
          </p:nvPr>
        </p:nvSpPr>
        <p:spPr>
          <a:xfrm>
            <a:off x="685800" y="609600"/>
            <a:ext cx="7772400" cy="762000"/>
          </a:xfrm>
        </p:spPr>
        <p:txBody>
          <a:bodyPr/>
          <a:lstStyle/>
          <a:p>
            <a:pPr eaLnBrk="1" hangingPunct="1"/>
            <a:r>
              <a:rPr lang="ar-JO" b="1" dirty="0">
                <a:latin typeface="Arial" panose="020B0604020202020204" pitchFamily="34" charset="0"/>
                <a:ea typeface="Osaka" charset="0"/>
                <a:cs typeface="Arial" panose="020B0604020202020204" pitchFamily="34" charset="0"/>
              </a:rPr>
              <a:t>المواهب الروحية</a:t>
            </a:r>
            <a:endParaRPr lang="en-US" b="1" dirty="0">
              <a:latin typeface="Arial" panose="020B0604020202020204" pitchFamily="34" charset="0"/>
              <a:ea typeface="Osaka" charset="0"/>
              <a:cs typeface="Arial" panose="020B0604020202020204" pitchFamily="34" charset="0"/>
            </a:endParaRPr>
          </a:p>
        </p:txBody>
      </p:sp>
      <p:sp>
        <p:nvSpPr>
          <p:cNvPr id="444419" name="Rectangle 5"/>
          <p:cNvSpPr>
            <a:spLocks noChangeArrowheads="1"/>
          </p:cNvSpPr>
          <p:nvPr/>
        </p:nvSpPr>
        <p:spPr bwMode="auto">
          <a:xfrm>
            <a:off x="228600" y="228600"/>
            <a:ext cx="8686800" cy="6400800"/>
          </a:xfrm>
          <a:prstGeom prst="rect">
            <a:avLst/>
          </a:prstGeom>
          <a:noFill/>
          <a:ln w="76200" cmpd="tri">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4400">
              <a:solidFill>
                <a:srgbClr val="000000"/>
              </a:solidFill>
              <a:latin typeface="Arial" panose="020B0604020202020204" pitchFamily="34" charset="0"/>
              <a:ea typeface="Osaka" charset="0"/>
              <a:cs typeface="Arial" panose="020B0604020202020204" pitchFamily="34" charset="0"/>
            </a:endParaRPr>
          </a:p>
        </p:txBody>
      </p:sp>
      <p:sp>
        <p:nvSpPr>
          <p:cNvPr id="2" name="Rectangle 4">
            <a:extLst>
              <a:ext uri="{FF2B5EF4-FFF2-40B4-BE49-F238E27FC236}">
                <a16:creationId xmlns:a16="http://schemas.microsoft.com/office/drawing/2014/main" id="{DCE506EB-0239-5A92-8F2E-AF81EA1FC94D}"/>
              </a:ext>
            </a:extLst>
          </p:cNvPr>
          <p:cNvSpPr txBox="1">
            <a:spLocks noChangeArrowheads="1"/>
          </p:cNvSpPr>
          <p:nvPr/>
        </p:nvSpPr>
        <p:spPr bwMode="auto">
          <a:xfrm>
            <a:off x="539552" y="2204864"/>
            <a:ext cx="7772400" cy="28852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eaLnBrk="1" hangingPunct="1"/>
            <a:r>
              <a:rPr lang="ar-JO" sz="5400" b="1" kern="0" dirty="0">
                <a:solidFill>
                  <a:srgbClr val="1102FF"/>
                </a:solidFill>
                <a:latin typeface="Arial" panose="020B0604020202020204" pitchFamily="34" charset="0"/>
                <a:ea typeface="Osaka" charset="0"/>
                <a:cs typeface="Arial" panose="020B0604020202020204" pitchFamily="34" charset="0"/>
              </a:rPr>
              <a:t>شرح موهبة الألسنة</a:t>
            </a:r>
            <a:endParaRPr lang="en-US" sz="5400" b="1" kern="0" dirty="0">
              <a:solidFill>
                <a:srgbClr val="1102FF"/>
              </a:solidFill>
              <a:latin typeface="Arial" panose="020B0604020202020204" pitchFamily="34" charset="0"/>
              <a:ea typeface="Osaka" charset="0"/>
              <a:cs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2"/>
          <p:cNvSpPr>
            <a:spLocks noGrp="1" noChangeArrowheads="1"/>
          </p:cNvSpPr>
          <p:nvPr>
            <p:ph type="title" idx="4294967295"/>
          </p:nvPr>
        </p:nvSpPr>
        <p:spPr>
          <a:xfrm>
            <a:off x="381000" y="609600"/>
            <a:ext cx="8458200" cy="1752600"/>
          </a:xfrm>
        </p:spPr>
        <p:txBody>
          <a:bodyPr/>
          <a:lstStyle/>
          <a:p>
            <a:pPr eaLnBrk="1" hangingPunct="1"/>
            <a:r>
              <a:rPr lang="ar-JO" b="1" dirty="0">
                <a:latin typeface="Arial" panose="020B0604020202020204" pitchFamily="34" charset="0"/>
                <a:ea typeface="Osaka" charset="0"/>
                <a:cs typeface="Arial" panose="020B0604020202020204" pitchFamily="34" charset="0"/>
              </a:rPr>
              <a:t>كيف غيرت                                           قراءة اليوم                                           تفكيرك عن الألسنة؟</a:t>
            </a:r>
            <a:endParaRPr lang="en-US" b="1" dirty="0">
              <a:latin typeface="Arial" panose="020B0604020202020204" pitchFamily="34" charset="0"/>
              <a:ea typeface="Osaka" charset="0"/>
              <a:cs typeface="Arial" panose="020B0604020202020204" pitchFamily="34" charset="0"/>
            </a:endParaRPr>
          </a:p>
        </p:txBody>
      </p:sp>
      <p:sp>
        <p:nvSpPr>
          <p:cNvPr id="652291" name="Rectangle 3"/>
          <p:cNvSpPr>
            <a:spLocks noChangeArrowheads="1"/>
          </p:cNvSpPr>
          <p:nvPr/>
        </p:nvSpPr>
        <p:spPr bwMode="auto">
          <a:xfrm>
            <a:off x="250825" y="2895600"/>
            <a:ext cx="3889375" cy="3124200"/>
          </a:xfrm>
          <a:prstGeom prst="rect">
            <a:avLst/>
          </a:prstGeom>
          <a:solidFill>
            <a:srgbClr val="A50021"/>
          </a:solidFill>
          <a:ln w="9525">
            <a:noFill/>
            <a:miter lim="800000"/>
            <a:headEnd/>
            <a:tailEnd/>
          </a:ln>
          <a:effectLst/>
        </p:spPr>
        <p:txBody>
          <a:bodyPr anchor="ctr"/>
          <a:lstStyle/>
          <a:p>
            <a:pPr algn="ctr" eaLnBrk="1" hangingPunct="1">
              <a:defRPr/>
            </a:pPr>
            <a:r>
              <a:rPr lang="ar-JO" sz="3600" b="1" dirty="0">
                <a:solidFill>
                  <a:srgbClr val="FFFFFF"/>
                </a:solidFill>
                <a:effectLst>
                  <a:outerShdw blurRad="38100" dist="38100" dir="2700000" algn="tl">
                    <a:srgbClr val="000000"/>
                  </a:outerShdw>
                </a:effectLst>
                <a:latin typeface="Arial" panose="020B0604020202020204" pitchFamily="34" charset="0"/>
                <a:ea typeface="Osaka" charset="0"/>
                <a:cs typeface="Arial" panose="020B0604020202020204" pitchFamily="34" charset="0"/>
              </a:rPr>
              <a:t>ماذا كان           مفهومك                 </a:t>
            </a:r>
            <a:r>
              <a:rPr lang="ar-JO" sz="3600" b="1" dirty="0">
                <a:solidFill>
                  <a:srgbClr val="FFFF00"/>
                </a:solidFill>
                <a:effectLst>
                  <a:outerShdw blurRad="38100" dist="38100" dir="2700000" algn="tl">
                    <a:srgbClr val="000000"/>
                  </a:outerShdw>
                </a:effectLst>
                <a:latin typeface="Arial" panose="020B0604020202020204" pitchFamily="34" charset="0"/>
                <a:ea typeface="Osaka" charset="0"/>
                <a:cs typeface="Arial" panose="020B0604020202020204" pitchFamily="34" charset="0"/>
              </a:rPr>
              <a:t>قبل</a:t>
            </a:r>
            <a:r>
              <a:rPr lang="ar-JO" sz="3600" b="1" dirty="0">
                <a:solidFill>
                  <a:srgbClr val="FFFFFF"/>
                </a:solidFill>
                <a:effectLst>
                  <a:outerShdw blurRad="38100" dist="38100" dir="2700000" algn="tl">
                    <a:srgbClr val="000000"/>
                  </a:outerShdw>
                </a:effectLst>
                <a:latin typeface="Arial" panose="020B0604020202020204" pitchFamily="34" charset="0"/>
                <a:ea typeface="Osaka" charset="0"/>
                <a:cs typeface="Arial" panose="020B0604020202020204" pitchFamily="34" charset="0"/>
              </a:rPr>
              <a:t> عمل                هذا الواجب؟</a:t>
            </a:r>
            <a:endParaRPr lang="en-US" sz="3600" b="1" dirty="0">
              <a:solidFill>
                <a:srgbClr val="FFFFFF"/>
              </a:solidFill>
              <a:effectLst>
                <a:outerShdw blurRad="38100" dist="38100" dir="2700000" algn="tl">
                  <a:srgbClr val="000000"/>
                </a:outerShdw>
              </a:effectLst>
              <a:latin typeface="Arial" panose="020B0604020202020204" pitchFamily="34" charset="0"/>
              <a:ea typeface="Osaka" charset="0"/>
              <a:cs typeface="Arial" panose="020B0604020202020204" pitchFamily="34" charset="0"/>
            </a:endParaRPr>
          </a:p>
        </p:txBody>
      </p:sp>
      <p:sp>
        <p:nvSpPr>
          <p:cNvPr id="652292" name="Rectangle 4"/>
          <p:cNvSpPr>
            <a:spLocks noChangeArrowheads="1"/>
          </p:cNvSpPr>
          <p:nvPr/>
        </p:nvSpPr>
        <p:spPr bwMode="auto">
          <a:xfrm>
            <a:off x="5181600" y="2895600"/>
            <a:ext cx="3581400" cy="3124200"/>
          </a:xfrm>
          <a:prstGeom prst="rect">
            <a:avLst/>
          </a:prstGeom>
          <a:solidFill>
            <a:srgbClr val="A50021"/>
          </a:solidFill>
          <a:ln w="9525">
            <a:noFill/>
            <a:miter lim="800000"/>
            <a:headEnd/>
            <a:tailEnd/>
          </a:ln>
          <a:effectLst/>
        </p:spPr>
        <p:txBody>
          <a:bodyPr anchor="ctr"/>
          <a:lstStyle/>
          <a:p>
            <a:pPr algn="ctr" eaLnBrk="1" hangingPunct="1">
              <a:defRPr/>
            </a:pPr>
            <a:r>
              <a:rPr lang="ar-JO" sz="3600" b="1" dirty="0">
                <a:solidFill>
                  <a:srgbClr val="FFFFFF"/>
                </a:solidFill>
                <a:effectLst>
                  <a:outerShdw blurRad="38100" dist="38100" dir="2700000" algn="tl">
                    <a:srgbClr val="000000"/>
                  </a:outerShdw>
                </a:effectLst>
                <a:latin typeface="Arial" panose="020B0604020202020204" pitchFamily="34" charset="0"/>
                <a:ea typeface="Osaka" charset="0"/>
                <a:cs typeface="Arial" panose="020B0604020202020204" pitchFamily="34" charset="0"/>
              </a:rPr>
              <a:t>ما هو           مفهومك             </a:t>
            </a:r>
            <a:r>
              <a:rPr lang="ar-JO" sz="3600" b="1" dirty="0">
                <a:solidFill>
                  <a:srgbClr val="FFFF00"/>
                </a:solidFill>
                <a:effectLst>
                  <a:outerShdw blurRad="38100" dist="38100" dir="2700000" algn="tl">
                    <a:srgbClr val="000000"/>
                  </a:outerShdw>
                </a:effectLst>
                <a:latin typeface="Arial" panose="020B0604020202020204" pitchFamily="34" charset="0"/>
                <a:ea typeface="Osaka" charset="0"/>
                <a:cs typeface="Arial" panose="020B0604020202020204" pitchFamily="34" charset="0"/>
              </a:rPr>
              <a:t>الآن</a:t>
            </a:r>
            <a:r>
              <a:rPr lang="ar-JO" sz="3600" b="1" dirty="0">
                <a:solidFill>
                  <a:srgbClr val="FFFFFF"/>
                </a:solidFill>
                <a:effectLst>
                  <a:outerShdw blurRad="38100" dist="38100" dir="2700000" algn="tl">
                    <a:srgbClr val="000000"/>
                  </a:outerShdw>
                </a:effectLst>
                <a:latin typeface="Arial" panose="020B0604020202020204" pitchFamily="34" charset="0"/>
                <a:ea typeface="Osaka" charset="0"/>
                <a:cs typeface="Arial" panose="020B0604020202020204" pitchFamily="34" charset="0"/>
              </a:rPr>
              <a:t>؟</a:t>
            </a:r>
            <a:endParaRPr lang="en-US" sz="3600" b="1" dirty="0">
              <a:solidFill>
                <a:srgbClr val="FFFFFF"/>
              </a:solidFill>
              <a:effectLst>
                <a:outerShdw blurRad="38100" dist="38100" dir="2700000" algn="tl">
                  <a:srgbClr val="000000"/>
                </a:outerShdw>
              </a:effectLst>
              <a:latin typeface="Arial" panose="020B0604020202020204" pitchFamily="34" charset="0"/>
              <a:ea typeface="Osaka" charset="0"/>
              <a:cs typeface="Arial" panose="020B0604020202020204" pitchFamily="34" charset="0"/>
            </a:endParaRPr>
          </a:p>
        </p:txBody>
      </p:sp>
      <p:sp>
        <p:nvSpPr>
          <p:cNvPr id="652293" name="AutoShape 5"/>
          <p:cNvSpPr>
            <a:spLocks noChangeArrowheads="1"/>
          </p:cNvSpPr>
          <p:nvPr/>
        </p:nvSpPr>
        <p:spPr bwMode="auto">
          <a:xfrm>
            <a:off x="4191000" y="3581400"/>
            <a:ext cx="914400" cy="1676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52291"/>
                                        </p:tgtEl>
                                        <p:attrNameLst>
                                          <p:attrName>style.visibility</p:attrName>
                                        </p:attrNameLst>
                                      </p:cBhvr>
                                      <p:to>
                                        <p:strVal val="visible"/>
                                      </p:to>
                                    </p:set>
                                    <p:animEffect transition="in" filter="wipe(up)">
                                      <p:cBhvr>
                                        <p:cTn id="7" dur="500"/>
                                        <p:tgtEl>
                                          <p:spTgt spid="6522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52293"/>
                                        </p:tgtEl>
                                        <p:attrNameLst>
                                          <p:attrName>style.visibility</p:attrName>
                                        </p:attrNameLst>
                                      </p:cBhvr>
                                      <p:to>
                                        <p:strVal val="visible"/>
                                      </p:to>
                                    </p:set>
                                    <p:animEffect transition="in" filter="wipe(left)">
                                      <p:cBhvr>
                                        <p:cTn id="12" dur="500"/>
                                        <p:tgtEl>
                                          <p:spTgt spid="652293"/>
                                        </p:tgtEl>
                                      </p:cBhvr>
                                    </p:animEffect>
                                  </p:childTnLst>
                                </p:cTn>
                              </p:par>
                            </p:childTnLst>
                          </p:cTn>
                        </p:par>
                        <p:par>
                          <p:cTn id="13" fill="hold" nodeType="afterGroup">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652292"/>
                                        </p:tgtEl>
                                        <p:attrNameLst>
                                          <p:attrName>style.visibility</p:attrName>
                                        </p:attrNameLst>
                                      </p:cBhvr>
                                      <p:to>
                                        <p:strVal val="visible"/>
                                      </p:to>
                                    </p:set>
                                    <p:animEffect transition="in" filter="wipe(up)">
                                      <p:cBhvr>
                                        <p:cTn id="16" dur="500"/>
                                        <p:tgtEl>
                                          <p:spTgt spid="65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2291" grpId="0" animBg="1"/>
      <p:bldP spid="652292" grpId="0" animBg="1"/>
      <p:bldP spid="65229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lgn="ctr" eaLnBrk="1" hangingPunct="1">
              <a:defRPr/>
            </a:pPr>
            <a:r>
              <a:rPr lang="ar-JO" b="1" dirty="0">
                <a:effectLst>
                  <a:glow rad="101600">
                    <a:schemeClr val="bg1">
                      <a:alpha val="64000"/>
                    </a:schemeClr>
                  </a:glow>
                </a:effectLst>
                <a:latin typeface="Arial Black" charset="0"/>
                <a:cs typeface="Arial" charset="0"/>
              </a:rPr>
              <a:t>التعريف</a:t>
            </a:r>
            <a:endParaRPr lang="en-US" b="1" dirty="0">
              <a:effectLst>
                <a:glow rad="101600">
                  <a:schemeClr val="bg1">
                    <a:alpha val="64000"/>
                  </a:schemeClr>
                </a:glow>
              </a:effectLst>
              <a:latin typeface="Arial Black" charset="0"/>
              <a:cs typeface="Arial" charset="0"/>
            </a:endParaRPr>
          </a:p>
        </p:txBody>
      </p:sp>
      <p:sp>
        <p:nvSpPr>
          <p:cNvPr id="50179" name="Rectangle 3"/>
          <p:cNvSpPr>
            <a:spLocks noGrp="1" noChangeArrowheads="1"/>
          </p:cNvSpPr>
          <p:nvPr>
            <p:ph type="body" idx="1"/>
          </p:nvPr>
        </p:nvSpPr>
        <p:spPr>
          <a:xfrm>
            <a:off x="457200" y="1066800"/>
            <a:ext cx="7931224" cy="5674568"/>
          </a:xfrm>
        </p:spPr>
        <p:txBody>
          <a:bodyPr/>
          <a:lstStyle/>
          <a:p>
            <a:pPr marL="609600" indent="-609600" algn="r" rtl="1" eaLnBrk="1" hangingPunct="1">
              <a:buFontTx/>
              <a:buNone/>
              <a:defRPr/>
            </a:pPr>
            <a:r>
              <a:rPr lang="en-US" altLang="zh-CN" sz="3200" dirty="0">
                <a:solidFill>
                  <a:srgbClr val="008000"/>
                </a:solidFill>
                <a:effectLst>
                  <a:glow rad="101600">
                    <a:schemeClr val="bg1">
                      <a:alpha val="64000"/>
                    </a:schemeClr>
                  </a:glow>
                </a:effectLst>
                <a:latin typeface="Arial" panose="020B0604020202020204" pitchFamily="34" charset="0"/>
                <a:ea typeface="宋体" charset="0"/>
                <a:cs typeface="Arial" panose="020B0604020202020204" pitchFamily="34" charset="0"/>
              </a:rPr>
              <a:t> </a:t>
            </a:r>
            <a:r>
              <a:rPr lang="en-US" altLang="zh-CN" sz="3200" dirty="0" err="1">
                <a:solidFill>
                  <a:srgbClr val="008000"/>
                </a:solidFill>
                <a:effectLst>
                  <a:glow rad="101600">
                    <a:schemeClr val="bg1">
                      <a:alpha val="64000"/>
                    </a:schemeClr>
                  </a:glow>
                </a:effectLst>
                <a:latin typeface="Arial" panose="020B0604020202020204" pitchFamily="34" charset="0"/>
                <a:ea typeface="宋体" charset="0"/>
                <a:cs typeface="Arial" panose="020B0604020202020204" pitchFamily="34" charset="0"/>
              </a:rPr>
              <a:t>du,namij</a:t>
            </a:r>
            <a:r>
              <a:rPr lang="en-US" altLang="zh-CN" sz="3200" dirty="0">
                <a:solidFill>
                  <a:srgbClr val="008000"/>
                </a:solidFill>
                <a:effectLst>
                  <a:glow rad="101600">
                    <a:schemeClr val="bg1">
                      <a:alpha val="64000"/>
                    </a:schemeClr>
                  </a:glow>
                </a:effectLst>
                <a:latin typeface="Arial" panose="020B0604020202020204" pitchFamily="34" charset="0"/>
                <a:ea typeface="宋体" charset="0"/>
                <a:cs typeface="Arial" panose="020B0604020202020204" pitchFamily="34" charset="0"/>
              </a:rPr>
              <a:t> </a:t>
            </a:r>
            <a:r>
              <a:rPr lang="en-US" dirty="0">
                <a:solidFill>
                  <a:srgbClr val="008000"/>
                </a:solidFill>
                <a:effectLst>
                  <a:glow rad="101600">
                    <a:schemeClr val="bg1">
                      <a:alpha val="64000"/>
                    </a:schemeClr>
                  </a:glow>
                </a:effectLst>
                <a:latin typeface="Arial" panose="020B0604020202020204" pitchFamily="34" charset="0"/>
                <a:ea typeface="宋体" charset="0"/>
                <a:cs typeface="Arial" panose="020B0604020202020204" pitchFamily="34" charset="0"/>
              </a:rPr>
              <a:t>(</a:t>
            </a:r>
            <a:r>
              <a:rPr lang="en-US" i="1" dirty="0" err="1">
                <a:solidFill>
                  <a:srgbClr val="008000"/>
                </a:solidFill>
                <a:effectLst>
                  <a:glow rad="101600">
                    <a:schemeClr val="bg1">
                      <a:alpha val="64000"/>
                    </a:schemeClr>
                  </a:glow>
                </a:effectLst>
                <a:latin typeface="Arial" panose="020B0604020202020204" pitchFamily="34" charset="0"/>
                <a:ea typeface="宋体" charset="0"/>
                <a:cs typeface="Arial" panose="020B0604020202020204" pitchFamily="34" charset="0"/>
              </a:rPr>
              <a:t>dunamis</a:t>
            </a:r>
            <a:r>
              <a:rPr lang="en-US" dirty="0">
                <a:solidFill>
                  <a:srgbClr val="008000"/>
                </a:solidFill>
                <a:effectLst>
                  <a:glow rad="101600">
                    <a:schemeClr val="bg1">
                      <a:alpha val="64000"/>
                    </a:schemeClr>
                  </a:glow>
                </a:effectLst>
                <a:latin typeface="Arial" panose="020B0604020202020204" pitchFamily="34" charset="0"/>
                <a:ea typeface="宋体" charset="0"/>
                <a:cs typeface="Arial" panose="020B0604020202020204" pitchFamily="34" charset="0"/>
              </a:rPr>
              <a:t>)</a:t>
            </a:r>
            <a:r>
              <a:rPr lang="en-US" dirty="0">
                <a:effectLst>
                  <a:glow rad="101600">
                    <a:schemeClr val="bg1">
                      <a:alpha val="64000"/>
                    </a:schemeClr>
                  </a:glow>
                </a:effectLst>
                <a:latin typeface="Arial" panose="020B0604020202020204" pitchFamily="34" charset="0"/>
                <a:ea typeface="宋体" charset="0"/>
                <a:cs typeface="Arial" panose="020B0604020202020204" pitchFamily="34" charset="0"/>
              </a:rPr>
              <a:t> </a:t>
            </a:r>
            <a:r>
              <a:rPr lang="ar-JO" dirty="0">
                <a:solidFill>
                  <a:srgbClr val="000000"/>
                </a:solidFill>
                <a:effectLst>
                  <a:glow rad="101600">
                    <a:schemeClr val="bg1">
                      <a:alpha val="64000"/>
                    </a:schemeClr>
                  </a:glow>
                </a:effectLst>
                <a:latin typeface="Arial" panose="020B0604020202020204" pitchFamily="34" charset="0"/>
                <a:ea typeface="宋体" charset="0"/>
                <a:cs typeface="Arial" panose="020B0604020202020204" pitchFamily="34" charset="0"/>
              </a:rPr>
              <a:t>1 كو 12: 10</a:t>
            </a:r>
            <a:br>
              <a:rPr lang="en-US" dirty="0">
                <a:solidFill>
                  <a:srgbClr val="000000"/>
                </a:solidFill>
                <a:effectLst>
                  <a:glow rad="101600">
                    <a:schemeClr val="bg1">
                      <a:alpha val="64000"/>
                    </a:schemeClr>
                  </a:glow>
                </a:effectLst>
                <a:latin typeface="Arial" panose="020B0604020202020204" pitchFamily="34" charset="0"/>
                <a:ea typeface="宋体" charset="0"/>
                <a:cs typeface="Arial" panose="020B0604020202020204" pitchFamily="34" charset="0"/>
              </a:rPr>
            </a:br>
            <a:r>
              <a:rPr lang="ar-JO" dirty="0">
                <a:effectLst>
                  <a:glow rad="101600">
                    <a:schemeClr val="bg1">
                      <a:alpha val="64000"/>
                    </a:schemeClr>
                  </a:glow>
                </a:effectLst>
                <a:latin typeface="Arial" panose="020B0604020202020204" pitchFamily="34" charset="0"/>
                <a:ea typeface="宋体" charset="0"/>
                <a:cs typeface="Arial" panose="020B0604020202020204" pitchFamily="34" charset="0"/>
              </a:rPr>
              <a:t>عمل يظهر </a:t>
            </a:r>
            <a:r>
              <a:rPr lang="ar-JO" dirty="0">
                <a:solidFill>
                  <a:srgbClr val="00B050"/>
                </a:solidFill>
                <a:effectLst>
                  <a:glow rad="101600">
                    <a:schemeClr val="bg1">
                      <a:alpha val="64000"/>
                    </a:schemeClr>
                  </a:glow>
                </a:effectLst>
                <a:latin typeface="Arial" panose="020B0604020202020204" pitchFamily="34" charset="0"/>
                <a:ea typeface="宋体" charset="0"/>
                <a:cs typeface="Arial" panose="020B0604020202020204" pitchFamily="34" charset="0"/>
              </a:rPr>
              <a:t>قوة</a:t>
            </a:r>
            <a:r>
              <a:rPr lang="ar-JO" dirty="0">
                <a:effectLst>
                  <a:glow rad="101600">
                    <a:schemeClr val="bg1">
                      <a:alpha val="64000"/>
                    </a:schemeClr>
                  </a:glow>
                </a:effectLst>
                <a:latin typeface="Arial" panose="020B0604020202020204" pitchFamily="34" charset="0"/>
                <a:ea typeface="宋体" charset="0"/>
                <a:cs typeface="Arial" panose="020B0604020202020204" pitchFamily="34" charset="0"/>
              </a:rPr>
              <a:t> عظيمة، وخاصة القوة الإلهية.</a:t>
            </a:r>
            <a:endParaRPr lang="en-US" dirty="0">
              <a:effectLst>
                <a:glow rad="101600">
                  <a:schemeClr val="bg1">
                    <a:alpha val="64000"/>
                  </a:schemeClr>
                </a:glow>
              </a:effectLst>
              <a:latin typeface="Arial" panose="020B0604020202020204" pitchFamily="34" charset="0"/>
              <a:ea typeface="宋体" charset="0"/>
              <a:cs typeface="Arial" panose="020B0604020202020204" pitchFamily="34" charset="0"/>
            </a:endParaRPr>
          </a:p>
          <a:p>
            <a:pPr marL="609600" indent="-609600" algn="r" rtl="1" eaLnBrk="1" hangingPunct="1">
              <a:buFontTx/>
              <a:buNone/>
              <a:defRPr/>
            </a:pPr>
            <a:r>
              <a:rPr lang="en-US" altLang="zh-CN" sz="3200" dirty="0">
                <a:solidFill>
                  <a:srgbClr val="990000"/>
                </a:solidFill>
                <a:effectLst>
                  <a:glow rad="101600">
                    <a:schemeClr val="bg1">
                      <a:alpha val="64000"/>
                    </a:schemeClr>
                  </a:glow>
                </a:effectLst>
                <a:latin typeface="Arial" panose="020B0604020202020204" pitchFamily="34" charset="0"/>
                <a:ea typeface="宋体" charset="0"/>
                <a:cs typeface="Arial" panose="020B0604020202020204" pitchFamily="34" charset="0"/>
              </a:rPr>
              <a:t> </a:t>
            </a:r>
            <a:r>
              <a:rPr lang="en-US" altLang="zh-CN" sz="3200" dirty="0" err="1">
                <a:solidFill>
                  <a:srgbClr val="990000"/>
                </a:solidFill>
                <a:effectLst>
                  <a:glow rad="101600">
                    <a:schemeClr val="bg1">
                      <a:alpha val="64000"/>
                    </a:schemeClr>
                  </a:glow>
                </a:effectLst>
                <a:latin typeface="Arial" panose="020B0604020202020204" pitchFamily="34" charset="0"/>
                <a:ea typeface="宋体" charset="0"/>
                <a:cs typeface="Arial" panose="020B0604020202020204" pitchFamily="34" charset="0"/>
              </a:rPr>
              <a:t>te,raj</a:t>
            </a:r>
            <a:r>
              <a:rPr lang="en-US" altLang="zh-CN" sz="3200" dirty="0">
                <a:solidFill>
                  <a:srgbClr val="990000"/>
                </a:solidFill>
                <a:effectLst>
                  <a:glow rad="101600">
                    <a:schemeClr val="bg1">
                      <a:alpha val="64000"/>
                    </a:schemeClr>
                  </a:glow>
                </a:effectLst>
                <a:latin typeface="Arial" panose="020B0604020202020204" pitchFamily="34" charset="0"/>
                <a:ea typeface="宋体" charset="0"/>
                <a:cs typeface="Arial" panose="020B0604020202020204" pitchFamily="34" charset="0"/>
              </a:rPr>
              <a:t> </a:t>
            </a:r>
            <a:r>
              <a:rPr lang="en-US" altLang="zh-CN" dirty="0">
                <a:solidFill>
                  <a:srgbClr val="990000"/>
                </a:solidFill>
                <a:effectLst>
                  <a:glow rad="101600">
                    <a:schemeClr val="bg1">
                      <a:alpha val="64000"/>
                    </a:schemeClr>
                  </a:glow>
                </a:effectLst>
                <a:latin typeface="Arial" panose="020B0604020202020204" pitchFamily="34" charset="0"/>
                <a:ea typeface="宋体" charset="0"/>
                <a:cs typeface="Arial" panose="020B0604020202020204" pitchFamily="34" charset="0"/>
              </a:rPr>
              <a:t>(</a:t>
            </a:r>
            <a:r>
              <a:rPr lang="en-US" altLang="zh-CN" i="1" dirty="0">
                <a:solidFill>
                  <a:srgbClr val="800000"/>
                </a:solidFill>
                <a:effectLst>
                  <a:glow rad="101600">
                    <a:schemeClr val="bg1">
                      <a:alpha val="64000"/>
                    </a:schemeClr>
                  </a:glow>
                </a:effectLst>
                <a:latin typeface="Arial" panose="020B0604020202020204" pitchFamily="34" charset="0"/>
                <a:ea typeface="宋体" charset="0"/>
                <a:cs typeface="Arial" panose="020B0604020202020204" pitchFamily="34" charset="0"/>
              </a:rPr>
              <a:t>teras</a:t>
            </a:r>
            <a:r>
              <a:rPr lang="en-US" altLang="zh-CN" dirty="0">
                <a:solidFill>
                  <a:srgbClr val="990000"/>
                </a:solidFill>
                <a:effectLst>
                  <a:glow rad="101600">
                    <a:schemeClr val="bg1">
                      <a:alpha val="64000"/>
                    </a:schemeClr>
                  </a:glow>
                </a:effectLst>
                <a:latin typeface="Arial" panose="020B0604020202020204" pitchFamily="34" charset="0"/>
                <a:ea typeface="宋体" charset="0"/>
                <a:cs typeface="Arial" panose="020B0604020202020204" pitchFamily="34" charset="0"/>
              </a:rPr>
              <a:t>)</a:t>
            </a:r>
            <a:r>
              <a:rPr lang="en-US" altLang="zh-CN" dirty="0">
                <a:effectLst>
                  <a:glow rad="101600">
                    <a:schemeClr val="bg1">
                      <a:alpha val="64000"/>
                    </a:schemeClr>
                  </a:glow>
                </a:effectLst>
                <a:latin typeface="Arial" panose="020B0604020202020204" pitchFamily="34" charset="0"/>
                <a:ea typeface="宋体" charset="0"/>
                <a:cs typeface="Arial" panose="020B0604020202020204" pitchFamily="34" charset="0"/>
              </a:rPr>
              <a:t> </a:t>
            </a:r>
            <a:r>
              <a:rPr lang="ar-JO" altLang="zh-CN" dirty="0">
                <a:solidFill>
                  <a:srgbClr val="000000"/>
                </a:solidFill>
                <a:effectLst>
                  <a:glow rad="101600">
                    <a:schemeClr val="bg1">
                      <a:alpha val="64000"/>
                    </a:schemeClr>
                  </a:glow>
                </a:effectLst>
                <a:latin typeface="Arial" panose="020B0604020202020204" pitchFamily="34" charset="0"/>
                <a:ea typeface="宋体" charset="0"/>
                <a:cs typeface="Arial" panose="020B0604020202020204" pitchFamily="34" charset="0"/>
              </a:rPr>
              <a:t>عب 2: 4</a:t>
            </a:r>
            <a:br>
              <a:rPr lang="en-US" altLang="zh-CN" dirty="0">
                <a:solidFill>
                  <a:srgbClr val="000000"/>
                </a:solidFill>
                <a:effectLst>
                  <a:glow rad="101600">
                    <a:schemeClr val="bg1">
                      <a:alpha val="64000"/>
                    </a:schemeClr>
                  </a:glow>
                </a:effectLst>
                <a:latin typeface="Arial" panose="020B0604020202020204" pitchFamily="34" charset="0"/>
                <a:ea typeface="宋体" charset="0"/>
                <a:cs typeface="Arial" panose="020B0604020202020204" pitchFamily="34" charset="0"/>
              </a:rPr>
            </a:br>
            <a:r>
              <a:rPr lang="ar-JO" altLang="zh-CN" dirty="0">
                <a:effectLst>
                  <a:glow rad="101600">
                    <a:schemeClr val="bg1">
                      <a:alpha val="64000"/>
                    </a:schemeClr>
                  </a:glow>
                </a:effectLst>
                <a:latin typeface="Arial" panose="020B0604020202020204" pitchFamily="34" charset="0"/>
                <a:ea typeface="宋体" charset="0"/>
                <a:cs typeface="Arial" panose="020B0604020202020204" pitchFamily="34" charset="0"/>
              </a:rPr>
              <a:t>حدث (</a:t>
            </a:r>
            <a:r>
              <a:rPr lang="ar-JO" altLang="zh-CN" dirty="0">
                <a:solidFill>
                  <a:srgbClr val="C00000"/>
                </a:solidFill>
                <a:effectLst>
                  <a:glow rad="101600">
                    <a:schemeClr val="bg1">
                      <a:alpha val="64000"/>
                    </a:schemeClr>
                  </a:glow>
                </a:effectLst>
                <a:latin typeface="Arial" panose="020B0604020202020204" pitchFamily="34" charset="0"/>
                <a:ea typeface="宋体" charset="0"/>
                <a:cs typeface="Arial" panose="020B0604020202020204" pitchFamily="34" charset="0"/>
              </a:rPr>
              <a:t>معجزة</a:t>
            </a:r>
            <a:r>
              <a:rPr lang="ar-JO" altLang="zh-CN" dirty="0">
                <a:effectLst>
                  <a:glow rad="101600">
                    <a:schemeClr val="bg1">
                      <a:alpha val="64000"/>
                    </a:schemeClr>
                  </a:glow>
                </a:effectLst>
                <a:latin typeface="Arial" panose="020B0604020202020204" pitchFamily="34" charset="0"/>
                <a:ea typeface="宋体" charset="0"/>
                <a:cs typeface="Arial" panose="020B0604020202020204" pitchFamily="34" charset="0"/>
              </a:rPr>
              <a:t>) يثير دهشة الناس أو استغرابهم.</a:t>
            </a:r>
            <a:endParaRPr lang="en-US" dirty="0">
              <a:effectLst>
                <a:glow rad="101600">
                  <a:schemeClr val="bg1">
                    <a:alpha val="64000"/>
                  </a:schemeClr>
                </a:glow>
              </a:effectLst>
              <a:latin typeface="Arial" panose="020B0604020202020204" pitchFamily="34" charset="0"/>
              <a:ea typeface="宋体" charset="0"/>
              <a:cs typeface="Arial" panose="020B0604020202020204" pitchFamily="34" charset="0"/>
            </a:endParaRPr>
          </a:p>
          <a:p>
            <a:pPr marL="609600" indent="-609600" algn="r" rtl="1" eaLnBrk="1" hangingPunct="1">
              <a:buFontTx/>
              <a:buNone/>
              <a:defRPr/>
            </a:pPr>
            <a:r>
              <a:rPr lang="en-US" sz="3200" dirty="0">
                <a:solidFill>
                  <a:schemeClr val="accent2"/>
                </a:solidFill>
                <a:effectLst>
                  <a:glow rad="101600">
                    <a:schemeClr val="bg1">
                      <a:alpha val="64000"/>
                    </a:schemeClr>
                  </a:glow>
                </a:effectLst>
                <a:latin typeface="Arial" panose="020B0604020202020204" pitchFamily="34" charset="0"/>
                <a:ea typeface="宋体" charset="0"/>
                <a:cs typeface="Arial" panose="020B0604020202020204" pitchFamily="34" charset="0"/>
              </a:rPr>
              <a:t> </a:t>
            </a:r>
            <a:r>
              <a:rPr lang="en-US" sz="3200" dirty="0" err="1">
                <a:solidFill>
                  <a:schemeClr val="accent2"/>
                </a:solidFill>
                <a:effectLst>
                  <a:glow rad="101600">
                    <a:schemeClr val="bg1">
                      <a:alpha val="64000"/>
                    </a:schemeClr>
                  </a:glow>
                </a:effectLst>
                <a:latin typeface="Arial" panose="020B0604020202020204" pitchFamily="34" charset="0"/>
                <a:ea typeface="宋体" charset="0"/>
                <a:cs typeface="Arial" panose="020B0604020202020204" pitchFamily="34" charset="0"/>
              </a:rPr>
              <a:t>shmei</a:t>
            </a:r>
            <a:r>
              <a:rPr lang="en-US" sz="3200" dirty="0">
                <a:solidFill>
                  <a:schemeClr val="accent2"/>
                </a:solidFill>
                <a:effectLst>
                  <a:glow rad="101600">
                    <a:schemeClr val="bg1">
                      <a:alpha val="64000"/>
                    </a:schemeClr>
                  </a:glow>
                </a:effectLst>
                <a:latin typeface="Arial" panose="020B0604020202020204" pitchFamily="34" charset="0"/>
                <a:ea typeface="宋体" charset="0"/>
                <a:cs typeface="Arial" panose="020B0604020202020204" pitchFamily="34" charset="0"/>
              </a:rPr>
              <a:t>/on </a:t>
            </a:r>
            <a:r>
              <a:rPr lang="en-US" dirty="0">
                <a:solidFill>
                  <a:schemeClr val="accent2"/>
                </a:solidFill>
                <a:effectLst>
                  <a:glow rad="101600">
                    <a:schemeClr val="bg1">
                      <a:alpha val="64000"/>
                    </a:schemeClr>
                  </a:glow>
                </a:effectLst>
                <a:latin typeface="Arial" panose="020B0604020202020204" pitchFamily="34" charset="0"/>
                <a:ea typeface="宋体" charset="0"/>
                <a:cs typeface="Arial" panose="020B0604020202020204" pitchFamily="34" charset="0"/>
              </a:rPr>
              <a:t>(</a:t>
            </a:r>
            <a:r>
              <a:rPr lang="en-US" i="1" dirty="0">
                <a:solidFill>
                  <a:schemeClr val="accent2"/>
                </a:solidFill>
                <a:effectLst>
                  <a:glow rad="101600">
                    <a:schemeClr val="bg1">
                      <a:alpha val="64000"/>
                    </a:schemeClr>
                  </a:glow>
                </a:effectLst>
                <a:latin typeface="Arial" panose="020B0604020202020204" pitchFamily="34" charset="0"/>
                <a:ea typeface="宋体" charset="0"/>
                <a:cs typeface="Arial" panose="020B0604020202020204" pitchFamily="34" charset="0"/>
              </a:rPr>
              <a:t>semeion</a:t>
            </a:r>
            <a:r>
              <a:rPr lang="en-US" dirty="0">
                <a:solidFill>
                  <a:schemeClr val="accent2"/>
                </a:solidFill>
                <a:effectLst>
                  <a:glow rad="101600">
                    <a:schemeClr val="bg1">
                      <a:alpha val="64000"/>
                    </a:schemeClr>
                  </a:glow>
                </a:effectLst>
                <a:latin typeface="Arial" panose="020B0604020202020204" pitchFamily="34" charset="0"/>
                <a:ea typeface="宋体" charset="0"/>
                <a:cs typeface="Arial" panose="020B0604020202020204" pitchFamily="34" charset="0"/>
              </a:rPr>
              <a:t>)</a:t>
            </a:r>
            <a:r>
              <a:rPr lang="en-US" dirty="0">
                <a:effectLst>
                  <a:glow rad="101600">
                    <a:schemeClr val="bg1">
                      <a:alpha val="64000"/>
                    </a:schemeClr>
                  </a:glow>
                </a:effectLst>
                <a:latin typeface="Arial" panose="020B0604020202020204" pitchFamily="34" charset="0"/>
                <a:ea typeface="宋体" charset="0"/>
                <a:cs typeface="Arial" panose="020B0604020202020204" pitchFamily="34" charset="0"/>
              </a:rPr>
              <a:t> </a:t>
            </a:r>
            <a:r>
              <a:rPr lang="ar-JO" dirty="0">
                <a:solidFill>
                  <a:srgbClr val="000000"/>
                </a:solidFill>
                <a:effectLst>
                  <a:glow rad="101600">
                    <a:schemeClr val="bg1">
                      <a:alpha val="64000"/>
                    </a:schemeClr>
                  </a:glow>
                </a:effectLst>
                <a:latin typeface="Arial" panose="020B0604020202020204" pitchFamily="34" charset="0"/>
                <a:ea typeface="宋体" charset="0"/>
                <a:cs typeface="Arial" panose="020B0604020202020204" pitchFamily="34" charset="0"/>
              </a:rPr>
              <a:t>أع 4: 16</a:t>
            </a:r>
            <a:br>
              <a:rPr lang="en-US" dirty="0">
                <a:solidFill>
                  <a:srgbClr val="000000"/>
                </a:solidFill>
                <a:effectLst>
                  <a:glow rad="101600">
                    <a:schemeClr val="bg1">
                      <a:alpha val="64000"/>
                    </a:schemeClr>
                  </a:glow>
                </a:effectLst>
                <a:latin typeface="Arial" panose="020B0604020202020204" pitchFamily="34" charset="0"/>
                <a:ea typeface="宋体" charset="0"/>
                <a:cs typeface="Arial" panose="020B0604020202020204" pitchFamily="34" charset="0"/>
              </a:rPr>
            </a:br>
            <a:r>
              <a:rPr lang="ar-JO" dirty="0">
                <a:solidFill>
                  <a:srgbClr val="C00000"/>
                </a:solidFill>
                <a:effectLst>
                  <a:glow rad="101600">
                    <a:schemeClr val="bg1">
                      <a:alpha val="64000"/>
                    </a:schemeClr>
                  </a:glow>
                </a:effectLst>
                <a:latin typeface="Arial" panose="020B0604020202020204" pitchFamily="34" charset="0"/>
                <a:ea typeface="宋体" charset="0"/>
                <a:cs typeface="Arial" panose="020B0604020202020204" pitchFamily="34" charset="0"/>
              </a:rPr>
              <a:t>آية</a:t>
            </a:r>
            <a:r>
              <a:rPr lang="ar-JO" dirty="0">
                <a:effectLst>
                  <a:glow rad="101600">
                    <a:schemeClr val="bg1">
                      <a:alpha val="64000"/>
                    </a:schemeClr>
                  </a:glow>
                </a:effectLst>
                <a:latin typeface="Arial" panose="020B0604020202020204" pitchFamily="34" charset="0"/>
                <a:ea typeface="宋体" charset="0"/>
                <a:cs typeface="Arial" panose="020B0604020202020204" pitchFamily="34" charset="0"/>
              </a:rPr>
              <a:t>: شيء يشير أو يدل على شيء آخر، وخاصة نشاط الله وقوته.</a:t>
            </a:r>
            <a:endParaRPr lang="en-US" dirty="0">
              <a:effectLst>
                <a:glow rad="101600">
                  <a:schemeClr val="bg1">
                    <a:alpha val="64000"/>
                  </a:schemeClr>
                </a:glow>
              </a:effectLst>
              <a:latin typeface="Arial" panose="020B0604020202020204" pitchFamily="34" charset="0"/>
              <a:ea typeface="宋体" charset="0"/>
              <a:cs typeface="Arial" panose="020B0604020202020204" pitchFamily="34" charset="0"/>
            </a:endParaRPr>
          </a:p>
        </p:txBody>
      </p:sp>
      <p:sp>
        <p:nvSpPr>
          <p:cNvPr id="360451" name="Text Box 4"/>
          <p:cNvSpPr txBox="1">
            <a:spLocks noChangeArrowheads="1"/>
          </p:cNvSpPr>
          <p:nvPr/>
        </p:nvSpPr>
        <p:spPr bwMode="auto">
          <a:xfrm>
            <a:off x="8543925" y="45085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t>36</a:t>
            </a:r>
            <a:endParaRPr lang="en-US"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p:cTn id="7" dur="500" fill="hold"/>
                                        <p:tgtEl>
                                          <p:spTgt spid="50179">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50179">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50179">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50179">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5017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50179">
                                            <p:txEl>
                                              <p:pRg st="1" end="1"/>
                                            </p:txEl>
                                          </p:spTgt>
                                        </p:tgtEl>
                                        <p:attrNameLst>
                                          <p:attrName>style.visibility</p:attrName>
                                        </p:attrNameLst>
                                      </p:cBhvr>
                                      <p:to>
                                        <p:strVal val="visible"/>
                                      </p:to>
                                    </p:set>
                                    <p:anim calcmode="lin" valueType="num">
                                      <p:cBhvr>
                                        <p:cTn id="16" dur="500" fill="hold"/>
                                        <p:tgtEl>
                                          <p:spTgt spid="50179">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50179">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50179">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50179">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5017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50179">
                                            <p:txEl>
                                              <p:pRg st="2" end="2"/>
                                            </p:txEl>
                                          </p:spTgt>
                                        </p:tgtEl>
                                        <p:attrNameLst>
                                          <p:attrName>style.visibility</p:attrName>
                                        </p:attrNameLst>
                                      </p:cBhvr>
                                      <p:to>
                                        <p:strVal val="visible"/>
                                      </p:to>
                                    </p:set>
                                    <p:anim calcmode="lin" valueType="num">
                                      <p:cBhvr>
                                        <p:cTn id="25" dur="500" fill="hold"/>
                                        <p:tgtEl>
                                          <p:spTgt spid="50179">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50179">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50179">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50179">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501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10" descr="babel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0482" name="Rectangle 2"/>
          <p:cNvSpPr>
            <a:spLocks noGrp="1" noChangeArrowheads="1"/>
          </p:cNvSpPr>
          <p:nvPr>
            <p:ph type="ctrTitle"/>
          </p:nvPr>
        </p:nvSpPr>
        <p:spPr>
          <a:xfrm>
            <a:off x="2133600" y="533400"/>
            <a:ext cx="4572000" cy="3200400"/>
          </a:xfrm>
          <a:effectLst>
            <a:outerShdw blurRad="63500" dist="35921" dir="2700000" algn="ctr" rotWithShape="0">
              <a:srgbClr val="000000">
                <a:alpha val="74998"/>
              </a:srgbClr>
            </a:outerShdw>
          </a:effectLst>
        </p:spPr>
        <p:txBody>
          <a:bodyPr/>
          <a:lstStyle/>
          <a:p>
            <a:pPr eaLnBrk="1" hangingPunct="1">
              <a:defRPr/>
            </a:pPr>
            <a:r>
              <a:rPr lang="ar-JO" dirty="0">
                <a:solidFill>
                  <a:srgbClr val="FFFF00"/>
                </a:solidFill>
                <a:latin typeface="Arial" panose="020B0604020202020204" pitchFamily="34" charset="0"/>
                <a:cs typeface="Arial" panose="020B0604020202020204" pitchFamily="34" charset="0"/>
              </a:rPr>
              <a:t>هل الألسنة </a:t>
            </a:r>
            <a:br>
              <a:rPr lang="ar-JO" dirty="0">
                <a:solidFill>
                  <a:srgbClr val="FFFF00"/>
                </a:solidFill>
                <a:latin typeface="Arial" panose="020B0604020202020204" pitchFamily="34" charset="0"/>
                <a:cs typeface="Arial" panose="020B0604020202020204" pitchFamily="34" charset="0"/>
              </a:rPr>
            </a:br>
            <a:r>
              <a:rPr lang="ar-JO" dirty="0">
                <a:solidFill>
                  <a:srgbClr val="FFFF00"/>
                </a:solidFill>
                <a:latin typeface="Arial" panose="020B0604020202020204" pitchFamily="34" charset="0"/>
                <a:cs typeface="Arial" panose="020B0604020202020204" pitchFamily="34" charset="0"/>
              </a:rPr>
              <a:t>لغة سماوية؟</a:t>
            </a:r>
            <a:endParaRPr lang="en-US" dirty="0">
              <a:solidFill>
                <a:schemeClr val="bg1"/>
              </a:solidFill>
              <a:latin typeface="Arial" panose="020B0604020202020204" pitchFamily="34" charset="0"/>
              <a:cs typeface="Arial" panose="020B0604020202020204" pitchFamily="34" charset="0"/>
            </a:endParaRPr>
          </a:p>
        </p:txBody>
      </p:sp>
      <p:sp>
        <p:nvSpPr>
          <p:cNvPr id="660491" name="Rectangle 11"/>
          <p:cNvSpPr>
            <a:spLocks noChangeArrowheads="1"/>
          </p:cNvSpPr>
          <p:nvPr/>
        </p:nvSpPr>
        <p:spPr bwMode="auto">
          <a:xfrm>
            <a:off x="1905000" y="3475038"/>
            <a:ext cx="5105400" cy="29718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ctr">
              <a:spcBef>
                <a:spcPct val="20000"/>
              </a:spcBef>
              <a:defRPr/>
            </a:pPr>
            <a:r>
              <a:rPr lang="ar-JO" altLang="ja-JP" sz="3200" b="1" dirty="0">
                <a:solidFill>
                  <a:srgbClr val="FFFFFF"/>
                </a:solidFill>
                <a:latin typeface="Arial" panose="020B0604020202020204" pitchFamily="34" charset="0"/>
                <a:cs typeface="Arial" panose="020B0604020202020204" pitchFamily="34" charset="0"/>
              </a:rPr>
              <a:t>1إِنْ كُنْتُ أَتَكَلَّمُ بِأَلْسِنَةِ النَّاسِ وَالْمَلاَئِكَةِ وَلكِنْ لَيْسَ لِي مَحَبَّةٌ، فَقَدْ صِرْتُ نُحَاسًا يَطِنُّ أَوْ صَنْجًا يَرِنُّ.</a:t>
            </a:r>
          </a:p>
          <a:p>
            <a:pPr algn="ctr">
              <a:spcBef>
                <a:spcPct val="20000"/>
              </a:spcBef>
              <a:defRPr/>
            </a:pPr>
            <a:r>
              <a:rPr lang="ar-JO" altLang="ja-JP" sz="3200" b="1" dirty="0">
                <a:solidFill>
                  <a:srgbClr val="FFFFFF"/>
                </a:solidFill>
                <a:latin typeface="Arial" panose="020B0604020202020204" pitchFamily="34" charset="0"/>
                <a:cs typeface="Arial" panose="020B0604020202020204" pitchFamily="34" charset="0"/>
              </a:rPr>
              <a:t> </a:t>
            </a:r>
            <a:r>
              <a:rPr lang="ar-JO" sz="3200" b="1" dirty="0">
                <a:solidFill>
                  <a:srgbClr val="FFFFFF"/>
                </a:solidFill>
                <a:latin typeface="Arial" panose="020B0604020202020204" pitchFamily="34" charset="0"/>
                <a:cs typeface="Arial" panose="020B0604020202020204" pitchFamily="34" charset="0"/>
              </a:rPr>
              <a:t>(1 كو 13: 1)</a:t>
            </a:r>
            <a:endParaRPr 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9537"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457200" y="533400"/>
            <a:ext cx="8305800" cy="633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9538" name="Text Box 3"/>
          <p:cNvSpPr txBox="1">
            <a:spLocks noChangeArrowheads="1"/>
          </p:cNvSpPr>
          <p:nvPr/>
        </p:nvSpPr>
        <p:spPr bwMode="auto">
          <a:xfrm>
            <a:off x="8366125" y="412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000000"/>
                </a:solidFill>
                <a:cs typeface="Arial" charset="0"/>
              </a:rPr>
              <a:t>132</a:t>
            </a:r>
            <a:endParaRPr lang="en-US" b="1" dirty="0">
              <a:solidFill>
                <a:srgbClr val="000000"/>
              </a:solidFill>
              <a:cs typeface="Arial" charset="0"/>
            </a:endParaRPr>
          </a:p>
        </p:txBody>
      </p:sp>
      <p:sp>
        <p:nvSpPr>
          <p:cNvPr id="449539" name="Rectangle 4"/>
          <p:cNvSpPr>
            <a:spLocks noGrp="1" noChangeArrowheads="1"/>
          </p:cNvSpPr>
          <p:nvPr>
            <p:ph type="title" idx="4294967295"/>
          </p:nvPr>
        </p:nvSpPr>
        <p:spPr>
          <a:xfrm>
            <a:off x="468313" y="-1588"/>
            <a:ext cx="7920037" cy="522288"/>
          </a:xfrm>
          <a:solidFill>
            <a:schemeClr val="hlink"/>
          </a:solidFill>
        </p:spPr>
        <p:txBody>
          <a:bodyPr lIns="91440" tIns="45720" rIns="91440" bIns="45720">
            <a:spAutoFit/>
          </a:bodyPr>
          <a:lstStyle/>
          <a:p>
            <a:pPr eaLnBrk="1" hangingPunct="1"/>
            <a:r>
              <a:rPr lang="ar-JO" sz="2800" b="1" dirty="0">
                <a:solidFill>
                  <a:srgbClr val="FFFFFF"/>
                </a:solidFill>
                <a:latin typeface="Arial" charset="0"/>
                <a:ea typeface="ＭＳ Ｐゴシック" charset="0"/>
                <a:cs typeface="Arial" charset="0"/>
              </a:rPr>
              <a:t>الشتات اليهودي في يوم الخمسين</a:t>
            </a:r>
            <a:endParaRPr lang="en-US" sz="2800" b="1" dirty="0">
              <a:solidFill>
                <a:srgbClr val="FFFFFF"/>
              </a:solidFill>
              <a:latin typeface="Arial" charset="0"/>
              <a:ea typeface="ＭＳ Ｐゴシック" charset="0"/>
              <a:cs typeface="Arial"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holy spirit acts 2">
            <a:extLst>
              <a:ext uri="{FF2B5EF4-FFF2-40B4-BE49-F238E27FC236}">
                <a16:creationId xmlns:a16="http://schemas.microsoft.com/office/drawing/2014/main" id="{9AF808F3-FEE7-D14A-8DED-297D121FEBA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603" name="Rectangle 3"/>
          <p:cNvSpPr>
            <a:spLocks noGrp="1" noChangeArrowheads="1"/>
          </p:cNvSpPr>
          <p:nvPr>
            <p:ph type="title"/>
          </p:nvPr>
        </p:nvSpPr>
        <p:spPr>
          <a:xfrm>
            <a:off x="0" y="179387"/>
            <a:ext cx="9144000" cy="1177925"/>
          </a:xfrm>
        </p:spPr>
        <p:txBody>
          <a:bodyPr/>
          <a:lstStyle/>
          <a:p>
            <a:pPr eaLnBrk="1" hangingPunct="1">
              <a:defRPr/>
            </a:pPr>
            <a:r>
              <a:rPr lang="ar-JO" sz="3600" b="1" dirty="0">
                <a:solidFill>
                  <a:schemeClr val="tx1"/>
                </a:solidFill>
                <a:latin typeface="Arial" panose="020B0604020202020204" pitchFamily="34" charset="0"/>
                <a:ea typeface="ＭＳ Ｐゴシック" charset="0"/>
                <a:cs typeface="Arial" panose="020B0604020202020204" pitchFamily="34" charset="0"/>
              </a:rPr>
              <a:t>حلّ الروح في يوم الخمسين</a:t>
            </a:r>
            <a:br>
              <a:rPr lang="en-US" sz="3600" b="1" dirty="0">
                <a:solidFill>
                  <a:schemeClr val="tx1"/>
                </a:solidFill>
                <a:latin typeface="Arial" charset="0"/>
                <a:ea typeface="ＭＳ Ｐゴシック" charset="0"/>
                <a:cs typeface="ＭＳ Ｐゴシック" charset="0"/>
              </a:rPr>
            </a:br>
            <a:r>
              <a:rPr lang="ar-JO" sz="3600" b="1" dirty="0">
                <a:solidFill>
                  <a:schemeClr val="tx1"/>
                </a:solidFill>
                <a:latin typeface="Arial" panose="020B0604020202020204" pitchFamily="34" charset="0"/>
                <a:ea typeface="ＭＳ Ｐゴシック" charset="0"/>
                <a:cs typeface="Arial" panose="020B0604020202020204" pitchFamily="34" charset="0"/>
              </a:rPr>
              <a:t>(أعمال الرسل 2: 1- 13)</a:t>
            </a:r>
            <a:endParaRPr lang="en-US" sz="3600" b="1" dirty="0">
              <a:solidFill>
                <a:schemeClr val="bg2"/>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143386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3633" name="Group 2"/>
          <p:cNvGrpSpPr>
            <a:grpSpLocks/>
          </p:cNvGrpSpPr>
          <p:nvPr/>
        </p:nvGrpSpPr>
        <p:grpSpPr bwMode="auto">
          <a:xfrm>
            <a:off x="0" y="-76200"/>
            <a:ext cx="9144000" cy="6934200"/>
            <a:chOff x="-476" y="0"/>
            <a:chExt cx="6236" cy="4441"/>
          </a:xfrm>
        </p:grpSpPr>
        <p:pic>
          <p:nvPicPr>
            <p:cNvPr id="453641" name="Picture 3" descr="Penteco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 y="22"/>
              <a:ext cx="6236" cy="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3642" name="Picture 4" descr="Pentecos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72" y="0"/>
              <a:ext cx="1436" cy="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36549" name="Rectangle 5"/>
          <p:cNvSpPr>
            <a:spLocks noGrp="1" noChangeArrowheads="1"/>
          </p:cNvSpPr>
          <p:nvPr>
            <p:ph type="title" idx="4294967295"/>
          </p:nvPr>
        </p:nvSpPr>
        <p:spPr>
          <a:xfrm>
            <a:off x="228600" y="152400"/>
            <a:ext cx="8839200" cy="990600"/>
          </a:xfrm>
        </p:spPr>
        <p:txBody>
          <a:bodyPr/>
          <a:lstStyle/>
          <a:p>
            <a:pPr eaLnBrk="1" hangingPunct="1">
              <a:defRPr/>
            </a:pPr>
            <a:r>
              <a:rPr lang="ar-JO" sz="4000"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rPr>
              <a:t>سبّح الرسل الله بلغات لم يتعلموها مطلقاً (أع 2)</a:t>
            </a:r>
            <a:endParaRPr lang="en-US" sz="4000" b="1" dirty="0">
              <a:solidFill>
                <a:schemeClr val="bg2"/>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6" name="TextBox 5"/>
          <p:cNvSpPr txBox="1">
            <a:spLocks noChangeArrowheads="1"/>
          </p:cNvSpPr>
          <p:nvPr/>
        </p:nvSpPr>
        <p:spPr bwMode="auto">
          <a:xfrm>
            <a:off x="2057400" y="2895600"/>
            <a:ext cx="2263775"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4400" b="1" dirty="0">
                <a:solidFill>
                  <a:srgbClr val="000000"/>
                </a:solidFill>
                <a:latin typeface="Arial" panose="020B0604020202020204" pitchFamily="34" charset="0"/>
                <a:ea typeface="Osaka" charset="0"/>
                <a:cs typeface="Arial" panose="020B0604020202020204" pitchFamily="34" charset="0"/>
              </a:rPr>
              <a:t>اللاتينية</a:t>
            </a:r>
            <a:endParaRPr lang="en-US" sz="4400" b="1" dirty="0">
              <a:solidFill>
                <a:srgbClr val="000000"/>
              </a:solidFill>
              <a:latin typeface="Arial" panose="020B0604020202020204" pitchFamily="34" charset="0"/>
              <a:ea typeface="Osaka" charset="0"/>
              <a:cs typeface="Arial" panose="020B0604020202020204" pitchFamily="34" charset="0"/>
            </a:endParaRPr>
          </a:p>
        </p:txBody>
      </p:sp>
      <p:sp>
        <p:nvSpPr>
          <p:cNvPr id="7" name="TextBox 6"/>
          <p:cNvSpPr txBox="1">
            <a:spLocks noChangeArrowheads="1"/>
          </p:cNvSpPr>
          <p:nvPr/>
        </p:nvSpPr>
        <p:spPr bwMode="auto">
          <a:xfrm>
            <a:off x="290513" y="1600200"/>
            <a:ext cx="27686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4400" b="1" dirty="0">
                <a:solidFill>
                  <a:srgbClr val="000000"/>
                </a:solidFill>
                <a:latin typeface="Arial" panose="020B0604020202020204" pitchFamily="34" charset="0"/>
                <a:ea typeface="Osaka" charset="0"/>
                <a:cs typeface="Arial" panose="020B0604020202020204" pitchFamily="34" charset="0"/>
              </a:rPr>
              <a:t>المصرية</a:t>
            </a:r>
            <a:endParaRPr lang="en-US" sz="4400" b="1" dirty="0">
              <a:solidFill>
                <a:srgbClr val="000000"/>
              </a:solidFill>
              <a:latin typeface="Arial" panose="020B0604020202020204" pitchFamily="34" charset="0"/>
              <a:ea typeface="Osaka" charset="0"/>
              <a:cs typeface="Arial" panose="020B0604020202020204" pitchFamily="34" charset="0"/>
            </a:endParaRPr>
          </a:p>
        </p:txBody>
      </p:sp>
      <p:sp>
        <p:nvSpPr>
          <p:cNvPr id="8" name="TextBox 7"/>
          <p:cNvSpPr txBox="1">
            <a:spLocks noChangeArrowheads="1"/>
          </p:cNvSpPr>
          <p:nvPr/>
        </p:nvSpPr>
        <p:spPr bwMode="auto">
          <a:xfrm>
            <a:off x="3375025" y="1973263"/>
            <a:ext cx="2263775"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4400" b="1" dirty="0">
                <a:solidFill>
                  <a:srgbClr val="000000"/>
                </a:solidFill>
                <a:latin typeface="Arial" panose="020B0604020202020204" pitchFamily="34" charset="0"/>
                <a:ea typeface="Osaka" charset="0"/>
                <a:cs typeface="Arial" panose="020B0604020202020204" pitchFamily="34" charset="0"/>
              </a:rPr>
              <a:t>العربية</a:t>
            </a:r>
            <a:endParaRPr lang="en-US" sz="4400" b="1" dirty="0">
              <a:solidFill>
                <a:srgbClr val="000000"/>
              </a:solidFill>
              <a:latin typeface="Arial" panose="020B0604020202020204" pitchFamily="34" charset="0"/>
              <a:ea typeface="Osaka" charset="0"/>
              <a:cs typeface="Arial" panose="020B0604020202020204" pitchFamily="34" charset="0"/>
            </a:endParaRPr>
          </a:p>
        </p:txBody>
      </p:sp>
      <p:sp>
        <p:nvSpPr>
          <p:cNvPr id="9" name="TextBox 8"/>
          <p:cNvSpPr txBox="1">
            <a:spLocks noChangeArrowheads="1"/>
          </p:cNvSpPr>
          <p:nvPr/>
        </p:nvSpPr>
        <p:spPr bwMode="auto">
          <a:xfrm>
            <a:off x="5203825" y="2582863"/>
            <a:ext cx="2263775"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4400" b="1" dirty="0">
                <a:solidFill>
                  <a:srgbClr val="000000"/>
                </a:solidFill>
                <a:latin typeface="Arial" panose="020B0604020202020204" pitchFamily="34" charset="0"/>
                <a:ea typeface="Osaka" charset="0"/>
                <a:cs typeface="Arial" panose="020B0604020202020204" pitchFamily="34" charset="0"/>
              </a:rPr>
              <a:t>الماديّة</a:t>
            </a:r>
            <a:endParaRPr lang="en-US" sz="4400" b="1" dirty="0">
              <a:solidFill>
                <a:srgbClr val="000000"/>
              </a:solidFill>
              <a:latin typeface="Arial" panose="020B0604020202020204" pitchFamily="34" charset="0"/>
              <a:ea typeface="Osaka" charset="0"/>
              <a:cs typeface="Arial" panose="020B0604020202020204" pitchFamily="34" charset="0"/>
            </a:endParaRPr>
          </a:p>
        </p:txBody>
      </p:sp>
      <p:sp>
        <p:nvSpPr>
          <p:cNvPr id="14" name="TextBox 13"/>
          <p:cNvSpPr txBox="1">
            <a:spLocks noChangeArrowheads="1"/>
          </p:cNvSpPr>
          <p:nvPr/>
        </p:nvSpPr>
        <p:spPr bwMode="auto">
          <a:xfrm>
            <a:off x="6880225" y="1668463"/>
            <a:ext cx="2263775"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4400" b="1" dirty="0">
                <a:solidFill>
                  <a:srgbClr val="000000"/>
                </a:solidFill>
                <a:latin typeface="Arial" panose="020B0604020202020204" pitchFamily="34" charset="0"/>
                <a:ea typeface="Osaka" charset="0"/>
                <a:cs typeface="Arial" panose="020B0604020202020204" pitchFamily="34" charset="0"/>
              </a:rPr>
              <a:t>الفارسية</a:t>
            </a:r>
            <a:endParaRPr lang="en-US" sz="4400" b="1" dirty="0">
              <a:solidFill>
                <a:srgbClr val="000000"/>
              </a:solidFill>
              <a:latin typeface="Arial" panose="020B0604020202020204" pitchFamily="34" charset="0"/>
              <a:ea typeface="Osaka" charset="0"/>
              <a:cs typeface="Arial" panose="020B0604020202020204" pitchFamily="34" charset="0"/>
            </a:endParaRPr>
          </a:p>
        </p:txBody>
      </p:sp>
      <p:sp>
        <p:nvSpPr>
          <p:cNvPr id="15" name="TextBox 14"/>
          <p:cNvSpPr txBox="1">
            <a:spLocks noChangeArrowheads="1"/>
          </p:cNvSpPr>
          <p:nvPr/>
        </p:nvSpPr>
        <p:spPr bwMode="auto">
          <a:xfrm>
            <a:off x="7086600" y="3352800"/>
            <a:ext cx="1447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4400" b="1" dirty="0">
                <a:solidFill>
                  <a:srgbClr val="000000"/>
                </a:solidFill>
                <a:latin typeface="Arial" panose="020B0604020202020204" pitchFamily="34" charset="0"/>
                <a:ea typeface="Osaka" charset="0"/>
                <a:cs typeface="Arial" panose="020B0604020202020204" pitchFamily="34" charset="0"/>
              </a:rPr>
              <a:t>الخ</a:t>
            </a:r>
            <a:endParaRPr lang="en-US" sz="4400" b="1" dirty="0">
              <a:solidFill>
                <a:srgbClr val="000000"/>
              </a:solidFill>
              <a:latin typeface="Arial" panose="020B0604020202020204" pitchFamily="34" charset="0"/>
              <a:ea typeface="Osaka"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36549"/>
                                        </p:tgtEl>
                                        <p:attrNameLst>
                                          <p:attrName>style.visibility</p:attrName>
                                        </p:attrNameLst>
                                      </p:cBhvr>
                                      <p:to>
                                        <p:strVal val="visible"/>
                                      </p:to>
                                    </p:set>
                                    <p:anim calcmode="lin" valueType="num">
                                      <p:cBhvr>
                                        <p:cTn id="7" dur="1000" fill="hold"/>
                                        <p:tgtEl>
                                          <p:spTgt spid="236549"/>
                                        </p:tgtEl>
                                        <p:attrNameLst>
                                          <p:attrName>ppt_w</p:attrName>
                                        </p:attrNameLst>
                                      </p:cBhvr>
                                      <p:tavLst>
                                        <p:tav tm="0">
                                          <p:val>
                                            <p:fltVal val="0"/>
                                          </p:val>
                                        </p:tav>
                                        <p:tav tm="100000">
                                          <p:val>
                                            <p:strVal val="#ppt_w"/>
                                          </p:val>
                                        </p:tav>
                                      </p:tavLst>
                                    </p:anim>
                                    <p:anim calcmode="lin" valueType="num">
                                      <p:cBhvr>
                                        <p:cTn id="8" dur="1000" fill="hold"/>
                                        <p:tgtEl>
                                          <p:spTgt spid="236549"/>
                                        </p:tgtEl>
                                        <p:attrNameLst>
                                          <p:attrName>ppt_h</p:attrName>
                                        </p:attrNameLst>
                                      </p:cBhvr>
                                      <p:tavLst>
                                        <p:tav tm="0">
                                          <p:val>
                                            <p:fltVal val="0"/>
                                          </p:val>
                                        </p:tav>
                                        <p:tav tm="100000">
                                          <p:val>
                                            <p:strVal val="#ppt_h"/>
                                          </p:val>
                                        </p:tav>
                                      </p:tavLst>
                                    </p:anim>
                                    <p:anim calcmode="lin" valueType="num">
                                      <p:cBhvr>
                                        <p:cTn id="9" dur="1000" fill="hold"/>
                                        <p:tgtEl>
                                          <p:spTgt spid="23654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654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down)">
                                      <p:cBhvr>
                                        <p:cTn id="14" dur="500"/>
                                        <p:tgtEl>
                                          <p:spTgt spid="6">
                                            <p:txEl>
                                              <p:pRg st="0" end="0"/>
                                            </p:txEl>
                                          </p:spTgt>
                                        </p:tgtEl>
                                      </p:cBhvr>
                                    </p:animEffect>
                                  </p:childTnLst>
                                </p:cTn>
                              </p:par>
                            </p:childTnLst>
                          </p:cTn>
                        </p:par>
                        <p:par>
                          <p:cTn id="15" fill="hold" nodeType="afterGroup">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down)">
                                      <p:cBhvr>
                                        <p:cTn id="18" dur="500"/>
                                        <p:tgtEl>
                                          <p:spTgt spid="7">
                                            <p:txEl>
                                              <p:pRg st="0" end="0"/>
                                            </p:txEl>
                                          </p:spTgt>
                                        </p:tgtEl>
                                      </p:cBhvr>
                                    </p:animEffect>
                                  </p:childTnLst>
                                </p:cTn>
                              </p:par>
                            </p:childTnLst>
                          </p:cTn>
                        </p:par>
                        <p:par>
                          <p:cTn id="19" fill="hold" nodeType="afterGroup">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par>
                          <p:cTn id="23" fill="hold" nodeType="afterGroup">
                            <p:stCondLst>
                              <p:cond delay="2500"/>
                            </p:stCondLst>
                            <p:childTnLst>
                              <p:par>
                                <p:cTn id="24" presetID="22" presetClass="entr" presetSubtype="4" fill="hold" grpId="0" nodeType="after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wipe(down)">
                                      <p:cBhvr>
                                        <p:cTn id="26" dur="500"/>
                                        <p:tgtEl>
                                          <p:spTgt spid="9">
                                            <p:txEl>
                                              <p:pRg st="0" end="0"/>
                                            </p:txEl>
                                          </p:spTgt>
                                        </p:tgtEl>
                                      </p:cBhvr>
                                    </p:animEffect>
                                  </p:childTnLst>
                                </p:cTn>
                              </p:par>
                            </p:childTnLst>
                          </p:cTn>
                        </p:par>
                        <p:par>
                          <p:cTn id="27" fill="hold" nodeType="afterGroup">
                            <p:stCondLst>
                              <p:cond delay="3000"/>
                            </p:stCondLst>
                            <p:childTnLst>
                              <p:par>
                                <p:cTn id="28" presetID="22" presetClass="entr" presetSubtype="4" fill="hold" grpId="0" nodeType="after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wipe(down)">
                                      <p:cBhvr>
                                        <p:cTn id="30" dur="500"/>
                                        <p:tgtEl>
                                          <p:spTgt spid="14">
                                            <p:txEl>
                                              <p:pRg st="0" end="0"/>
                                            </p:txEl>
                                          </p:spTgt>
                                        </p:tgtEl>
                                      </p:cBhvr>
                                    </p:animEffect>
                                  </p:childTnLst>
                                </p:cTn>
                              </p:par>
                            </p:childTnLst>
                          </p:cTn>
                        </p:par>
                        <p:par>
                          <p:cTn id="31" fill="hold" nodeType="afterGroup">
                            <p:stCondLst>
                              <p:cond delay="3500"/>
                            </p:stCondLst>
                            <p:childTnLst>
                              <p:par>
                                <p:cTn id="32" presetID="22" presetClass="entr" presetSubtype="4" fill="hold" grpId="0" nodeType="after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wipe(down)">
                                      <p:cBhvr>
                                        <p:cTn id="3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9" grpId="0"/>
      <p:bldP spid="6" grpId="0" build="allAtOnce"/>
      <p:bldP spid="7" grpId="0" build="allAtOnce"/>
      <p:bldP spid="8" grpId="0" build="allAtOnce"/>
      <p:bldP spid="9" grpId="0" build="allAtOnce"/>
      <p:bldP spid="14" grpId="0" build="allAtOnce"/>
      <p:bldP spid="15" grpId="0" build="allAtOnce"/>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753600" cy="7315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98658" name="Rectangle 2"/>
          <p:cNvSpPr>
            <a:spLocks noChangeArrowheads="1"/>
          </p:cNvSpPr>
          <p:nvPr/>
        </p:nvSpPr>
        <p:spPr bwMode="auto">
          <a:xfrm>
            <a:off x="0" y="116632"/>
            <a:ext cx="4355976"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defRPr/>
            </a:pPr>
            <a:r>
              <a:rPr lang="ar-JO" sz="3600" b="1" dirty="0">
                <a:solidFill>
                  <a:srgbClr val="E8C567"/>
                </a:solidFill>
                <a:effectLst>
                  <a:glow rad="266700">
                    <a:srgbClr val="000000">
                      <a:alpha val="75000"/>
                    </a:srgbClr>
                  </a:glow>
                </a:effectLst>
                <a:latin typeface="Arial"/>
                <a:cs typeface="Arial"/>
              </a:rPr>
              <a:t>كان يوم الخمسين (أع 2) سكنى جماعية</a:t>
            </a:r>
            <a:endParaRPr lang="en-US" sz="3600" b="1" dirty="0">
              <a:solidFill>
                <a:srgbClr val="E8C567"/>
              </a:solidFill>
              <a:effectLst>
                <a:glow rad="266700">
                  <a:srgbClr val="000000">
                    <a:alpha val="75000"/>
                  </a:srgbClr>
                </a:glow>
              </a:effectLst>
              <a:latin typeface="Arial"/>
              <a:cs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62" descr="Acts 2 mediterranean map.jpg"/>
          <p:cNvPicPr>
            <a:picLocks noChangeAspect="1"/>
          </p:cNvPicPr>
          <p:nvPr/>
        </p:nvPicPr>
        <p:blipFill>
          <a:blip r:embed="rId3" cstate="screen">
            <a:extLst>
              <a:ext uri="{28A0092B-C50C-407E-A947-70E740481C1C}">
                <a14:useLocalDpi xmlns:a14="http://schemas.microsoft.com/office/drawing/2010/main"/>
              </a:ext>
            </a:extLst>
          </a:blip>
          <a:srcRect b="-1508"/>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78" name="Rectangle 4"/>
          <p:cNvSpPr>
            <a:spLocks noGrp="1" noChangeArrowheads="1"/>
          </p:cNvSpPr>
          <p:nvPr>
            <p:ph type="title" idx="4294967295"/>
          </p:nvPr>
        </p:nvSpPr>
        <p:spPr>
          <a:xfrm>
            <a:off x="0" y="0"/>
            <a:ext cx="9144000" cy="533400"/>
          </a:xfrm>
          <a:solidFill>
            <a:srgbClr val="000099"/>
          </a:solidFill>
        </p:spPr>
        <p:txBody>
          <a:bodyPr/>
          <a:lstStyle/>
          <a:p>
            <a:pPr algn="ctr">
              <a:defRPr/>
            </a:pPr>
            <a:r>
              <a:rPr lang="ar-JO" sz="32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اليهود في يوم الخمسين – أعمال الرسل 2: 9- 11</a:t>
            </a:r>
            <a:endParaRPr lang="en-US" sz="2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300035" name="Text Box 3"/>
          <p:cNvSpPr txBox="1">
            <a:spLocks noChangeArrowheads="1"/>
          </p:cNvSpPr>
          <p:nvPr/>
        </p:nvSpPr>
        <p:spPr bwMode="auto">
          <a:xfrm>
            <a:off x="8363474" y="41281"/>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132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extBox 4"/>
          <p:cNvSpPr txBox="1"/>
          <p:nvPr/>
        </p:nvSpPr>
        <p:spPr>
          <a:xfrm>
            <a:off x="283525" y="533401"/>
            <a:ext cx="1106179"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روما</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13</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p>
        </p:txBody>
      </p:sp>
      <p:sp>
        <p:nvSpPr>
          <p:cNvPr id="6" name="TextBox 5"/>
          <p:cNvSpPr txBox="1"/>
          <p:nvPr/>
        </p:nvSpPr>
        <p:spPr>
          <a:xfrm>
            <a:off x="2505377" y="4343401"/>
            <a:ext cx="1404338"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القيروان</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12</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p>
        </p:txBody>
      </p:sp>
      <p:sp>
        <p:nvSpPr>
          <p:cNvPr id="7" name="TextBox 6"/>
          <p:cNvSpPr txBox="1"/>
          <p:nvPr/>
        </p:nvSpPr>
        <p:spPr>
          <a:xfrm>
            <a:off x="4692856" y="1276350"/>
            <a:ext cx="931451"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آسيا</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8</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p>
        </p:txBody>
      </p:sp>
      <p:sp>
        <p:nvSpPr>
          <p:cNvPr id="8" name="TextBox 7"/>
          <p:cNvSpPr txBox="1"/>
          <p:nvPr/>
        </p:nvSpPr>
        <p:spPr>
          <a:xfrm>
            <a:off x="5639758" y="1733550"/>
            <a:ext cx="1107783"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فريجيا</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9</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p>
        </p:txBody>
      </p:sp>
      <p:sp>
        <p:nvSpPr>
          <p:cNvPr id="9" name="TextBox 8"/>
          <p:cNvSpPr txBox="1"/>
          <p:nvPr/>
        </p:nvSpPr>
        <p:spPr>
          <a:xfrm>
            <a:off x="5689153" y="2209800"/>
            <a:ext cx="1231213"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بمفيليا</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10</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p>
        </p:txBody>
      </p:sp>
      <p:sp>
        <p:nvSpPr>
          <p:cNvPr id="10" name="TextBox 9"/>
          <p:cNvSpPr txBox="1"/>
          <p:nvPr/>
        </p:nvSpPr>
        <p:spPr>
          <a:xfrm>
            <a:off x="7221080" y="1066801"/>
            <a:ext cx="1234419"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كبادوكيا</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6</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p>
        </p:txBody>
      </p:sp>
      <p:sp>
        <p:nvSpPr>
          <p:cNvPr id="11" name="TextBox 10"/>
          <p:cNvSpPr txBox="1"/>
          <p:nvPr/>
        </p:nvSpPr>
        <p:spPr>
          <a:xfrm>
            <a:off x="6532110" y="533401"/>
            <a:ext cx="1070913"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بنطس</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7</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p>
        </p:txBody>
      </p:sp>
      <p:sp>
        <p:nvSpPr>
          <p:cNvPr id="12" name="TextBox 11"/>
          <p:cNvSpPr txBox="1"/>
          <p:nvPr/>
        </p:nvSpPr>
        <p:spPr>
          <a:xfrm>
            <a:off x="5172924" y="5334000"/>
            <a:ext cx="1127018"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مصر</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11</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p>
        </p:txBody>
      </p:sp>
      <p:sp>
        <p:nvSpPr>
          <p:cNvPr id="13" name="TextBox 12"/>
          <p:cNvSpPr txBox="1"/>
          <p:nvPr/>
        </p:nvSpPr>
        <p:spPr>
          <a:xfrm>
            <a:off x="3369402" y="3048000"/>
            <a:ext cx="1152666"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كريت</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a:t>
            </a: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14</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p>
        </p:txBody>
      </p:sp>
      <p:sp>
        <p:nvSpPr>
          <p:cNvPr id="14" name="TextBox 13"/>
          <p:cNvSpPr txBox="1"/>
          <p:nvPr/>
        </p:nvSpPr>
        <p:spPr>
          <a:xfrm>
            <a:off x="6420180" y="4572000"/>
            <a:ext cx="1237625"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اليهودية</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5</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p>
        </p:txBody>
      </p:sp>
      <p:sp>
        <p:nvSpPr>
          <p:cNvPr id="15" name="TextBox 14"/>
          <p:cNvSpPr txBox="1"/>
          <p:nvPr/>
        </p:nvSpPr>
        <p:spPr>
          <a:xfrm>
            <a:off x="7655061" y="5943600"/>
            <a:ext cx="1277700"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العربية</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15</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p>
        </p:txBody>
      </p:sp>
      <p:sp>
        <p:nvSpPr>
          <p:cNvPr id="16" name="TextBox 15"/>
          <p:cNvSpPr txBox="1"/>
          <p:nvPr/>
        </p:nvSpPr>
        <p:spPr>
          <a:xfrm>
            <a:off x="7934659" y="1981200"/>
            <a:ext cx="1069310"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فرثيىة</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1</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p>
        </p:txBody>
      </p:sp>
      <p:sp>
        <p:nvSpPr>
          <p:cNvPr id="17" name="TextBox 16"/>
          <p:cNvSpPr txBox="1"/>
          <p:nvPr/>
        </p:nvSpPr>
        <p:spPr>
          <a:xfrm>
            <a:off x="8046977" y="3124201"/>
            <a:ext cx="987557"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مادي</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a:t>
            </a: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2</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p>
        </p:txBody>
      </p:sp>
      <p:sp>
        <p:nvSpPr>
          <p:cNvPr id="18" name="TextBox 17"/>
          <p:cNvSpPr txBox="1"/>
          <p:nvPr/>
        </p:nvSpPr>
        <p:spPr>
          <a:xfrm>
            <a:off x="8093703" y="3581401"/>
            <a:ext cx="1008395"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عيلام</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a:t>
            </a: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3</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p>
        </p:txBody>
      </p:sp>
      <p:sp>
        <p:nvSpPr>
          <p:cNvPr id="19" name="TextBox 18"/>
          <p:cNvSpPr txBox="1"/>
          <p:nvPr/>
        </p:nvSpPr>
        <p:spPr>
          <a:xfrm>
            <a:off x="7317252" y="2590801"/>
            <a:ext cx="1535784"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بين النهرين</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a:t>
            </a: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4</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p>
        </p:txBody>
      </p:sp>
      <p:sp>
        <p:nvSpPr>
          <p:cNvPr id="21" name="TextBox 20"/>
          <p:cNvSpPr txBox="1"/>
          <p:nvPr/>
        </p:nvSpPr>
        <p:spPr>
          <a:xfrm>
            <a:off x="346921" y="4992691"/>
            <a:ext cx="2936808" cy="338447"/>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آسيا</a:t>
            </a:r>
            <a:r>
              <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r>
              <a:rPr kumimoji="0" lang="ar-JO" sz="1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مقاطعات الامبراطورية الرومانية </a:t>
            </a:r>
            <a:endPar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endParaRPr>
          </a:p>
        </p:txBody>
      </p:sp>
      <p:sp>
        <p:nvSpPr>
          <p:cNvPr id="22" name="TextBox 21"/>
          <p:cNvSpPr txBox="1"/>
          <p:nvPr/>
        </p:nvSpPr>
        <p:spPr>
          <a:xfrm>
            <a:off x="607089" y="5221293"/>
            <a:ext cx="2643458" cy="338447"/>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مادي</a:t>
            </a:r>
            <a:r>
              <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r>
              <a:rPr kumimoji="0" lang="ar-JO" sz="1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مقاطعات امبراطورية بارثيا </a:t>
            </a:r>
            <a:endPar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endParaRPr>
          </a:p>
        </p:txBody>
      </p:sp>
      <p:sp>
        <p:nvSpPr>
          <p:cNvPr id="23" name="TextBox 22"/>
          <p:cNvSpPr txBox="1"/>
          <p:nvPr/>
        </p:nvSpPr>
        <p:spPr>
          <a:xfrm>
            <a:off x="282167" y="5449891"/>
            <a:ext cx="1223199" cy="338447"/>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a:t>
            </a:r>
            <a:r>
              <a:rPr kumimoji="0" lang="ar-JO" sz="1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روما</a:t>
            </a:r>
            <a:r>
              <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r>
              <a:rPr kumimoji="0" lang="ar-JO" sz="1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مدن</a:t>
            </a:r>
            <a:endPar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endParaRPr>
          </a:p>
        </p:txBody>
      </p:sp>
      <p:sp>
        <p:nvSpPr>
          <p:cNvPr id="24" name="TextBox 23"/>
          <p:cNvSpPr txBox="1"/>
          <p:nvPr/>
        </p:nvSpPr>
        <p:spPr>
          <a:xfrm>
            <a:off x="483559" y="5711825"/>
            <a:ext cx="1104577" cy="338447"/>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كريت</a:t>
            </a:r>
            <a:r>
              <a:rPr kumimoji="0" lang="en-US" sz="1600" b="1" i="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a:t>
            </a:r>
            <a:r>
              <a:rPr kumimoji="0" lang="ar-JO" sz="1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جزر</a:t>
            </a:r>
            <a:endPar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endParaRPr>
          </a:p>
        </p:txBody>
      </p:sp>
      <p:sp>
        <p:nvSpPr>
          <p:cNvPr id="25" name="TextBox 24"/>
          <p:cNvSpPr txBox="1"/>
          <p:nvPr/>
        </p:nvSpPr>
        <p:spPr>
          <a:xfrm>
            <a:off x="280408" y="6094125"/>
            <a:ext cx="468184" cy="30767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أميال</a:t>
            </a:r>
            <a:endParaRPr kumimoji="0" lang="en-US" sz="14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endParaRPr>
          </a:p>
        </p:txBody>
      </p:sp>
      <p:sp>
        <p:nvSpPr>
          <p:cNvPr id="26" name="TextBox 25"/>
          <p:cNvSpPr txBox="1"/>
          <p:nvPr/>
        </p:nvSpPr>
        <p:spPr>
          <a:xfrm>
            <a:off x="96219" y="6400803"/>
            <a:ext cx="774357" cy="30767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كيلومترات</a:t>
            </a:r>
            <a:endParaRPr kumimoji="0" lang="en-US" sz="14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endParaRPr>
          </a:p>
        </p:txBody>
      </p:sp>
      <p:cxnSp>
        <p:nvCxnSpPr>
          <p:cNvPr id="300057" name="Straight Connector 27"/>
          <p:cNvCxnSpPr>
            <a:cxnSpLocks noChangeShapeType="1"/>
          </p:cNvCxnSpPr>
          <p:nvPr/>
        </p:nvCxnSpPr>
        <p:spPr bwMode="auto">
          <a:xfrm>
            <a:off x="914400" y="6397625"/>
            <a:ext cx="3200400" cy="1588"/>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grpSp>
        <p:nvGrpSpPr>
          <p:cNvPr id="2" name="Group 31"/>
          <p:cNvGrpSpPr/>
          <p:nvPr/>
        </p:nvGrpSpPr>
        <p:grpSpPr>
          <a:xfrm>
            <a:off x="1339505" y="6093023"/>
            <a:ext cx="420026" cy="305594"/>
            <a:chOff x="1219198" y="5715000"/>
            <a:chExt cx="420024" cy="305594"/>
          </a:xfrm>
          <a:noFill/>
          <a:effectLst/>
        </p:grpSpPr>
        <p:cxnSp>
          <p:nvCxnSpPr>
            <p:cNvPr id="30" name="Straight Connector 2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1" name="TextBox 30"/>
            <p:cNvSpPr txBox="1"/>
            <p:nvPr/>
          </p:nvSpPr>
          <p:spPr>
            <a:xfrm>
              <a:off x="1219198"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200</a:t>
              </a:r>
            </a:p>
          </p:txBody>
        </p:sp>
      </p:grpSp>
      <p:grpSp>
        <p:nvGrpSpPr>
          <p:cNvPr id="3" name="Group 32"/>
          <p:cNvGrpSpPr/>
          <p:nvPr/>
        </p:nvGrpSpPr>
        <p:grpSpPr>
          <a:xfrm>
            <a:off x="1949105" y="6093023"/>
            <a:ext cx="420026" cy="305594"/>
            <a:chOff x="1219199" y="5715000"/>
            <a:chExt cx="420024" cy="305594"/>
          </a:xfrm>
          <a:noFill/>
          <a:effectLst/>
        </p:grpSpPr>
        <p:cxnSp>
          <p:nvCxnSpPr>
            <p:cNvPr id="34" name="Straight Connector 33"/>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5" name="TextBox 34"/>
            <p:cNvSpPr txBox="1"/>
            <p:nvPr/>
          </p:nvSpPr>
          <p:spPr>
            <a:xfrm>
              <a:off x="1219199"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400</a:t>
              </a:r>
            </a:p>
          </p:txBody>
        </p:sp>
      </p:grpSp>
      <p:grpSp>
        <p:nvGrpSpPr>
          <p:cNvPr id="4" name="Group 35"/>
          <p:cNvGrpSpPr/>
          <p:nvPr/>
        </p:nvGrpSpPr>
        <p:grpSpPr>
          <a:xfrm>
            <a:off x="2595893" y="6093023"/>
            <a:ext cx="420026" cy="305594"/>
            <a:chOff x="1219201" y="5715000"/>
            <a:chExt cx="420026" cy="305594"/>
          </a:xfrm>
          <a:noFill/>
          <a:effectLst/>
        </p:grpSpPr>
        <p:cxnSp>
          <p:nvCxnSpPr>
            <p:cNvPr id="37" name="Straight Connector 36"/>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8" name="TextBox 37"/>
            <p:cNvSpPr txBox="1"/>
            <p:nvPr/>
          </p:nvSpPr>
          <p:spPr>
            <a:xfrm>
              <a:off x="1219201" y="5715000"/>
              <a:ext cx="420026"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600</a:t>
              </a:r>
            </a:p>
          </p:txBody>
        </p:sp>
      </p:grpSp>
      <p:grpSp>
        <p:nvGrpSpPr>
          <p:cNvPr id="20" name="Group 38"/>
          <p:cNvGrpSpPr/>
          <p:nvPr/>
        </p:nvGrpSpPr>
        <p:grpSpPr>
          <a:xfrm>
            <a:off x="3852062" y="6093023"/>
            <a:ext cx="498479" cy="305594"/>
            <a:chOff x="1179974" y="5715000"/>
            <a:chExt cx="498479" cy="305594"/>
          </a:xfrm>
          <a:noFill/>
          <a:effectLst/>
        </p:grpSpPr>
        <p:cxnSp>
          <p:nvCxnSpPr>
            <p:cNvPr id="40" name="Straight Connector 3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1" name="TextBox 40"/>
            <p:cNvSpPr txBox="1"/>
            <p:nvPr/>
          </p:nvSpPr>
          <p:spPr>
            <a:xfrm>
              <a:off x="1179974" y="5715000"/>
              <a:ext cx="498479"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1000</a:t>
              </a:r>
            </a:p>
          </p:txBody>
        </p:sp>
      </p:grpSp>
      <p:grpSp>
        <p:nvGrpSpPr>
          <p:cNvPr id="27" name="Group 41"/>
          <p:cNvGrpSpPr/>
          <p:nvPr/>
        </p:nvGrpSpPr>
        <p:grpSpPr>
          <a:xfrm>
            <a:off x="3244502" y="6093023"/>
            <a:ext cx="420026" cy="305594"/>
            <a:chOff x="1219199" y="5715000"/>
            <a:chExt cx="420024" cy="305594"/>
          </a:xfrm>
          <a:noFill/>
          <a:effectLst/>
        </p:grpSpPr>
        <p:cxnSp>
          <p:nvCxnSpPr>
            <p:cNvPr id="43" name="Straight Connector 42"/>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4" name="TextBox 43"/>
            <p:cNvSpPr txBox="1"/>
            <p:nvPr/>
          </p:nvSpPr>
          <p:spPr>
            <a:xfrm>
              <a:off x="1219199"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800</a:t>
              </a:r>
            </a:p>
          </p:txBody>
        </p:sp>
      </p:grpSp>
      <p:sp>
        <p:nvSpPr>
          <p:cNvPr id="48" name="TextBox 47"/>
          <p:cNvSpPr txBox="1"/>
          <p:nvPr/>
        </p:nvSpPr>
        <p:spPr>
          <a:xfrm>
            <a:off x="809427" y="6092830"/>
            <a:ext cx="255987"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0</a:t>
            </a:r>
          </a:p>
        </p:txBody>
      </p:sp>
      <p:sp>
        <p:nvSpPr>
          <p:cNvPr id="49" name="TextBox 48"/>
          <p:cNvSpPr txBox="1"/>
          <p:nvPr/>
        </p:nvSpPr>
        <p:spPr>
          <a:xfrm>
            <a:off x="804667" y="6451601"/>
            <a:ext cx="255987"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0</a:t>
            </a:r>
          </a:p>
        </p:txBody>
      </p:sp>
      <p:grpSp>
        <p:nvGrpSpPr>
          <p:cNvPr id="29" name="Group 51"/>
          <p:cNvGrpSpPr/>
          <p:nvPr/>
        </p:nvGrpSpPr>
        <p:grpSpPr>
          <a:xfrm>
            <a:off x="1290049" y="6400781"/>
            <a:ext cx="420026" cy="312494"/>
            <a:chOff x="1169744" y="6023571"/>
            <a:chExt cx="420024" cy="312494"/>
          </a:xfrm>
          <a:noFill/>
          <a:effectLst/>
        </p:grpSpPr>
        <p:sp>
          <p:nvSpPr>
            <p:cNvPr id="50" name="TextBox 49"/>
            <p:cNvSpPr txBox="1"/>
            <p:nvPr/>
          </p:nvSpPr>
          <p:spPr>
            <a:xfrm>
              <a:off x="1169744" y="6074455"/>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300</a:t>
              </a:r>
            </a:p>
          </p:txBody>
        </p:sp>
        <p:cxnSp>
          <p:nvCxnSpPr>
            <p:cNvPr id="51" name="Straight Connector 50"/>
            <p:cNvCxnSpPr/>
            <p:nvPr/>
          </p:nvCxnSpPr>
          <p:spPr bwMode="auto">
            <a:xfrm rot="5400000">
              <a:off x="1341658" y="6060877"/>
              <a:ext cx="76200" cy="1588"/>
            </a:xfrm>
            <a:prstGeom prst="line">
              <a:avLst/>
            </a:prstGeom>
            <a:grpFill/>
            <a:ln w="12700" cap="sq" cmpd="sng" algn="ctr">
              <a:solidFill>
                <a:srgbClr val="FFFFFF"/>
              </a:solidFill>
              <a:prstDash val="solid"/>
              <a:round/>
              <a:headEnd type="none" w="sm" len="sm"/>
              <a:tailEnd type="none" w="sm" len="sm"/>
            </a:ln>
            <a:effectLst/>
          </p:spPr>
        </p:cxnSp>
      </p:grpSp>
      <p:sp>
        <p:nvSpPr>
          <p:cNvPr id="53" name="TextBox 52"/>
          <p:cNvSpPr txBox="1"/>
          <p:nvPr/>
        </p:nvSpPr>
        <p:spPr>
          <a:xfrm>
            <a:off x="1878726" y="6451601"/>
            <a:ext cx="398629"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600</a:t>
            </a:r>
          </a:p>
        </p:txBody>
      </p:sp>
      <p:cxnSp>
        <p:nvCxnSpPr>
          <p:cNvPr id="300067" name="Straight Connector 53"/>
          <p:cNvCxnSpPr>
            <a:cxnSpLocks noChangeShapeType="1"/>
          </p:cNvCxnSpPr>
          <p:nvPr/>
        </p:nvCxnSpPr>
        <p:spPr bwMode="auto">
          <a:xfrm rot="5400000">
            <a:off x="2058194" y="6438110"/>
            <a:ext cx="76200" cy="1588"/>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sp>
        <p:nvSpPr>
          <p:cNvPr id="55" name="TextBox 54"/>
          <p:cNvSpPr txBox="1"/>
          <p:nvPr/>
        </p:nvSpPr>
        <p:spPr>
          <a:xfrm>
            <a:off x="2488326" y="6451601"/>
            <a:ext cx="398629"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900</a:t>
            </a:r>
          </a:p>
        </p:txBody>
      </p:sp>
      <p:cxnSp>
        <p:nvCxnSpPr>
          <p:cNvPr id="300069" name="Straight Connector 55"/>
          <p:cNvCxnSpPr>
            <a:cxnSpLocks noChangeShapeType="1"/>
          </p:cNvCxnSpPr>
          <p:nvPr/>
        </p:nvCxnSpPr>
        <p:spPr bwMode="auto">
          <a:xfrm rot="5400000">
            <a:off x="2667794" y="6438110"/>
            <a:ext cx="76200" cy="1588"/>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sp>
        <p:nvSpPr>
          <p:cNvPr id="57" name="TextBox 56"/>
          <p:cNvSpPr txBox="1"/>
          <p:nvPr/>
        </p:nvSpPr>
        <p:spPr>
          <a:xfrm>
            <a:off x="3032900" y="6451601"/>
            <a:ext cx="469950"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1200</a:t>
            </a:r>
          </a:p>
        </p:txBody>
      </p:sp>
      <p:cxnSp>
        <p:nvCxnSpPr>
          <p:cNvPr id="300071" name="Straight Connector 57"/>
          <p:cNvCxnSpPr>
            <a:cxnSpLocks noChangeShapeType="1"/>
          </p:cNvCxnSpPr>
          <p:nvPr/>
        </p:nvCxnSpPr>
        <p:spPr bwMode="auto">
          <a:xfrm rot="5400000">
            <a:off x="3250407" y="6438118"/>
            <a:ext cx="76200" cy="1587"/>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sp>
        <p:nvSpPr>
          <p:cNvPr id="59" name="TextBox 58"/>
          <p:cNvSpPr txBox="1"/>
          <p:nvPr/>
        </p:nvSpPr>
        <p:spPr>
          <a:xfrm>
            <a:off x="3642500" y="6451601"/>
            <a:ext cx="469950"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1500</a:t>
            </a:r>
          </a:p>
        </p:txBody>
      </p:sp>
      <p:cxnSp>
        <p:nvCxnSpPr>
          <p:cNvPr id="300073" name="Straight Connector 59"/>
          <p:cNvCxnSpPr>
            <a:cxnSpLocks noChangeShapeType="1"/>
          </p:cNvCxnSpPr>
          <p:nvPr/>
        </p:nvCxnSpPr>
        <p:spPr bwMode="auto">
          <a:xfrm rot="5400000">
            <a:off x="3860007" y="6438118"/>
            <a:ext cx="76200" cy="1587"/>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sp>
        <p:nvSpPr>
          <p:cNvPr id="61" name="TextBox 60"/>
          <p:cNvSpPr txBox="1"/>
          <p:nvPr/>
        </p:nvSpPr>
        <p:spPr>
          <a:xfrm>
            <a:off x="4419600" y="6105543"/>
            <a:ext cx="2590800" cy="523875"/>
          </a:xfrm>
          <a:prstGeom prst="rect">
            <a:avLst/>
          </a:prstGeom>
          <a:noFill/>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(1) (2) (3) etc. indicate sequence in </a:t>
            </a:r>
            <a:r>
              <a:rPr kumimoji="0" lang="ar-SA" sz="14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أعمال الرسل</a:t>
            </a:r>
            <a:r>
              <a:rPr kumimoji="0" lang="en-US" sz="1400" b="1" i="0"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cs typeface="Arial" panose="020B0604020202020204" pitchFamily="34" charset="0"/>
              </a:rPr>
              <a:t> 2:9-11</a:t>
            </a:r>
          </a:p>
        </p:txBody>
      </p:sp>
      <p:sp>
        <p:nvSpPr>
          <p:cNvPr id="62" name="TextBox 61"/>
          <p:cNvSpPr txBox="1"/>
          <p:nvPr/>
        </p:nvSpPr>
        <p:spPr>
          <a:xfrm>
            <a:off x="6613518" y="4114808"/>
            <a:ext cx="977939" cy="461558"/>
          </a:xfrm>
          <a:prstGeom prst="rect">
            <a:avLst/>
          </a:prstGeom>
          <a:solidFill>
            <a:schemeClr val="bg2"/>
          </a:solid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203200">
                    <a:srgbClr val="1C1C1C">
                      <a:alpha val="87000"/>
                    </a:srgbClr>
                  </a:glow>
                </a:effectLst>
                <a:uLnTx/>
                <a:uFillTx/>
                <a:latin typeface="Arial" panose="020B0604020202020204" pitchFamily="34" charset="0"/>
                <a:cs typeface="Arial" panose="020B0604020202020204" pitchFamily="34" charset="0"/>
              </a:rPr>
              <a:t>أورشليم</a:t>
            </a:r>
            <a:endParaRPr kumimoji="0" lang="en-US" sz="2400" b="1" i="0" u="none" strike="noStrike" kern="1200" cap="none" spc="0" normalizeH="0" baseline="0" noProof="0" dirty="0">
              <a:ln>
                <a:noFill/>
              </a:ln>
              <a:solidFill>
                <a:srgbClr val="FFFF00"/>
              </a:solidFill>
              <a:effectLst>
                <a:glow rad="203200">
                  <a:srgbClr val="1C1C1C">
                    <a:alpha val="87000"/>
                  </a:srgbClr>
                </a:glow>
              </a:effectLst>
              <a:uLnTx/>
              <a:uFillTx/>
              <a:latin typeface="Arial" panose="020B0604020202020204" pitchFamily="34" charset="0"/>
              <a:cs typeface="Arial" panose="020B0604020202020204" pitchFamily="34" charset="0"/>
            </a:endParaRPr>
          </a:p>
        </p:txBody>
      </p:sp>
      <p:cxnSp>
        <p:nvCxnSpPr>
          <p:cNvPr id="60" name="Straight Connector 59"/>
          <p:cNvCxnSpPr>
            <a:cxnSpLocks noChangeShapeType="1"/>
          </p:cNvCxnSpPr>
          <p:nvPr/>
        </p:nvCxnSpPr>
        <p:spPr bwMode="auto">
          <a:xfrm rot="5400000">
            <a:off x="6667500" y="2781300"/>
            <a:ext cx="1676400" cy="838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63" name="Straight Connector 62"/>
          <p:cNvCxnSpPr>
            <a:cxnSpLocks noChangeShapeType="1"/>
          </p:cNvCxnSpPr>
          <p:nvPr/>
        </p:nvCxnSpPr>
        <p:spPr bwMode="auto">
          <a:xfrm rot="5400000">
            <a:off x="7315200" y="3505201"/>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65" name="Straight Connector 64"/>
          <p:cNvCxnSpPr>
            <a:cxnSpLocks noChangeShapeType="1"/>
          </p:cNvCxnSpPr>
          <p:nvPr/>
        </p:nvCxnSpPr>
        <p:spPr bwMode="auto">
          <a:xfrm rot="10800000" flipV="1">
            <a:off x="8001000" y="3962400"/>
            <a:ext cx="685800" cy="3048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68" name="Straight Connector 67"/>
          <p:cNvCxnSpPr>
            <a:cxnSpLocks noChangeShapeType="1"/>
          </p:cNvCxnSpPr>
          <p:nvPr/>
        </p:nvCxnSpPr>
        <p:spPr bwMode="auto">
          <a:xfrm rot="5400000">
            <a:off x="7048500" y="3162301"/>
            <a:ext cx="1066800" cy="6858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71" name="Straight Connector 70"/>
          <p:cNvCxnSpPr>
            <a:cxnSpLocks noChangeShapeType="1"/>
          </p:cNvCxnSpPr>
          <p:nvPr/>
        </p:nvCxnSpPr>
        <p:spPr bwMode="auto">
          <a:xfrm rot="5400000">
            <a:off x="6819900" y="4457700"/>
            <a:ext cx="228600" cy="152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74" name="Straight Connector 73"/>
          <p:cNvCxnSpPr>
            <a:cxnSpLocks noChangeShapeType="1"/>
          </p:cNvCxnSpPr>
          <p:nvPr/>
        </p:nvCxnSpPr>
        <p:spPr bwMode="auto">
          <a:xfrm rot="5400000">
            <a:off x="5905500" y="2476500"/>
            <a:ext cx="2514600" cy="457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77" name="Straight Connector 76"/>
          <p:cNvCxnSpPr>
            <a:cxnSpLocks noChangeShapeType="1"/>
          </p:cNvCxnSpPr>
          <p:nvPr/>
        </p:nvCxnSpPr>
        <p:spPr bwMode="auto">
          <a:xfrm rot="16200000" flipH="1">
            <a:off x="4419600" y="2133600"/>
            <a:ext cx="2286000" cy="15240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4" name="Straight Connector 83"/>
          <p:cNvCxnSpPr>
            <a:cxnSpLocks noChangeShapeType="1"/>
          </p:cNvCxnSpPr>
          <p:nvPr/>
        </p:nvCxnSpPr>
        <p:spPr bwMode="auto">
          <a:xfrm rot="16200000" flipH="1">
            <a:off x="5295900" y="2781301"/>
            <a:ext cx="18288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6" name="Straight Connector 85"/>
          <p:cNvCxnSpPr>
            <a:cxnSpLocks noChangeShapeType="1"/>
          </p:cNvCxnSpPr>
          <p:nvPr/>
        </p:nvCxnSpPr>
        <p:spPr bwMode="auto">
          <a:xfrm rot="16200000" flipH="1">
            <a:off x="5867400" y="3124200"/>
            <a:ext cx="1447800" cy="2286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8" name="Straight Connector 87"/>
          <p:cNvCxnSpPr>
            <a:cxnSpLocks noChangeShapeType="1"/>
          </p:cNvCxnSpPr>
          <p:nvPr/>
        </p:nvCxnSpPr>
        <p:spPr bwMode="auto">
          <a:xfrm rot="5400000">
            <a:off x="5715000" y="4724400"/>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90" name="Straight Connector 89"/>
          <p:cNvCxnSpPr>
            <a:cxnSpLocks noChangeShapeType="1"/>
          </p:cNvCxnSpPr>
          <p:nvPr/>
        </p:nvCxnSpPr>
        <p:spPr bwMode="auto">
          <a:xfrm rot="10800000" flipV="1">
            <a:off x="4191000" y="4419601"/>
            <a:ext cx="1981200" cy="2286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92" name="Straight Connector 91"/>
          <p:cNvCxnSpPr>
            <a:cxnSpLocks noChangeShapeType="1"/>
          </p:cNvCxnSpPr>
          <p:nvPr/>
        </p:nvCxnSpPr>
        <p:spPr bwMode="auto">
          <a:xfrm rot="10800000">
            <a:off x="1295400" y="990600"/>
            <a:ext cx="4953000" cy="3124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95" name="Straight Connector 94"/>
          <p:cNvCxnSpPr>
            <a:cxnSpLocks noChangeShapeType="1"/>
          </p:cNvCxnSpPr>
          <p:nvPr/>
        </p:nvCxnSpPr>
        <p:spPr bwMode="auto">
          <a:xfrm rot="10800000">
            <a:off x="4114801" y="3429000"/>
            <a:ext cx="1981200" cy="838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98" name="Straight Connector 97"/>
          <p:cNvCxnSpPr>
            <a:cxnSpLocks noChangeShapeType="1"/>
          </p:cNvCxnSpPr>
          <p:nvPr/>
        </p:nvCxnSpPr>
        <p:spPr bwMode="auto">
          <a:xfrm rot="16200000" flipV="1">
            <a:off x="7467600" y="5029201"/>
            <a:ext cx="11430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101" name="Straight Connector 100"/>
          <p:cNvCxnSpPr>
            <a:cxnSpLocks noChangeShapeType="1"/>
          </p:cNvCxnSpPr>
          <p:nvPr/>
        </p:nvCxnSpPr>
        <p:spPr bwMode="auto">
          <a:xfrm rot="5400000">
            <a:off x="5372100" y="2324100"/>
            <a:ext cx="3048000" cy="2286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2149098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nodeType="after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up)">
                                      <p:cBhvr>
                                        <p:cTn id="10" dur="500"/>
                                        <p:tgtEl>
                                          <p:spTgt spid="6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up)">
                                      <p:cBhvr>
                                        <p:cTn id="18" dur="500"/>
                                        <p:tgtEl>
                                          <p:spTgt spid="6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1"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up)">
                                      <p:cBhvr>
                                        <p:cTn id="26" dur="500"/>
                                        <p:tgtEl>
                                          <p:spTgt spid="6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nodeType="after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wipe(up)">
                                      <p:cBhvr>
                                        <p:cTn id="34" dur="500"/>
                                        <p:tgtEl>
                                          <p:spTgt spid="6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par>
                          <p:cTn id="39" fill="hold" nodeType="afterGroup">
                            <p:stCondLst>
                              <p:cond delay="0"/>
                            </p:stCondLst>
                            <p:childTnLst>
                              <p:par>
                                <p:cTn id="40" presetID="22" presetClass="entr" presetSubtype="1" fill="hold" nodeType="after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1" fill="hold" nodeType="after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wipe(up)">
                                      <p:cBhvr>
                                        <p:cTn id="50" dur="500"/>
                                        <p:tgtEl>
                                          <p:spTgt spid="7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1" fill="hold" nodeType="after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wipe(up)">
                                      <p:cBhvr>
                                        <p:cTn id="58" dur="500"/>
                                        <p:tgtEl>
                                          <p:spTgt spid="10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par>
                          <p:cTn id="63" fill="hold" nodeType="afterGroup">
                            <p:stCondLst>
                              <p:cond delay="0"/>
                            </p:stCondLst>
                            <p:childTnLst>
                              <p:par>
                                <p:cTn id="64" presetID="22" presetClass="entr" presetSubtype="1"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wipe(up)">
                                      <p:cBhvr>
                                        <p:cTn id="66" dur="500"/>
                                        <p:tgtEl>
                                          <p:spTgt spid="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par>
                          <p:cTn id="71" fill="hold" nodeType="afterGroup">
                            <p:stCondLst>
                              <p:cond delay="0"/>
                            </p:stCondLst>
                            <p:childTnLst>
                              <p:par>
                                <p:cTn id="72" presetID="22" presetClass="entr" presetSubtype="1" fill="hold" nodeType="after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wipe(up)">
                                      <p:cBhvr>
                                        <p:cTn id="74" dur="500"/>
                                        <p:tgtEl>
                                          <p:spTgt spid="84"/>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par>
                          <p:cTn id="79" fill="hold" nodeType="afterGroup">
                            <p:stCondLst>
                              <p:cond delay="0"/>
                            </p:stCondLst>
                            <p:childTnLst>
                              <p:par>
                                <p:cTn id="80" presetID="22" presetClass="entr" presetSubtype="1" fill="hold" nodeType="afterEffect">
                                  <p:stCondLst>
                                    <p:cond delay="0"/>
                                  </p:stCondLst>
                                  <p:childTnLst>
                                    <p:set>
                                      <p:cBhvr>
                                        <p:cTn id="81" dur="1" fill="hold">
                                          <p:stCondLst>
                                            <p:cond delay="0"/>
                                          </p:stCondLst>
                                        </p:cTn>
                                        <p:tgtEl>
                                          <p:spTgt spid="86"/>
                                        </p:tgtEl>
                                        <p:attrNameLst>
                                          <p:attrName>style.visibility</p:attrName>
                                        </p:attrNameLst>
                                      </p:cBhvr>
                                      <p:to>
                                        <p:strVal val="visible"/>
                                      </p:to>
                                    </p:set>
                                    <p:animEffect transition="in" filter="wipe(up)">
                                      <p:cBhvr>
                                        <p:cTn id="82" dur="500"/>
                                        <p:tgtEl>
                                          <p:spTgt spid="8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par>
                          <p:cTn id="87" fill="hold" nodeType="afterGroup">
                            <p:stCondLst>
                              <p:cond delay="0"/>
                            </p:stCondLst>
                            <p:childTnLst>
                              <p:par>
                                <p:cTn id="88" presetID="22" presetClass="entr" presetSubtype="4" fill="hold" nodeType="after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wipe(down)">
                                      <p:cBhvr>
                                        <p:cTn id="90" dur="500"/>
                                        <p:tgtEl>
                                          <p:spTgt spid="8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6"/>
                                        </p:tgtEl>
                                        <p:attrNameLst>
                                          <p:attrName>style.visibility</p:attrName>
                                        </p:attrNameLst>
                                      </p:cBhvr>
                                      <p:to>
                                        <p:strVal val="visible"/>
                                      </p:to>
                                    </p:set>
                                  </p:childTnLst>
                                </p:cTn>
                              </p:par>
                            </p:childTnLst>
                          </p:cTn>
                        </p:par>
                        <p:par>
                          <p:cTn id="95" fill="hold" nodeType="afterGroup">
                            <p:stCondLst>
                              <p:cond delay="0"/>
                            </p:stCondLst>
                            <p:childTnLst>
                              <p:par>
                                <p:cTn id="96" presetID="22" presetClass="entr" presetSubtype="8" fill="hold" nodeType="afterEffect">
                                  <p:stCondLst>
                                    <p:cond delay="0"/>
                                  </p:stCondLst>
                                  <p:childTnLst>
                                    <p:set>
                                      <p:cBhvr>
                                        <p:cTn id="97" dur="1" fill="hold">
                                          <p:stCondLst>
                                            <p:cond delay="0"/>
                                          </p:stCondLst>
                                        </p:cTn>
                                        <p:tgtEl>
                                          <p:spTgt spid="90"/>
                                        </p:tgtEl>
                                        <p:attrNameLst>
                                          <p:attrName>style.visibility</p:attrName>
                                        </p:attrNameLst>
                                      </p:cBhvr>
                                      <p:to>
                                        <p:strVal val="visible"/>
                                      </p:to>
                                    </p:set>
                                    <p:animEffect transition="in" filter="wipe(left)">
                                      <p:cBhvr>
                                        <p:cTn id="98" dur="500"/>
                                        <p:tgtEl>
                                          <p:spTgt spid="90"/>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5"/>
                                        </p:tgtEl>
                                        <p:attrNameLst>
                                          <p:attrName>style.visibility</p:attrName>
                                        </p:attrNameLst>
                                      </p:cBhvr>
                                      <p:to>
                                        <p:strVal val="visible"/>
                                      </p:to>
                                    </p:set>
                                  </p:childTnLst>
                                </p:cTn>
                              </p:par>
                            </p:childTnLst>
                          </p:cTn>
                        </p:par>
                        <p:par>
                          <p:cTn id="103" fill="hold" nodeType="afterGroup">
                            <p:stCondLst>
                              <p:cond delay="0"/>
                            </p:stCondLst>
                            <p:childTnLst>
                              <p:par>
                                <p:cTn id="104" presetID="22" presetClass="entr" presetSubtype="1" fill="hold" nodeType="afterEffect">
                                  <p:stCondLst>
                                    <p:cond delay="0"/>
                                  </p:stCondLst>
                                  <p:childTnLst>
                                    <p:set>
                                      <p:cBhvr>
                                        <p:cTn id="105" dur="1" fill="hold">
                                          <p:stCondLst>
                                            <p:cond delay="0"/>
                                          </p:stCondLst>
                                        </p:cTn>
                                        <p:tgtEl>
                                          <p:spTgt spid="92"/>
                                        </p:tgtEl>
                                        <p:attrNameLst>
                                          <p:attrName>style.visibility</p:attrName>
                                        </p:attrNameLst>
                                      </p:cBhvr>
                                      <p:to>
                                        <p:strVal val="visible"/>
                                      </p:to>
                                    </p:set>
                                    <p:animEffect transition="in" filter="wipe(up)">
                                      <p:cBhvr>
                                        <p:cTn id="106" dur="500"/>
                                        <p:tgtEl>
                                          <p:spTgt spid="92"/>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childTnLst>
                          </p:cTn>
                        </p:par>
                        <p:par>
                          <p:cTn id="111" fill="hold" nodeType="afterGroup">
                            <p:stCondLst>
                              <p:cond delay="0"/>
                            </p:stCondLst>
                            <p:childTnLst>
                              <p:par>
                                <p:cTn id="112" presetID="22" presetClass="entr" presetSubtype="1" fill="hold" nodeType="afterEffect">
                                  <p:stCondLst>
                                    <p:cond delay="0"/>
                                  </p:stCondLst>
                                  <p:childTnLst>
                                    <p:set>
                                      <p:cBhvr>
                                        <p:cTn id="113" dur="1" fill="hold">
                                          <p:stCondLst>
                                            <p:cond delay="0"/>
                                          </p:stCondLst>
                                        </p:cTn>
                                        <p:tgtEl>
                                          <p:spTgt spid="95"/>
                                        </p:tgtEl>
                                        <p:attrNameLst>
                                          <p:attrName>style.visibility</p:attrName>
                                        </p:attrNameLst>
                                      </p:cBhvr>
                                      <p:to>
                                        <p:strVal val="visible"/>
                                      </p:to>
                                    </p:set>
                                    <p:animEffect transition="in" filter="wipe(up)">
                                      <p:cBhvr>
                                        <p:cTn id="114" dur="500"/>
                                        <p:tgtEl>
                                          <p:spTgt spid="95"/>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par>
                          <p:cTn id="119" fill="hold" nodeType="afterGroup">
                            <p:stCondLst>
                              <p:cond delay="0"/>
                            </p:stCondLst>
                            <p:childTnLst>
                              <p:par>
                                <p:cTn id="120" presetID="22" presetClass="entr" presetSubtype="4" fill="hold" nodeType="afterEffect">
                                  <p:stCondLst>
                                    <p:cond delay="0"/>
                                  </p:stCondLst>
                                  <p:childTnLst>
                                    <p:set>
                                      <p:cBhvr>
                                        <p:cTn id="121" dur="1" fill="hold">
                                          <p:stCondLst>
                                            <p:cond delay="0"/>
                                          </p:stCondLst>
                                        </p:cTn>
                                        <p:tgtEl>
                                          <p:spTgt spid="98"/>
                                        </p:tgtEl>
                                        <p:attrNameLst>
                                          <p:attrName>style.visibility</p:attrName>
                                        </p:attrNameLst>
                                      </p:cBhvr>
                                      <p:to>
                                        <p:strVal val="visible"/>
                                      </p:to>
                                    </p:set>
                                    <p:animEffect transition="in" filter="wipe(down)">
                                      <p:cBhvr>
                                        <p:cTn id="122" dur="500"/>
                                        <p:tgtEl>
                                          <p:spTgt spid="98"/>
                                        </p:tgtEl>
                                      </p:cBhvr>
                                    </p:animEffect>
                                  </p:childTnLst>
                                </p:cTn>
                              </p:par>
                            </p:childTnLst>
                          </p:cTn>
                        </p:par>
                        <p:par>
                          <p:cTn id="123" fill="hold" nodeType="afterGroup">
                            <p:stCondLst>
                              <p:cond delay="500"/>
                            </p:stCondLst>
                            <p:childTnLst>
                              <p:par>
                                <p:cTn id="124" presetID="22" presetClass="entr" presetSubtype="1" fill="hold" nodeType="afterEffect">
                                  <p:stCondLst>
                                    <p:cond delay="0"/>
                                  </p:stCondLst>
                                  <p:childTnLst>
                                    <p:set>
                                      <p:cBhvr>
                                        <p:cTn id="125" dur="1" fill="hold">
                                          <p:stCondLst>
                                            <p:cond delay="0"/>
                                          </p:stCondLst>
                                        </p:cTn>
                                        <p:tgtEl>
                                          <p:spTgt spid="101"/>
                                        </p:tgtEl>
                                        <p:attrNameLst>
                                          <p:attrName>style.visibility</p:attrName>
                                        </p:attrNameLst>
                                      </p:cBhvr>
                                      <p:to>
                                        <p:strVal val="visible"/>
                                      </p:to>
                                    </p:set>
                                    <p:animEffect transition="in" filter="wipe(up)">
                                      <p:cBhvr>
                                        <p:cTn id="12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49185" name="Picture 7" descr="centurion.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 y="0"/>
            <a:ext cx="8455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426" name="Rectangle 2"/>
          <p:cNvSpPr>
            <a:spLocks noGrp="1" noChangeArrowheads="1"/>
          </p:cNvSpPr>
          <p:nvPr>
            <p:ph type="title"/>
          </p:nvPr>
        </p:nvSpPr>
        <p:spPr>
          <a:xfrm>
            <a:off x="3733800" y="76200"/>
            <a:ext cx="5410188" cy="2488703"/>
          </a:xfrm>
          <a:effectLst/>
        </p:spPr>
        <p:txBody>
          <a:bodyPr/>
          <a:lstStyle/>
          <a:p>
            <a:pPr eaLnBrk="1" hangingPunct="1">
              <a:defRPr/>
            </a:pPr>
            <a:r>
              <a:rPr lang="ar-JO" sz="6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إعداد</a:t>
            </a:r>
            <a:br>
              <a:rPr lang="ar-JO" sz="6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br>
            <a:r>
              <a:rPr lang="ar-JO" sz="6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كورنيليوس</a:t>
            </a:r>
            <a:br>
              <a:rPr lang="en-US" sz="4800" b="1" dirty="0">
                <a:solidFill>
                  <a:srgbClr val="FFFFFF"/>
                </a:solidFill>
                <a:effectLst>
                  <a:glow rad="101600">
                    <a:srgbClr val="000000">
                      <a:alpha val="75000"/>
                    </a:srgbClr>
                  </a:glow>
                </a:effectLst>
              </a:rPr>
            </a:br>
            <a:r>
              <a:rPr lang="ar-JO" sz="4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(10: 1- 8).</a:t>
            </a:r>
            <a:endParaRPr lang="en-US" sz="6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359427" name="Rectangle 3"/>
          <p:cNvSpPr>
            <a:spLocks noGrp="1" noChangeArrowheads="1"/>
          </p:cNvSpPr>
          <p:nvPr>
            <p:ph type="body" idx="1"/>
          </p:nvPr>
        </p:nvSpPr>
        <p:spPr>
          <a:xfrm>
            <a:off x="4572000" y="4191000"/>
            <a:ext cx="4572000" cy="2667000"/>
          </a:xfrm>
          <a:effectLst/>
        </p:spPr>
        <p:txBody>
          <a:bodyPr/>
          <a:lstStyle/>
          <a:p>
            <a:pPr algn="r" rtl="1" eaLnBrk="1" hangingPunct="1">
              <a:buFont typeface="Wingdings" pitchFamily="-112" charset="2"/>
              <a:buChar char=""/>
              <a:defRPr/>
            </a:pPr>
            <a:r>
              <a:rPr lang="ar-JO" sz="36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 </a:t>
            </a:r>
            <a:r>
              <a:rPr lang="ar-JO" sz="4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الصدقات والصلوات</a:t>
            </a:r>
            <a:endParaRPr lang="en-US" sz="4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a:p>
            <a:pPr algn="r" rtl="1" eaLnBrk="1" hangingPunct="1">
              <a:buFont typeface="Wingdings" pitchFamily="-112" charset="2"/>
              <a:buChar char=""/>
              <a:defRPr/>
            </a:pPr>
            <a:r>
              <a:rPr lang="ar-JO" sz="36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 </a:t>
            </a:r>
            <a:r>
              <a:rPr lang="ar-JO" sz="4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الرؤية</a:t>
            </a:r>
            <a:endParaRPr lang="en-US" sz="4400" b="1" dirty="0">
              <a:solidFill>
                <a:srgbClr val="FFFFFF"/>
              </a:solidFill>
              <a:effectLst>
                <a:glow rad="101600">
                  <a:srgbClr val="000000">
                    <a:alpha val="75000"/>
                  </a:srgbClr>
                </a:glow>
              </a:effectLst>
            </a:endParaRPr>
          </a:p>
        </p:txBody>
      </p:sp>
      <p:pic>
        <p:nvPicPr>
          <p:cNvPr id="349188" name="Picture 8" descr="centurio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 y="6858000"/>
            <a:ext cx="2817813"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5"/>
          <p:cNvSpPr>
            <a:spLocks noChangeArrowheads="1"/>
          </p:cNvSpPr>
          <p:nvPr/>
        </p:nvSpPr>
        <p:spPr bwMode="auto">
          <a:xfrm>
            <a:off x="3200400" y="0"/>
            <a:ext cx="5943600" cy="68580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grpSp>
        <p:nvGrpSpPr>
          <p:cNvPr id="351234" name="Group 8"/>
          <p:cNvGrpSpPr>
            <a:grpSpLocks/>
          </p:cNvGrpSpPr>
          <p:nvPr/>
        </p:nvGrpSpPr>
        <p:grpSpPr bwMode="auto">
          <a:xfrm>
            <a:off x="4" y="0"/>
            <a:ext cx="3236913" cy="6858000"/>
            <a:chOff x="0" y="0"/>
            <a:chExt cx="2039" cy="4320"/>
          </a:xfrm>
        </p:grpSpPr>
        <p:pic>
          <p:nvPicPr>
            <p:cNvPr id="351237" name="Picture 4" descr="Acts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039"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1238" name="Rectangle 6"/>
            <p:cNvSpPr>
              <a:spLocks noChangeArrowheads="1"/>
            </p:cNvSpPr>
            <p:nvPr/>
          </p:nvSpPr>
          <p:spPr bwMode="auto">
            <a:xfrm>
              <a:off x="0" y="0"/>
              <a:ext cx="336" cy="124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351235" name="Text Box 7"/>
          <p:cNvSpPr txBox="1">
            <a:spLocks noChangeArrowheads="1"/>
          </p:cNvSpPr>
          <p:nvPr/>
        </p:nvSpPr>
        <p:spPr bwMode="auto">
          <a:xfrm>
            <a:off x="1600200" y="4114802"/>
            <a:ext cx="6019800" cy="107711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لا بد أن بطرس تساءل لماذا أراد الله أن يذهب مع عبيد كرنيليوس</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8370" name="Rectangle 2"/>
          <p:cNvSpPr>
            <a:spLocks noGrp="1" noChangeArrowheads="1"/>
          </p:cNvSpPr>
          <p:nvPr>
            <p:ph type="title"/>
          </p:nvPr>
        </p:nvSpPr>
        <p:spPr>
          <a:xfrm>
            <a:off x="2771779" y="277820"/>
            <a:ext cx="6372225" cy="1855787"/>
          </a:xfrm>
          <a:solidFill>
            <a:schemeClr val="bg2"/>
          </a:solidFill>
        </p:spPr>
        <p:txBody>
          <a:bodyPr/>
          <a:lstStyle/>
          <a:p>
            <a:pPr eaLnBrk="1" hangingPunct="1">
              <a:defRPr/>
            </a:pPr>
            <a:r>
              <a:rPr lang="ar-JO" altLang="ja-JP" sz="4000" b="1" dirty="0">
                <a:latin typeface="Arial"/>
                <a:ea typeface="ＭＳ Ｐゴシック" charset="0"/>
                <a:cs typeface="Arial"/>
              </a:rPr>
              <a:t>ماذا سيفعل الله بهؤلاء الرجال النجسين؟</a:t>
            </a:r>
            <a:endParaRPr lang="en-US" sz="4000" b="1" dirty="0">
              <a:latin typeface="Arial"/>
              <a:ea typeface="ＭＳ Ｐゴシック" charset="0"/>
              <a:cs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2" descr="Animal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6" name="Rectangle 4"/>
          <p:cNvSpPr>
            <a:spLocks noGrp="1" noChangeArrowheads="1"/>
          </p:cNvSpPr>
          <p:nvPr>
            <p:ph type="title"/>
          </p:nvPr>
        </p:nvSpPr>
        <p:spPr>
          <a:xfrm>
            <a:off x="3881177" y="0"/>
            <a:ext cx="738450" cy="6858000"/>
          </a:xfrm>
          <a:solidFill>
            <a:srgbClr val="FF0000"/>
          </a:solidFill>
        </p:spPr>
        <p:txBody>
          <a:bodyPr vert="eaVert" wrap="square" anchor="t">
            <a:spAutoFit/>
          </a:bodyPr>
          <a:lstStyle/>
          <a:p>
            <a:pPr>
              <a:spcBef>
                <a:spcPct val="50000"/>
              </a:spcBef>
              <a:defRPr/>
            </a:pPr>
            <a:r>
              <a:rPr lang="ar-JO" altLang="ja-JP" sz="3600" b="1" dirty="0">
                <a:solidFill>
                  <a:srgbClr val="FFFFFF"/>
                </a:solidFill>
                <a:latin typeface="Arial" panose="020B0604020202020204" pitchFamily="34" charset="0"/>
                <a:ea typeface="ＭＳ Ｐゴシック" charset="0"/>
                <a:cs typeface="Arial" panose="020B0604020202020204" pitchFamily="34" charset="0"/>
              </a:rPr>
              <a:t>"قُم يا بطرس اذبح وكُل"</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 name="Rectangle 3"/>
          <p:cNvSpPr txBox="1">
            <a:spLocks noChangeArrowheads="1"/>
          </p:cNvSpPr>
          <p:nvPr/>
        </p:nvSpPr>
        <p:spPr bwMode="auto">
          <a:xfrm>
            <a:off x="0" y="-152400"/>
            <a:ext cx="4114800" cy="1905000"/>
          </a:xfrm>
          <a:prstGeom prst="rect">
            <a:avLst/>
          </a:prstGeom>
          <a:noFill/>
          <a:ln w="9525">
            <a:noFill/>
            <a:miter lim="800000"/>
            <a:headEnd/>
            <a:tailEnd/>
          </a:ln>
          <a:effec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cs typeface="Arial" panose="020B0604020202020204" pitchFamily="34" charset="0"/>
              </a:rPr>
              <a:t>إعداد بطرس: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cs typeface="Arial" panose="020B0604020202020204" pitchFamily="34" charset="0"/>
              </a:rPr>
              <a:t>الخطوة 3</a:t>
            </a:r>
            <a:endParaRPr kumimoji="0" lang="en-US" sz="48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3733800" y="1676400"/>
            <a:ext cx="5410200" cy="5181600"/>
          </a:xfrm>
          <a:prstGeom prst="rect">
            <a:avLst/>
          </a:prstGeom>
          <a:noFill/>
          <a:ln w="9525">
            <a:noFill/>
            <a:miter lim="800000"/>
            <a:headEnd/>
            <a:tailEnd/>
          </a:ln>
          <a:effectLst/>
        </p:spPr>
        <p:txBody>
          <a:bodyPr lIns="91334" tIns="45667" rIns="91334" bIns="45667"/>
          <a:lstStyle/>
          <a:p>
            <a:pPr marL="742108" marR="0" lvl="1" indent="-285428"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sng"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كُل طعامًا "نجسًا"</a:t>
            </a:r>
          </a:p>
          <a:p>
            <a:pPr marL="742108" marR="0" lvl="1" indent="-285428"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sng"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 (10: 9- 16)</a:t>
            </a:r>
            <a:endParaRPr kumimoji="0" lang="en-US" altLang="zh-CN" sz="32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endParaRP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كان في الملاءة</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"كل دواب الأرض</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والوحوش</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والزّحافات</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وطيور السماء"</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en-US"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a:t>
            </a:r>
            <a:r>
              <a:rPr kumimoji="0" lang="ar-JO"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10: 12</a:t>
            </a:r>
            <a:r>
              <a:rPr kumimoji="0" lang="en-US"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9" descr="Purity%2Ejpg"/>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0" y="0"/>
            <a:ext cx="9144000" cy="6980238"/>
          </a:xfrm>
          <a:noFill/>
        </p:spPr>
      </p:pic>
      <p:sp>
        <p:nvSpPr>
          <p:cNvPr id="363522" name="Rectangle 6"/>
          <p:cNvSpPr>
            <a:spLocks noGrp="1" noChangeArrowheads="1"/>
          </p:cNvSpPr>
          <p:nvPr>
            <p:ph type="title"/>
          </p:nvPr>
        </p:nvSpPr>
        <p:spPr>
          <a:xfrm>
            <a:off x="304800" y="76214"/>
            <a:ext cx="7772400" cy="1069975"/>
          </a:xfrm>
          <a:noFill/>
        </p:spPr>
        <p:txBody>
          <a:bodyPr/>
          <a:lstStyle/>
          <a:p>
            <a:pPr eaLnBrk="1" hangingPunct="1"/>
            <a:r>
              <a:rPr lang="ar-JO" altLang="zh-CN" b="1" dirty="0">
                <a:solidFill>
                  <a:schemeClr val="bg1"/>
                </a:solidFill>
                <a:latin typeface="Arial" panose="020B0604020202020204" pitchFamily="34" charset="0"/>
                <a:ea typeface="SimSun" charset="0"/>
                <a:cs typeface="Arial" panose="020B0604020202020204" pitchFamily="34" charset="0"/>
              </a:rPr>
              <a:t>مبادرة الله</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63523" name="Rectangle 3"/>
          <p:cNvSpPr>
            <a:spLocks noGrp="1" noChangeArrowheads="1"/>
          </p:cNvSpPr>
          <p:nvPr>
            <p:ph type="body" sz="half" idx="1"/>
          </p:nvPr>
        </p:nvSpPr>
        <p:spPr>
          <a:xfrm>
            <a:off x="3505200" y="1447800"/>
            <a:ext cx="5257800" cy="5410200"/>
          </a:xfrm>
        </p:spPr>
        <p:txBody>
          <a:bodyPr/>
          <a:lstStyle/>
          <a:p>
            <a:pPr marL="0" indent="0" algn="r" eaLnBrk="1" hangingPunct="1">
              <a:lnSpc>
                <a:spcPct val="90000"/>
              </a:lnSpc>
              <a:buNone/>
            </a:pPr>
            <a:r>
              <a:rPr lang="ar-JO" altLang="zh-CN" sz="4000" b="1" dirty="0">
                <a:solidFill>
                  <a:schemeClr val="bg1"/>
                </a:solidFill>
                <a:latin typeface="Arial" panose="020B0604020202020204" pitchFamily="34" charset="0"/>
                <a:ea typeface="SimSun" charset="0"/>
                <a:cs typeface="Arial" panose="020B0604020202020204" pitchFamily="34" charset="0"/>
              </a:rPr>
              <a:t>أ. أشرك الله بطرس            في اهتداء كرنيليوس        ليؤكد للكنيسة اليهودية        أن الله كان يفعل شيئاً جديداً (١٧:١٠-٤٤).</a:t>
            </a:r>
            <a:endParaRPr lang="en-US" altLang="zh-CN" sz="4000" b="1" dirty="0">
              <a:solidFill>
                <a:schemeClr val="bg1"/>
              </a:solidFill>
              <a:latin typeface="Arial" panose="020B0604020202020204" pitchFamily="34" charset="0"/>
              <a:ea typeface="SimSun"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algn="ctr" eaLnBrk="1" hangingPunct="1">
              <a:defRPr/>
            </a:pPr>
            <a:r>
              <a:rPr lang="ar-JO" b="1" dirty="0">
                <a:effectLst>
                  <a:glow rad="101600">
                    <a:schemeClr val="bg1">
                      <a:alpha val="75000"/>
                    </a:schemeClr>
                  </a:glow>
                </a:effectLst>
                <a:latin typeface="Arial Black" charset="0"/>
                <a:cs typeface="Arial" charset="0"/>
              </a:rPr>
              <a:t>التعريف</a:t>
            </a:r>
            <a:endParaRPr lang="en-US" b="1" dirty="0">
              <a:effectLst>
                <a:glow rad="101600">
                  <a:schemeClr val="bg1">
                    <a:alpha val="75000"/>
                  </a:schemeClr>
                </a:glow>
              </a:effectLst>
              <a:latin typeface="Arial Black" charset="0"/>
              <a:cs typeface="Arial" charset="0"/>
            </a:endParaRPr>
          </a:p>
        </p:txBody>
      </p:sp>
      <p:sp>
        <p:nvSpPr>
          <p:cNvPr id="12291" name="Rectangle 3"/>
          <p:cNvSpPr>
            <a:spLocks noGrp="1" noChangeArrowheads="1"/>
          </p:cNvSpPr>
          <p:nvPr>
            <p:ph type="body" idx="1"/>
          </p:nvPr>
        </p:nvSpPr>
        <p:spPr>
          <a:xfrm>
            <a:off x="0" y="1066800"/>
            <a:ext cx="7596336" cy="5059363"/>
          </a:xfrm>
        </p:spPr>
        <p:txBody>
          <a:bodyPr/>
          <a:lstStyle/>
          <a:p>
            <a:pPr marL="0" indent="0" algn="ctr" eaLnBrk="1" hangingPunct="1">
              <a:buFontTx/>
              <a:buNone/>
              <a:defRPr/>
            </a:pPr>
            <a:r>
              <a:rPr lang="ar-JO" altLang="zh-CN" sz="3600" dirty="0">
                <a:effectLst>
                  <a:glow rad="101600">
                    <a:schemeClr val="bg1">
                      <a:alpha val="75000"/>
                    </a:schemeClr>
                  </a:glow>
                </a:effectLst>
                <a:latin typeface="Arial" panose="020B0604020202020204" pitchFamily="34" charset="0"/>
                <a:ea typeface="宋体" charset="0"/>
                <a:cs typeface="Arial" panose="020B0604020202020204" pitchFamily="34" charset="0"/>
              </a:rPr>
              <a:t>في كثير من الأحيان يتم استخدام عبارة </a:t>
            </a:r>
            <a:r>
              <a:rPr lang="ar-JO" altLang="zh-CN" sz="3600" dirty="0">
                <a:solidFill>
                  <a:srgbClr val="C00000"/>
                </a:solidFill>
                <a:effectLst>
                  <a:glow rad="101600">
                    <a:schemeClr val="bg1">
                      <a:alpha val="75000"/>
                    </a:schemeClr>
                  </a:glow>
                </a:effectLst>
                <a:latin typeface="Arial" panose="020B0604020202020204" pitchFamily="34" charset="0"/>
                <a:ea typeface="宋体" charset="0"/>
                <a:cs typeface="Arial" panose="020B0604020202020204" pitchFamily="34" charset="0"/>
              </a:rPr>
              <a:t>عجائب</a:t>
            </a:r>
            <a:r>
              <a:rPr lang="ar-JO" altLang="zh-CN" sz="3600" dirty="0">
                <a:effectLst>
                  <a:glow rad="101600">
                    <a:schemeClr val="bg1">
                      <a:alpha val="75000"/>
                    </a:schemeClr>
                  </a:glow>
                </a:effectLst>
                <a:latin typeface="Arial" panose="020B0604020202020204" pitchFamily="34" charset="0"/>
                <a:ea typeface="宋体" charset="0"/>
                <a:cs typeface="Arial" panose="020B0604020202020204" pitchFamily="34" charset="0"/>
              </a:rPr>
              <a:t> و</a:t>
            </a:r>
            <a:r>
              <a:rPr lang="ar-JO" altLang="zh-CN" sz="3600" dirty="0">
                <a:solidFill>
                  <a:srgbClr val="1102FF"/>
                </a:solidFill>
                <a:effectLst>
                  <a:glow rad="101600">
                    <a:schemeClr val="bg1">
                      <a:alpha val="75000"/>
                    </a:schemeClr>
                  </a:glow>
                </a:effectLst>
                <a:latin typeface="Arial" panose="020B0604020202020204" pitchFamily="34" charset="0"/>
                <a:ea typeface="宋体" charset="0"/>
                <a:cs typeface="Arial" panose="020B0604020202020204" pitchFamily="34" charset="0"/>
              </a:rPr>
              <a:t>آيات</a:t>
            </a:r>
            <a:r>
              <a:rPr lang="ar-JO" altLang="zh-CN" sz="3600" dirty="0">
                <a:effectLst>
                  <a:glow rad="101600">
                    <a:schemeClr val="bg1">
                      <a:alpha val="75000"/>
                    </a:schemeClr>
                  </a:glow>
                </a:effectLst>
                <a:latin typeface="Arial" panose="020B0604020202020204" pitchFamily="34" charset="0"/>
                <a:ea typeface="宋体" charset="0"/>
                <a:cs typeface="Arial" panose="020B0604020202020204" pitchFamily="34" charset="0"/>
              </a:rPr>
              <a:t>    كتعبير عادي للإشارة إلى المعجزات                          (خر 7: 3، أع 2: 43؛ 4: 30؛ 5: 12، إلخ).</a:t>
            </a:r>
            <a:r>
              <a:rPr lang="en-US" altLang="zh-CN" sz="3600" dirty="0">
                <a:effectLst>
                  <a:glow rad="101600">
                    <a:schemeClr val="bg1">
                      <a:alpha val="75000"/>
                    </a:schemeClr>
                  </a:glow>
                </a:effectLst>
                <a:latin typeface="Arial" panose="020B0604020202020204" pitchFamily="34" charset="0"/>
                <a:ea typeface="宋体" charset="0"/>
                <a:cs typeface="Arial" panose="020B0604020202020204" pitchFamily="34" charset="0"/>
              </a:rPr>
              <a:t> </a:t>
            </a:r>
            <a:br>
              <a:rPr lang="en-US" altLang="zh-CN" sz="3600" dirty="0">
                <a:effectLst>
                  <a:glow rad="101600">
                    <a:schemeClr val="bg1">
                      <a:alpha val="75000"/>
                    </a:schemeClr>
                  </a:glow>
                </a:effectLst>
                <a:latin typeface="Arial" panose="020B0604020202020204" pitchFamily="34" charset="0"/>
                <a:ea typeface="宋体" charset="0"/>
                <a:cs typeface="Arial" panose="020B0604020202020204" pitchFamily="34" charset="0"/>
              </a:rPr>
            </a:br>
            <a:endParaRPr lang="en-US" altLang="zh-CN" sz="3600" dirty="0">
              <a:effectLst>
                <a:glow rad="101600">
                  <a:schemeClr val="bg1">
                    <a:alpha val="75000"/>
                  </a:schemeClr>
                </a:glow>
              </a:effectLst>
              <a:latin typeface="Arial" panose="020B0604020202020204" pitchFamily="34" charset="0"/>
              <a:ea typeface="宋体" charset="0"/>
              <a:cs typeface="Arial" panose="020B0604020202020204" pitchFamily="34" charset="0"/>
            </a:endParaRPr>
          </a:p>
          <a:p>
            <a:pPr marL="0" indent="0" algn="ctr" eaLnBrk="1" hangingPunct="1">
              <a:buFontTx/>
              <a:buNone/>
              <a:defRPr/>
            </a:pPr>
            <a:r>
              <a:rPr lang="ar-JO" sz="3600" dirty="0">
                <a:effectLst>
                  <a:glow rad="101600">
                    <a:schemeClr val="bg1">
                      <a:alpha val="75000"/>
                    </a:schemeClr>
                  </a:glow>
                </a:effectLst>
                <a:latin typeface="Arial" panose="020B0604020202020204" pitchFamily="34" charset="0"/>
                <a:cs typeface="Arial" panose="020B0604020202020204" pitchFamily="34" charset="0"/>
              </a:rPr>
              <a:t>في بعض الأحيان يتم الجمع بين المصطلحات الثلاثة:     </a:t>
            </a:r>
            <a:r>
              <a:rPr lang="ar-JO" sz="3600" dirty="0">
                <a:solidFill>
                  <a:srgbClr val="00B050"/>
                </a:solidFill>
                <a:effectLst>
                  <a:glow rad="101600">
                    <a:schemeClr val="bg1">
                      <a:alpha val="75000"/>
                    </a:schemeClr>
                  </a:glow>
                </a:effectLst>
                <a:latin typeface="Arial" panose="020B0604020202020204" pitchFamily="34" charset="0"/>
                <a:cs typeface="Arial" panose="020B0604020202020204" pitchFamily="34" charset="0"/>
              </a:rPr>
              <a:t>قُوَّاتٌ</a:t>
            </a:r>
            <a:r>
              <a:rPr lang="ar-JO" sz="3600" dirty="0">
                <a:effectLst>
                  <a:glow rad="101600">
                    <a:schemeClr val="bg1">
                      <a:alpha val="75000"/>
                    </a:schemeClr>
                  </a:glow>
                </a:effectLst>
                <a:latin typeface="Arial" panose="020B0604020202020204" pitchFamily="34" charset="0"/>
                <a:cs typeface="Arial" panose="020B0604020202020204" pitchFamily="34" charset="0"/>
              </a:rPr>
              <a:t> وَ</a:t>
            </a:r>
            <a:r>
              <a:rPr lang="ar-JO" sz="3600" dirty="0">
                <a:solidFill>
                  <a:srgbClr val="C00000"/>
                </a:solidFill>
                <a:effectLst>
                  <a:glow rad="101600">
                    <a:schemeClr val="bg1">
                      <a:alpha val="75000"/>
                    </a:schemeClr>
                  </a:glow>
                </a:effectLst>
                <a:latin typeface="Arial" panose="020B0604020202020204" pitchFamily="34" charset="0"/>
                <a:cs typeface="Arial" panose="020B0604020202020204" pitchFamily="34" charset="0"/>
              </a:rPr>
              <a:t>عَجَائِبٌ</a:t>
            </a:r>
            <a:r>
              <a:rPr lang="ar-JO" sz="3600" dirty="0">
                <a:effectLst>
                  <a:glow rad="101600">
                    <a:schemeClr val="bg1">
                      <a:alpha val="75000"/>
                    </a:schemeClr>
                  </a:glow>
                </a:effectLst>
                <a:latin typeface="Arial" panose="020B0604020202020204" pitchFamily="34" charset="0"/>
                <a:cs typeface="Arial" panose="020B0604020202020204" pitchFamily="34" charset="0"/>
              </a:rPr>
              <a:t> وَ</a:t>
            </a:r>
            <a:r>
              <a:rPr lang="ar-JO" sz="3600" dirty="0">
                <a:solidFill>
                  <a:srgbClr val="1102FF"/>
                </a:solidFill>
                <a:effectLst>
                  <a:glow rad="101600">
                    <a:schemeClr val="bg1">
                      <a:alpha val="75000"/>
                    </a:schemeClr>
                  </a:glow>
                </a:effectLst>
                <a:latin typeface="Arial" panose="020B0604020202020204" pitchFamily="34" charset="0"/>
                <a:cs typeface="Arial" panose="020B0604020202020204" pitchFamily="34" charset="0"/>
              </a:rPr>
              <a:t>آيَاتٌ</a:t>
            </a:r>
            <a:r>
              <a:rPr lang="ar-JO" sz="3600" dirty="0">
                <a:effectLst>
                  <a:glow rad="101600">
                    <a:schemeClr val="bg1">
                      <a:alpha val="75000"/>
                    </a:schemeClr>
                  </a:glow>
                </a:effectLst>
                <a:latin typeface="Arial" panose="020B0604020202020204" pitchFamily="34" charset="0"/>
                <a:cs typeface="Arial" panose="020B0604020202020204" pitchFamily="34" charset="0"/>
              </a:rPr>
              <a:t> (أع ٢: ٢٢) أو </a:t>
            </a:r>
          </a:p>
          <a:p>
            <a:pPr marL="0" indent="0" algn="ctr" eaLnBrk="1" hangingPunct="1">
              <a:buFontTx/>
              <a:buNone/>
              <a:defRPr/>
            </a:pPr>
            <a:r>
              <a:rPr lang="ar-JO" sz="3600" dirty="0">
                <a:solidFill>
                  <a:srgbClr val="1102FF"/>
                </a:solidFill>
                <a:effectLst>
                  <a:glow rad="101600">
                    <a:schemeClr val="bg1">
                      <a:alpha val="75000"/>
                    </a:schemeClr>
                  </a:glow>
                </a:effectLst>
                <a:latin typeface="Arial" panose="020B0604020202020204" pitchFamily="34" charset="0"/>
                <a:cs typeface="Arial" panose="020B0604020202020204" pitchFamily="34" charset="0"/>
              </a:rPr>
              <a:t>آيات</a:t>
            </a:r>
            <a:r>
              <a:rPr lang="ar-JO" sz="3600" dirty="0">
                <a:effectLst>
                  <a:glow rad="101600">
                    <a:schemeClr val="bg1">
                      <a:alpha val="75000"/>
                    </a:schemeClr>
                  </a:glow>
                </a:effectLst>
                <a:latin typeface="Arial" panose="020B0604020202020204" pitchFamily="34" charset="0"/>
                <a:cs typeface="Arial" panose="020B0604020202020204" pitchFamily="34" charset="0"/>
              </a:rPr>
              <a:t> و</a:t>
            </a:r>
            <a:r>
              <a:rPr lang="ar-JO" sz="3600" dirty="0">
                <a:solidFill>
                  <a:srgbClr val="C00000"/>
                </a:solidFill>
                <a:effectLst>
                  <a:glow rad="101600">
                    <a:schemeClr val="bg1">
                      <a:alpha val="75000"/>
                    </a:schemeClr>
                  </a:glow>
                </a:effectLst>
                <a:latin typeface="Arial" panose="020B0604020202020204" pitchFamily="34" charset="0"/>
                <a:cs typeface="Arial" panose="020B0604020202020204" pitchFamily="34" charset="0"/>
              </a:rPr>
              <a:t>عجائب</a:t>
            </a:r>
            <a:r>
              <a:rPr lang="ar-JO" sz="3600" dirty="0">
                <a:effectLst>
                  <a:glow rad="101600">
                    <a:schemeClr val="bg1">
                      <a:alpha val="75000"/>
                    </a:schemeClr>
                  </a:glow>
                </a:effectLst>
                <a:latin typeface="Arial" panose="020B0604020202020204" pitchFamily="34" charset="0"/>
                <a:cs typeface="Arial" panose="020B0604020202020204" pitchFamily="34" charset="0"/>
              </a:rPr>
              <a:t> و</a:t>
            </a:r>
            <a:r>
              <a:rPr lang="ar-JO" sz="3600" dirty="0">
                <a:solidFill>
                  <a:srgbClr val="00B050"/>
                </a:solidFill>
                <a:effectLst>
                  <a:glow rad="101600">
                    <a:schemeClr val="bg1">
                      <a:alpha val="75000"/>
                    </a:schemeClr>
                  </a:glow>
                </a:effectLst>
                <a:latin typeface="Arial" panose="020B0604020202020204" pitchFamily="34" charset="0"/>
                <a:cs typeface="Arial" panose="020B0604020202020204" pitchFamily="34" charset="0"/>
              </a:rPr>
              <a:t>قوات</a:t>
            </a:r>
            <a:r>
              <a:rPr lang="ar-JO" sz="3600" dirty="0">
                <a:effectLst>
                  <a:glow rad="101600">
                    <a:schemeClr val="bg1">
                      <a:alpha val="75000"/>
                    </a:schemeClr>
                  </a:glow>
                </a:effectLst>
                <a:latin typeface="Arial" panose="020B0604020202020204" pitchFamily="34" charset="0"/>
                <a:cs typeface="Arial" panose="020B0604020202020204" pitchFamily="34" charset="0"/>
              </a:rPr>
              <a:t> (٢ كو ١٢: ١٢؛ عب ٢: ٤).</a:t>
            </a:r>
            <a:endParaRPr lang="en-US" sz="3600" dirty="0">
              <a:effectLst>
                <a:glow rad="101600">
                  <a:schemeClr val="bg1">
                    <a:alpha val="75000"/>
                  </a:schemeClr>
                </a:glow>
              </a:effectLst>
              <a:latin typeface="Arial" panose="020B0604020202020204" pitchFamily="34" charset="0"/>
              <a:cs typeface="Arial" panose="020B0604020202020204" pitchFamily="34" charset="0"/>
            </a:endParaRPr>
          </a:p>
        </p:txBody>
      </p:sp>
      <p:sp>
        <p:nvSpPr>
          <p:cNvPr id="361475" name="Text Box 4"/>
          <p:cNvSpPr txBox="1">
            <a:spLocks noChangeArrowheads="1"/>
          </p:cNvSpPr>
          <p:nvPr/>
        </p:nvSpPr>
        <p:spPr bwMode="auto">
          <a:xfrm>
            <a:off x="8543925" y="45085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t>36</a:t>
            </a:r>
            <a:endParaRPr lang="en-US"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p:cTn id="7" dur="500" fill="hold"/>
                                        <p:tgtEl>
                                          <p:spTgt spid="12291">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12291">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12291">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12291">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1229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12291">
                                            <p:txEl>
                                              <p:pRg st="1" end="1"/>
                                            </p:txEl>
                                          </p:spTgt>
                                        </p:tgtEl>
                                        <p:attrNameLst>
                                          <p:attrName>style.visibility</p:attrName>
                                        </p:attrNameLst>
                                      </p:cBhvr>
                                      <p:to>
                                        <p:strVal val="visible"/>
                                      </p:to>
                                    </p:set>
                                    <p:anim calcmode="lin" valueType="num">
                                      <p:cBhvr>
                                        <p:cTn id="16" dur="500" fill="hold"/>
                                        <p:tgtEl>
                                          <p:spTgt spid="12291">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12291">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12291">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12291">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1229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12291">
                                            <p:txEl>
                                              <p:pRg st="2" end="2"/>
                                            </p:txEl>
                                          </p:spTgt>
                                        </p:tgtEl>
                                        <p:attrNameLst>
                                          <p:attrName>style.visibility</p:attrName>
                                        </p:attrNameLst>
                                      </p:cBhvr>
                                      <p:to>
                                        <p:strVal val="visible"/>
                                      </p:to>
                                    </p:set>
                                    <p:anim calcmode="lin" valueType="num">
                                      <p:cBhvr>
                                        <p:cTn id="25" dur="500" fill="hold"/>
                                        <p:tgtEl>
                                          <p:spTgt spid="12291">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12291">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12291">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12291">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122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a:xfrm>
            <a:off x="152400" y="609600"/>
            <a:ext cx="8229600" cy="11430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قيصرية: المحبوبة والمحتقرة</a:t>
            </a:r>
            <a:endParaRPr lang="en-US" dirty="0">
              <a:latin typeface="Arial" panose="020B0604020202020204" pitchFamily="34" charset="0"/>
              <a:ea typeface="ＭＳ Ｐゴシック" charset="0"/>
              <a:cs typeface="Arial" panose="020B0604020202020204" pitchFamily="34" charset="0"/>
            </a:endParaRPr>
          </a:p>
        </p:txBody>
      </p:sp>
      <p:sp>
        <p:nvSpPr>
          <p:cNvPr id="472068" name="Rectangle 4"/>
          <p:cNvSpPr>
            <a:spLocks noChangeArrowheads="1"/>
          </p:cNvSpPr>
          <p:nvPr/>
        </p:nvSpPr>
        <p:spPr bwMode="auto">
          <a:xfrm>
            <a:off x="0" y="1305158"/>
            <a:ext cx="391966" cy="590092"/>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lIns="91334" tIns="45667" rIns="91334" bIns="45667" anchor="ctr">
            <a:spAutoFit/>
          </a:bodyPr>
          <a:lstStyle/>
          <a:p>
            <a:pPr marL="0" marR="0" lvl="0" indent="0" algn="l" defTabSz="914400" rtl="0" eaLnBrk="1" fontAlgn="base" latinLnBrk="0" hangingPunct="1">
              <a:lnSpc>
                <a:spcPct val="100000"/>
              </a:lnSpc>
              <a:spcBef>
                <a:spcPct val="20000"/>
              </a:spcBef>
              <a:spcAft>
                <a:spcPct val="0"/>
              </a:spcAft>
              <a:buClr>
                <a:srgbClr val="86D1EC"/>
              </a:buClr>
              <a:buSzTx/>
              <a:buFontTx/>
              <a:buChar char="•"/>
              <a:tabLst/>
              <a:defRPr/>
            </a:pPr>
            <a:endParaRPr kumimoji="0" lang="en-US" sz="3200" b="0" i="0" u="none" strike="noStrike" kern="1200" cap="none" spc="0" normalizeH="0" baseline="0" noProof="0">
              <a:ln>
                <a:noFill/>
              </a:ln>
              <a:solidFill>
                <a:srgbClr val="FFFFFF"/>
              </a:solidFill>
              <a:effectLst/>
              <a:uLnTx/>
              <a:uFillTx/>
              <a:latin typeface="Arial Black" pitchFamily="-112" charset="0"/>
              <a:ea typeface="ＭＳ Ｐゴシック" charset="0"/>
              <a:cs typeface="+mn-cs"/>
            </a:endParaRPr>
          </a:p>
        </p:txBody>
      </p:sp>
      <p:grpSp>
        <p:nvGrpSpPr>
          <p:cNvPr id="365571" name="Group 5"/>
          <p:cNvGrpSpPr>
            <a:grpSpLocks/>
          </p:cNvGrpSpPr>
          <p:nvPr/>
        </p:nvGrpSpPr>
        <p:grpSpPr bwMode="auto">
          <a:xfrm>
            <a:off x="0" y="1752600"/>
            <a:ext cx="9144000" cy="5105400"/>
            <a:chOff x="192" y="1680"/>
            <a:chExt cx="4944" cy="2451"/>
          </a:xfrm>
        </p:grpSpPr>
        <p:pic>
          <p:nvPicPr>
            <p:cNvPr id="365572" name="Picture 6" descr="CaesareaDoc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2" y="1680"/>
              <a:ext cx="4944" cy="2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5573" name="Picture 7" descr="CaesareaDoc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28" y="1680"/>
              <a:ext cx="3408" cy="2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761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4800600" y="0"/>
            <a:ext cx="4114800" cy="685800"/>
          </a:xfrm>
          <a:prstGeom prst="rect">
            <a:avLst/>
          </a:prstGeom>
        </p:spPr>
        <p:txBody>
          <a:bodyPr lIns="91334" tIns="45667" rIns="91334" bIns="45667"/>
          <a:lstStyle/>
          <a:p>
            <a:pPr eaLnBrk="1" hangingPunct="1">
              <a:defRPr/>
            </a:pPr>
            <a:r>
              <a:rPr lang="ar-JO" sz="3600" u="sng" dirty="0">
                <a:effectLst>
                  <a:outerShdw blurRad="38100" dist="38100" dir="2700000" algn="tl">
                    <a:srgbClr val="DDDDDD"/>
                  </a:outerShdw>
                </a:effectLst>
                <a:latin typeface="Arial" charset="0"/>
                <a:ea typeface="ＭＳ Ｐゴシック" charset="0"/>
                <a:cs typeface="Arial" charset="0"/>
              </a:rPr>
              <a:t>رد بطرس</a:t>
            </a:r>
            <a:endParaRPr lang="en-US" sz="3600" u="sng" dirty="0">
              <a:effectLst>
                <a:outerShdw blurRad="38100" dist="38100" dir="2700000" algn="tl">
                  <a:srgbClr val="DDDDDD"/>
                </a:outerShdw>
              </a:effectLst>
              <a:latin typeface="Arial" charset="0"/>
              <a:ea typeface="ＭＳ Ｐゴシック" charset="0"/>
              <a:cs typeface="Arial" charset="0"/>
            </a:endParaRPr>
          </a:p>
        </p:txBody>
      </p:sp>
      <p:sp>
        <p:nvSpPr>
          <p:cNvPr id="5" name="Title 2"/>
          <p:cNvSpPr txBox="1">
            <a:spLocks/>
          </p:cNvSpPr>
          <p:nvPr/>
        </p:nvSpPr>
        <p:spPr>
          <a:xfrm>
            <a:off x="4800600" y="914400"/>
            <a:ext cx="4114800" cy="5943600"/>
          </a:xfrm>
          <a:prstGeom prst="rect">
            <a:avLst/>
          </a:prstGeom>
        </p:spPr>
        <p:txBody>
          <a:bodyPr lIns="91334" tIns="45667" rIns="91334" bIns="45667"/>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6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rPr>
              <a:t>بِالْحَقِّ أَنَا أَجِدُ أَنَّ اللهَ لاَ يَقْبَلُ الْوُجُوهَ. بَلْ فِي كُلِّ أُمَّةٍ، الَّذِي يَتَّقِيهِ وَيَصْنَعُ الْبِرَّ مَقْبُولٌ عِنْدَهُ. </a:t>
            </a:r>
            <a:r>
              <a:rPr kumimoji="0" lang="en-US" altLang="ja-JP" sz="36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rPr>
              <a:t> </a:t>
            </a:r>
            <a:br>
              <a:rPr kumimoji="0" lang="en-US" altLang="ja-JP" sz="36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rPr>
            </a:br>
            <a:r>
              <a:rPr kumimoji="0" lang="ar-JO" altLang="ja-JP" sz="36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rPr>
              <a:t>(أعمال 10: 34-35)</a:t>
            </a:r>
            <a:endParaRPr kumimoji="0" lang="en-US" sz="36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endParaRPr>
          </a:p>
        </p:txBody>
      </p:sp>
    </p:spTree>
  </p:cSld>
  <p:clrMapOvr>
    <a:masterClrMapping/>
  </p:clrMapOvr>
  <p:transition>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6"/>
          <p:cNvSpPr>
            <a:spLocks noChangeArrowheads="1"/>
          </p:cNvSpPr>
          <p:nvPr/>
        </p:nvSpPr>
        <p:spPr bwMode="auto">
          <a:xfrm>
            <a:off x="0" y="0"/>
            <a:ext cx="9372600" cy="6858000"/>
          </a:xfrm>
          <a:prstGeom prst="rect">
            <a:avLst/>
          </a:prstGeom>
          <a:solidFill>
            <a:srgbClr val="4E46B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59394" name="Rectangle 2"/>
          <p:cNvSpPr>
            <a:spLocks noGrp="1" noChangeArrowheads="1"/>
          </p:cNvSpPr>
          <p:nvPr>
            <p:ph type="title"/>
          </p:nvPr>
        </p:nvSpPr>
        <p:spPr>
          <a:xfrm>
            <a:off x="76200" y="277813"/>
            <a:ext cx="9144000" cy="1143000"/>
          </a:xfrm>
        </p:spPr>
        <p:txBody>
          <a:bodyPr/>
          <a:lstStyle/>
          <a:p>
            <a:pPr eaLnBrk="1" hangingPunct="1">
              <a:defRPr/>
            </a:pPr>
            <a:r>
              <a:rPr lang="ar-JO" sz="6000" b="1" dirty="0">
                <a:solidFill>
                  <a:schemeClr val="tx1"/>
                </a:solidFill>
                <a:latin typeface="Arial" panose="020B0604020202020204" pitchFamily="34" charset="0"/>
                <a:ea typeface="ＭＳ Ｐゴシック" charset="0"/>
                <a:cs typeface="Arial" panose="020B0604020202020204" pitchFamily="34" charset="0"/>
              </a:rPr>
              <a:t>منح الله روحه لكرنيليوس</a:t>
            </a:r>
            <a:endParaRPr lang="en-US" sz="6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369667" name="Picture 4" descr="Corneli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599" y="1727200"/>
            <a:ext cx="5627688" cy="513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668" name="Picture 5" descr="Corneli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26118" y="1727200"/>
            <a:ext cx="3494087" cy="513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3913227714"/>
              </p:ext>
            </p:extLst>
          </p:nvPr>
        </p:nvGraphicFramePr>
        <p:xfrm>
          <a:off x="7" y="941389"/>
          <a:ext cx="9143994" cy="6024281"/>
        </p:xfrm>
        <a:graphic>
          <a:graphicData uri="http://schemas.openxmlformats.org/drawingml/2006/table">
            <a:tbl>
              <a:tblPr/>
              <a:tblGrid>
                <a:gridCol w="1403647">
                  <a:extLst>
                    <a:ext uri="{9D8B030D-6E8A-4147-A177-3AD203B41FA5}">
                      <a16:colId xmlns:a16="http://schemas.microsoft.com/office/drawing/2014/main" val="20000"/>
                    </a:ext>
                  </a:extLst>
                </a:gridCol>
                <a:gridCol w="1800199">
                  <a:extLst>
                    <a:ext uri="{9D8B030D-6E8A-4147-A177-3AD203B41FA5}">
                      <a16:colId xmlns:a16="http://schemas.microsoft.com/office/drawing/2014/main" val="20001"/>
                    </a:ext>
                  </a:extLst>
                </a:gridCol>
                <a:gridCol w="2074976">
                  <a:extLst>
                    <a:ext uri="{9D8B030D-6E8A-4147-A177-3AD203B41FA5}">
                      <a16:colId xmlns:a16="http://schemas.microsoft.com/office/drawing/2014/main" val="20002"/>
                    </a:ext>
                  </a:extLst>
                </a:gridCol>
                <a:gridCol w="1781762">
                  <a:extLst>
                    <a:ext uri="{9D8B030D-6E8A-4147-A177-3AD203B41FA5}">
                      <a16:colId xmlns:a16="http://schemas.microsoft.com/office/drawing/2014/main" val="20003"/>
                    </a:ext>
                  </a:extLst>
                </a:gridCol>
                <a:gridCol w="2083410">
                  <a:extLst>
                    <a:ext uri="{9D8B030D-6E8A-4147-A177-3AD203B41FA5}">
                      <a16:colId xmlns:a16="http://schemas.microsoft.com/office/drawing/2014/main" val="20004"/>
                    </a:ext>
                  </a:extLst>
                </a:gridCol>
              </a:tblGrid>
              <a:tr h="71000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Text</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متكلمين</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مستمعين</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SA" altLang="zh-CN" sz="2000" b="1" dirty="0">
                          <a:solidFill>
                            <a:srgbClr val="FFFFFF"/>
                          </a:solidFill>
                          <a:latin typeface="Arial" panose="020B0604020202020204" pitchFamily="34" charset="0"/>
                          <a:cs typeface="Arial" panose="020B0604020202020204" pitchFamily="34" charset="0"/>
                        </a:rPr>
                        <a:t>علاقتها بالخلاص</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السبب</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٢: ١-٤</a:t>
                      </a:r>
                      <a:endParaRPr lang="en-US" altLang="zh-CN" sz="2000" b="1" dirty="0">
                        <a:solidFill>
                          <a:srgbClr val="FFFFFF"/>
                        </a:solidFill>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الرسل</a:t>
                      </a:r>
                      <a:endParaRPr lang="en-US" altLang="zh-CN" sz="2000" b="1" dirty="0">
                        <a:solidFill>
                          <a:srgbClr val="FFFFFF"/>
                        </a:solidFill>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اليهود غير</a:t>
                      </a:r>
                    </a:p>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 المخلصين </a:t>
                      </a:r>
                    </a:p>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يوم الخمسين</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بعد الخلاص</a:t>
                      </a:r>
                      <a:endPar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تحقق لليهود من تحقيق </a:t>
                      </a:r>
                      <a:r>
                        <a:rPr lang="ar-SA" altLang="zh-CN" sz="2000" b="1" dirty="0" err="1">
                          <a:solidFill>
                            <a:srgbClr val="FFFFFF"/>
                          </a:solidFill>
                          <a:latin typeface="Arial" panose="020B0604020202020204" pitchFamily="34" charset="0"/>
                          <a:cs typeface="Arial" panose="020B0604020202020204" pitchFamily="34" charset="0"/>
                        </a:rPr>
                        <a:t>يوئيل</a:t>
                      </a:r>
                      <a:r>
                        <a:rPr lang="ar-SA" altLang="zh-CN" sz="2000" b="1" dirty="0">
                          <a:solidFill>
                            <a:srgbClr val="FFFFFF"/>
                          </a:solidFill>
                          <a:latin typeface="Arial" panose="020B0604020202020204" pitchFamily="34" charset="0"/>
                          <a:cs typeface="Arial" panose="020B0604020202020204" pitchFamily="34" charset="0"/>
                        </a:rPr>
                        <a:t> 2</a:t>
                      </a:r>
                      <a:endPar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٨:</a:t>
                      </a:r>
                      <a:r>
                        <a:rPr lang="ar-SA" altLang="zh-CN" sz="2000" b="1" baseline="0" dirty="0">
                          <a:solidFill>
                            <a:srgbClr val="FFFFFF"/>
                          </a:solidFill>
                          <a:latin typeface="Arial" panose="020B0604020202020204" pitchFamily="34" charset="0"/>
                          <a:cs typeface="Arial" panose="020B0604020202020204" pitchFamily="34" charset="0"/>
                        </a:rPr>
                        <a:t> ١٤-١٧</a:t>
                      </a:r>
                      <a:endParaRPr lang="en-US" altLang="zh-CN" sz="2000" b="1" dirty="0">
                        <a:solidFill>
                          <a:srgbClr val="FFFFFF"/>
                        </a:solidFill>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0"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SA" altLang="zh-CN" sz="2000" b="1" dirty="0">
                          <a:solidFill>
                            <a:srgbClr val="FFFFFF"/>
                          </a:solidFill>
                          <a:latin typeface="Arial" panose="020B0604020202020204" pitchFamily="34" charset="0"/>
                          <a:cs typeface="Arial" panose="020B0604020202020204" pitchFamily="34" charset="0"/>
                        </a:rPr>
                        <a:t>السامريون</a:t>
                      </a:r>
                      <a:endParaRPr kumimoji="0" lang="en-US" altLang="zh-CN" sz="2000" b="0"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اليهود</a:t>
                      </a:r>
                      <a:r>
                        <a:rPr lang="ar-SA" altLang="zh-CN" sz="2000" b="1" baseline="0" dirty="0">
                          <a:solidFill>
                            <a:srgbClr val="FFFFFF"/>
                          </a:solidFill>
                          <a:latin typeface="Arial" panose="020B0604020202020204" pitchFamily="34" charset="0"/>
                          <a:cs typeface="Arial" panose="020B0604020202020204" pitchFamily="34" charset="0"/>
                        </a:rPr>
                        <a:t> المخلصين ولكن يشكون في خطة الله ( بطرس )</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بعد الخلاص</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تحقق من قبول الله لليهود للسامريين</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32856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altLang="zh-CN" sz="2000" b="0"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rPr>
                        <a:t>١٠: ٤٤-٤٧</a:t>
                      </a:r>
                      <a:endParaRPr kumimoji="0" lang="en-US" altLang="zh-CN" sz="2000" b="0"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الوثنيون</a:t>
                      </a:r>
                    </a:p>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baseline="0" dirty="0">
                          <a:solidFill>
                            <a:srgbClr val="FFFFFF"/>
                          </a:solidFill>
                          <a:latin typeface="Arial" panose="020B0604020202020204" pitchFamily="34" charset="0"/>
                          <a:cs typeface="Arial" panose="020B0604020202020204" pitchFamily="34" charset="0"/>
                        </a:rPr>
                        <a:t>( </a:t>
                      </a:r>
                      <a:r>
                        <a:rPr lang="ar-SA" altLang="zh-CN" sz="2000" b="1" baseline="0" dirty="0" err="1">
                          <a:solidFill>
                            <a:srgbClr val="FFFFFF"/>
                          </a:solidFill>
                          <a:latin typeface="Arial" panose="020B0604020202020204" pitchFamily="34" charset="0"/>
                          <a:cs typeface="Arial" panose="020B0604020202020204" pitchFamily="34" charset="0"/>
                        </a:rPr>
                        <a:t>كرنيليوس</a:t>
                      </a:r>
                      <a:r>
                        <a:rPr lang="ar-SA" altLang="zh-CN" sz="2000" b="1" baseline="0" dirty="0">
                          <a:solidFill>
                            <a:srgbClr val="FFFFFF"/>
                          </a:solidFill>
                          <a:latin typeface="Arial" panose="020B0604020202020204" pitchFamily="34" charset="0"/>
                          <a:cs typeface="Arial" panose="020B0604020202020204" pitchFamily="34" charset="0"/>
                        </a:rPr>
                        <a:t> </a:t>
                      </a:r>
                    </a:p>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baseline="0" dirty="0">
                          <a:solidFill>
                            <a:srgbClr val="FFFFFF"/>
                          </a:solidFill>
                          <a:latin typeface="Arial" panose="020B0604020202020204" pitchFamily="34" charset="0"/>
                          <a:cs typeface="Arial" panose="020B0604020202020204" pitchFamily="34" charset="0"/>
                        </a:rPr>
                        <a:t>وآخرون )</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اليهود</a:t>
                      </a:r>
                      <a:r>
                        <a:rPr lang="ar-SA" altLang="zh-CN" sz="2000" b="1" baseline="0" dirty="0">
                          <a:solidFill>
                            <a:srgbClr val="FFFFFF"/>
                          </a:solidFill>
                          <a:latin typeface="Arial" panose="020B0604020202020204" pitchFamily="34" charset="0"/>
                          <a:cs typeface="Arial" panose="020B0604020202020204" pitchFamily="34" charset="0"/>
                        </a:rPr>
                        <a:t> المخلصين ولكن يشكون في خطة الله ( بطرس )</a:t>
                      </a:r>
                      <a:endParaRPr lang="en-US" altLang="zh-CN" sz="2000" b="1" dirty="0">
                        <a:solidFill>
                          <a:srgbClr val="FFFFFF"/>
                        </a:solidFill>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وقت الخلاص</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br>
                        <a:rPr lang="ar-SA" sz="2000">
                          <a:solidFill>
                            <a:schemeClr val="bg1"/>
                          </a:solidFill>
                          <a:effectLst/>
                          <a:latin typeface="Arial" panose="020B0604020202020204" pitchFamily="34" charset="0"/>
                          <a:cs typeface="Arial" panose="020B0604020202020204" pitchFamily="34" charset="0"/>
                        </a:rPr>
                      </a:br>
                      <a:r>
                        <a:rPr lang="ar-SA" sz="2000" kern="1200">
                          <a:solidFill>
                            <a:schemeClr val="bg1"/>
                          </a:solidFill>
                          <a:effectLst/>
                          <a:latin typeface="Arial" panose="020B0604020202020204" pitchFamily="34" charset="0"/>
                          <a:ea typeface="+mn-ea"/>
                          <a:cs typeface="Arial" panose="020B0604020202020204" pitchFamily="34" charset="0"/>
                        </a:rPr>
                        <a:t>تحقق من قبول الله لليهود للأمم</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132856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altLang="zh-CN" sz="2000" b="0"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rPr>
                        <a:t>١٩: ١-٧</a:t>
                      </a:r>
                      <a:endParaRPr kumimoji="0" lang="en-US" altLang="zh-CN" sz="2000" b="0"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err="1">
                          <a:solidFill>
                            <a:srgbClr val="FFFFFF"/>
                          </a:solidFill>
                          <a:latin typeface="Arial" panose="020B0604020202020204" pitchFamily="34" charset="0"/>
                          <a:cs typeface="Arial" panose="020B0604020202020204" pitchFamily="34" charset="0"/>
                        </a:rPr>
                        <a:t>مؤمنيين</a:t>
                      </a:r>
                      <a:r>
                        <a:rPr lang="ar-SA" altLang="zh-CN" sz="2000" b="1" baseline="0" dirty="0">
                          <a:solidFill>
                            <a:srgbClr val="FFFFFF"/>
                          </a:solidFill>
                          <a:latin typeface="Arial" panose="020B0604020202020204" pitchFamily="34" charset="0"/>
                          <a:cs typeface="Arial" panose="020B0604020202020204" pitchFamily="34" charset="0"/>
                        </a:rPr>
                        <a:t> العهد القديم بالمسيح</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اليهود الذين بحاجة لتأكيد رسالة </a:t>
                      </a:r>
                      <a:r>
                        <a:rPr lang="ar-SA" altLang="zh-CN" sz="2000" b="1" dirty="0" err="1">
                          <a:solidFill>
                            <a:srgbClr val="FFFFFF"/>
                          </a:solidFill>
                          <a:latin typeface="Arial" panose="020B0604020202020204" pitchFamily="34" charset="0"/>
                          <a:cs typeface="Arial" panose="020B0604020202020204" pitchFamily="34" charset="0"/>
                        </a:rPr>
                        <a:t>الأنجيل</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وقت الخلاص</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r>
                        <a:rPr lang="ar-SA" sz="2000" kern="1200" dirty="0">
                          <a:solidFill>
                            <a:schemeClr val="bg1"/>
                          </a:solidFill>
                          <a:effectLst/>
                          <a:latin typeface="Arial" panose="020B0604020202020204" pitchFamily="34" charset="0"/>
                          <a:ea typeface="+mn-ea"/>
                          <a:cs typeface="Arial" panose="020B0604020202020204" pitchFamily="34" charset="0"/>
                        </a:rPr>
                        <a:t>تحقق من صحة رسالة الله لليهود من خلال بولس</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bl>
          </a:graphicData>
        </a:graphic>
      </p:graphicFrame>
      <p:sp>
        <p:nvSpPr>
          <p:cNvPr id="232475" name="Text Box 2"/>
          <p:cNvSpPr txBox="1">
            <a:spLocks noChangeArrowheads="1"/>
          </p:cNvSpPr>
          <p:nvPr/>
        </p:nvSpPr>
        <p:spPr bwMode="auto">
          <a:xfrm>
            <a:off x="0" y="611503"/>
            <a:ext cx="9144000" cy="3692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SA" sz="18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توسان</a:t>
            </a:r>
            <a:r>
              <a:rPr kumimoji="0" lang="ar-SA"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تعليق معرفة الكتاب المقدس ، ٢:٤٠٨ ، مقتبس)</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87457" name="Rectangle 2"/>
          <p:cNvSpPr>
            <a:spLocks noGrp="1" noChangeArrowheads="1"/>
          </p:cNvSpPr>
          <p:nvPr>
            <p:ph type="title" idx="4294967295"/>
          </p:nvPr>
        </p:nvSpPr>
        <p:spPr>
          <a:xfrm>
            <a:off x="0" y="59053"/>
            <a:ext cx="9144000" cy="487361"/>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ar-SA" altLang="zh-CN" dirty="0">
                <a:solidFill>
                  <a:srgbClr val="FFFFFF"/>
                </a:solidFill>
                <a:latin typeface="Arial" panose="020B0604020202020204" pitchFamily="34" charset="0"/>
                <a:ea typeface="ＭＳ Ｐゴシック" charset="0"/>
                <a:cs typeface="Arial" panose="020B0604020202020204" pitchFamily="34" charset="0"/>
              </a:rPr>
              <a:t>التكلم بألسنة في أعمال الرسل</a:t>
            </a:r>
            <a:endParaRPr lang="en-US"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232477" name="Rectangle 122"/>
          <p:cNvSpPr>
            <a:spLocks noChangeArrowheads="1"/>
          </p:cNvSpPr>
          <p:nvPr/>
        </p:nvSpPr>
        <p:spPr bwMode="auto">
          <a:xfrm>
            <a:off x="2447937" y="6215069"/>
            <a:ext cx="187049" cy="457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32478" name="Text Box 123"/>
          <p:cNvSpPr txBox="1">
            <a:spLocks noChangeArrowheads="1"/>
          </p:cNvSpPr>
          <p:nvPr/>
        </p:nvSpPr>
        <p:spPr bwMode="auto">
          <a:xfrm>
            <a:off x="8382008" y="5"/>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١٢٣</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32479" name="Picture 2" descr="dove-holy-spiri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5915" y="620726"/>
            <a:ext cx="1116013" cy="117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8770"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288771" name="Rectangle 2"/>
          <p:cNvSpPr>
            <a:spLocks noGrp="1" noChangeArrowheads="1"/>
          </p:cNvSpPr>
          <p:nvPr>
            <p:ph type="title" idx="4294967295"/>
          </p:nvPr>
        </p:nvSpPr>
        <p:spPr>
          <a:xfrm>
            <a:off x="5076056" y="609600"/>
            <a:ext cx="3995936" cy="4343400"/>
          </a:xfrm>
        </p:spPr>
        <p:txBody>
          <a:bodyPr/>
          <a:lstStyle/>
          <a:p>
            <a:pPr eaLnBrk="1" hangingPunct="1"/>
            <a:r>
              <a:rPr lang="ar-JO" b="1" dirty="0">
                <a:solidFill>
                  <a:schemeClr val="bg1"/>
                </a:solidFill>
                <a:latin typeface="Arial" panose="020B0604020202020204" pitchFamily="34" charset="0"/>
                <a:ea typeface="Osaka" charset="0"/>
                <a:cs typeface="Arial" panose="020B0604020202020204" pitchFamily="34" charset="0"/>
              </a:rPr>
              <a:t>1. تنفع النبوة المؤمنين </a:t>
            </a:r>
            <a:r>
              <a:rPr lang="ar-JO" b="1" dirty="0">
                <a:solidFill>
                  <a:srgbClr val="FFFF00"/>
                </a:solidFill>
                <a:latin typeface="Arial" panose="020B0604020202020204" pitchFamily="34" charset="0"/>
                <a:ea typeface="Osaka" charset="0"/>
                <a:cs typeface="Arial" panose="020B0604020202020204" pitchFamily="34" charset="0"/>
              </a:rPr>
              <a:t>الآخرين</a:t>
            </a:r>
            <a:r>
              <a:rPr lang="ar-JO" b="1" dirty="0">
                <a:solidFill>
                  <a:schemeClr val="bg1"/>
                </a:solidFill>
                <a:latin typeface="Arial" panose="020B0604020202020204" pitchFamily="34" charset="0"/>
                <a:ea typeface="Osaka" charset="0"/>
                <a:cs typeface="Arial" panose="020B0604020202020204" pitchFamily="34" charset="0"/>
              </a:rPr>
              <a:t>  (1 كو 14: 2-5)</a:t>
            </a:r>
            <a:endParaRPr lang="en-US" b="1" dirty="0">
              <a:latin typeface="Arial" panose="020B0604020202020204" pitchFamily="34" charset="0"/>
              <a:ea typeface="Osaka" charset="0"/>
              <a:cs typeface="Arial" panose="020B0604020202020204" pitchFamily="34" charset="0"/>
            </a:endParaRPr>
          </a:p>
        </p:txBody>
      </p:sp>
      <p:sp>
        <p:nvSpPr>
          <p:cNvPr id="288772"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pic>
        <p:nvPicPr>
          <p:cNvPr id="288773" name="Picture 1030" descr="438px-Agab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069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17414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287747"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287748" name="Rectangle 2"/>
          <p:cNvSpPr>
            <a:spLocks noChangeArrowheads="1"/>
          </p:cNvSpPr>
          <p:nvPr/>
        </p:nvSpPr>
        <p:spPr bwMode="auto">
          <a:xfrm>
            <a:off x="107504" y="2286000"/>
            <a:ext cx="8964488"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2لأَنَّ مَنْ يَتَكَلَّمُ بِلِسَانٍ لاَ يُكَلِّمُ النَّاسَ بَلِ اللهَ، لأَنْ لَيْسَ أَحَدٌ يَسْمَعُ، وَلكِنَّهُ بِالرُّوحِ يَتَكَلَّمُ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بِأَسْرَارٍ</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a:t>
            </a:r>
          </a:p>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 3وَأَمَّا مَنْ يَتَنَبَّأُ، فَيُكَلِّمُ النَّاسَ بِبُنْيَانٍ وَوَعْظٍ وَتَسْلِيَةٍ. </a:t>
            </a:r>
            <a:b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b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pic>
        <p:nvPicPr>
          <p:cNvPr id="287749" name="Picture 1032" descr="holy-bi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1800" cy="220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1" name="Rectangle 2"/>
          <p:cNvSpPr>
            <a:spLocks noGrp="1" noChangeArrowheads="1"/>
          </p:cNvSpPr>
          <p:nvPr>
            <p:ph type="title" idx="4294967295"/>
          </p:nvPr>
        </p:nvSpPr>
        <p:spPr>
          <a:xfrm>
            <a:off x="3048000" y="0"/>
            <a:ext cx="6096000" cy="2209800"/>
          </a:xfrm>
          <a:solidFill>
            <a:srgbClr val="CC3300"/>
          </a:solidFill>
        </p:spPr>
        <p:txBody>
          <a:bodyPr/>
          <a:lstStyle/>
          <a:p>
            <a:pPr marL="736600" indent="-736600" algn="l" eaLnBrk="1" hangingPunct="1">
              <a:lnSpc>
                <a:spcPct val="90000"/>
              </a:lnSpc>
              <a:defRPr/>
            </a:pPr>
            <a:r>
              <a:rPr lang="ar-JO" sz="3600" dirty="0">
                <a:solidFill>
                  <a:schemeClr val="bg1"/>
                </a:solidFill>
                <a:effectLst>
                  <a:outerShdw blurRad="38100" dist="38100" dir="2700000" algn="tl">
                    <a:srgbClr val="000000"/>
                  </a:outerShdw>
                </a:effectLst>
                <a:latin typeface="Arial" panose="020B0604020202020204" pitchFamily="34" charset="0"/>
                <a:ea typeface="Osaka" charset="0"/>
                <a:cs typeface="Arial" panose="020B0604020202020204" pitchFamily="34" charset="0"/>
              </a:rPr>
              <a:t>أ. النبوة يفهمها الآخرون بينما الألسنة يفهمها الله وحده (1كو14: 2-3).</a:t>
            </a:r>
            <a:endParaRPr lang="en-US" sz="3600" dirty="0">
              <a:solidFill>
                <a:schemeClr val="tx1"/>
              </a:solidFill>
              <a:latin typeface="Arial" panose="020B0604020202020204" pitchFamily="34" charset="0"/>
              <a:ea typeface="Osaka" charset="0"/>
              <a:cs typeface="Arial" panose="020B060402020202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32483" name="Rectangle 173"/>
          <p:cNvSpPr>
            <a:spLocks noGrp="1" noChangeArrowheads="1"/>
          </p:cNvSpPr>
          <p:nvPr>
            <p:ph type="title" idx="4294967295"/>
          </p:nvPr>
        </p:nvSpPr>
        <p:spPr>
          <a:xfrm>
            <a:off x="0" y="1"/>
            <a:ext cx="9144000" cy="525142"/>
          </a:xfrm>
          <a:gradFill rotWithShape="1">
            <a:gsLst>
              <a:gs pos="0">
                <a:srgbClr val="0000FF"/>
              </a:gs>
              <a:gs pos="100000">
                <a:schemeClr val="tx1"/>
              </a:gs>
            </a:gsLst>
            <a:path path="rect">
              <a:fillToRect l="100000" t="100000"/>
            </a:path>
          </a:gradFill>
        </p:spPr>
        <p:txBody>
          <a:bodyPr anchor="t">
            <a:spAutoFit/>
          </a:bodyPr>
          <a:lstStyle/>
          <a:p>
            <a:pPr algn="ctr" eaLnBrk="1" hangingPunct="1"/>
            <a:r>
              <a:rPr lang="ar-JO" sz="2800" b="1" dirty="0">
                <a:solidFill>
                  <a:srgbClr val="FFFFFF"/>
                </a:solidFill>
                <a:latin typeface="Arial" panose="020B0604020202020204" pitchFamily="34" charset="0"/>
                <a:ea typeface="SimSun" charset="0"/>
                <a:cs typeface="Arial" panose="020B0604020202020204" pitchFamily="34" charset="0"/>
              </a:rPr>
              <a:t>مقارنة الألسنة في أعمال الرسل وكورنثوس الأولى</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3020534450"/>
              </p:ext>
            </p:extLst>
          </p:nvPr>
        </p:nvGraphicFramePr>
        <p:xfrm>
          <a:off x="0" y="944563"/>
          <a:ext cx="9144000" cy="4634242"/>
        </p:xfrm>
        <a:graphic>
          <a:graphicData uri="http://schemas.openxmlformats.org/drawingml/2006/table">
            <a:tbl>
              <a:tblPr/>
              <a:tblGrid>
                <a:gridCol w="19812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4572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panose="020B0604020202020204" pitchFamily="34" charset="0"/>
                          <a:ea typeface="SimSun" charset="0"/>
                          <a:cs typeface="Arial" panose="020B0604020202020204" pitchFamily="34" charset="0"/>
                        </a:rPr>
                        <a:t>وجه المقارنة</a:t>
                      </a:r>
                      <a:endParaRPr kumimoji="0" lang="en-US"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الألسنة في أعمال</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الألسنة في 1 كورنثوس</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3" marB="45723"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311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كلاهما يتحدثان باللغات الأجنبية المعروفة</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تم التكلم بلغات </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العالم الروماني</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(أع 2: 7-11)</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بما أن نفس المصطلح (</a:t>
                      </a:r>
                      <a:r>
                        <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glossa</a:t>
                      </a: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 يستخدم فيجب أن نفترض أن طبيعة الموهبة هي نفسها</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311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كلاهما يعملان كعلامة لغير المؤمنين</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حث السامعين على قبول المغفرة (أع 2: 38).</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احتاج غير المؤمنين في الجماعة </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إلى ترجمة الألسنة للبركة </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(1 كو 21:14-22).</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311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كلاهما لديه الله كمصدر وليس الذات</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المتكلمون بالألسنة لم يحاولوا الحصول على الموهبة </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(أع ٢: ٢)</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الألسنة ضمن مواهب الروح</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(1 كو 12-14)</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bl>
          </a:graphicData>
        </a:graphic>
      </p:graphicFrame>
      <p:sp>
        <p:nvSpPr>
          <p:cNvPr id="532504" name="Text Box 2"/>
          <p:cNvSpPr txBox="1">
            <a:spLocks noChangeArrowheads="1"/>
          </p:cNvSpPr>
          <p:nvPr/>
        </p:nvSpPr>
        <p:spPr bwMode="auto">
          <a:xfrm>
            <a:off x="8148779" y="-19050"/>
            <a:ext cx="1091918" cy="400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161 ت ت</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4531" name="Rectangle 173"/>
          <p:cNvSpPr>
            <a:spLocks noGrp="1" noChangeArrowheads="1"/>
          </p:cNvSpPr>
          <p:nvPr>
            <p:ph type="title" idx="4294967295"/>
          </p:nvPr>
        </p:nvSpPr>
        <p:spPr>
          <a:xfrm>
            <a:off x="0" y="1"/>
            <a:ext cx="9144000" cy="523198"/>
          </a:xfrm>
          <a:gradFill rotWithShape="1">
            <a:gsLst>
              <a:gs pos="0">
                <a:srgbClr val="660066"/>
              </a:gs>
              <a:gs pos="100000">
                <a:schemeClr val="tx1"/>
              </a:gs>
            </a:gsLst>
            <a:path path="rect">
              <a:fillToRect l="100000" t="100000"/>
            </a:path>
          </a:gradFill>
        </p:spPr>
        <p:txBody>
          <a:bodyPr anchor="t">
            <a:spAutoFit/>
          </a:bodyPr>
          <a:lstStyle/>
          <a:p>
            <a:pPr algn="ctr" eaLnBrk="1" hangingPunct="1"/>
            <a:r>
              <a:rPr lang="ar-JO" sz="2800" b="1" dirty="0">
                <a:solidFill>
                  <a:srgbClr val="FFFFFF"/>
                </a:solidFill>
                <a:latin typeface="Arial" panose="020B0604020202020204" pitchFamily="34" charset="0"/>
                <a:ea typeface="SimSun" charset="0"/>
                <a:cs typeface="Arial" panose="020B0604020202020204" pitchFamily="34" charset="0"/>
              </a:rPr>
              <a:t>التباينات بين الألسنة في أعمال و1 كورنثوس</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3612256569"/>
              </p:ext>
            </p:extLst>
          </p:nvPr>
        </p:nvGraphicFramePr>
        <p:xfrm>
          <a:off x="0" y="771528"/>
          <a:ext cx="9144000" cy="5782287"/>
        </p:xfrm>
        <a:graphic>
          <a:graphicData uri="http://schemas.openxmlformats.org/drawingml/2006/table">
            <a:tbl>
              <a:tblPr/>
              <a:tblGrid>
                <a:gridCol w="16764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panose="020B0604020202020204" pitchFamily="34" charset="0"/>
                          <a:ea typeface="SimSun" charset="0"/>
                          <a:cs typeface="Arial" panose="020B0604020202020204" pitchFamily="34" charset="0"/>
                        </a:rPr>
                        <a:t>التباين</a:t>
                      </a:r>
                      <a:endParaRPr kumimoji="0" lang="en-US"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الألسنة في أعمال</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الألسنة في 1 كورنثوس</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4864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سيطرة المتكلم</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مسيطر عليها</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Uncontrolled</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أعطيت لِ</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مجموعات فقط</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Individuals who are gifted</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01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الظاهرة المرئية</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ريح ونار في المرة الأولى</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(أعمال 2: 2)</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None</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عدد المرات لكل شخص</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مرة واحدة</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Repeated</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4864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الفاهمين</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المتكلمين المحليين</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Those gifted in interpretation</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الترجمة</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ليست موهبة طبيعية</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نعم (موهبة الترجمة الطبيعية)</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التواريخ</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33 – 53 م (أع 2-19)</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56 م</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متى حدثت</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غالباً عند الخلاص</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غالباً بعد الخلاص</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الإستخدام</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استخدمت دائماً بشكل مناسب</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أسيء استخدامها غالباً</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r h="701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القيود</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لا يوجد</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البعض: فقط 2-3 لكل خدمة، كل واحد بدوره، يحتاج إلى مترجم (1 كو 14: 27).</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bl>
          </a:graphicData>
        </a:graphic>
      </p:graphicFrame>
      <p:sp>
        <p:nvSpPr>
          <p:cNvPr id="534580" name="Text Box 2"/>
          <p:cNvSpPr txBox="1">
            <a:spLocks noChangeArrowheads="1"/>
          </p:cNvSpPr>
          <p:nvPr/>
        </p:nvSpPr>
        <p:spPr bwMode="auto">
          <a:xfrm>
            <a:off x="7884368" y="-76200"/>
            <a:ext cx="1432529" cy="400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161 ت ت</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302082"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302083" name="Rectangle 2"/>
          <p:cNvSpPr>
            <a:spLocks noChangeArrowheads="1"/>
          </p:cNvSpPr>
          <p:nvPr/>
        </p:nvSpPr>
        <p:spPr bwMode="auto">
          <a:xfrm>
            <a:off x="0" y="2286000"/>
            <a:ext cx="9036496"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14288" marR="0" lvl="0" indent="-14288" algn="ctr" defTabSz="914400" rtl="0"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4مَنْ يَتَكَلَّمُ بِلِسَانٍ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يَبْنِي نَفْسَهُ</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 وَأَمَّا مَنْ يَتَنَبَّأُ فَيَبْنِي الْكَنِيسَةَ </a:t>
            </a:r>
          </a:p>
          <a:p>
            <a:pPr marL="14288" marR="0" lvl="0" indent="-14288" algn="ctr" defTabSz="914400" rtl="0"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5إِنِّي أُرِيدُ أَنَّ جَمِيعَكُمْ تَتَكَلَّمُونَ بِأَلْسِنَةٍ، وَلكِنْ بِالأَوْلَى أَنْ تَتَنَبَّأُوا. لأَنَّ مَنْ يَتَنَبَّأُ أَعْظَمُ مِمَّنْ يَتَكَلَّمُ بِأَلْسِنَةٍ، إِلاَّ إِذَا تَرْجَمَ، حَتَّى تَنَالَ الْكَنِيسَةُ بُنْيَانًا.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pic>
        <p:nvPicPr>
          <p:cNvPr id="302084" name="Picture 1029" descr="holy-bi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1800" cy="2060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6" name="Rectangle 2"/>
          <p:cNvSpPr>
            <a:spLocks noGrp="1" noChangeArrowheads="1"/>
          </p:cNvSpPr>
          <p:nvPr>
            <p:ph type="title" idx="4294967295"/>
          </p:nvPr>
        </p:nvSpPr>
        <p:spPr>
          <a:xfrm>
            <a:off x="3048000" y="0"/>
            <a:ext cx="6096000" cy="2060848"/>
          </a:xfrm>
          <a:solidFill>
            <a:schemeClr val="accent2"/>
          </a:solidFill>
        </p:spPr>
        <p:txBody>
          <a:bodyPr/>
          <a:lstStyle/>
          <a:p>
            <a:pPr marL="736600" indent="-736600" algn="l" eaLnBrk="1" hangingPunct="1">
              <a:lnSpc>
                <a:spcPct val="90000"/>
              </a:lnSpc>
              <a:defRPr/>
            </a:pPr>
            <a:r>
              <a:rPr lang="ar-JO" sz="3600" dirty="0">
                <a:solidFill>
                  <a:schemeClr val="bg1"/>
                </a:solidFill>
                <a:effectLst>
                  <a:outerShdw blurRad="38100" dist="38100" dir="2700000" algn="tl">
                    <a:srgbClr val="000000"/>
                  </a:outerShdw>
                </a:effectLst>
                <a:latin typeface="Arial" panose="020B0604020202020204" pitchFamily="34" charset="0"/>
                <a:ea typeface="Osaka" charset="0"/>
                <a:cs typeface="Arial" panose="020B0604020202020204" pitchFamily="34" charset="0"/>
              </a:rPr>
              <a:t>ب. النبوة تبني الكنيسة بينما الألسنة تبني المتكلم فقط (1 كو 14: 4-5).</a:t>
            </a:r>
            <a:endParaRPr lang="en-US" sz="3600" dirty="0">
              <a:solidFill>
                <a:schemeClr val="bg1"/>
              </a:solidFill>
              <a:latin typeface="Arial" panose="020B0604020202020204" pitchFamily="34" charset="0"/>
              <a:ea typeface="Osaka" charset="0"/>
              <a:cs typeface="Arial" panose="020B0604020202020204" pitchFamily="34" charset="0"/>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ChangeArrowheads="1"/>
          </p:cNvSpPr>
          <p:nvPr/>
        </p:nvSpPr>
        <p:spPr bwMode="auto">
          <a:xfrm>
            <a:off x="0" y="0"/>
            <a:ext cx="9180512" cy="688538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304130" name="Rectangle 2"/>
          <p:cNvSpPr>
            <a:spLocks noGrp="1" noChangeArrowheads="1"/>
          </p:cNvSpPr>
          <p:nvPr>
            <p:ph type="title" idx="4294967295"/>
          </p:nvPr>
        </p:nvSpPr>
        <p:spPr>
          <a:xfrm>
            <a:off x="35496" y="274638"/>
            <a:ext cx="9073008" cy="1143000"/>
          </a:xfrm>
        </p:spPr>
        <p:txBody>
          <a:bodyPr/>
          <a:lstStyle/>
          <a:p>
            <a:pPr marL="628650" indent="-628650" algn="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2. الألسنة غير المترجمة </a:t>
            </a:r>
            <a:r>
              <a:rPr lang="ar-JO" sz="4000" b="1" dirty="0">
                <a:solidFill>
                  <a:srgbClr val="FFFF00"/>
                </a:solidFill>
                <a:latin typeface="Arial" panose="020B0604020202020204" pitchFamily="34" charset="0"/>
                <a:ea typeface="ＭＳ Ｐゴシック" charset="0"/>
                <a:cs typeface="Arial" panose="020B0604020202020204" pitchFamily="34" charset="0"/>
              </a:rPr>
              <a:t>لا يمكن فهمها              </a:t>
            </a:r>
            <a:r>
              <a:rPr lang="ar-JO" sz="4000" b="1" dirty="0">
                <a:solidFill>
                  <a:schemeClr val="bg1"/>
                </a:solidFill>
                <a:latin typeface="Arial" panose="020B0604020202020204" pitchFamily="34" charset="0"/>
                <a:ea typeface="ＭＳ Ｐゴシック" charset="0"/>
                <a:cs typeface="Arial" panose="020B0604020202020204" pitchFamily="34" charset="0"/>
              </a:rPr>
              <a:t>(1 كو 14: 6-19)</a:t>
            </a:r>
            <a:endParaRPr lang="en-US" sz="4000" b="1" dirty="0">
              <a:latin typeface="Arial" panose="020B0604020202020204" pitchFamily="34" charset="0"/>
              <a:ea typeface="ＭＳ Ｐゴシック" charset="0"/>
              <a:cs typeface="Arial" panose="020B0604020202020204" pitchFamily="34" charset="0"/>
            </a:endParaRPr>
          </a:p>
        </p:txBody>
      </p:sp>
      <p:sp>
        <p:nvSpPr>
          <p:cNvPr id="304131"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pic>
        <p:nvPicPr>
          <p:cNvPr id="304132" name="Picture 7" descr="tonguesdebstow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2133600"/>
            <a:ext cx="5513388" cy="413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title"/>
          </p:nvPr>
        </p:nvSpPr>
        <p:spPr/>
        <p:txBody>
          <a:bodyPr/>
          <a:lstStyle/>
          <a:p>
            <a:pPr algn="ctr" eaLnBrk="1" hangingPunct="1"/>
            <a:r>
              <a:rPr lang="ar-JO" b="1" dirty="0">
                <a:latin typeface="Arial" panose="020B0604020202020204" pitchFamily="34" charset="0"/>
                <a:cs typeface="Arial" panose="020B0604020202020204" pitchFamily="34" charset="0"/>
              </a:rPr>
              <a:t>التعريف</a:t>
            </a:r>
            <a:endParaRPr lang="en-US" b="1" dirty="0">
              <a:latin typeface="Arial" panose="020B0604020202020204" pitchFamily="34" charset="0"/>
              <a:cs typeface="Arial" panose="020B0604020202020204" pitchFamily="34" charset="0"/>
            </a:endParaRPr>
          </a:p>
        </p:txBody>
      </p:sp>
      <p:sp>
        <p:nvSpPr>
          <p:cNvPr id="212994" name="Rectangle 3"/>
          <p:cNvSpPr>
            <a:spLocks noGrp="1" noChangeArrowheads="1"/>
          </p:cNvSpPr>
          <p:nvPr>
            <p:ph type="body" idx="1"/>
          </p:nvPr>
        </p:nvSpPr>
        <p:spPr>
          <a:xfrm>
            <a:off x="395536" y="828997"/>
            <a:ext cx="7543800" cy="2239963"/>
          </a:xfrm>
        </p:spPr>
        <p:txBody>
          <a:bodyPr/>
          <a:lstStyle/>
          <a:p>
            <a:pPr marL="0" indent="0" algn="r" rtl="1" eaLnBrk="1" hangingPunct="1">
              <a:buFontTx/>
              <a:buNone/>
              <a:defRPr/>
            </a:pPr>
            <a:r>
              <a:rPr lang="ar-JO" altLang="zh-CN" dirty="0">
                <a:effectLst>
                  <a:glow rad="101600">
                    <a:schemeClr val="bg1">
                      <a:alpha val="75000"/>
                    </a:schemeClr>
                  </a:glow>
                </a:effectLst>
                <a:latin typeface="Arial" panose="020B0604020202020204" pitchFamily="34" charset="0"/>
                <a:ea typeface="宋体" charset="0"/>
                <a:cs typeface="Arial" panose="020B0604020202020204" pitchFamily="34" charset="0"/>
              </a:rPr>
              <a:t>موهبة إنجاز حدث ذي </a:t>
            </a:r>
            <a:r>
              <a:rPr lang="ar-JO" altLang="zh-CN" dirty="0">
                <a:solidFill>
                  <a:srgbClr val="008000"/>
                </a:solidFill>
                <a:effectLst>
                  <a:glow rad="101600">
                    <a:schemeClr val="bg1">
                      <a:alpha val="75000"/>
                    </a:schemeClr>
                  </a:glow>
                </a:effectLst>
                <a:latin typeface="Arial" panose="020B0604020202020204" pitchFamily="34" charset="0"/>
                <a:ea typeface="宋体" charset="0"/>
                <a:cs typeface="Arial" panose="020B0604020202020204" pitchFamily="34" charset="0"/>
              </a:rPr>
              <a:t>قوة خارقة للطبيعة</a:t>
            </a:r>
            <a:r>
              <a:rPr lang="en-US" altLang="zh-CN" dirty="0">
                <a:solidFill>
                  <a:srgbClr val="008000"/>
                </a:solidFill>
                <a:effectLst>
                  <a:glow rad="101600">
                    <a:schemeClr val="bg1">
                      <a:alpha val="75000"/>
                    </a:schemeClr>
                  </a:glow>
                </a:effectLst>
                <a:latin typeface="Arial" panose="020B0604020202020204" pitchFamily="34" charset="0"/>
                <a:ea typeface="宋体" charset="0"/>
                <a:cs typeface="Arial" panose="020B0604020202020204" pitchFamily="34" charset="0"/>
              </a:rPr>
              <a:t> [</a:t>
            </a:r>
            <a:r>
              <a:rPr lang="en-US" altLang="zh-CN" dirty="0" err="1">
                <a:solidFill>
                  <a:srgbClr val="008000"/>
                </a:solidFill>
                <a:effectLst>
                  <a:glow rad="101600">
                    <a:schemeClr val="bg1">
                      <a:alpha val="75000"/>
                    </a:schemeClr>
                  </a:glow>
                </a:effectLst>
                <a:latin typeface="Arial" panose="020B0604020202020204" pitchFamily="34" charset="0"/>
                <a:ea typeface="宋体" charset="0"/>
                <a:cs typeface="Arial" panose="020B0604020202020204" pitchFamily="34" charset="0"/>
              </a:rPr>
              <a:t>du,namij</a:t>
            </a:r>
            <a:r>
              <a:rPr lang="en-US" altLang="zh-CN" dirty="0">
                <a:solidFill>
                  <a:srgbClr val="008000"/>
                </a:solidFill>
                <a:effectLst>
                  <a:glow rad="101600">
                    <a:schemeClr val="bg1">
                      <a:alpha val="75000"/>
                    </a:schemeClr>
                  </a:glow>
                </a:effectLst>
                <a:latin typeface="Arial" panose="020B0604020202020204" pitchFamily="34" charset="0"/>
                <a:ea typeface="宋体" charset="0"/>
                <a:cs typeface="Arial" panose="020B0604020202020204" pitchFamily="34" charset="0"/>
              </a:rPr>
              <a:t>]</a:t>
            </a:r>
            <a:r>
              <a:rPr lang="en-US" altLang="zh-CN" dirty="0">
                <a:effectLst>
                  <a:glow rad="101600">
                    <a:schemeClr val="bg1">
                      <a:alpha val="75000"/>
                    </a:schemeClr>
                  </a:glow>
                </a:effectLst>
                <a:latin typeface="Arial" panose="020B0604020202020204" pitchFamily="34" charset="0"/>
                <a:ea typeface="宋体" charset="0"/>
                <a:cs typeface="Arial" panose="020B0604020202020204" pitchFamily="34" charset="0"/>
              </a:rPr>
              <a:t>, </a:t>
            </a:r>
            <a:br>
              <a:rPr lang="en-US" altLang="zh-CN" dirty="0">
                <a:effectLst>
                  <a:glow rad="101600">
                    <a:schemeClr val="bg1">
                      <a:alpha val="75000"/>
                    </a:schemeClr>
                  </a:glow>
                </a:effectLst>
                <a:latin typeface="Arial" panose="020B0604020202020204" pitchFamily="34" charset="0"/>
                <a:ea typeface="宋体" charset="0"/>
                <a:cs typeface="Arial" panose="020B0604020202020204" pitchFamily="34" charset="0"/>
              </a:rPr>
            </a:br>
            <a:r>
              <a:rPr lang="ar-JO" altLang="zh-CN" dirty="0">
                <a:solidFill>
                  <a:srgbClr val="990000"/>
                </a:solidFill>
                <a:effectLst>
                  <a:glow rad="101600">
                    <a:schemeClr val="bg1">
                      <a:alpha val="75000"/>
                    </a:schemeClr>
                  </a:glow>
                </a:effectLst>
                <a:latin typeface="Arial" panose="020B0604020202020204" pitchFamily="34" charset="0"/>
                <a:ea typeface="宋体" charset="0"/>
                <a:cs typeface="Arial" panose="020B0604020202020204" pitchFamily="34" charset="0"/>
              </a:rPr>
              <a:t>واضح للحس</a:t>
            </a:r>
            <a:r>
              <a:rPr lang="en-US" altLang="zh-CN" dirty="0">
                <a:solidFill>
                  <a:srgbClr val="990000"/>
                </a:solidFill>
                <a:effectLst>
                  <a:glow rad="101600">
                    <a:schemeClr val="bg1">
                      <a:alpha val="75000"/>
                    </a:schemeClr>
                  </a:glow>
                </a:effectLst>
                <a:latin typeface="Arial" panose="020B0604020202020204" pitchFamily="34" charset="0"/>
                <a:ea typeface="宋体" charset="0"/>
                <a:cs typeface="Arial" panose="020B0604020202020204" pitchFamily="34" charset="0"/>
              </a:rPr>
              <a:t> [</a:t>
            </a:r>
            <a:r>
              <a:rPr lang="en-US" altLang="zh-CN" dirty="0" err="1">
                <a:solidFill>
                  <a:srgbClr val="990000"/>
                </a:solidFill>
                <a:effectLst>
                  <a:glow rad="101600">
                    <a:schemeClr val="bg1">
                      <a:alpha val="75000"/>
                    </a:schemeClr>
                  </a:glow>
                </a:effectLst>
                <a:latin typeface="Arial" panose="020B0604020202020204" pitchFamily="34" charset="0"/>
                <a:ea typeface="宋体" charset="0"/>
                <a:cs typeface="Arial" panose="020B0604020202020204" pitchFamily="34" charset="0"/>
              </a:rPr>
              <a:t>te,raj</a:t>
            </a:r>
            <a:r>
              <a:rPr lang="en-US" altLang="zh-CN" dirty="0">
                <a:solidFill>
                  <a:srgbClr val="990000"/>
                </a:solidFill>
                <a:effectLst>
                  <a:glow rad="101600">
                    <a:schemeClr val="bg1">
                      <a:alpha val="75000"/>
                    </a:schemeClr>
                  </a:glow>
                </a:effectLst>
                <a:latin typeface="Arial" panose="020B0604020202020204" pitchFamily="34" charset="0"/>
                <a:ea typeface="宋体" charset="0"/>
                <a:cs typeface="Arial" panose="020B0604020202020204" pitchFamily="34" charset="0"/>
              </a:rPr>
              <a:t>],</a:t>
            </a:r>
            <a:r>
              <a:rPr lang="en-US" altLang="zh-CN" dirty="0">
                <a:effectLst>
                  <a:glow rad="101600">
                    <a:schemeClr val="bg1">
                      <a:alpha val="75000"/>
                    </a:schemeClr>
                  </a:glow>
                </a:effectLst>
                <a:latin typeface="Arial" panose="020B0604020202020204" pitchFamily="34" charset="0"/>
                <a:ea typeface="宋体" charset="0"/>
                <a:cs typeface="Arial" panose="020B0604020202020204" pitchFamily="34" charset="0"/>
              </a:rPr>
              <a:t> </a:t>
            </a:r>
            <a:br>
              <a:rPr lang="en-US" altLang="zh-CN" dirty="0">
                <a:effectLst>
                  <a:glow rad="101600">
                    <a:schemeClr val="bg1">
                      <a:alpha val="75000"/>
                    </a:schemeClr>
                  </a:glow>
                </a:effectLst>
                <a:latin typeface="Arial" panose="020B0604020202020204" pitchFamily="34" charset="0"/>
                <a:ea typeface="宋体" charset="0"/>
                <a:cs typeface="Arial" panose="020B0604020202020204" pitchFamily="34" charset="0"/>
              </a:rPr>
            </a:br>
            <a:r>
              <a:rPr lang="ar-JO" altLang="zh-CN" dirty="0">
                <a:effectLst>
                  <a:glow rad="101600">
                    <a:schemeClr val="bg1">
                      <a:alpha val="75000"/>
                    </a:schemeClr>
                  </a:glow>
                </a:effectLst>
                <a:latin typeface="Arial" panose="020B0604020202020204" pitchFamily="34" charset="0"/>
                <a:ea typeface="宋体" charset="0"/>
                <a:cs typeface="Arial" panose="020B0604020202020204" pitchFamily="34" charset="0"/>
              </a:rPr>
              <a:t>يرافق خادم الرب</a:t>
            </a:r>
            <a:br>
              <a:rPr lang="en-US" altLang="zh-CN" dirty="0">
                <a:effectLst>
                  <a:glow rad="101600">
                    <a:schemeClr val="bg1">
                      <a:alpha val="75000"/>
                    </a:schemeClr>
                  </a:glow>
                </a:effectLst>
                <a:latin typeface="Arial" panose="020B0604020202020204" pitchFamily="34" charset="0"/>
                <a:ea typeface="宋体" charset="0"/>
                <a:cs typeface="Arial" panose="020B0604020202020204" pitchFamily="34" charset="0"/>
              </a:rPr>
            </a:br>
            <a:r>
              <a:rPr lang="ar-JO" altLang="zh-CN" dirty="0">
                <a:solidFill>
                  <a:schemeClr val="accent2"/>
                </a:solidFill>
                <a:effectLst>
                  <a:glow rad="101600">
                    <a:schemeClr val="bg1">
                      <a:alpha val="75000"/>
                    </a:schemeClr>
                  </a:glow>
                </a:effectLst>
                <a:latin typeface="Arial" panose="020B0604020202020204" pitchFamily="34" charset="0"/>
                <a:ea typeface="宋体" charset="0"/>
                <a:cs typeface="Arial" panose="020B0604020202020204" pitchFamily="34" charset="0"/>
              </a:rPr>
              <a:t>لتوثيق الإرسالية الإلهية</a:t>
            </a:r>
            <a:r>
              <a:rPr lang="en-US" altLang="zh-CN" dirty="0">
                <a:solidFill>
                  <a:schemeClr val="accent2"/>
                </a:solidFill>
                <a:effectLst>
                  <a:glow rad="101600">
                    <a:schemeClr val="bg1">
                      <a:alpha val="75000"/>
                    </a:schemeClr>
                  </a:glow>
                </a:effectLst>
                <a:latin typeface="Arial" panose="020B0604020202020204" pitchFamily="34" charset="0"/>
                <a:ea typeface="宋体" charset="0"/>
                <a:cs typeface="Arial" panose="020B0604020202020204" pitchFamily="34" charset="0"/>
              </a:rPr>
              <a:t>[</a:t>
            </a:r>
            <a:r>
              <a:rPr lang="en-US" dirty="0" err="1">
                <a:solidFill>
                  <a:schemeClr val="accent2"/>
                </a:solidFill>
                <a:effectLst>
                  <a:glow rad="101600">
                    <a:schemeClr val="bg1">
                      <a:alpha val="75000"/>
                    </a:schemeClr>
                  </a:glow>
                </a:effectLst>
                <a:latin typeface="Arial" panose="020B0604020202020204" pitchFamily="34" charset="0"/>
                <a:ea typeface="宋体" charset="0"/>
                <a:cs typeface="Arial" panose="020B0604020202020204" pitchFamily="34" charset="0"/>
              </a:rPr>
              <a:t>shmei</a:t>
            </a:r>
            <a:r>
              <a:rPr lang="en-US" dirty="0">
                <a:solidFill>
                  <a:schemeClr val="accent2"/>
                </a:solidFill>
                <a:effectLst>
                  <a:glow rad="101600">
                    <a:schemeClr val="bg1">
                      <a:alpha val="75000"/>
                    </a:schemeClr>
                  </a:glow>
                </a:effectLst>
                <a:latin typeface="Arial" panose="020B0604020202020204" pitchFamily="34" charset="0"/>
                <a:ea typeface="宋体" charset="0"/>
                <a:cs typeface="Arial" panose="020B0604020202020204" pitchFamily="34" charset="0"/>
              </a:rPr>
              <a:t>/on</a:t>
            </a:r>
            <a:r>
              <a:rPr lang="en-US" altLang="zh-CN" dirty="0">
                <a:solidFill>
                  <a:schemeClr val="accent2"/>
                </a:solidFill>
                <a:effectLst>
                  <a:glow rad="101600">
                    <a:schemeClr val="bg1">
                      <a:alpha val="75000"/>
                    </a:schemeClr>
                  </a:glow>
                </a:effectLst>
                <a:latin typeface="Arial" panose="020B0604020202020204" pitchFamily="34" charset="0"/>
                <a:ea typeface="宋体" charset="0"/>
                <a:cs typeface="Arial" panose="020B0604020202020204" pitchFamily="34" charset="0"/>
              </a:rPr>
              <a:t>]</a:t>
            </a:r>
            <a:r>
              <a:rPr lang="en-US" altLang="zh-CN" dirty="0">
                <a:effectLst>
                  <a:glow rad="101600">
                    <a:schemeClr val="bg1">
                      <a:alpha val="75000"/>
                    </a:schemeClr>
                  </a:glow>
                </a:effectLst>
                <a:latin typeface="Arial" panose="020B0604020202020204" pitchFamily="34" charset="0"/>
                <a:ea typeface="宋体" charset="0"/>
                <a:cs typeface="Arial" panose="020B0604020202020204" pitchFamily="34" charset="0"/>
              </a:rPr>
              <a:t>" </a:t>
            </a:r>
            <a:endParaRPr lang="en-US" dirty="0">
              <a:effectLst>
                <a:glow rad="101600">
                  <a:schemeClr val="bg1">
                    <a:alpha val="75000"/>
                  </a:schemeClr>
                </a:glow>
              </a:effectLst>
              <a:latin typeface="Arial" panose="020B0604020202020204" pitchFamily="34" charset="0"/>
              <a:cs typeface="Arial" panose="020B0604020202020204" pitchFamily="34" charset="0"/>
            </a:endParaRPr>
          </a:p>
        </p:txBody>
      </p:sp>
      <p:pic>
        <p:nvPicPr>
          <p:cNvPr id="362499" name="Picture 4" descr="flyn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74838" y="3429000"/>
            <a:ext cx="2087562" cy="3336925"/>
          </a:xfrm>
          <a:prstGeom prst="rect">
            <a:avLst/>
          </a:prstGeom>
          <a:noFill/>
          <a:ln w="31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62500" name="Text Box 5"/>
          <p:cNvSpPr txBox="1">
            <a:spLocks noChangeArrowheads="1"/>
          </p:cNvSpPr>
          <p:nvPr/>
        </p:nvSpPr>
        <p:spPr bwMode="auto">
          <a:xfrm>
            <a:off x="4067175" y="4419600"/>
            <a:ext cx="468153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4000" b="1" dirty="0">
                <a:solidFill>
                  <a:srgbClr val="000000"/>
                </a:solidFill>
                <a:latin typeface="Arial" panose="020B0604020202020204" pitchFamily="34" charset="0"/>
                <a:ea typeface="宋体" charset="0"/>
                <a:cs typeface="Arial" panose="020B0604020202020204" pitchFamily="34" charset="0"/>
              </a:rPr>
              <a:t>د. ليسلي ب. فلاين</a:t>
            </a:r>
            <a:r>
              <a:rPr lang="en-US" altLang="zh-CN" sz="4000" b="1" dirty="0">
                <a:latin typeface="Arial" panose="020B0604020202020204" pitchFamily="34" charset="0"/>
                <a:ea typeface="宋体" charset="0"/>
                <a:cs typeface="Arial" panose="020B0604020202020204" pitchFamily="34" charset="0"/>
              </a:rPr>
              <a:t> </a:t>
            </a:r>
            <a:endParaRPr lang="en-US" sz="4000" b="1" dirty="0">
              <a:latin typeface="Arial" panose="020B0604020202020204" pitchFamily="34" charset="0"/>
              <a:cs typeface="Arial" panose="020B0604020202020204" pitchFamily="34" charset="0"/>
            </a:endParaRPr>
          </a:p>
        </p:txBody>
      </p:sp>
      <p:sp>
        <p:nvSpPr>
          <p:cNvPr id="362501" name="Text Box 4"/>
          <p:cNvSpPr txBox="1">
            <a:spLocks noChangeArrowheads="1"/>
          </p:cNvSpPr>
          <p:nvPr/>
        </p:nvSpPr>
        <p:spPr bwMode="auto">
          <a:xfrm>
            <a:off x="8543925" y="45085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36</a:t>
            </a:r>
            <a:endParaRPr lang="en-US" b="1" dirty="0">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1058"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301059" name="Rectangle 2"/>
          <p:cNvSpPr>
            <a:spLocks noGrp="1" noChangeArrowheads="1"/>
          </p:cNvSpPr>
          <p:nvPr>
            <p:ph type="title" idx="4294967295"/>
          </p:nvPr>
        </p:nvSpPr>
        <p:spPr>
          <a:xfrm>
            <a:off x="0" y="0"/>
            <a:ext cx="9144000" cy="914400"/>
          </a:xfrm>
          <a:solidFill>
            <a:srgbClr val="800000"/>
          </a:solidFill>
        </p:spPr>
        <p:txBody>
          <a:bodyPr/>
          <a:lstStyle/>
          <a:p>
            <a:pPr eaLnBrk="1" hangingPunct="1"/>
            <a:r>
              <a:rPr lang="ar-JO" b="1" dirty="0">
                <a:solidFill>
                  <a:schemeClr val="bg1"/>
                </a:solidFill>
                <a:latin typeface="Arial" panose="020B0604020202020204" pitchFamily="34" charset="0"/>
                <a:ea typeface="Osaka" charset="0"/>
                <a:cs typeface="Arial" panose="020B0604020202020204" pitchFamily="34" charset="0"/>
              </a:rPr>
              <a:t>الألسنة المعاصرة ليست لغات</a:t>
            </a:r>
            <a:endParaRPr lang="en-US" sz="4800" b="1" dirty="0">
              <a:latin typeface="Arial" panose="020B0604020202020204" pitchFamily="34" charset="0"/>
              <a:ea typeface="Osaka" charset="0"/>
              <a:cs typeface="Arial" panose="020B0604020202020204" pitchFamily="34" charset="0"/>
            </a:endParaRPr>
          </a:p>
        </p:txBody>
      </p:sp>
      <p:sp>
        <p:nvSpPr>
          <p:cNvPr id="301060"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301062" name="Rectangle 3"/>
          <p:cNvSpPr>
            <a:spLocks noChangeArrowheads="1"/>
          </p:cNvSpPr>
          <p:nvPr/>
        </p:nvSpPr>
        <p:spPr bwMode="auto">
          <a:xfrm>
            <a:off x="304800" y="1066800"/>
            <a:ext cx="59436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على حد علمي هناك اتفاق عالمي بين اللغويين الذين سجلوا وحللوا آلاف الأمثلة من كلمات الألسنة الحديثة بأن الظاهرة المعاصرة ليست أي لغة بشرية.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301063" name="Rectangle 3"/>
          <p:cNvSpPr>
            <a:spLocks noChangeArrowheads="1"/>
          </p:cNvSpPr>
          <p:nvPr/>
        </p:nvSpPr>
        <p:spPr bwMode="auto">
          <a:xfrm>
            <a:off x="304800" y="4267200"/>
            <a:ext cx="85344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إن الأنماط والهياكل التي تتطلبها جميع اللغات المعروفة ليست موجودة ببساطة. وفي بعض الأحيان تفلت كلمة يمكن التعرف عليها؛ ولكن هذا محتمل إحصائيًا نظرًا للكمية الهائلة من الألفاظ</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pic>
        <p:nvPicPr>
          <p:cNvPr id="301064" name="Picture 8" descr="Cars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1295400"/>
            <a:ext cx="18288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65" name="Text Box 9"/>
          <p:cNvSpPr txBox="1">
            <a:spLocks noChangeArrowheads="1"/>
          </p:cNvSpPr>
          <p:nvPr/>
        </p:nvSpPr>
        <p:spPr bwMode="auto">
          <a:xfrm>
            <a:off x="3702050" y="6258580"/>
            <a:ext cx="54419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sz="2800" b="1" dirty="0">
                <a:solidFill>
                  <a:srgbClr val="FFFFFF"/>
                </a:solidFill>
                <a:latin typeface="Arial" panose="020B0604020202020204" pitchFamily="34" charset="0"/>
                <a:ea typeface="Osaka" charset="0"/>
                <a:cs typeface="Arial" panose="020B0604020202020204" pitchFamily="34" charset="0"/>
              </a:rPr>
              <a:t>د.أ. كارسون، إظهار الروح، 83</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0802702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2" descr="tonguesabstrac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6" name="Rectangle 3"/>
          <p:cNvSpPr>
            <a:spLocks noGrp="1" noChangeArrowheads="1"/>
          </p:cNvSpPr>
          <p:nvPr>
            <p:ph type="title" idx="4294967295"/>
          </p:nvPr>
        </p:nvSpPr>
        <p:spPr>
          <a:xfrm>
            <a:off x="685800" y="304800"/>
            <a:ext cx="7772400" cy="914400"/>
          </a:xfrm>
        </p:spPr>
        <p:txBody>
          <a:bodyPr/>
          <a:lstStyle/>
          <a:p>
            <a:r>
              <a:rPr lang="ar-JO" sz="3600" dirty="0">
                <a:solidFill>
                  <a:schemeClr val="bg1"/>
                </a:solidFill>
                <a:latin typeface="Arial" panose="020B0604020202020204" pitchFamily="34" charset="0"/>
                <a:ea typeface="Osaka" charset="0"/>
                <a:cs typeface="Arial" panose="020B0604020202020204" pitchFamily="34" charset="0"/>
              </a:rPr>
              <a:t>كنت أعرف القليل من اللغة اليونانية ذات مرة ...</a:t>
            </a:r>
            <a:endParaRPr lang="en-US" sz="3600" dirty="0">
              <a:latin typeface="Arial" panose="020B0604020202020204" pitchFamily="34" charset="0"/>
              <a:ea typeface="Osaka" charset="0"/>
              <a:cs typeface="Arial" panose="020B0604020202020204" pitchFamily="34" charset="0"/>
            </a:endParaRPr>
          </a:p>
        </p:txBody>
      </p:sp>
      <p:sp>
        <p:nvSpPr>
          <p:cNvPr id="303107" name="Rectangle 4"/>
          <p:cNvSpPr>
            <a:spLocks noChangeArrowheads="1"/>
          </p:cNvSpPr>
          <p:nvPr/>
        </p:nvSpPr>
        <p:spPr bwMode="auto">
          <a:xfrm>
            <a:off x="152400" y="1981200"/>
            <a:ext cx="8763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Bwgrkl" charset="0"/>
                <a:ea typeface="Osaka" charset="0"/>
                <a:cs typeface="Osaka" charset="0"/>
              </a:rPr>
              <a:t>VEn avrch/| h=n o` lo,goj( kai. o` lo,goj h=n pro.j to.n qeo,n( kai. qeo.j h=n o` lo,gojÅ </a:t>
            </a:r>
            <a:br>
              <a:rPr kumimoji="0" lang="en-US" sz="4400" b="1" i="0" u="none" strike="noStrike" kern="1200" cap="none" spc="0" normalizeH="0" baseline="0" noProof="0">
                <a:ln>
                  <a:noFill/>
                </a:ln>
                <a:solidFill>
                  <a:srgbClr val="FFFFFF"/>
                </a:solidFill>
                <a:effectLst/>
                <a:uLnTx/>
                <a:uFillTx/>
                <a:latin typeface="Bwgrkl" charset="0"/>
                <a:ea typeface="Osaka" charset="0"/>
                <a:cs typeface="Osaka" charset="0"/>
              </a:rPr>
            </a:br>
            <a:r>
              <a:rPr kumimoji="0" lang="en-US" sz="4400" b="1" i="0" u="none" strike="noStrike" kern="1200" cap="none" spc="0" normalizeH="0" baseline="30000" noProof="0">
                <a:ln>
                  <a:noFill/>
                </a:ln>
                <a:solidFill>
                  <a:srgbClr val="FFFFFF"/>
                </a:solidFill>
                <a:effectLst/>
                <a:uLnTx/>
                <a:uFillTx/>
                <a:latin typeface="Bwgrkl" charset="0"/>
                <a:ea typeface="Osaka" charset="0"/>
                <a:cs typeface="Osaka" charset="0"/>
              </a:rPr>
              <a:t>2</a:t>
            </a:r>
            <a:r>
              <a:rPr kumimoji="0" lang="en-US" sz="4400" b="1" i="0" u="none" strike="noStrike" kern="1200" cap="none" spc="0" normalizeH="0" baseline="0" noProof="0">
                <a:ln>
                  <a:noFill/>
                </a:ln>
                <a:solidFill>
                  <a:srgbClr val="FFFFFF"/>
                </a:solidFill>
                <a:effectLst/>
                <a:uLnTx/>
                <a:uFillTx/>
                <a:latin typeface="Bwgrkl" charset="0"/>
                <a:ea typeface="Osaka" charset="0"/>
                <a:cs typeface="Osaka" charset="0"/>
              </a:rPr>
              <a:t>ou-toj h=n evn avrch/| pro.j to.n qeo,nÅ </a:t>
            </a:r>
            <a:br>
              <a:rPr kumimoji="0" lang="en-US" sz="4400" b="1" i="0" u="none" strike="noStrike" kern="1200" cap="none" spc="0" normalizeH="0" baseline="0" noProof="0">
                <a:ln>
                  <a:noFill/>
                </a:ln>
                <a:solidFill>
                  <a:srgbClr val="FFFFFF"/>
                </a:solidFill>
                <a:effectLst/>
                <a:uLnTx/>
                <a:uFillTx/>
                <a:latin typeface="Bwgrkl" charset="0"/>
                <a:ea typeface="Osaka" charset="0"/>
                <a:cs typeface="Osaka" charset="0"/>
              </a:rPr>
            </a:br>
            <a:r>
              <a:rPr kumimoji="0" lang="en-US" sz="4400" b="1" i="0" u="none" strike="noStrike" kern="1200" cap="none" spc="0" normalizeH="0" baseline="30000" noProof="0">
                <a:ln>
                  <a:noFill/>
                </a:ln>
                <a:solidFill>
                  <a:srgbClr val="FFFFFF"/>
                </a:solidFill>
                <a:effectLst/>
                <a:uLnTx/>
                <a:uFillTx/>
                <a:latin typeface="Bwgrkl" charset="0"/>
                <a:ea typeface="Osaka" charset="0"/>
                <a:cs typeface="Osaka" charset="0"/>
              </a:rPr>
              <a:t>3</a:t>
            </a:r>
            <a:r>
              <a:rPr kumimoji="0" lang="en-US" sz="4400" b="1" i="0" u="none" strike="noStrike" kern="1200" cap="none" spc="0" normalizeH="0" baseline="0" noProof="0">
                <a:ln>
                  <a:noFill/>
                </a:ln>
                <a:solidFill>
                  <a:srgbClr val="FFFFFF"/>
                </a:solidFill>
                <a:effectLst/>
                <a:uLnTx/>
                <a:uFillTx/>
                <a:latin typeface="Bwgrkl" charset="0"/>
                <a:ea typeface="Osaka" charset="0"/>
                <a:cs typeface="Osaka" charset="0"/>
              </a:rPr>
              <a:t>pa,nta diV auvtou/ evge,neto( kai. cwri.j auvtou/ evge,neto ouvde. e[nÅ o] ge,gonen </a:t>
            </a:r>
            <a:br>
              <a:rPr kumimoji="0" lang="en-US" sz="4400" b="1" i="0" u="none" strike="noStrike" kern="1200" cap="none" spc="0" normalizeH="0" baseline="0" noProof="0">
                <a:ln>
                  <a:noFill/>
                </a:ln>
                <a:solidFill>
                  <a:srgbClr val="FFFFFF"/>
                </a:solidFill>
                <a:effectLst/>
                <a:uLnTx/>
                <a:uFillTx/>
                <a:latin typeface="Bwgrkl" charset="0"/>
                <a:ea typeface="Osaka" charset="0"/>
                <a:cs typeface="Osaka" charset="0"/>
              </a:rPr>
            </a:br>
            <a:r>
              <a:rPr kumimoji="0" lang="en-US" sz="4400" b="1" i="0" u="none" strike="noStrike" kern="1200" cap="none" spc="0" normalizeH="0" baseline="30000" noProof="0">
                <a:ln>
                  <a:noFill/>
                </a:ln>
                <a:solidFill>
                  <a:srgbClr val="FFFFFF"/>
                </a:solidFill>
                <a:effectLst/>
                <a:uLnTx/>
                <a:uFillTx/>
                <a:latin typeface="Bwgrkl" charset="0"/>
                <a:ea typeface="Osaka" charset="0"/>
                <a:cs typeface="Osaka" charset="0"/>
              </a:rPr>
              <a:t>4</a:t>
            </a:r>
            <a:r>
              <a:rPr kumimoji="0" lang="en-US" sz="4400" b="1" i="0" u="none" strike="noStrike" kern="1200" cap="none" spc="0" normalizeH="0" baseline="0" noProof="0">
                <a:ln>
                  <a:noFill/>
                </a:ln>
                <a:solidFill>
                  <a:srgbClr val="FFFFFF"/>
                </a:solidFill>
                <a:effectLst/>
                <a:uLnTx/>
                <a:uFillTx/>
                <a:latin typeface="Bwgrkl" charset="0"/>
                <a:ea typeface="Osaka" charset="0"/>
                <a:cs typeface="Osaka" charset="0"/>
              </a:rPr>
              <a:t>evn auvtw/| zwh. h=n( kai. h` zwh. h=n to. fw/j tw/n avnqrw,pwn\</a:t>
            </a:r>
          </a:p>
        </p:txBody>
      </p:sp>
      <p:pic>
        <p:nvPicPr>
          <p:cNvPr id="303108" name="Picture 5" descr="Greek John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6050" y="0"/>
            <a:ext cx="9436100" cy="703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6555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5154"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305155" name="Rectangle 2"/>
          <p:cNvSpPr>
            <a:spLocks noGrp="1" noChangeArrowheads="1"/>
          </p:cNvSpPr>
          <p:nvPr>
            <p:ph type="title" idx="4294967295"/>
          </p:nvPr>
        </p:nvSpPr>
        <p:spPr>
          <a:xfrm>
            <a:off x="0" y="609600"/>
            <a:ext cx="9144000" cy="1143000"/>
          </a:xfrm>
        </p:spPr>
        <p:txBody>
          <a:bodyPr/>
          <a:lstStyle/>
          <a:p>
            <a:pPr eaLnBrk="1" hangingPunct="1"/>
            <a:r>
              <a:rPr lang="ar-JO" sz="4000" b="1" dirty="0">
                <a:solidFill>
                  <a:schemeClr val="bg1"/>
                </a:solidFill>
                <a:latin typeface="Arial" panose="020B0604020202020204" pitchFamily="34" charset="0"/>
                <a:ea typeface="Osaka" charset="0"/>
                <a:cs typeface="Arial" panose="020B0604020202020204" pitchFamily="34" charset="0"/>
              </a:rPr>
              <a:t>3. للنبوة </a:t>
            </a:r>
            <a:r>
              <a:rPr lang="ar-JO" sz="4000" b="1" dirty="0">
                <a:solidFill>
                  <a:srgbClr val="FFFF00"/>
                </a:solidFill>
                <a:latin typeface="Arial" panose="020B0604020202020204" pitchFamily="34" charset="0"/>
                <a:ea typeface="Osaka" charset="0"/>
                <a:cs typeface="Arial" panose="020B0604020202020204" pitchFamily="34" charset="0"/>
              </a:rPr>
              <a:t>قصد</a:t>
            </a:r>
            <a:r>
              <a:rPr lang="ar-JO" sz="4000" b="1" dirty="0">
                <a:solidFill>
                  <a:schemeClr val="bg1"/>
                </a:solidFill>
                <a:latin typeface="Arial" panose="020B0604020202020204" pitchFamily="34" charset="0"/>
                <a:ea typeface="Osaka" charset="0"/>
                <a:cs typeface="Arial" panose="020B0604020202020204" pitchFamily="34" charset="0"/>
              </a:rPr>
              <a:t> و</a:t>
            </a:r>
            <a:r>
              <a:rPr lang="ar-JO" sz="4000" b="1" dirty="0">
                <a:solidFill>
                  <a:srgbClr val="FFFF00"/>
                </a:solidFill>
                <a:latin typeface="Arial" panose="020B0604020202020204" pitchFamily="34" charset="0"/>
                <a:ea typeface="Osaka" charset="0"/>
                <a:cs typeface="Arial" panose="020B0604020202020204" pitchFamily="34" charset="0"/>
              </a:rPr>
              <a:t>نتائج</a:t>
            </a:r>
            <a:r>
              <a:rPr lang="ar-JO" sz="4000" b="1" dirty="0">
                <a:solidFill>
                  <a:schemeClr val="bg1"/>
                </a:solidFill>
                <a:latin typeface="Arial" panose="020B0604020202020204" pitchFamily="34" charset="0"/>
                <a:ea typeface="Osaka" charset="0"/>
                <a:cs typeface="Arial" panose="020B0604020202020204" pitchFamily="34" charset="0"/>
              </a:rPr>
              <a:t> متفوقة (1 كو 14: 20-25)</a:t>
            </a:r>
            <a:endParaRPr lang="en-US" sz="4000" b="1" dirty="0">
              <a:latin typeface="Arial" panose="020B0604020202020204" pitchFamily="34" charset="0"/>
              <a:ea typeface="Osaka" charset="0"/>
              <a:cs typeface="Arial" panose="020B0604020202020204" pitchFamily="34" charset="0"/>
            </a:endParaRPr>
          </a:p>
        </p:txBody>
      </p:sp>
      <p:sp>
        <p:nvSpPr>
          <p:cNvPr id="305156"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pic>
        <p:nvPicPr>
          <p:cNvPr id="305157" name="Picture 7" descr="prophecylionART-PB001_450pixels_3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2362200"/>
            <a:ext cx="5294313" cy="362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1077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314370"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130055" name="Rectangle 3"/>
          <p:cNvSpPr>
            <a:spLocks noChangeArrowheads="1"/>
          </p:cNvSpPr>
          <p:nvPr/>
        </p:nvSpPr>
        <p:spPr bwMode="auto">
          <a:xfrm>
            <a:off x="4800600" y="1752600"/>
            <a:ext cx="43434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النبوة أفضل بكثير، لأن </a:t>
            </a:r>
            <a:r>
              <a:rPr kumimoji="0" lang="ar-JO" sz="3200" b="0"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النبوة تبني المؤمني</a:t>
            </a: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ن (22ب)</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grpSp>
        <p:nvGrpSpPr>
          <p:cNvPr id="2" name="Group 14"/>
          <p:cNvGrpSpPr>
            <a:grpSpLocks/>
          </p:cNvGrpSpPr>
          <p:nvPr/>
        </p:nvGrpSpPr>
        <p:grpSpPr bwMode="auto">
          <a:xfrm>
            <a:off x="381000" y="1066800"/>
            <a:ext cx="4343400" cy="5791200"/>
            <a:chOff x="240" y="672"/>
            <a:chExt cx="2736" cy="3648"/>
          </a:xfrm>
        </p:grpSpPr>
        <p:pic>
          <p:nvPicPr>
            <p:cNvPr id="314374" name="Picture 9" descr="tongues-pentecost"/>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576" y="672"/>
              <a:ext cx="2256" cy="2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4375" name="Rectangle 3"/>
            <p:cNvSpPr>
              <a:spLocks noChangeArrowheads="1"/>
            </p:cNvSpPr>
            <p:nvPr/>
          </p:nvSpPr>
          <p:spPr bwMode="auto">
            <a:xfrm>
              <a:off x="240" y="2928"/>
              <a:ext cx="2736" cy="13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200" b="0"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الألسنة تثبت </a:t>
              </a: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عمل الله </a:t>
              </a:r>
              <a:r>
                <a:rPr kumimoji="0" lang="ar-JO" sz="3200" b="0"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لغير المؤمنين</a:t>
              </a: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 (21-22أ)</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grpSp>
      <p:sp>
        <p:nvSpPr>
          <p:cNvPr id="130051" name="Rectangle 2"/>
          <p:cNvSpPr>
            <a:spLocks noGrp="1" noChangeArrowheads="1"/>
          </p:cNvSpPr>
          <p:nvPr>
            <p:ph type="title" idx="4294967295"/>
          </p:nvPr>
        </p:nvSpPr>
        <p:spPr>
          <a:xfrm>
            <a:off x="685800" y="228600"/>
            <a:ext cx="7772400" cy="1143000"/>
          </a:xfrm>
          <a:extLs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أ. للنبوة </a:t>
            </a:r>
            <a:r>
              <a:rPr lang="ar-JO" dirty="0">
                <a:solidFill>
                  <a:srgbClr val="FFFF00"/>
                </a:solidFill>
                <a:latin typeface="Arial" panose="020B0604020202020204" pitchFamily="34" charset="0"/>
                <a:cs typeface="Arial" panose="020B0604020202020204" pitchFamily="34" charset="0"/>
              </a:rPr>
              <a:t>قصد</a:t>
            </a:r>
            <a:r>
              <a:rPr lang="ar-JO" dirty="0">
                <a:solidFill>
                  <a:schemeClr val="bg1"/>
                </a:solidFill>
                <a:latin typeface="Arial" panose="020B0604020202020204" pitchFamily="34" charset="0"/>
                <a:cs typeface="Arial" panose="020B0604020202020204" pitchFamily="34" charset="0"/>
              </a:rPr>
              <a:t> متفوق (20-22)</a:t>
            </a:r>
            <a:endParaRPr lang="en-US" dirty="0">
              <a:solidFill>
                <a:schemeClr val="tx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75EBD0F-AB15-6D8E-4E95-43D4D27BD040}"/>
              </a:ext>
            </a:extLst>
          </p:cNvPr>
          <p:cNvSpPr txBox="1"/>
          <p:nvPr/>
        </p:nvSpPr>
        <p:spPr>
          <a:xfrm>
            <a:off x="2325757" y="3096328"/>
            <a:ext cx="4651512"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charset="0"/>
                <a:ea typeface="ＭＳ Ｐゴシック" charset="0"/>
              </a:rPr>
              <a:t>الألسنة تثبت عمل الله لغير المؤمنين (21-22أ)</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0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2"/>
          <p:cNvSpPr>
            <a:spLocks noGrp="1" noChangeArrowheads="1"/>
          </p:cNvSpPr>
          <p:nvPr>
            <p:ph type="ctrTitle" idx="4294967295"/>
          </p:nvPr>
        </p:nvSpPr>
        <p:spPr>
          <a:xfrm>
            <a:off x="685800" y="0"/>
            <a:ext cx="8458200" cy="609600"/>
          </a:xfrm>
          <a:solidFill>
            <a:srgbClr val="800000"/>
          </a:solidFill>
        </p:spPr>
        <p:txBody>
          <a:bodyPr/>
          <a:lstStyle/>
          <a:p>
            <a:pPr algn="ctr" eaLnBrk="1" hangingPunct="1"/>
            <a:r>
              <a:rPr lang="ar-JO" sz="3200" b="1" dirty="0">
                <a:solidFill>
                  <a:schemeClr val="bg1"/>
                </a:solidFill>
                <a:latin typeface="Arial" panose="020B0604020202020204" pitchFamily="34" charset="0"/>
                <a:ea typeface="ＭＳ Ｐゴシック" charset="0"/>
                <a:cs typeface="Arial" panose="020B0604020202020204" pitchFamily="34" charset="0"/>
              </a:rPr>
              <a:t>القصد لغير المؤمنين (خصوصاً اليهود)</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9250" name="TextBox 5"/>
          <p:cNvSpPr txBox="1">
            <a:spLocks noChangeArrowheads="1"/>
          </p:cNvSpPr>
          <p:nvPr/>
        </p:nvSpPr>
        <p:spPr bwMode="auto">
          <a:xfrm>
            <a:off x="3366374" y="6216650"/>
            <a:ext cx="307007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482400"/>
                </a:solidFill>
                <a:effectLst/>
                <a:uLnTx/>
                <a:uFillTx/>
                <a:latin typeface="Arial" panose="020B0604020202020204" pitchFamily="34" charset="0"/>
                <a:ea typeface="Osaka" charset="0"/>
                <a:cs typeface="Arial" panose="020B0604020202020204" pitchFamily="34" charset="0"/>
              </a:rPr>
              <a:t>1 كو 14: 21-22</a:t>
            </a:r>
            <a:endParaRPr kumimoji="0" lang="en-US" sz="3600" b="1" i="0" u="none" strike="noStrike" kern="1200" cap="none" spc="0" normalizeH="0" baseline="0" noProof="0" dirty="0">
              <a:ln>
                <a:noFill/>
              </a:ln>
              <a:solidFill>
                <a:srgbClr val="482400"/>
              </a:solidFill>
              <a:effectLst/>
              <a:uLnTx/>
              <a:uFillTx/>
              <a:latin typeface="Arial" panose="020B0604020202020204" pitchFamily="34" charset="0"/>
              <a:ea typeface="Osaka" charset="0"/>
              <a:cs typeface="Arial" panose="020B0604020202020204" pitchFamily="34" charset="0"/>
            </a:endParaRPr>
          </a:p>
        </p:txBody>
      </p:sp>
      <p:sp>
        <p:nvSpPr>
          <p:cNvPr id="309251" name="Rectangle 3"/>
          <p:cNvSpPr>
            <a:spLocks noChangeArrowheads="1"/>
          </p:cNvSpPr>
          <p:nvPr/>
        </p:nvSpPr>
        <p:spPr bwMode="auto">
          <a:xfrm>
            <a:off x="685800" y="685800"/>
            <a:ext cx="84582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مكتوب في الناموس:</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11إِنَّهُ بِشَفَةٍ لَكْنَاءَ وَبِلِسَانٍ آخَرَ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1102FF"/>
                </a:solidFill>
                <a:effectLst/>
                <a:uLnTx/>
                <a:uFillTx/>
                <a:latin typeface="Arial" panose="020B0604020202020204" pitchFamily="34" charset="0"/>
                <a:cs typeface="Arial" panose="020B0604020202020204" pitchFamily="34" charset="0"/>
              </a:rPr>
              <a:t>يُكَلِّمُ هذَا الشَّعْبَ (اليهود)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وَلكِنْ لَمْ يَشَاءُوا أَنْ يَسْمَعُوا</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 28: 11)</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22إِذًا </a:t>
            </a:r>
            <a:r>
              <a:rPr kumimoji="0" lang="ar-JO"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الأَلْسِنَةُ</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آيَةٌ، لاَ لِلْمُؤْمِنِينَ، بَلْ </a:t>
            </a:r>
            <a:r>
              <a:rPr kumimoji="0" lang="ar-JO"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لِغَيْرِ الْمُؤْمِنِينَ</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أَمَّا النُّبُوَّةُ فَلَيْسَتْ لِغَيْرِ الْمُؤْمِنِينَ، بَلْ </a:t>
            </a:r>
            <a:r>
              <a:rPr kumimoji="0" lang="ar-JO"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لِلْمُؤْمِنِينَ</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70703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2" descr="bibleking_james_bible7"/>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209800" y="-26988"/>
            <a:ext cx="6934200" cy="6911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5906" name="Rectangle 2"/>
          <p:cNvSpPr>
            <a:spLocks noGrp="1" noChangeArrowheads="1"/>
          </p:cNvSpPr>
          <p:nvPr>
            <p:ph type="ctrTitle" idx="4294967295"/>
          </p:nvPr>
        </p:nvSpPr>
        <p:spPr>
          <a:xfrm rot="16200000">
            <a:off x="-2324100" y="2324100"/>
            <a:ext cx="6858000" cy="2209800"/>
          </a:xfrm>
          <a:solidFill>
            <a:srgbClr val="000000"/>
          </a:solidFill>
          <a:effectLst>
            <a:outerShdw blurRad="38100" dist="38099" dir="2700000" algn="ctr" rotWithShape="0">
              <a:srgbClr val="0A0A0A">
                <a:alpha val="99962"/>
              </a:srgbClr>
            </a:outerShdw>
          </a:effectLst>
        </p:spPr>
        <p:txBody>
          <a:bodyPr/>
          <a:lstStyle/>
          <a:p>
            <a:pPr eaLnBrk="1" hangingPunct="1">
              <a:defRPr/>
            </a:pPr>
            <a:r>
              <a:rPr lang="ar-JO" sz="5400" dirty="0">
                <a:latin typeface="Arial" panose="020B0604020202020204" pitchFamily="34" charset="0"/>
                <a:ea typeface="Osaka" charset="0"/>
                <a:cs typeface="Arial" panose="020B0604020202020204" pitchFamily="34" charset="0"/>
              </a:rPr>
              <a:t>التعريف الكتابي          للألسنة</a:t>
            </a:r>
            <a:endParaRPr lang="en-US" dirty="0">
              <a:latin typeface="Arial" panose="020B0604020202020204" pitchFamily="34" charset="0"/>
              <a:ea typeface="Osaka" charset="0"/>
              <a:cs typeface="Arial" panose="020B0604020202020204" pitchFamily="34" charset="0"/>
            </a:endParaRPr>
          </a:p>
        </p:txBody>
      </p:sp>
      <p:sp>
        <p:nvSpPr>
          <p:cNvPr id="635908" name="Text Box 4"/>
          <p:cNvSpPr txBox="1">
            <a:spLocks noChangeArrowheads="1"/>
          </p:cNvSpPr>
          <p:nvPr/>
        </p:nvSpPr>
        <p:spPr bwMode="auto">
          <a:xfrm>
            <a:off x="8534400" y="0"/>
            <a:ext cx="565150" cy="457200"/>
          </a:xfrm>
          <a:prstGeom prst="rect">
            <a:avLst/>
          </a:prstGeom>
          <a:solidFill>
            <a:srgbClr val="0A0A0A"/>
          </a:solidFill>
          <a:ln w="9525">
            <a:noFill/>
            <a:miter lim="800000"/>
            <a:headEnd/>
            <a:tailEnd/>
          </a:ln>
          <a:effectLst/>
        </p:spPr>
        <p:txBody>
          <a:bodyPr anchor="b">
            <a:spAutoFit/>
          </a:bodyPr>
          <a:lstStyle>
            <a:lvl1pPr eaLnBrk="0" hangingPunct="0">
              <a:defRPr sz="4400">
                <a:solidFill>
                  <a:schemeClr val="tx2"/>
                </a:solidFill>
                <a:latin typeface="Times New Roman" charset="0"/>
                <a:ea typeface="Osaka" charset="0"/>
                <a:cs typeface="Osaka" charset="0"/>
              </a:defRPr>
            </a:lvl1pPr>
            <a:lvl2pPr marL="37931725" indent="-37474525" eaLnBrk="0" hangingPunct="0">
              <a:defRPr sz="4400">
                <a:solidFill>
                  <a:schemeClr val="tx2"/>
                </a:solidFill>
                <a:latin typeface="Times New Roman" charset="0"/>
                <a:ea typeface="Osaka" charset="0"/>
                <a:cs typeface="Osaka" charset="0"/>
              </a:defRPr>
            </a:lvl2pPr>
            <a:lvl3pPr eaLnBrk="0" hangingPunct="0">
              <a:defRPr sz="4400">
                <a:solidFill>
                  <a:schemeClr val="tx2"/>
                </a:solidFill>
                <a:latin typeface="Times New Roman" charset="0"/>
                <a:ea typeface="Osaka" charset="0"/>
                <a:cs typeface="Osaka" charset="0"/>
              </a:defRPr>
            </a:lvl3pPr>
            <a:lvl4pPr eaLnBrk="0" hangingPunct="0">
              <a:defRPr sz="4400">
                <a:solidFill>
                  <a:schemeClr val="tx2"/>
                </a:solidFill>
                <a:latin typeface="Times New Roman" charset="0"/>
                <a:ea typeface="Osaka" charset="0"/>
                <a:cs typeface="Osaka" charset="0"/>
              </a:defRPr>
            </a:lvl4pPr>
            <a:lvl5pPr eaLnBrk="0" hangingPunct="0">
              <a:defRPr sz="4400">
                <a:solidFill>
                  <a:schemeClr val="tx2"/>
                </a:solidFill>
                <a:latin typeface="Times New Roman" charset="0"/>
                <a:ea typeface="Osaka" charset="0"/>
                <a:cs typeface="Osaka" charset="0"/>
              </a:defRPr>
            </a:lvl5pPr>
            <a:lvl6pPr marL="457200" eaLnBrk="0" fontAlgn="base" hangingPunct="0">
              <a:spcBef>
                <a:spcPct val="0"/>
              </a:spcBef>
              <a:spcAft>
                <a:spcPct val="0"/>
              </a:spcAft>
              <a:defRPr sz="4400">
                <a:solidFill>
                  <a:schemeClr val="tx2"/>
                </a:solidFill>
                <a:latin typeface="Times New Roman" charset="0"/>
                <a:ea typeface="Osaka" charset="0"/>
                <a:cs typeface="Osaka" charset="0"/>
              </a:defRPr>
            </a:lvl6pPr>
            <a:lvl7pPr marL="914400" eaLnBrk="0" fontAlgn="base" hangingPunct="0">
              <a:spcBef>
                <a:spcPct val="0"/>
              </a:spcBef>
              <a:spcAft>
                <a:spcPct val="0"/>
              </a:spcAft>
              <a:defRPr sz="4400">
                <a:solidFill>
                  <a:schemeClr val="tx2"/>
                </a:solidFill>
                <a:latin typeface="Times New Roman" charset="0"/>
                <a:ea typeface="Osaka" charset="0"/>
                <a:cs typeface="Osaka" charset="0"/>
              </a:defRPr>
            </a:lvl7pPr>
            <a:lvl8pPr marL="1371600" eaLnBrk="0" fontAlgn="base" hangingPunct="0">
              <a:spcBef>
                <a:spcPct val="0"/>
              </a:spcBef>
              <a:spcAft>
                <a:spcPct val="0"/>
              </a:spcAft>
              <a:defRPr sz="4400">
                <a:solidFill>
                  <a:schemeClr val="tx2"/>
                </a:solidFill>
                <a:latin typeface="Times New Roman" charset="0"/>
                <a:ea typeface="Osaka" charset="0"/>
                <a:cs typeface="Osaka" charset="0"/>
              </a:defRPr>
            </a:lvl8pPr>
            <a:lvl9pPr marL="18288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66"/>
                </a:solidFill>
                <a:effectLst>
                  <a:glow rad="266700">
                    <a:srgbClr val="040404">
                      <a:alpha val="91000"/>
                    </a:srgbClr>
                  </a:glow>
                </a:effectLst>
                <a:uLnTx/>
                <a:uFillTx/>
                <a:latin typeface="Arial" panose="020B0604020202020204" pitchFamily="34" charset="0"/>
                <a:cs typeface="Arial" panose="020B0604020202020204" pitchFamily="34" charset="0"/>
              </a:rPr>
              <a:t>29</a:t>
            </a:r>
            <a:endParaRPr kumimoji="0" lang="en-US" sz="2400" b="1" i="0" u="none" strike="noStrike" kern="1200" cap="none" spc="0" normalizeH="0" baseline="0" noProof="0" dirty="0">
              <a:ln>
                <a:noFill/>
              </a:ln>
              <a:solidFill>
                <a:srgbClr val="FFFF66"/>
              </a:solidFill>
              <a:effectLst>
                <a:glow rad="266700">
                  <a:srgbClr val="040404">
                    <a:alpha val="91000"/>
                  </a:srgbClr>
                </a:glow>
              </a:effectLst>
              <a:uLnTx/>
              <a:uFillTx/>
              <a:latin typeface="Arial" panose="020B0604020202020204" pitchFamily="34" charset="0"/>
              <a:cs typeface="Arial" panose="020B0604020202020204" pitchFamily="34" charset="0"/>
            </a:endParaRPr>
          </a:p>
        </p:txBody>
      </p:sp>
      <p:sp>
        <p:nvSpPr>
          <p:cNvPr id="635907" name="Rectangle 3"/>
          <p:cNvSpPr>
            <a:spLocks noChangeArrowheads="1"/>
          </p:cNvSpPr>
          <p:nvPr/>
        </p:nvSpPr>
        <p:spPr bwMode="auto">
          <a:xfrm>
            <a:off x="2286000" y="1143000"/>
            <a:ext cx="6705600" cy="5334000"/>
          </a:xfrm>
          <a:prstGeom prst="rect">
            <a:avLst/>
          </a:prstGeom>
          <a:noFill/>
          <a:ln w="9525">
            <a:noFill/>
            <a:miter lim="800000"/>
            <a:headEnd/>
            <a:tailEnd/>
          </a:ln>
          <a:effectLst/>
        </p:spPr>
        <p:txBody>
          <a:bodyPr/>
          <a:lstStyle/>
          <a:p>
            <a:pPr lvl="0" algn="ctr" eaLnBrk="1" hangingPunct="1">
              <a:spcBef>
                <a:spcPct val="20000"/>
              </a:spcBef>
              <a:defRPr/>
            </a:pPr>
            <a:r>
              <a:rPr lang="ar-JO" sz="4000" b="1" dirty="0">
                <a:solidFill>
                  <a:srgbClr val="FFFF66"/>
                </a:solidFill>
                <a:effectLst>
                  <a:glow rad="266700">
                    <a:srgbClr val="040404">
                      <a:alpha val="91000"/>
                    </a:srgbClr>
                  </a:glow>
                </a:effectLst>
                <a:latin typeface="Arial" panose="020B0604020202020204" pitchFamily="34" charset="0"/>
                <a:ea typeface="Osaka" charset="0"/>
                <a:cs typeface="Arial" panose="020B0604020202020204" pitchFamily="34" charset="0"/>
              </a:rPr>
              <a:t>القدرة التي وهبها الله للتحدث ب</a:t>
            </a:r>
            <a:r>
              <a:rPr lang="ar-JO" sz="4000" b="1" dirty="0">
                <a:solidFill>
                  <a:srgbClr val="FFFFFF"/>
                </a:solidFill>
                <a:effectLst>
                  <a:glow rad="266700">
                    <a:srgbClr val="040404">
                      <a:alpha val="91000"/>
                    </a:srgbClr>
                  </a:glow>
                </a:effectLst>
                <a:latin typeface="Arial" panose="020B0604020202020204" pitchFamily="34" charset="0"/>
                <a:ea typeface="Osaka" charset="0"/>
                <a:cs typeface="Arial" panose="020B0604020202020204" pitchFamily="34" charset="0"/>
              </a:rPr>
              <a:t>الإعلان</a:t>
            </a:r>
            <a:r>
              <a:rPr lang="ar-JO" sz="4000" b="1" dirty="0">
                <a:solidFill>
                  <a:srgbClr val="FFFF66"/>
                </a:solidFill>
                <a:effectLst>
                  <a:glow rad="266700">
                    <a:srgbClr val="040404">
                      <a:alpha val="91000"/>
                    </a:srgbClr>
                  </a:glow>
                </a:effectLst>
                <a:latin typeface="Arial" panose="020B0604020202020204" pitchFamily="34" charset="0"/>
                <a:ea typeface="Osaka" charset="0"/>
                <a:cs typeface="Arial" panose="020B0604020202020204" pitchFamily="34" charset="0"/>
              </a:rPr>
              <a:t> الإلهي ب</a:t>
            </a:r>
            <a:r>
              <a:rPr lang="ar-JO" sz="4000" b="1" dirty="0">
                <a:solidFill>
                  <a:srgbClr val="FFFFFF"/>
                </a:solidFill>
                <a:effectLst>
                  <a:glow rad="266700">
                    <a:srgbClr val="040404">
                      <a:alpha val="91000"/>
                    </a:srgbClr>
                  </a:glow>
                </a:effectLst>
                <a:latin typeface="Arial" panose="020B0604020202020204" pitchFamily="34" charset="0"/>
                <a:ea typeface="Osaka" charset="0"/>
                <a:cs typeface="Arial" panose="020B0604020202020204" pitchFamily="34" charset="0"/>
              </a:rPr>
              <a:t>لغة</a:t>
            </a:r>
            <a:r>
              <a:rPr lang="ar-JO" sz="4000" b="1" dirty="0">
                <a:solidFill>
                  <a:srgbClr val="FFFF66"/>
                </a:solidFill>
                <a:effectLst>
                  <a:glow rad="266700">
                    <a:srgbClr val="040404">
                      <a:alpha val="91000"/>
                    </a:srgbClr>
                  </a:glow>
                </a:effectLst>
                <a:latin typeface="Arial" panose="020B0604020202020204" pitchFamily="34" charset="0"/>
                <a:ea typeface="Osaka" charset="0"/>
                <a:cs typeface="Arial" panose="020B0604020202020204" pitchFamily="34" charset="0"/>
              </a:rPr>
              <a:t> أجنبية من قبل المتحدث </a:t>
            </a:r>
            <a:r>
              <a:rPr lang="ar-JO" sz="4000" b="1" dirty="0">
                <a:solidFill>
                  <a:srgbClr val="FFFFFF"/>
                </a:solidFill>
                <a:effectLst>
                  <a:glow rad="266700">
                    <a:srgbClr val="040404">
                      <a:alpha val="91000"/>
                    </a:srgbClr>
                  </a:glow>
                </a:effectLst>
                <a:latin typeface="Arial" panose="020B0604020202020204" pitchFamily="34" charset="0"/>
                <a:ea typeface="Osaka" charset="0"/>
                <a:cs typeface="Arial" panose="020B0604020202020204" pitchFamily="34" charset="0"/>
              </a:rPr>
              <a:t>لليهود غير المؤمنين </a:t>
            </a:r>
            <a:r>
              <a:rPr lang="ar-JO" sz="4000" b="1" dirty="0">
                <a:solidFill>
                  <a:srgbClr val="FFFF66"/>
                </a:solidFill>
                <a:effectLst>
                  <a:glow rad="266700">
                    <a:srgbClr val="040404">
                      <a:alpha val="91000"/>
                    </a:srgbClr>
                  </a:glow>
                </a:effectLst>
                <a:latin typeface="Arial" panose="020B0604020202020204" pitchFamily="34" charset="0"/>
                <a:ea typeface="Osaka" charset="0"/>
                <a:cs typeface="Arial" panose="020B0604020202020204" pitchFamily="34" charset="0"/>
              </a:rPr>
              <a:t>بلغتهم (ك</a:t>
            </a:r>
            <a:r>
              <a:rPr lang="ar-JO" sz="4000" b="1" dirty="0">
                <a:solidFill>
                  <a:srgbClr val="FFFFFF"/>
                </a:solidFill>
                <a:effectLst>
                  <a:glow rad="266700">
                    <a:srgbClr val="040404">
                      <a:alpha val="91000"/>
                    </a:srgbClr>
                  </a:glow>
                </a:effectLst>
                <a:latin typeface="Arial" panose="020B0604020202020204" pitchFamily="34" charset="0"/>
                <a:ea typeface="Osaka" charset="0"/>
                <a:cs typeface="Arial" panose="020B0604020202020204" pitchFamily="34" charset="0"/>
              </a:rPr>
              <a:t>علامة</a:t>
            </a:r>
            <a:r>
              <a:rPr lang="ar-JO" sz="4000" b="1" dirty="0">
                <a:solidFill>
                  <a:srgbClr val="FFFF66"/>
                </a:solidFill>
                <a:effectLst>
                  <a:glow rad="266700">
                    <a:srgbClr val="040404">
                      <a:alpha val="91000"/>
                    </a:srgbClr>
                  </a:glow>
                </a:effectLst>
                <a:latin typeface="Arial" panose="020B0604020202020204" pitchFamily="34" charset="0"/>
                <a:ea typeface="Osaka" charset="0"/>
                <a:cs typeface="Arial" panose="020B0604020202020204" pitchFamily="34" charset="0"/>
              </a:rPr>
              <a:t>) يمكن للمترجم الموهوب </a:t>
            </a:r>
            <a:r>
              <a:rPr lang="ar-JO" sz="4000" b="1" dirty="0">
                <a:solidFill>
                  <a:srgbClr val="FFFFFF"/>
                </a:solidFill>
                <a:effectLst>
                  <a:glow rad="266700">
                    <a:srgbClr val="040404">
                      <a:alpha val="91000"/>
                    </a:srgbClr>
                  </a:glow>
                </a:effectLst>
                <a:latin typeface="Arial" panose="020B0604020202020204" pitchFamily="34" charset="0"/>
                <a:ea typeface="Osaka" charset="0"/>
                <a:cs typeface="Arial" panose="020B0604020202020204" pitchFamily="34" charset="0"/>
              </a:rPr>
              <a:t>ترجمتها</a:t>
            </a:r>
            <a:r>
              <a:rPr lang="ar-JO" sz="4000" b="1" dirty="0">
                <a:solidFill>
                  <a:srgbClr val="FFFF66"/>
                </a:solidFill>
                <a:effectLst>
                  <a:glow rad="266700">
                    <a:srgbClr val="040404">
                      <a:alpha val="91000"/>
                    </a:srgbClr>
                  </a:glow>
                </a:effectLst>
                <a:latin typeface="Arial" panose="020B0604020202020204" pitchFamily="34" charset="0"/>
                <a:ea typeface="Osaka" charset="0"/>
                <a:cs typeface="Arial" panose="020B0604020202020204" pitchFamily="34" charset="0"/>
              </a:rPr>
              <a:t> ل</a:t>
            </a:r>
            <a:r>
              <a:rPr lang="ar-JO" sz="4000" b="1" dirty="0">
                <a:solidFill>
                  <a:srgbClr val="FFFFFF"/>
                </a:solidFill>
                <a:effectLst>
                  <a:glow rad="266700">
                    <a:srgbClr val="040404">
                      <a:alpha val="91000"/>
                    </a:srgbClr>
                  </a:glow>
                </a:effectLst>
                <a:latin typeface="Arial" panose="020B0604020202020204" pitchFamily="34" charset="0"/>
                <a:ea typeface="Osaka" charset="0"/>
                <a:cs typeface="Arial" panose="020B0604020202020204" pitchFamily="34" charset="0"/>
              </a:rPr>
              <a:t>تنوير الكنيسة</a:t>
            </a:r>
            <a:endParaRPr kumimoji="0" lang="en-US" sz="4000" b="1" i="0" u="none" strike="noStrike" kern="1200" cap="none" spc="0" normalizeH="0" baseline="0" noProof="0" dirty="0">
              <a:ln>
                <a:noFill/>
              </a:ln>
              <a:solidFill>
                <a:srgbClr val="FFFFFF"/>
              </a:solidFill>
              <a:effectLst>
                <a:glow rad="266700">
                  <a:srgbClr val="040404">
                    <a:alpha val="91000"/>
                  </a:srgbClr>
                </a:glow>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838160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35907"/>
                                        </p:tgtEl>
                                        <p:attrNameLst>
                                          <p:attrName>style.visibility</p:attrName>
                                        </p:attrNameLst>
                                      </p:cBhvr>
                                      <p:to>
                                        <p:strVal val="visible"/>
                                      </p:to>
                                    </p:set>
                                    <p:animEffect transition="in" filter="dissolve">
                                      <p:cBhvr>
                                        <p:cTn id="7" dur="500"/>
                                        <p:tgtEl>
                                          <p:spTgt spid="635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3346"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313347" name="Rectangle 2"/>
          <p:cNvSpPr>
            <a:spLocks noGrp="1" noChangeArrowheads="1"/>
          </p:cNvSpPr>
          <p:nvPr>
            <p:ph type="title" idx="4294967295"/>
          </p:nvPr>
        </p:nvSpPr>
        <p:spPr>
          <a:xfrm>
            <a:off x="3962400" y="3886200"/>
            <a:ext cx="4876800" cy="2133600"/>
          </a:xfrm>
        </p:spPr>
        <p:txBody>
          <a:bodyPr/>
          <a:lstStyle/>
          <a:p>
            <a:pPr eaLnBrk="1" hangingPunct="1"/>
            <a:r>
              <a:rPr lang="ar-JO" sz="4000" dirty="0">
                <a:solidFill>
                  <a:schemeClr val="bg1"/>
                </a:solidFill>
                <a:latin typeface="Arial" panose="020B0604020202020204" pitchFamily="34" charset="0"/>
                <a:ea typeface="Osaka" charset="0"/>
                <a:cs typeface="Arial" panose="020B0604020202020204" pitchFamily="34" charset="0"/>
              </a:rPr>
              <a:t>اليوم</a:t>
            </a:r>
            <a:br>
              <a:rPr lang="en-US" sz="4000" dirty="0">
                <a:solidFill>
                  <a:schemeClr val="bg1"/>
                </a:solidFill>
                <a:latin typeface="Arial" panose="020B0604020202020204" pitchFamily="34" charset="0"/>
                <a:ea typeface="Osaka" charset="0"/>
                <a:cs typeface="Arial" panose="020B0604020202020204" pitchFamily="34" charset="0"/>
              </a:rPr>
            </a:br>
            <a:r>
              <a:rPr lang="ar-JO" sz="4000" dirty="0">
                <a:solidFill>
                  <a:schemeClr val="bg1"/>
                </a:solidFill>
                <a:latin typeface="Arial" panose="020B0604020202020204" pitchFamily="34" charset="0"/>
                <a:ea typeface="Osaka" charset="0"/>
                <a:cs typeface="Arial" panose="020B0604020202020204" pitchFamily="34" charset="0"/>
              </a:rPr>
              <a:t>لغات حقيقية؟</a:t>
            </a:r>
            <a:br>
              <a:rPr lang="en-US" sz="4000" dirty="0">
                <a:solidFill>
                  <a:schemeClr val="bg1"/>
                </a:solidFill>
                <a:latin typeface="Arial" panose="020B0604020202020204" pitchFamily="34" charset="0"/>
                <a:ea typeface="Osaka" charset="0"/>
                <a:cs typeface="Arial" panose="020B0604020202020204" pitchFamily="34" charset="0"/>
              </a:rPr>
            </a:br>
            <a:r>
              <a:rPr lang="ar-JO" sz="4000" dirty="0">
                <a:solidFill>
                  <a:schemeClr val="bg1"/>
                </a:solidFill>
                <a:latin typeface="Arial" panose="020B0604020202020204" pitchFamily="34" charset="0"/>
                <a:ea typeface="Osaka" charset="0"/>
                <a:cs typeface="Arial" panose="020B0604020202020204" pitchFamily="34" charset="0"/>
              </a:rPr>
              <a:t>لغير المؤمنين؟</a:t>
            </a:r>
            <a:endParaRPr lang="en-US" sz="4000" dirty="0">
              <a:latin typeface="Arial" panose="020B0604020202020204" pitchFamily="34" charset="0"/>
              <a:ea typeface="Osaka" charset="0"/>
              <a:cs typeface="Arial" panose="020B0604020202020204" pitchFamily="34" charset="0"/>
            </a:endParaRPr>
          </a:p>
        </p:txBody>
      </p:sp>
      <p:sp>
        <p:nvSpPr>
          <p:cNvPr id="313348"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pic>
        <p:nvPicPr>
          <p:cNvPr id="313349" name="Picture 5" descr="tongues200303_018_Essen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76400"/>
            <a:ext cx="3890963"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3350" name="Picture 6" descr="Crouch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18000" y="0"/>
            <a:ext cx="4826000" cy="321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3351" name="Picture 7" descr="tonguesHead on fire painti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81200" y="0"/>
            <a:ext cx="2689225" cy="3586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81216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miracle of speaking in tongues">
            <a:extLst>
              <a:ext uri="{FF2B5EF4-FFF2-40B4-BE49-F238E27FC236}">
                <a16:creationId xmlns:a16="http://schemas.microsoft.com/office/drawing/2014/main" id="{BDED32BD-B62B-984D-971E-9D1E850F11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924"/>
          <a:stretch/>
        </p:blipFill>
        <p:spPr bwMode="auto">
          <a:xfrm>
            <a:off x="-30163" y="0"/>
            <a:ext cx="9174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E9B567A-BB5F-D74F-85B4-2A0123731B16}"/>
              </a:ext>
            </a:extLst>
          </p:cNvPr>
          <p:cNvSpPr>
            <a:spLocks noGrp="1"/>
          </p:cNvSpPr>
          <p:nvPr>
            <p:ph type="title"/>
          </p:nvPr>
        </p:nvSpPr>
        <p:spPr>
          <a:xfrm>
            <a:off x="271464" y="213658"/>
            <a:ext cx="7030673" cy="1415772"/>
          </a:xfrm>
        </p:spPr>
        <p:txBody>
          <a:bodyPr/>
          <a:lstStyle/>
          <a:p>
            <a:pPr algn="r"/>
            <a:r>
              <a:rPr lang="ar-JO" b="1" dirty="0">
                <a:solidFill>
                  <a:schemeClr val="bg1"/>
                </a:solidFill>
                <a:effectLst>
                  <a:glow rad="228600">
                    <a:schemeClr val="accent4">
                      <a:satMod val="175000"/>
                    </a:schemeClr>
                  </a:glow>
                </a:effectLst>
                <a:latin typeface="Arial" panose="020B0604020202020204" pitchFamily="34" charset="0"/>
                <a:ea typeface="ＭＳ Ｐゴシック" charset="0"/>
                <a:cs typeface="Arial" panose="020B0604020202020204" pitchFamily="34" charset="0"/>
              </a:rPr>
              <a:t>لماذا لا يمكن أن تكون الألسنة لغة صلاة شخصية ؟</a:t>
            </a:r>
            <a:endParaRPr lang="en-US" dirty="0">
              <a:solidFill>
                <a:schemeClr val="bg1"/>
              </a:solidFill>
              <a:effectLst>
                <a:glow rad="228600">
                  <a:schemeClr val="accent4">
                    <a:satMod val="175000"/>
                  </a:schemeClr>
                </a:glow>
              </a:effectLs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A4CC723-9D27-8943-ABBE-7447EF4EADE3}"/>
              </a:ext>
            </a:extLst>
          </p:cNvPr>
          <p:cNvSpPr>
            <a:spLocks noGrp="1"/>
          </p:cNvSpPr>
          <p:nvPr>
            <p:ph idx="1"/>
          </p:nvPr>
        </p:nvSpPr>
        <p:spPr>
          <a:xfrm>
            <a:off x="271464" y="2057400"/>
            <a:ext cx="6860856" cy="4114800"/>
          </a:xfrm>
        </p:spPr>
        <p:txBody>
          <a:bodyPr/>
          <a:lstStyle/>
          <a:p>
            <a:pPr marL="455613" lvl="0" indent="-455613" algn="r" eaLnBrk="1" hangingPunct="1">
              <a:lnSpc>
                <a:spcPct val="90000"/>
              </a:lnSpc>
              <a:buNone/>
              <a:defRPr/>
            </a:pPr>
            <a:r>
              <a:rPr lang="ar-JO"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rPr>
              <a:t>أ) تبني الآخرين (14: 26)</a:t>
            </a:r>
            <a:endParaRPr lang="en-US"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endParaRPr>
          </a:p>
          <a:p>
            <a:pPr marL="455613" lvl="0" indent="-455613" algn="r" eaLnBrk="1" hangingPunct="1">
              <a:lnSpc>
                <a:spcPct val="90000"/>
              </a:lnSpc>
              <a:buNone/>
              <a:defRPr/>
            </a:pPr>
            <a:r>
              <a:rPr lang="ar-JO"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rPr>
              <a:t>ب) لغير المؤمنين (14: 22)</a:t>
            </a:r>
            <a:endParaRPr lang="en-US"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endParaRPr>
          </a:p>
          <a:p>
            <a:pPr marL="455613" lvl="0" indent="-455613" algn="r" eaLnBrk="1" hangingPunct="1">
              <a:lnSpc>
                <a:spcPct val="90000"/>
              </a:lnSpc>
              <a:buNone/>
              <a:defRPr/>
            </a:pPr>
            <a:r>
              <a:rPr lang="ar-JO"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rPr>
              <a:t>ت) غير مفهومة (14: 14-15)</a:t>
            </a:r>
            <a:endParaRPr lang="en-US"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endParaRPr>
          </a:p>
          <a:p>
            <a:pPr marL="455613" lvl="0" indent="-455613" algn="r" eaLnBrk="1" hangingPunct="1">
              <a:lnSpc>
                <a:spcPct val="90000"/>
              </a:lnSpc>
              <a:buNone/>
              <a:defRPr/>
            </a:pPr>
            <a:r>
              <a:rPr lang="ar-JO"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rPr>
              <a:t>ث) محدودة للبعض (12: 30)</a:t>
            </a:r>
            <a:endParaRPr lang="en-US"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endParaRPr>
          </a:p>
          <a:p>
            <a:pPr marL="455613" lvl="0" indent="-455613" algn="r" eaLnBrk="1" hangingPunct="1">
              <a:lnSpc>
                <a:spcPct val="90000"/>
              </a:lnSpc>
              <a:buNone/>
              <a:defRPr/>
            </a:pPr>
            <a:r>
              <a:rPr lang="ar-JO"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rPr>
              <a:t>ج) الترجمة مطلوبة (14: 26-28)</a:t>
            </a:r>
            <a:endParaRPr lang="en-US"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endParaRPr>
          </a:p>
          <a:p>
            <a:pPr marL="455613" lvl="0" indent="-455613" algn="r" eaLnBrk="1" hangingPunct="1">
              <a:lnSpc>
                <a:spcPct val="90000"/>
              </a:lnSpc>
              <a:buNone/>
              <a:defRPr/>
            </a:pPr>
            <a:r>
              <a:rPr lang="ar-JO"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rPr>
              <a:t>ح) الحفاظ على الصمت في الكنيسة (14: 28)</a:t>
            </a:r>
            <a:endParaRPr lang="en-US"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endParaRPr>
          </a:p>
          <a:p>
            <a:pPr marL="455613" lvl="0" indent="-455613" algn="r" eaLnBrk="1" hangingPunct="1">
              <a:lnSpc>
                <a:spcPct val="90000"/>
              </a:lnSpc>
              <a:buNone/>
              <a:defRPr/>
            </a:pPr>
            <a:r>
              <a:rPr lang="ar-JO" b="1" kern="1200" dirty="0">
                <a:solidFill>
                  <a:schemeClr val="bg1"/>
                </a:solidFill>
                <a:effectLst>
                  <a:glow rad="228600">
                    <a:schemeClr val="accent4">
                      <a:satMod val="175000"/>
                    </a:schemeClr>
                  </a:glow>
                </a:effectLst>
                <a:latin typeface="Arial" panose="020B0604020202020204" pitchFamily="34" charset="0"/>
                <a:cs typeface="Arial" panose="020B0604020202020204" pitchFamily="34" charset="0"/>
              </a:rPr>
              <a:t>خ) علامة لخارج الكنيسة (14: 20)</a:t>
            </a:r>
            <a:endParaRPr lang="en-US" dirty="0">
              <a:solidFill>
                <a:schemeClr val="bg1"/>
              </a:solidFill>
              <a:effectLst>
                <a:glow rad="228600">
                  <a:schemeClr val="accent4">
                    <a:satMod val="1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846412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314370"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130055" name="Rectangle 3"/>
          <p:cNvSpPr>
            <a:spLocks noChangeArrowheads="1"/>
          </p:cNvSpPr>
          <p:nvPr/>
        </p:nvSpPr>
        <p:spPr bwMode="auto">
          <a:xfrm>
            <a:off x="4800600" y="1752600"/>
            <a:ext cx="43434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النبوة أفضل بكثير، لأن </a:t>
            </a:r>
            <a:r>
              <a:rPr kumimoji="0" lang="ar-JO" sz="3200" b="0"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النبوة تبني المؤمني</a:t>
            </a: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ن (22ب)</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grpSp>
        <p:nvGrpSpPr>
          <p:cNvPr id="2" name="Group 14"/>
          <p:cNvGrpSpPr>
            <a:grpSpLocks/>
          </p:cNvGrpSpPr>
          <p:nvPr/>
        </p:nvGrpSpPr>
        <p:grpSpPr bwMode="auto">
          <a:xfrm>
            <a:off x="381000" y="1066800"/>
            <a:ext cx="4343400" cy="5791200"/>
            <a:chOff x="240" y="672"/>
            <a:chExt cx="2736" cy="3648"/>
          </a:xfrm>
        </p:grpSpPr>
        <p:pic>
          <p:nvPicPr>
            <p:cNvPr id="314374" name="Picture 9" descr="tongues-pentecost"/>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576" y="672"/>
              <a:ext cx="2256" cy="2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4375" name="Rectangle 3"/>
            <p:cNvSpPr>
              <a:spLocks noChangeArrowheads="1"/>
            </p:cNvSpPr>
            <p:nvPr/>
          </p:nvSpPr>
          <p:spPr bwMode="auto">
            <a:xfrm>
              <a:off x="240" y="2928"/>
              <a:ext cx="2736" cy="13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200" b="0"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الألسنة تثبت </a:t>
              </a: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عمل الله </a:t>
              </a:r>
              <a:r>
                <a:rPr kumimoji="0" lang="ar-JO" sz="3200" b="0"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لغير المؤمنين</a:t>
              </a: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 (21-22أ)</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grpSp>
      <p:sp>
        <p:nvSpPr>
          <p:cNvPr id="130051" name="Rectangle 2"/>
          <p:cNvSpPr>
            <a:spLocks noGrp="1" noChangeArrowheads="1"/>
          </p:cNvSpPr>
          <p:nvPr>
            <p:ph type="title" idx="4294967295"/>
          </p:nvPr>
        </p:nvSpPr>
        <p:spPr>
          <a:xfrm>
            <a:off x="685800" y="228600"/>
            <a:ext cx="7772400" cy="1143000"/>
          </a:xfrm>
          <a:extLs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أ. للنبوة </a:t>
            </a:r>
            <a:r>
              <a:rPr lang="ar-JO" dirty="0">
                <a:solidFill>
                  <a:srgbClr val="FFFF00"/>
                </a:solidFill>
                <a:latin typeface="Arial" panose="020B0604020202020204" pitchFamily="34" charset="0"/>
                <a:cs typeface="Arial" panose="020B0604020202020204" pitchFamily="34" charset="0"/>
              </a:rPr>
              <a:t>قصد</a:t>
            </a:r>
            <a:r>
              <a:rPr lang="ar-JO" dirty="0">
                <a:solidFill>
                  <a:schemeClr val="bg1"/>
                </a:solidFill>
                <a:latin typeface="Arial" panose="020B0604020202020204" pitchFamily="34" charset="0"/>
                <a:cs typeface="Arial" panose="020B0604020202020204" pitchFamily="34" charset="0"/>
              </a:rPr>
              <a:t> متفوق (20-22)</a:t>
            </a:r>
            <a:endParaRPr lang="en-US" dirty="0">
              <a:solidFill>
                <a:schemeClr val="tx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75EBD0F-AB15-6D8E-4E95-43D4D27BD040}"/>
              </a:ext>
            </a:extLst>
          </p:cNvPr>
          <p:cNvSpPr txBox="1"/>
          <p:nvPr/>
        </p:nvSpPr>
        <p:spPr>
          <a:xfrm>
            <a:off x="2325757" y="3096328"/>
            <a:ext cx="4651512"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charset="0"/>
                <a:ea typeface="ＭＳ Ｐゴシック" charset="0"/>
              </a:rPr>
              <a:t>الألسنة تثبت عمل الله لغير المؤمنين (21-22أ)</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7486632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0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5"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8466"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318467" name="Rectangle 2"/>
          <p:cNvSpPr>
            <a:spLocks noGrp="1" noChangeArrowheads="1"/>
          </p:cNvSpPr>
          <p:nvPr>
            <p:ph type="title" idx="4294967295"/>
          </p:nvPr>
        </p:nvSpPr>
        <p:spPr>
          <a:xfrm>
            <a:off x="685800" y="228600"/>
            <a:ext cx="7772400" cy="1143000"/>
          </a:xfrm>
        </p:spPr>
        <p:txBody>
          <a:bodyPr/>
          <a:lstStyle/>
          <a:p>
            <a:pPr eaLnBrk="1" hangingPunct="1"/>
            <a:r>
              <a:rPr lang="ar-JO" dirty="0">
                <a:solidFill>
                  <a:schemeClr val="bg1"/>
                </a:solidFill>
                <a:latin typeface="Arial" panose="020B0604020202020204" pitchFamily="34" charset="0"/>
                <a:ea typeface="Osaka" charset="0"/>
                <a:cs typeface="Arial" panose="020B0604020202020204" pitchFamily="34" charset="0"/>
              </a:rPr>
              <a:t>ب. للنبوة </a:t>
            </a:r>
            <a:r>
              <a:rPr lang="ar-JO" dirty="0">
                <a:solidFill>
                  <a:srgbClr val="FFFF00"/>
                </a:solidFill>
                <a:latin typeface="Arial" panose="020B0604020202020204" pitchFamily="34" charset="0"/>
                <a:ea typeface="Osaka" charset="0"/>
                <a:cs typeface="Arial" panose="020B0604020202020204" pitchFamily="34" charset="0"/>
              </a:rPr>
              <a:t>نتائج</a:t>
            </a:r>
            <a:r>
              <a:rPr lang="ar-JO" dirty="0">
                <a:solidFill>
                  <a:schemeClr val="bg1"/>
                </a:solidFill>
                <a:latin typeface="Arial" panose="020B0604020202020204" pitchFamily="34" charset="0"/>
                <a:ea typeface="Osaka" charset="0"/>
                <a:cs typeface="Arial" panose="020B0604020202020204" pitchFamily="34" charset="0"/>
              </a:rPr>
              <a:t> متفوقة (23-25)</a:t>
            </a:r>
            <a:endParaRPr lang="en-US" dirty="0">
              <a:solidFill>
                <a:schemeClr val="tx1"/>
              </a:solidFill>
              <a:latin typeface="Arial" panose="020B0604020202020204" pitchFamily="34" charset="0"/>
              <a:ea typeface="Osaka" charset="0"/>
              <a:cs typeface="Arial" panose="020B0604020202020204" pitchFamily="34" charset="0"/>
            </a:endParaRPr>
          </a:p>
        </p:txBody>
      </p:sp>
      <p:sp>
        <p:nvSpPr>
          <p:cNvPr id="318468"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318469" name="Rectangle 3"/>
          <p:cNvSpPr>
            <a:spLocks noChangeArrowheads="1"/>
          </p:cNvSpPr>
          <p:nvPr/>
        </p:nvSpPr>
        <p:spPr bwMode="auto">
          <a:xfrm>
            <a:off x="381000" y="4267200"/>
            <a:ext cx="3886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200" b="0"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ألسنة</a:t>
            </a: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 غير مترجمة </a:t>
            </a:r>
            <a:r>
              <a:rPr kumimoji="0" lang="ar-JO" sz="3200" b="0"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تنفر</a:t>
            </a: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 غير المؤمنين في الجماعة (٢٣)</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253959" name="Rectangle 3"/>
          <p:cNvSpPr>
            <a:spLocks noChangeArrowheads="1"/>
          </p:cNvSpPr>
          <p:nvPr/>
        </p:nvSpPr>
        <p:spPr bwMode="auto">
          <a:xfrm>
            <a:off x="4572000" y="1600200"/>
            <a:ext cx="45720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لكن </a:t>
            </a:r>
            <a:r>
              <a:rPr kumimoji="0" lang="ar-JO" sz="3200" b="0"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النبوة تجلب تبكيت </a:t>
            </a: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وتوبة وعبادة لغير المؤمنين في الجماعة (24-25).</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pic>
        <p:nvPicPr>
          <p:cNvPr id="253961" name="Picture 9" descr="Jesusworship0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4638675"/>
            <a:ext cx="3552825" cy="221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8472" name="Picture 10" descr="tonguesholy-spiri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1524000"/>
            <a:ext cx="3365500" cy="2519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39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2539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9" grpId="0" build="p" autoUpdateAnimBg="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winkle">
  <a:themeElements>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fontScheme name="Twinkle">
      <a:majorFont>
        <a:latin typeface="Century Gothic"/>
        <a:ea typeface="ＭＳ Ｐゴシック"/>
        <a:cs typeface="ＭＳ Ｐゴシック"/>
      </a:majorFont>
      <a:minorFont>
        <a:latin typeface="Century Gothic"/>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winkle 2">
        <a:dk1>
          <a:srgbClr val="336699"/>
        </a:dk1>
        <a:lt1>
          <a:srgbClr val="FFFF66"/>
        </a:lt1>
        <a:dk2>
          <a:srgbClr val="C3491F"/>
        </a:dk2>
        <a:lt2>
          <a:srgbClr val="FFFF66"/>
        </a:lt2>
        <a:accent1>
          <a:srgbClr val="003399"/>
        </a:accent1>
        <a:accent2>
          <a:srgbClr val="468A4B"/>
        </a:accent2>
        <a:accent3>
          <a:srgbClr val="DEB1AB"/>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Medicine">
  <a:themeElements>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fontScheme name="Medicine">
      <a:majorFont>
        <a:latin typeface="Times"/>
        <a:ea typeface="MS Pゴシック"/>
        <a:cs typeface="MS Pゴシック"/>
      </a:majorFont>
      <a:minorFont>
        <a:latin typeface="Times"/>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dicine 2">
        <a:dk1>
          <a:srgbClr val="000000"/>
        </a:dk1>
        <a:lt1>
          <a:srgbClr val="D2D2D2"/>
        </a:lt1>
        <a:dk2>
          <a:srgbClr val="000000"/>
        </a:dk2>
        <a:lt2>
          <a:srgbClr val="808080"/>
        </a:lt2>
        <a:accent1>
          <a:srgbClr val="99CCFF"/>
        </a:accent1>
        <a:accent2>
          <a:srgbClr val="CCCCFF"/>
        </a:accent2>
        <a:accent3>
          <a:srgbClr val="E5E5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dicine 3">
        <a:dk1>
          <a:srgbClr val="000000"/>
        </a:dk1>
        <a:lt1>
          <a:srgbClr val="D2D2D2"/>
        </a:lt1>
        <a:dk2>
          <a:srgbClr val="000000"/>
        </a:dk2>
        <a:lt2>
          <a:srgbClr val="969696"/>
        </a:lt2>
        <a:accent1>
          <a:srgbClr val="FFFFFF"/>
        </a:accent1>
        <a:accent2>
          <a:srgbClr val="8DC6FF"/>
        </a:accent2>
        <a:accent3>
          <a:srgbClr val="E5E5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dicine 4">
        <a:dk1>
          <a:srgbClr val="000000"/>
        </a:dk1>
        <a:lt1>
          <a:srgbClr val="D2D2D2"/>
        </a:lt1>
        <a:dk2>
          <a:srgbClr val="000000"/>
        </a:dk2>
        <a:lt2>
          <a:srgbClr val="777777"/>
        </a:lt2>
        <a:accent1>
          <a:srgbClr val="909082"/>
        </a:accent1>
        <a:accent2>
          <a:srgbClr val="809EA8"/>
        </a:accent2>
        <a:accent3>
          <a:srgbClr val="E5E5E5"/>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Medical Glass">
  <a:themeElements>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fontScheme name="Medical Gla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Medical Glass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ical Glass 2">
        <a:dk1>
          <a:srgbClr val="000000"/>
        </a:dk1>
        <a:lt1>
          <a:srgbClr val="99BFE3"/>
        </a:lt1>
        <a:dk2>
          <a:srgbClr val="000000"/>
        </a:dk2>
        <a:lt2>
          <a:srgbClr val="808080"/>
        </a:lt2>
        <a:accent1>
          <a:srgbClr val="B2DEDC"/>
        </a:accent1>
        <a:accent2>
          <a:srgbClr val="6571C7"/>
        </a:accent2>
        <a:accent3>
          <a:srgbClr val="CADCEF"/>
        </a:accent3>
        <a:accent4>
          <a:srgbClr val="000000"/>
        </a:accent4>
        <a:accent5>
          <a:srgbClr val="D5ECEB"/>
        </a:accent5>
        <a:accent6>
          <a:srgbClr val="5B66B4"/>
        </a:accent6>
        <a:hlink>
          <a:srgbClr val="C6D6E8"/>
        </a:hlink>
        <a:folHlink>
          <a:srgbClr val="AFAFAF"/>
        </a:folHlink>
      </a:clrScheme>
      <a:clrMap bg1="lt1" tx1="dk1" bg2="lt2" tx2="dk2" accent1="accent1" accent2="accent2" accent3="accent3" accent4="accent4" accent5="accent5" accent6="accent6" hlink="hlink" folHlink="folHlink"/>
    </a:extraClrScheme>
    <a:extraClrScheme>
      <a:clrScheme name="Medical Glass 3">
        <a:dk1>
          <a:srgbClr val="000000"/>
        </a:dk1>
        <a:lt1>
          <a:srgbClr val="9AC0E4"/>
        </a:lt1>
        <a:dk2>
          <a:srgbClr val="000000"/>
        </a:dk2>
        <a:lt2>
          <a:srgbClr val="666633"/>
        </a:lt2>
        <a:accent1>
          <a:srgbClr val="339933"/>
        </a:accent1>
        <a:accent2>
          <a:srgbClr val="800000"/>
        </a:accent2>
        <a:accent3>
          <a:srgbClr val="CADCEF"/>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Zig Zag">
  <a:themeElements>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fontScheme name="Zig Zag">
      <a:majorFont>
        <a:latin typeface="Verdana"/>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clrMap bg1="dk2" tx1="lt1" bg2="dk1" tx2="lt2" accent1="accent1" accent2="accent2" accent3="accent3" accent4="accent4" accent5="accent5" accent6="accent6" hlink="hlink" folHlink="folHlink"/>
    </a:extraClrScheme>
    <a:extraClrScheme>
      <a:clrScheme name="Zig Zag 2">
        <a:dk1>
          <a:srgbClr val="3E3E5C"/>
        </a:dk1>
        <a:lt1>
          <a:srgbClr val="FFFF66"/>
        </a:lt1>
        <a:dk2>
          <a:srgbClr val="C26570"/>
        </a:dk2>
        <a:lt2>
          <a:srgbClr val="FFFF66"/>
        </a:lt2>
        <a:accent1>
          <a:srgbClr val="60597B"/>
        </a:accent1>
        <a:accent2>
          <a:srgbClr val="6666FF"/>
        </a:accent2>
        <a:accent3>
          <a:srgbClr val="DDB8BB"/>
        </a:accent3>
        <a:accent4>
          <a:srgbClr val="DADA56"/>
        </a:accent4>
        <a:accent5>
          <a:srgbClr val="B6B5BF"/>
        </a:accent5>
        <a:accent6>
          <a:srgbClr val="5C5CE7"/>
        </a:accent6>
        <a:hlink>
          <a:srgbClr val="99CCFF"/>
        </a:hlink>
        <a:folHlink>
          <a:srgbClr val="CC66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Twinkle">
  <a:themeElements>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fontScheme name="Twinkle">
      <a:majorFont>
        <a:latin typeface="Century Gothic"/>
        <a:ea typeface="ＭＳ Ｐゴシック"/>
        <a:cs typeface="ＭＳ Ｐゴシック"/>
      </a:majorFont>
      <a:minorFont>
        <a:latin typeface="Century Gothic"/>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winkle 2">
        <a:dk1>
          <a:srgbClr val="336699"/>
        </a:dk1>
        <a:lt1>
          <a:srgbClr val="FFFF66"/>
        </a:lt1>
        <a:dk2>
          <a:srgbClr val="C3491F"/>
        </a:dk2>
        <a:lt2>
          <a:srgbClr val="FFFF66"/>
        </a:lt2>
        <a:accent1>
          <a:srgbClr val="003399"/>
        </a:accent1>
        <a:accent2>
          <a:srgbClr val="468A4B"/>
        </a:accent2>
        <a:accent3>
          <a:srgbClr val="DEB1AB"/>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edicine">
  <a:themeElements>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fontScheme name="Medicine">
      <a:majorFont>
        <a:latin typeface="Times"/>
        <a:ea typeface="MS Pゴシック"/>
        <a:cs typeface="MS Pゴシック"/>
      </a:majorFont>
      <a:minorFont>
        <a:latin typeface="Times"/>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dicine 2">
        <a:dk1>
          <a:srgbClr val="000000"/>
        </a:dk1>
        <a:lt1>
          <a:srgbClr val="D2D2D2"/>
        </a:lt1>
        <a:dk2>
          <a:srgbClr val="000000"/>
        </a:dk2>
        <a:lt2>
          <a:srgbClr val="808080"/>
        </a:lt2>
        <a:accent1>
          <a:srgbClr val="99CCFF"/>
        </a:accent1>
        <a:accent2>
          <a:srgbClr val="CCCCFF"/>
        </a:accent2>
        <a:accent3>
          <a:srgbClr val="E5E5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dicine 3">
        <a:dk1>
          <a:srgbClr val="000000"/>
        </a:dk1>
        <a:lt1>
          <a:srgbClr val="D2D2D2"/>
        </a:lt1>
        <a:dk2>
          <a:srgbClr val="000000"/>
        </a:dk2>
        <a:lt2>
          <a:srgbClr val="969696"/>
        </a:lt2>
        <a:accent1>
          <a:srgbClr val="FFFFFF"/>
        </a:accent1>
        <a:accent2>
          <a:srgbClr val="8DC6FF"/>
        </a:accent2>
        <a:accent3>
          <a:srgbClr val="E5E5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dicine 4">
        <a:dk1>
          <a:srgbClr val="000000"/>
        </a:dk1>
        <a:lt1>
          <a:srgbClr val="D2D2D2"/>
        </a:lt1>
        <a:dk2>
          <a:srgbClr val="000000"/>
        </a:dk2>
        <a:lt2>
          <a:srgbClr val="777777"/>
        </a:lt2>
        <a:accent1>
          <a:srgbClr val="909082"/>
        </a:accent1>
        <a:accent2>
          <a:srgbClr val="809EA8"/>
        </a:accent2>
        <a:accent3>
          <a:srgbClr val="E5E5E5"/>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9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tarfish">
  <a:themeElements>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fontScheme name="Starfis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fish 2">
        <a:dk1>
          <a:srgbClr val="3E3E5C"/>
        </a:dk1>
        <a:lt1>
          <a:srgbClr val="FFFF66"/>
        </a:lt1>
        <a:dk2>
          <a:srgbClr val="B42036"/>
        </a:dk2>
        <a:lt2>
          <a:srgbClr val="FFFF66"/>
        </a:lt2>
        <a:accent1>
          <a:srgbClr val="60597B"/>
        </a:accent1>
        <a:accent2>
          <a:srgbClr val="6666FF"/>
        </a:accent2>
        <a:accent3>
          <a:srgbClr val="D6ABAE"/>
        </a:accent3>
        <a:accent4>
          <a:srgbClr val="DADA56"/>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1359</TotalTime>
  <Words>7167</Words>
  <Application>Microsoft Macintosh PowerPoint</Application>
  <PresentationFormat>On-screen Show (4:3)</PresentationFormat>
  <Paragraphs>956</Paragraphs>
  <Slides>127</Slides>
  <Notes>87</Notes>
  <HiddenSlides>0</HiddenSlides>
  <MMClips>0</MMClips>
  <ScaleCrop>false</ScaleCrop>
  <HeadingPairs>
    <vt:vector size="6" baseType="variant">
      <vt:variant>
        <vt:lpstr>Fonts Used</vt:lpstr>
      </vt:variant>
      <vt:variant>
        <vt:i4>19</vt:i4>
      </vt:variant>
      <vt:variant>
        <vt:lpstr>Theme</vt:lpstr>
      </vt:variant>
      <vt:variant>
        <vt:i4>39</vt:i4>
      </vt:variant>
      <vt:variant>
        <vt:lpstr>Slide Titles</vt:lpstr>
      </vt:variant>
      <vt:variant>
        <vt:i4>127</vt:i4>
      </vt:variant>
    </vt:vector>
  </HeadingPairs>
  <TitlesOfParts>
    <vt:vector size="185" baseType="lpstr">
      <vt:lpstr>ＭＳ Ｐゴシック</vt:lpstr>
      <vt:lpstr>MS Pゴシック</vt:lpstr>
      <vt:lpstr>Osaka</vt:lpstr>
      <vt:lpstr>宋体</vt:lpstr>
      <vt:lpstr>Times</vt:lpstr>
      <vt:lpstr>Arial</vt:lpstr>
      <vt:lpstr>Arial Black</vt:lpstr>
      <vt:lpstr>Arial Narrow</vt:lpstr>
      <vt:lpstr>Bwgrkl</vt:lpstr>
      <vt:lpstr>Century Gothic</vt:lpstr>
      <vt:lpstr>Comic Sans MS</vt:lpstr>
      <vt:lpstr>Futura</vt:lpstr>
      <vt:lpstr>Helvetica</vt:lpstr>
      <vt:lpstr>Monotype Sorts</vt:lpstr>
      <vt:lpstr>Tahoma</vt:lpstr>
      <vt:lpstr>Times New Roman</vt:lpstr>
      <vt:lpstr>Trebuchet MS</vt:lpstr>
      <vt:lpstr>Verdana</vt:lpstr>
      <vt:lpstr>Wingdings</vt:lpstr>
      <vt:lpstr>Blank Presentation</vt:lpstr>
      <vt:lpstr>Chocolate</vt:lpstr>
      <vt:lpstr>Medicine</vt:lpstr>
      <vt:lpstr>Expedition</vt:lpstr>
      <vt:lpstr>Schmooze</vt:lpstr>
      <vt:lpstr>Starfish</vt:lpstr>
      <vt:lpstr>Skyline</vt:lpstr>
      <vt:lpstr>Default Design</vt:lpstr>
      <vt:lpstr>1_Blank Presentation</vt:lpstr>
      <vt:lpstr>1_Default Design</vt:lpstr>
      <vt:lpstr>Strategic</vt:lpstr>
      <vt:lpstr>Mimosa</vt:lpstr>
      <vt:lpstr>Fireball</vt:lpstr>
      <vt:lpstr>Twinkle</vt:lpstr>
      <vt:lpstr>1_Medicine</vt:lpstr>
      <vt:lpstr>6_Default Design</vt:lpstr>
      <vt:lpstr>Orbit</vt:lpstr>
      <vt:lpstr>1_Medical Glass</vt:lpstr>
      <vt:lpstr>1_Refined</vt:lpstr>
      <vt:lpstr>1_Zig Zag</vt:lpstr>
      <vt:lpstr>7_Default Design</vt:lpstr>
      <vt:lpstr>1_Twinkle</vt:lpstr>
      <vt:lpstr>1_Fireball</vt:lpstr>
      <vt:lpstr>8_Default Design</vt:lpstr>
      <vt:lpstr>1_Blends</vt:lpstr>
      <vt:lpstr>1_Balance</vt:lpstr>
      <vt:lpstr>1_Columns</vt:lpstr>
      <vt:lpstr>4_Balance</vt:lpstr>
      <vt:lpstr>1_Fireworks</vt:lpstr>
      <vt:lpstr>2_Beam</vt:lpstr>
      <vt:lpstr>5_Blank Presentation</vt:lpstr>
      <vt:lpstr>6_Blank Presentation</vt:lpstr>
      <vt:lpstr>4_Expedition</vt:lpstr>
      <vt:lpstr>2_Expedition</vt:lpstr>
      <vt:lpstr>1_Crumple</vt:lpstr>
      <vt:lpstr>3_Gesture</vt:lpstr>
      <vt:lpstr>6_Expedition</vt:lpstr>
      <vt:lpstr>2_Blank Presentation</vt:lpstr>
      <vt:lpstr>9_Default Design</vt:lpstr>
      <vt:lpstr>القوات، الشفاء،             الألسنة والترجمة</vt:lpstr>
      <vt:lpstr>ما هي القوات؟</vt:lpstr>
      <vt:lpstr>المعجزات مقابل موهبة              القوات</vt:lpstr>
      <vt:lpstr>أسئلة لمعالجة القوّات</vt:lpstr>
      <vt:lpstr>موهبة القوات الكتابية</vt:lpstr>
      <vt:lpstr>التعريف</vt:lpstr>
      <vt:lpstr>التعريف</vt:lpstr>
      <vt:lpstr>التعريف</vt:lpstr>
      <vt:lpstr>التعريف</vt:lpstr>
      <vt:lpstr>التعريف</vt:lpstr>
      <vt:lpstr>التعريف</vt:lpstr>
      <vt:lpstr>الأهداف</vt:lpstr>
      <vt:lpstr>أمثلة</vt:lpstr>
      <vt:lpstr>3 وجهات نظر</vt:lpstr>
      <vt:lpstr>3 وجهات نظر</vt:lpstr>
      <vt:lpstr>هل تحدث المعجزات اليوم؟</vt:lpstr>
      <vt:lpstr>3 وجهات نظر</vt:lpstr>
      <vt:lpstr>هل تحدث المعجزات اليوم؟</vt:lpstr>
      <vt:lpstr>كاثرين كولمان</vt:lpstr>
      <vt:lpstr>3 وجهات نظر</vt:lpstr>
      <vt:lpstr>هل تحدث المعجزات اليوم؟</vt:lpstr>
      <vt:lpstr>3 وجهات نظر</vt:lpstr>
      <vt:lpstr>3 وجهات نظر</vt:lpstr>
      <vt:lpstr>3 وجهات نظر</vt:lpstr>
      <vt:lpstr>3 وجهات نظر</vt:lpstr>
      <vt:lpstr>3 وجهات نظر</vt:lpstr>
      <vt:lpstr>هل المعجزات مطلوبة              في عصرنا الحديث؟</vt:lpstr>
      <vt:lpstr>النقد</vt:lpstr>
      <vt:lpstr>النقد</vt:lpstr>
      <vt:lpstr>النقد</vt:lpstr>
      <vt:lpstr>النقد</vt:lpstr>
      <vt:lpstr>النقد</vt:lpstr>
      <vt:lpstr>النقد</vt:lpstr>
      <vt:lpstr>موقفي</vt:lpstr>
      <vt:lpstr>الخلاصة</vt:lpstr>
      <vt:lpstr>الخلاصة</vt:lpstr>
      <vt:lpstr>الخلاصة</vt:lpstr>
      <vt:lpstr>تحذيرات</vt:lpstr>
      <vt:lpstr>الخلاصة</vt:lpstr>
      <vt:lpstr>الخلاصة</vt:lpstr>
      <vt:lpstr>هل يمكن أن تكون بعض المعجزات مزيفة؟</vt:lpstr>
      <vt:lpstr>موهبة الشفاء</vt:lpstr>
      <vt:lpstr>شفاء إلهي اليوم</vt:lpstr>
      <vt:lpstr>العقيدة الرسمية لكنيسة جماعات الله</vt:lpstr>
      <vt:lpstr>James 2:17</vt:lpstr>
      <vt:lpstr>المشاركة مع الإهتمام في يعقوب 5</vt:lpstr>
      <vt:lpstr>صَلّوا، صَلّوا، صَلّوا</vt:lpstr>
      <vt:lpstr>خمسة أسئلة في يعقوب 5: 14-15 ...</vt:lpstr>
      <vt:lpstr>أي نوع من المرض؟</vt:lpstr>
      <vt:lpstr>أي نوع من المسحة؟</vt:lpstr>
      <vt:lpstr>هل الصلاة تعمل؟</vt:lpstr>
      <vt:lpstr>معضلة الألــــم</vt:lpstr>
      <vt:lpstr>يعلن الألم محبة الله</vt:lpstr>
      <vt:lpstr>Pain Food</vt:lpstr>
      <vt:lpstr>يتفهم يسوع المعاناة</vt:lpstr>
      <vt:lpstr>ما هو الطريق إلى الشفاء؟</vt:lpstr>
      <vt:lpstr>عانى ولدنا ستيفن من التهاب الفقّار القسطي (من عمر 7 إلى 11 عامًا)</vt:lpstr>
      <vt:lpstr>شفاه الله  بعملية يعقوب 5</vt:lpstr>
      <vt:lpstr>ماذا عليكَ أن تفعل؟</vt:lpstr>
      <vt:lpstr>جوني إريكسون</vt:lpstr>
      <vt:lpstr>Joni Eareckson Tada</vt:lpstr>
      <vt:lpstr>Joni Eareckson Tada</vt:lpstr>
      <vt:lpstr>Joni Eareckson Tada</vt:lpstr>
      <vt:lpstr>Joni Eareckson Tada</vt:lpstr>
      <vt:lpstr>تزوجت جوني وكين    في عام 1982         في كنيسة مجتمع النعمة في سان فالي كاليفورنيا </vt:lpstr>
      <vt:lpstr>جوني إريكسون تادا</vt:lpstr>
      <vt:lpstr>هل الشفاء من حقنا     كمؤمنين؟</vt:lpstr>
      <vt:lpstr>المواهب الروحية</vt:lpstr>
      <vt:lpstr>كيف غيرت                                           قراءة اليوم                                           تفكيرك عن الألسنة؟</vt:lpstr>
      <vt:lpstr>هل الألسنة  لغة سماوية؟</vt:lpstr>
      <vt:lpstr>الشتات اليهودي في يوم الخمسين</vt:lpstr>
      <vt:lpstr>حلّ الروح في يوم الخمسين (أعمال الرسل 2: 1- 13)</vt:lpstr>
      <vt:lpstr>سبّح الرسل الله بلغات لم يتعلموها مطلقاً (أع 2)</vt:lpstr>
      <vt:lpstr>PowerPoint Presentation</vt:lpstr>
      <vt:lpstr>اليهود في يوم الخمسين – أعمال الرسل 2: 9- 11</vt:lpstr>
      <vt:lpstr>إعداد كورنيليوس (10: 1- 8).</vt:lpstr>
      <vt:lpstr>ماذا سيفعل الله بهؤلاء الرجال النجسين؟</vt:lpstr>
      <vt:lpstr>"قُم يا بطرس اذبح وكُل"</vt:lpstr>
      <vt:lpstr>مبادرة الله</vt:lpstr>
      <vt:lpstr>قيصرية: المحبوبة والمحتقرة</vt:lpstr>
      <vt:lpstr>رد بطرس</vt:lpstr>
      <vt:lpstr>منح الله روحه لكرنيليوس</vt:lpstr>
      <vt:lpstr>التكلم بألسنة في أعمال الرسل</vt:lpstr>
      <vt:lpstr>1. تنفع النبوة المؤمنين الآخرين  (1 كو 14: 2-5)</vt:lpstr>
      <vt:lpstr>أ. النبوة يفهمها الآخرون بينما الألسنة يفهمها الله وحده (1كو14: 2-3).</vt:lpstr>
      <vt:lpstr>مقارنة الألسنة في أعمال الرسل وكورنثوس الأولى</vt:lpstr>
      <vt:lpstr>التباينات بين الألسنة في أعمال و1 كورنثوس</vt:lpstr>
      <vt:lpstr>ب. النبوة تبني الكنيسة بينما الألسنة تبني المتكلم فقط (1 كو 14: 4-5).</vt:lpstr>
      <vt:lpstr>2. الألسنة غير المترجمة لا يمكن فهمها              (1 كو 14: 6-19)</vt:lpstr>
      <vt:lpstr>الألسنة المعاصرة ليست لغات</vt:lpstr>
      <vt:lpstr>كنت أعرف القليل من اللغة اليونانية ذات مرة ...</vt:lpstr>
      <vt:lpstr>3. للنبوة قصد ونتائج متفوقة (1 كو 14: 20-25)</vt:lpstr>
      <vt:lpstr>أ. للنبوة قصد متفوق (20-22)</vt:lpstr>
      <vt:lpstr>القصد لغير المؤمنين (خصوصاً اليهود)</vt:lpstr>
      <vt:lpstr>التعريف الكتابي          للألسنة</vt:lpstr>
      <vt:lpstr>اليوم لغات حقيقية؟ لغير المؤمنين؟</vt:lpstr>
      <vt:lpstr>لماذا لا يمكن أن تكون الألسنة لغة صلاة شخصية ؟</vt:lpstr>
      <vt:lpstr>أ. للنبوة قصد متفوق (20-22)</vt:lpstr>
      <vt:lpstr>ب. للنبوة نتائج متفوقة (23-25)</vt:lpstr>
      <vt:lpstr>يجب أن تحظى كلمة الله بالأولوية القصوى في العبادة العامة (الفكرة الرئيسية)</vt:lpstr>
      <vt:lpstr>مراجع كتابية عن الألسنة</vt:lpstr>
      <vt:lpstr>ست ملاحظات عامة</vt:lpstr>
      <vt:lpstr>علامة الخلاص (تكملة)</vt:lpstr>
      <vt:lpstr>2. الألسنة هي إظهار وتمكين من الروح القدس.</vt:lpstr>
      <vt:lpstr>3. الألسنة تعظم الله وتصلي له </vt:lpstr>
      <vt:lpstr>4. أعطيت للمنفعة العامة للكنيسة/المؤمنين</vt:lpstr>
      <vt:lpstr>5. تدعم الكرازة كأداة توجيه الآخرين للمسيح</vt:lpstr>
      <vt:lpstr>6. إنها ليست موهبة لكل مؤمن </vt:lpstr>
      <vt:lpstr>7. إنها علامة لغير المؤمنين</vt:lpstr>
      <vt:lpstr>8. إنها إحدى المواهب القليلة مع وجود محددات عليها    (1 كو 14)</vt:lpstr>
      <vt:lpstr>الألسنة مقابل النبوة</vt:lpstr>
      <vt:lpstr>الألسنة مقابل النبوة</vt:lpstr>
      <vt:lpstr>الألسنة مقابل النبوة</vt:lpstr>
      <vt:lpstr>الألسنة مقابل النبوة</vt:lpstr>
      <vt:lpstr>مصطلحات تستخدم للألسنة</vt:lpstr>
      <vt:lpstr>مصطلحات تستخدم للألسنة</vt:lpstr>
      <vt:lpstr>وجهات نظر مختلفة</vt:lpstr>
      <vt:lpstr>توقف كل المواهب الخارقة للطبيعة</vt:lpstr>
      <vt:lpstr>الألسنة الصحيحة مقابل الألسنة الخاطئة مقتبس من ج. هارت، ستيف رود (http://www.bible.ca/su-tongues-today.htm)</vt:lpstr>
      <vt:lpstr> الألسنة الصحيحة مقابل الألسنة الخاطئة </vt:lpstr>
      <vt:lpstr>توضيح</vt:lpstr>
      <vt:lpstr>خلاصة</vt:lpstr>
      <vt:lpstr>Black</vt:lpstr>
      <vt:lpstr>PowerPoint Presentation</vt:lpstr>
      <vt:lpstr>المواهب الروحية</vt:lpstr>
      <vt:lpstr>الروح القدس at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 miracles needed in our modern age?</dc:title>
  <dc:creator>Rick Griffith</dc:creator>
  <cp:lastModifiedBy>Rick Griffith</cp:lastModifiedBy>
  <cp:revision>99</cp:revision>
  <dcterms:created xsi:type="dcterms:W3CDTF">2006-01-18T04:40:08Z</dcterms:created>
  <dcterms:modified xsi:type="dcterms:W3CDTF">2023-12-26T19:48:58Z</dcterms:modified>
</cp:coreProperties>
</file>