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theme/theme16.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theme/theme17.xml" ContentType="application/vnd.openxmlformats-officedocument.theme+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18.xml" ContentType="application/vnd.openxmlformats-officedocument.theme+xml"/>
  <Override PartName="/ppt/slideLayouts/slideLayout189.xml" ContentType="application/vnd.openxmlformats-officedocument.presentationml.slideLayout+xml"/>
  <Override PartName="/ppt/theme/theme19.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20.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21.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 id="2147483732" r:id="rId3"/>
    <p:sldMasterId id="2147483768" r:id="rId4"/>
    <p:sldMasterId id="2147483806" r:id="rId5"/>
    <p:sldMasterId id="2147483830" r:id="rId6"/>
    <p:sldMasterId id="2147483842" r:id="rId7"/>
    <p:sldMasterId id="2147483854" r:id="rId8"/>
    <p:sldMasterId id="2147484091" r:id="rId9"/>
    <p:sldMasterId id="2147484104" r:id="rId10"/>
    <p:sldMasterId id="2147484140" r:id="rId11"/>
    <p:sldMasterId id="2147484445" r:id="rId12"/>
    <p:sldMasterId id="2147484772" r:id="rId13"/>
    <p:sldMasterId id="2147484784" r:id="rId14"/>
    <p:sldMasterId id="2147484796" r:id="rId15"/>
    <p:sldMasterId id="2147484808" r:id="rId16"/>
    <p:sldMasterId id="2147484810" r:id="rId17"/>
    <p:sldMasterId id="2147484822" r:id="rId18"/>
    <p:sldMasterId id="2147484834" r:id="rId19"/>
    <p:sldMasterId id="2147484836" r:id="rId20"/>
    <p:sldMasterId id="2147484848" r:id="rId21"/>
    <p:sldMasterId id="2147484860" r:id="rId22"/>
  </p:sldMasterIdLst>
  <p:notesMasterIdLst>
    <p:notesMasterId r:id="rId86"/>
  </p:notesMasterIdLst>
  <p:sldIdLst>
    <p:sldId id="263" r:id="rId23"/>
    <p:sldId id="267" r:id="rId24"/>
    <p:sldId id="4039" r:id="rId25"/>
    <p:sldId id="4041" r:id="rId26"/>
    <p:sldId id="4042" r:id="rId27"/>
    <p:sldId id="337" r:id="rId28"/>
    <p:sldId id="338" r:id="rId29"/>
    <p:sldId id="4038" r:id="rId30"/>
    <p:sldId id="4982" r:id="rId31"/>
    <p:sldId id="270" r:id="rId32"/>
    <p:sldId id="4983" r:id="rId33"/>
    <p:sldId id="351" r:id="rId34"/>
    <p:sldId id="340" r:id="rId35"/>
    <p:sldId id="341" r:id="rId36"/>
    <p:sldId id="314" r:id="rId37"/>
    <p:sldId id="342" r:id="rId38"/>
    <p:sldId id="343" r:id="rId39"/>
    <p:sldId id="290" r:id="rId40"/>
    <p:sldId id="291" r:id="rId41"/>
    <p:sldId id="344" r:id="rId42"/>
    <p:sldId id="271" r:id="rId43"/>
    <p:sldId id="345" r:id="rId44"/>
    <p:sldId id="346" r:id="rId45"/>
    <p:sldId id="293" r:id="rId46"/>
    <p:sldId id="294" r:id="rId47"/>
    <p:sldId id="295" r:id="rId48"/>
    <p:sldId id="296" r:id="rId49"/>
    <p:sldId id="328" r:id="rId50"/>
    <p:sldId id="286" r:id="rId51"/>
    <p:sldId id="305" r:id="rId52"/>
    <p:sldId id="327" r:id="rId53"/>
    <p:sldId id="309" r:id="rId54"/>
    <p:sldId id="4979" r:id="rId55"/>
    <p:sldId id="312" r:id="rId56"/>
    <p:sldId id="313" r:id="rId57"/>
    <p:sldId id="329" r:id="rId58"/>
    <p:sldId id="330" r:id="rId59"/>
    <p:sldId id="331" r:id="rId60"/>
    <p:sldId id="332" r:id="rId61"/>
    <p:sldId id="333" r:id="rId62"/>
    <p:sldId id="334" r:id="rId63"/>
    <p:sldId id="315" r:id="rId64"/>
    <p:sldId id="316" r:id="rId65"/>
    <p:sldId id="4980" r:id="rId66"/>
    <p:sldId id="324" r:id="rId67"/>
    <p:sldId id="272" r:id="rId68"/>
    <p:sldId id="276" r:id="rId69"/>
    <p:sldId id="347" r:id="rId70"/>
    <p:sldId id="348" r:id="rId71"/>
    <p:sldId id="349" r:id="rId72"/>
    <p:sldId id="350" r:id="rId73"/>
    <p:sldId id="4037" r:id="rId74"/>
    <p:sldId id="326" r:id="rId75"/>
    <p:sldId id="352" r:id="rId76"/>
    <p:sldId id="353" r:id="rId77"/>
    <p:sldId id="354" r:id="rId78"/>
    <p:sldId id="355" r:id="rId79"/>
    <p:sldId id="356" r:id="rId80"/>
    <p:sldId id="261" r:id="rId81"/>
    <p:sldId id="292" r:id="rId82"/>
    <p:sldId id="357" r:id="rId83"/>
    <p:sldId id="336" r:id="rId84"/>
    <p:sldId id="4036" r:id="rId8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969" autoAdjust="0"/>
    <p:restoredTop sz="58972" autoAdjust="0"/>
  </p:normalViewPr>
  <p:slideViewPr>
    <p:cSldViewPr>
      <p:cViewPr varScale="1">
        <p:scale>
          <a:sx n="92" d="100"/>
          <a:sy n="92" d="100"/>
        </p:scale>
        <p:origin x="182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21" Type="http://schemas.openxmlformats.org/officeDocument/2006/relationships/slideMaster" Target="slideMasters/slideMaster21.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slide" Target="slides/slide46.xml"/><Relationship Id="rId84" Type="http://schemas.openxmlformats.org/officeDocument/2006/relationships/slide" Target="slides/slide62.xml"/><Relationship Id="rId89" Type="http://schemas.openxmlformats.org/officeDocument/2006/relationships/theme" Target="theme/theme1.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32" Type="http://schemas.openxmlformats.org/officeDocument/2006/relationships/slide" Target="slides/slide10.xml"/><Relationship Id="rId37" Type="http://schemas.openxmlformats.org/officeDocument/2006/relationships/slide" Target="slides/slide15.xml"/><Relationship Id="rId53" Type="http://schemas.openxmlformats.org/officeDocument/2006/relationships/slide" Target="slides/slide31.xml"/><Relationship Id="rId58" Type="http://schemas.openxmlformats.org/officeDocument/2006/relationships/slide" Target="slides/slide36.xml"/><Relationship Id="rId74" Type="http://schemas.openxmlformats.org/officeDocument/2006/relationships/slide" Target="slides/slide52.xml"/><Relationship Id="rId79" Type="http://schemas.openxmlformats.org/officeDocument/2006/relationships/slide" Target="slides/slide57.xml"/><Relationship Id="rId5" Type="http://schemas.openxmlformats.org/officeDocument/2006/relationships/slideMaster" Target="slideMasters/slideMaster5.xml"/><Relationship Id="rId90" Type="http://schemas.openxmlformats.org/officeDocument/2006/relationships/tableStyles" Target="tableStyles.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slide" Target="slides/slide47.xml"/><Relationship Id="rId77" Type="http://schemas.openxmlformats.org/officeDocument/2006/relationships/slide" Target="slides/slide55.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80" Type="http://schemas.openxmlformats.org/officeDocument/2006/relationships/slide" Target="slides/slide58.xml"/><Relationship Id="rId85" Type="http://schemas.openxmlformats.org/officeDocument/2006/relationships/slide" Target="slides/slide6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slide" Target="slides/slide53.xml"/><Relationship Id="rId83" Type="http://schemas.openxmlformats.org/officeDocument/2006/relationships/slide" Target="slides/slide6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slide" Target="slides/slide56.xml"/><Relationship Id="rId81" Type="http://schemas.openxmlformats.org/officeDocument/2006/relationships/slide" Target="slides/slide59.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7.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6" Type="http://schemas.openxmlformats.org/officeDocument/2006/relationships/slide" Target="slides/slide54.xml"/><Relationship Id="rId7" Type="http://schemas.openxmlformats.org/officeDocument/2006/relationships/slideMaster" Target="slideMasters/slideMaster7.xml"/><Relationship Id="rId71" Type="http://schemas.openxmlformats.org/officeDocument/2006/relationships/slide" Target="slides/slide49.xml"/><Relationship Id="rId2" Type="http://schemas.openxmlformats.org/officeDocument/2006/relationships/slideMaster" Target="slideMasters/slideMaster2.xml"/><Relationship Id="rId29" Type="http://schemas.openxmlformats.org/officeDocument/2006/relationships/slide" Target="slides/slide7.xml"/><Relationship Id="rId24" Type="http://schemas.openxmlformats.org/officeDocument/2006/relationships/slide" Target="slides/slide2.xml"/><Relationship Id="rId40" Type="http://schemas.openxmlformats.org/officeDocument/2006/relationships/slide" Target="slides/slide18.xml"/><Relationship Id="rId45" Type="http://schemas.openxmlformats.org/officeDocument/2006/relationships/slide" Target="slides/slide23.xml"/><Relationship Id="rId66" Type="http://schemas.openxmlformats.org/officeDocument/2006/relationships/slide" Target="slides/slide44.xml"/><Relationship Id="rId87" Type="http://schemas.openxmlformats.org/officeDocument/2006/relationships/presProps" Target="presProps.xml"/><Relationship Id="rId61" Type="http://schemas.openxmlformats.org/officeDocument/2006/relationships/slide" Target="slides/slide39.xml"/><Relationship Id="rId82" Type="http://schemas.openxmlformats.org/officeDocument/2006/relationships/slide" Target="slides/slide60.xml"/><Relationship Id="rId19" Type="http://schemas.openxmlformats.org/officeDocument/2006/relationships/slideMaster" Target="slideMasters/slideMaster1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2396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984BF74D-8E42-4E49-BBDC-73835B083D44}" type="slidenum">
              <a:rPr lang="en-US"/>
              <a:pPr>
                <a:defRPr/>
              </a:pPr>
              <a:t>‹#›</a:t>
            </a:fld>
            <a:endParaRPr lang="en-US"/>
          </a:p>
        </p:txBody>
      </p:sp>
    </p:spTree>
    <p:extLst>
      <p:ext uri="{BB962C8B-B14F-4D97-AF65-F5344CB8AC3E}">
        <p14:creationId xmlns:p14="http://schemas.microsoft.com/office/powerpoint/2010/main" val="13946823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EDD44BB-8A48-184E-9490-B8CCD4545134}" type="slidenum">
              <a:rPr lang="en-US" sz="1200">
                <a:solidFill>
                  <a:srgbClr val="000000"/>
                </a:solidFill>
              </a:rPr>
              <a:pPr/>
              <a:t>2</a:t>
            </a:fld>
            <a:endParaRPr lang="en-US" sz="1200">
              <a:solidFill>
                <a:srgbClr val="000000"/>
              </a:solidFill>
            </a:endParaRPr>
          </a:p>
        </p:txBody>
      </p:sp>
      <p:sp>
        <p:nvSpPr>
          <p:cNvPr id="242690" name="Rectangle 2"/>
          <p:cNvSpPr>
            <a:spLocks noGrp="1" noRot="1" noChangeAspect="1" noChangeArrowheads="1"/>
          </p:cNvSpPr>
          <p:nvPr>
            <p:ph type="sldImg"/>
          </p:nvPr>
        </p:nvSpPr>
        <p:spPr>
          <a:solidFill>
            <a:srgbClr val="FFFFFF"/>
          </a:solidFill>
          <a:ln/>
        </p:spPr>
      </p:sp>
      <p:sp>
        <p:nvSpPr>
          <p:cNvPr id="2426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28C13CD-CE30-A142-B26F-49E225C35CB3}" type="slidenum">
              <a:rPr kumimoji="0" lang="en-US" sz="1200" b="0" i="0" u="none" strike="noStrike" kern="1200" cap="none" spc="0" normalizeH="0" baseline="0" noProof="0">
                <a:ln>
                  <a:noFill/>
                </a:ln>
                <a:solidFill>
                  <a:srgbClr val="FFFFFF"/>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16B1CB-86F4-4D43-8F65-F60C3B79DE8E}" type="slidenum">
              <a:rPr kumimoji="0" lang="en-US" sz="1200" b="0" i="0" u="none" strike="noStrike" kern="1200" cap="none" spc="0" normalizeH="0" baseline="0" noProof="0">
                <a:ln>
                  <a:noFill/>
                </a:ln>
                <a:solidFill>
                  <a:srgbClr val="FFFFFF"/>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0CC2C80-D50B-3140-9DA6-5CED4719FF3F}" type="slidenum">
              <a:rPr kumimoji="0" lang="en-US" sz="1200" b="0" i="0" u="none" strike="noStrike" kern="1200" cap="none" spc="0" normalizeH="0" baseline="0" noProof="0">
                <a:ln>
                  <a:noFill/>
                </a:ln>
                <a:solidFill>
                  <a:srgbClr val="FFFFFF"/>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FEADFF-0B1F-134C-8AC9-EE3407D105AC}" type="slidenum">
              <a:rPr kumimoji="0" lang="en-US" sz="1200" b="0" i="0" u="none" strike="noStrike" kern="1200" cap="none" spc="0" normalizeH="0" baseline="0" noProof="0">
                <a:ln>
                  <a:noFill/>
                </a:ln>
                <a:solidFill>
                  <a:srgbClr val="FFFFFF"/>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67938" name="Rectangle 2"/>
          <p:cNvSpPr>
            <a:spLocks noGrp="1" noRot="1" noChangeAspect="1" noChangeArrowheads="1"/>
          </p:cNvSpPr>
          <p:nvPr>
            <p:ph type="sldImg"/>
          </p:nvPr>
        </p:nvSpPr>
        <p:spPr>
          <a:solidFill>
            <a:srgbClr val="FFFFFF"/>
          </a:solidFill>
          <a:ln/>
        </p:spPr>
      </p:sp>
      <p:sp>
        <p:nvSpPr>
          <p:cNvPr id="1679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738371E-3A7D-0D44-9C04-26825EC9D915}" type="slidenum">
              <a:rPr kumimoji="0" lang="en-US" sz="1200" b="0" i="0" u="none" strike="noStrike" kern="1200" cap="none" spc="0" normalizeH="0" baseline="0" noProof="0">
                <a:ln>
                  <a:noFill/>
                </a:ln>
                <a:solidFill>
                  <a:srgbClr val="FFFFFF"/>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42A0BFD-F147-1341-8ACE-7D3E6226EBAE}" type="slidenum">
              <a:rPr kumimoji="0" lang="en-US" sz="1200" b="0" i="0" u="none" strike="noStrike" kern="1200" cap="none" spc="0" normalizeH="0" baseline="0" noProof="0">
                <a:ln>
                  <a:noFill/>
                </a:ln>
                <a:solidFill>
                  <a:srgbClr val="FFFFFF"/>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7"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1AF99DAF-713E-CE48-93A0-AAE543618725}" type="slidenum">
              <a:rPr lang="en-US" sz="1200">
                <a:solidFill>
                  <a:srgbClr val="000000"/>
                </a:solidFill>
                <a:latin typeface="Times New Roman" charset="0"/>
              </a:rPr>
              <a:pPr algn="r"/>
              <a:t>18</a:t>
            </a:fld>
            <a:endParaRPr lang="en-US" sz="1200">
              <a:solidFill>
                <a:srgbClr val="000000"/>
              </a:solidFill>
              <a:latin typeface="Times New Roman" charset="0"/>
            </a:endParaRPr>
          </a:p>
        </p:txBody>
      </p:sp>
      <p:sp>
        <p:nvSpPr>
          <p:cNvPr id="270338" name="Rectangle 2"/>
          <p:cNvSpPr>
            <a:spLocks noGrp="1" noRot="1" noChangeAspect="1" noChangeArrowheads="1" noTextEdit="1"/>
          </p:cNvSpPr>
          <p:nvPr>
            <p:ph type="sldImg"/>
          </p:nvPr>
        </p:nvSpPr>
        <p:spPr>
          <a:xfrm>
            <a:off x="1143000" y="685800"/>
            <a:ext cx="4573588" cy="3429000"/>
          </a:xfrm>
          <a:ln/>
        </p:spPr>
      </p:sp>
      <p:sp>
        <p:nvSpPr>
          <p:cNvPr id="2703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5B7290A1-DB62-044B-AC7B-B5EFB22BF85E}" type="slidenum">
              <a:rPr lang="en-US" sz="1200">
                <a:solidFill>
                  <a:srgbClr val="000000"/>
                </a:solidFill>
                <a:latin typeface="Times New Roman" charset="0"/>
              </a:rPr>
              <a:pPr algn="r"/>
              <a:t>19</a:t>
            </a:fld>
            <a:endParaRPr lang="en-US" sz="1200">
              <a:solidFill>
                <a:srgbClr val="000000"/>
              </a:solidFill>
              <a:latin typeface="Times New Roman" charset="0"/>
            </a:endParaRPr>
          </a:p>
        </p:txBody>
      </p:sp>
      <p:sp>
        <p:nvSpPr>
          <p:cNvPr id="272386" name="Rectangle 2"/>
          <p:cNvSpPr>
            <a:spLocks noGrp="1" noRot="1" noChangeAspect="1" noChangeArrowheads="1" noTextEdit="1"/>
          </p:cNvSpPr>
          <p:nvPr>
            <p:ph type="sldImg"/>
          </p:nvPr>
        </p:nvSpPr>
        <p:spPr>
          <a:xfrm>
            <a:off x="1143000" y="685800"/>
            <a:ext cx="4573588" cy="3429000"/>
          </a:xfrm>
          <a:ln/>
        </p:spPr>
      </p:sp>
      <p:sp>
        <p:nvSpPr>
          <p:cNvPr id="2723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DD7C77D-EE0C-E746-A45C-CB473B40BF8B}" type="slidenum">
              <a:rPr kumimoji="0" lang="en-US" sz="1200" b="0" i="0" u="none" strike="noStrike" kern="1200" cap="none" spc="0" normalizeH="0" baseline="0" noProof="0">
                <a:ln>
                  <a:noFill/>
                </a:ln>
                <a:solidFill>
                  <a:srgbClr val="FFFFFF"/>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22882" name="Rectangle 2"/>
          <p:cNvSpPr>
            <a:spLocks noGrp="1" noRot="1" noChangeAspect="1" noChangeArrowheads="1"/>
          </p:cNvSpPr>
          <p:nvPr>
            <p:ph type="sldImg"/>
          </p:nvPr>
        </p:nvSpPr>
        <p:spPr>
          <a:solidFill>
            <a:srgbClr val="FFFFFF"/>
          </a:solidFill>
          <a:ln/>
        </p:spPr>
      </p:sp>
      <p:sp>
        <p:nvSpPr>
          <p:cNvPr id="1228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417440F-8678-CA42-A1E1-B49D9E9E4D31}" type="slidenum">
              <a:rPr kumimoji="0" lang="en-US" sz="1200" b="0" i="0" u="none" strike="noStrike" kern="1200" cap="none" spc="0" normalizeH="0" baseline="0" noProof="0">
                <a:ln>
                  <a:noFill/>
                </a:ln>
                <a:solidFill>
                  <a:srgbClr val="FFFFFF"/>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0"/>
                <a:cs typeface="ＭＳ Ｐゴシック" charset="0"/>
              </a:rPr>
              <a:t>The double foundation of equipping gifts was laid but once in the first century. Yet upon it through the ages God has provided more three equipping gifts.</a:t>
            </a:r>
          </a:p>
          <a:p>
            <a:pPr eaLnBrk="1" hangingPunct="1"/>
            <a:r>
              <a:rPr lang="en-US" dirty="0">
                <a:latin typeface="Arial" charset="0"/>
                <a:ea typeface="ＭＳ Ｐゴシック" charset="0"/>
                <a:cs typeface="ＭＳ Ｐゴシック" charset="0"/>
              </a:rPr>
              <a:t>_________________</a:t>
            </a:r>
          </a:p>
          <a:p>
            <a:pPr eaLnBrk="1" hangingPunct="1"/>
            <a:r>
              <a:rPr lang="en-US" dirty="0">
                <a:latin typeface="Arial" charset="0"/>
                <a:ea typeface="ＭＳ Ｐゴシック" charset="0"/>
                <a:cs typeface="ＭＳ Ｐゴシック" charset="0"/>
              </a:rPr>
              <a:t>HS-08-Apostle-20</a:t>
            </a:r>
          </a:p>
          <a:p>
            <a:pPr eaLnBrk="1" hangingPunct="1"/>
            <a:r>
              <a:rPr lang="en-US" dirty="0">
                <a:latin typeface="Arial" charset="0"/>
                <a:ea typeface="ＭＳ Ｐゴシック" charset="0"/>
                <a:cs typeface="ＭＳ Ｐゴシック" charset="0"/>
              </a:rPr>
              <a:t>HS-09-Prophecy-3, 5</a:t>
            </a:r>
          </a:p>
          <a:p>
            <a:pPr eaLnBrk="1" hangingPunct="1"/>
            <a:r>
              <a:rPr lang="en-US" dirty="0">
                <a:latin typeface="Arial" charset="0"/>
                <a:ea typeface="ＭＳ Ｐゴシック" charset="0"/>
                <a:cs typeface="ＭＳ Ｐゴシック" charset="0"/>
              </a:rPr>
              <a:t>NS-10-Ephesians-245</a:t>
            </a:r>
          </a:p>
          <a:p>
            <a:endParaRPr lang="en-US" dirty="0"/>
          </a:p>
        </p:txBody>
      </p:sp>
      <p:sp>
        <p:nvSpPr>
          <p:cNvPr id="4" name="Slide Number Placeholder 3"/>
          <p:cNvSpPr>
            <a:spLocks noGrp="1"/>
          </p:cNvSpPr>
          <p:nvPr>
            <p:ph type="sldNum" sz="quarter" idx="5"/>
          </p:nvPr>
        </p:nvSpPr>
        <p:spPr/>
        <p:txBody>
          <a:bodyPr/>
          <a:lstStyle/>
          <a:p>
            <a:pPr>
              <a:defRPr/>
            </a:pPr>
            <a:fld id="{984BF74D-8E42-4E49-BBDC-73835B083D44}" type="slidenum">
              <a:rPr lang="en-US" smtClean="0"/>
              <a:pPr>
                <a:defRPr/>
              </a:pPr>
              <a:t>3</a:t>
            </a:fld>
            <a:endParaRPr lang="en-US"/>
          </a:p>
        </p:txBody>
      </p:sp>
    </p:spTree>
    <p:extLst>
      <p:ext uri="{BB962C8B-B14F-4D97-AF65-F5344CB8AC3E}">
        <p14:creationId xmlns:p14="http://schemas.microsoft.com/office/powerpoint/2010/main" val="849927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60F5D1F-8B00-E645-B7B1-3A8B33019CBB}" type="slidenum">
              <a:rPr kumimoji="0" lang="en-US" sz="1200" b="0" i="0" u="none" strike="noStrike" kern="1200" cap="none" spc="0" normalizeH="0" baseline="0" noProof="0">
                <a:ln>
                  <a:noFill/>
                </a:ln>
                <a:solidFill>
                  <a:srgbClr val="FFFFFF"/>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4677DA3-8E02-FC43-87AB-271F295BCED6}" type="slidenum">
              <a:rPr kumimoji="0" lang="en-US" sz="1200" b="0" i="0" u="none" strike="noStrike" kern="1200" cap="none" spc="0" normalizeH="0" baseline="0" noProof="0">
                <a:ln>
                  <a:noFill/>
                </a:ln>
                <a:solidFill>
                  <a:srgbClr val="FFFFFF"/>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2"/>
          <p:cNvSpPr>
            <a:spLocks noGrp="1" noRot="1" noChangeAspect="1" noChangeArrowheads="1" noTextEdit="1"/>
          </p:cNvSpPr>
          <p:nvPr>
            <p:ph type="sldImg"/>
          </p:nvPr>
        </p:nvSpPr>
        <p:spPr>
          <a:solidFill>
            <a:srgbClr val="FFFFFF"/>
          </a:solidFill>
          <a:ln/>
        </p:spPr>
      </p:sp>
      <p:sp>
        <p:nvSpPr>
          <p:cNvPr id="282626"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3"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8876B1C-4A04-8F41-8E16-3DD5A3EC2F42}" type="slidenum">
              <a:rPr lang="en-US" sz="1200">
                <a:solidFill>
                  <a:srgbClr val="1F497D"/>
                </a:solidFill>
                <a:latin typeface="Times New Roman" charset="0"/>
                <a:ea typeface="Osaka" charset="0"/>
                <a:cs typeface="Osaka" charset="0"/>
              </a:rPr>
              <a:pPr algn="r" eaLnBrk="1" hangingPunct="1"/>
              <a:t>25</a:t>
            </a:fld>
            <a:endParaRPr lang="en-US" sz="1200">
              <a:solidFill>
                <a:srgbClr val="1F497D"/>
              </a:solidFill>
              <a:latin typeface="Times New Roman" charset="0"/>
              <a:ea typeface="Osaka" charset="0"/>
              <a:cs typeface="Osaka" charset="0"/>
            </a:endParaRPr>
          </a:p>
        </p:txBody>
      </p:sp>
      <p:sp>
        <p:nvSpPr>
          <p:cNvPr id="284674" name="Rectangle 2"/>
          <p:cNvSpPr>
            <a:spLocks noGrp="1" noRot="1" noChangeAspect="1" noChangeArrowheads="1" noTextEdit="1"/>
          </p:cNvSpPr>
          <p:nvPr>
            <p:ph type="sldImg"/>
          </p:nvPr>
        </p:nvSpPr>
        <p:spPr>
          <a:solidFill>
            <a:srgbClr val="FFFFFF"/>
          </a:solidFill>
          <a:ln/>
        </p:spPr>
      </p:sp>
      <p:sp>
        <p:nvSpPr>
          <p:cNvPr id="284675" name="Rectangle 3"/>
          <p:cNvSpPr>
            <a:spLocks noGrp="1" noChangeArrowheads="1"/>
          </p:cNvSpPr>
          <p:nvPr>
            <p:ph type="body" idx="1"/>
          </p:nvPr>
        </p:nvSpPr>
        <p:spPr>
          <a:noFill/>
          <a:ln>
            <a:solidFill>
              <a:srgbClr val="000000"/>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39443CB6-3BCB-A149-8704-5AC1230A0F70}" type="slidenum">
              <a:rPr lang="en-US" sz="1200">
                <a:solidFill>
                  <a:srgbClr val="1F497D"/>
                </a:solidFill>
                <a:latin typeface="Times New Roman" charset="0"/>
                <a:ea typeface="Osaka" charset="0"/>
                <a:cs typeface="Osaka" charset="0"/>
              </a:rPr>
              <a:pPr algn="r" eaLnBrk="1" hangingPunct="1"/>
              <a:t>26</a:t>
            </a:fld>
            <a:endParaRPr lang="en-US" sz="1200">
              <a:solidFill>
                <a:srgbClr val="1F497D"/>
              </a:solidFill>
              <a:latin typeface="Times New Roman" charset="0"/>
              <a:ea typeface="Osaka" charset="0"/>
              <a:cs typeface="Osaka" charset="0"/>
            </a:endParaRPr>
          </a:p>
        </p:txBody>
      </p:sp>
      <p:sp>
        <p:nvSpPr>
          <p:cNvPr id="286722" name="Rectangle 2"/>
          <p:cNvSpPr>
            <a:spLocks noGrp="1" noRot="1" noChangeAspect="1" noChangeArrowheads="1" noTextEdit="1"/>
          </p:cNvSpPr>
          <p:nvPr>
            <p:ph type="sldImg"/>
          </p:nvPr>
        </p:nvSpPr>
        <p:spPr>
          <a:solidFill>
            <a:srgbClr val="FFFFFF"/>
          </a:solidFill>
          <a:ln/>
        </p:spPr>
      </p:sp>
      <p:sp>
        <p:nvSpPr>
          <p:cNvPr id="286723" name="Rectangle 3"/>
          <p:cNvSpPr>
            <a:spLocks noGrp="1" noChangeArrowheads="1"/>
          </p:cNvSpPr>
          <p:nvPr>
            <p:ph type="body" idx="1"/>
          </p:nvPr>
        </p:nvSpPr>
        <p:spPr>
          <a:noFill/>
          <a:ln>
            <a:solidFill>
              <a:srgbClr val="000000"/>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908CAF83-6F0A-004A-A0E8-877485F60281}" type="slidenum">
              <a:rPr lang="en-US" sz="1200">
                <a:solidFill>
                  <a:srgbClr val="1F497D"/>
                </a:solidFill>
                <a:latin typeface="Times New Roman" charset="0"/>
                <a:ea typeface="Osaka" charset="0"/>
                <a:cs typeface="Osaka" charset="0"/>
              </a:rPr>
              <a:pPr algn="r" eaLnBrk="1" hangingPunct="1"/>
              <a:t>27</a:t>
            </a:fld>
            <a:endParaRPr lang="en-US" sz="1200">
              <a:solidFill>
                <a:srgbClr val="1F497D"/>
              </a:solidFill>
              <a:latin typeface="Times New Roman" charset="0"/>
              <a:ea typeface="Osaka" charset="0"/>
              <a:cs typeface="Osaka" charset="0"/>
            </a:endParaRPr>
          </a:p>
        </p:txBody>
      </p:sp>
      <p:sp>
        <p:nvSpPr>
          <p:cNvPr id="288770" name="Rectangle 2"/>
          <p:cNvSpPr>
            <a:spLocks noGrp="1" noRot="1" noChangeAspect="1" noChangeArrowheads="1" noTextEdit="1"/>
          </p:cNvSpPr>
          <p:nvPr>
            <p:ph type="sldImg"/>
          </p:nvPr>
        </p:nvSpPr>
        <p:spPr>
          <a:solidFill>
            <a:srgbClr val="FFFFFF"/>
          </a:solidFill>
          <a:ln/>
        </p:spPr>
      </p:sp>
      <p:sp>
        <p:nvSpPr>
          <p:cNvPr id="288771" name="Rectangle 3"/>
          <p:cNvSpPr>
            <a:spLocks noGrp="1" noChangeArrowheads="1"/>
          </p:cNvSpPr>
          <p:nvPr>
            <p:ph type="body" idx="1"/>
          </p:nvPr>
        </p:nvSpPr>
        <p:spPr>
          <a:noFill/>
          <a:ln>
            <a:solidFill>
              <a:srgbClr val="000000"/>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7" name="Rectangle 2"/>
          <p:cNvSpPr>
            <a:spLocks noGrp="1" noRot="1" noChangeAspect="1" noChangeArrowheads="1" noTextEdit="1"/>
          </p:cNvSpPr>
          <p:nvPr>
            <p:ph type="sldImg"/>
          </p:nvPr>
        </p:nvSpPr>
        <p:spPr>
          <a:solidFill>
            <a:srgbClr val="FFFFFF"/>
          </a:solidFill>
          <a:ln/>
        </p:spPr>
      </p:sp>
      <p:sp>
        <p:nvSpPr>
          <p:cNvPr id="290818"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70E0DF7-9D98-9841-8600-2D33256A9FAF}" type="slidenum">
              <a:rPr kumimoji="0" lang="en-US" sz="1200" b="0" i="0" u="none" strike="noStrike" kern="1200" cap="none" spc="0" normalizeH="0" baseline="0" noProof="0">
                <a:ln>
                  <a:noFill/>
                </a:ln>
                <a:solidFill>
                  <a:srgbClr val="FFFFFF"/>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2"/>
          <p:cNvSpPr>
            <a:spLocks noGrp="1" noRot="1" noChangeAspect="1" noChangeArrowheads="1" noTextEdit="1"/>
          </p:cNvSpPr>
          <p:nvPr>
            <p:ph type="sldImg"/>
          </p:nvPr>
        </p:nvSpPr>
        <p:spPr>
          <a:solidFill>
            <a:srgbClr val="FFFFFF"/>
          </a:solidFill>
          <a:ln/>
        </p:spPr>
      </p:sp>
      <p:sp>
        <p:nvSpPr>
          <p:cNvPr id="29491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F6F6781-037B-C948-80C1-2A325A27EA10}" type="slidenum">
              <a:rPr lang="en-GB" sz="1200">
                <a:solidFill>
                  <a:srgbClr val="FFFFFF"/>
                </a:solidFill>
                <a:latin typeface="Comic Sans MS" charset="0"/>
              </a:rPr>
              <a:pPr eaLnBrk="1" hangingPunct="1"/>
              <a:t>31</a:t>
            </a:fld>
            <a:endParaRPr lang="en-GB" sz="1200">
              <a:solidFill>
                <a:srgbClr val="FFFFFF"/>
              </a:solidFill>
              <a:latin typeface="Comic Sans MS" charset="0"/>
            </a:endParaRPr>
          </a:p>
        </p:txBody>
      </p:sp>
      <p:sp>
        <p:nvSpPr>
          <p:cNvPr id="296962" name="Rectangle 2"/>
          <p:cNvSpPr>
            <a:spLocks noGrp="1" noRot="1" noChangeAspect="1" noChangeArrowheads="1"/>
          </p:cNvSpPr>
          <p:nvPr>
            <p:ph type="sldImg"/>
          </p:nvPr>
        </p:nvSpPr>
        <p:spPr>
          <a:solidFill>
            <a:srgbClr val="FFFFFF"/>
          </a:solidFill>
          <a:ln/>
        </p:spPr>
      </p:sp>
      <p:sp>
        <p:nvSpPr>
          <p:cNvPr id="2969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0EDD44BB-8A48-184E-9490-B8CCD454513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42690" name="Rectangle 2"/>
          <p:cNvSpPr>
            <a:spLocks noGrp="1" noRot="1" noChangeAspect="1" noChangeArrowheads="1"/>
          </p:cNvSpPr>
          <p:nvPr>
            <p:ph type="sldImg"/>
          </p:nvPr>
        </p:nvSpPr>
        <p:spPr>
          <a:solidFill>
            <a:srgbClr val="FFFFFF"/>
          </a:solidFill>
          <a:ln/>
        </p:spPr>
      </p:sp>
      <p:sp>
        <p:nvSpPr>
          <p:cNvPr id="2426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8966275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2"/>
          <p:cNvSpPr>
            <a:spLocks noGrp="1" noRot="1" noChangeAspect="1" noChangeArrowheads="1" noTextEdit="1"/>
          </p:cNvSpPr>
          <p:nvPr>
            <p:ph type="sldImg"/>
          </p:nvPr>
        </p:nvSpPr>
        <p:spPr>
          <a:solidFill>
            <a:srgbClr val="FFFFFF"/>
          </a:solidFill>
          <a:ln/>
        </p:spPr>
      </p:sp>
      <p:sp>
        <p:nvSpPr>
          <p:cNvPr id="299010" name="Rectangle 3"/>
          <p:cNvSpPr>
            <a:spLocks noGrp="1" noChangeArrowheads="1"/>
          </p:cNvSpPr>
          <p:nvPr>
            <p:ph type="body" idx="1"/>
          </p:nvPr>
        </p:nvSpPr>
        <p:spPr>
          <a:xfrm>
            <a:off x="685800" y="4343400"/>
            <a:ext cx="5486400" cy="4114800"/>
          </a:xfrm>
          <a:solidFill>
            <a:srgbClr val="FFFFFF"/>
          </a:solidFill>
          <a:ln>
            <a:solidFill>
              <a:srgbClr val="000000"/>
            </a:solidFill>
          </a:ln>
          <a:extLs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08CAF83-6F0A-004A-A0E8-877485F60281}" type="slidenum">
              <a:rPr kumimoji="0" lang="en-US" sz="1200" b="0" i="0" u="none" strike="noStrike" kern="1200" cap="none" spc="0" normalizeH="0" baseline="0" noProof="0">
                <a:ln>
                  <a:noFill/>
                </a:ln>
                <a:solidFill>
                  <a:srgbClr val="1F497D"/>
                </a:solidFill>
                <a:effectLst/>
                <a:uLnTx/>
                <a:uFillTx/>
                <a:latin typeface="Times New Roman" charset="0"/>
                <a:ea typeface="Osaka" charset="0"/>
                <a:cs typeface="Osaka"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srgbClr val="1F497D"/>
              </a:solidFill>
              <a:effectLst/>
              <a:uLnTx/>
              <a:uFillTx/>
              <a:latin typeface="Times New Roman" charset="0"/>
              <a:ea typeface="Osaka" charset="0"/>
              <a:cs typeface="Osaka" charset="0"/>
            </a:endParaRPr>
          </a:p>
        </p:txBody>
      </p:sp>
      <p:sp>
        <p:nvSpPr>
          <p:cNvPr id="288770" name="Rectangle 2"/>
          <p:cNvSpPr>
            <a:spLocks noGrp="1" noRot="1" noChangeAspect="1" noChangeArrowheads="1" noTextEdit="1"/>
          </p:cNvSpPr>
          <p:nvPr>
            <p:ph type="sldImg"/>
          </p:nvPr>
        </p:nvSpPr>
        <p:spPr>
          <a:solidFill>
            <a:srgbClr val="FFFFFF"/>
          </a:solidFill>
          <a:ln/>
        </p:spPr>
      </p:sp>
      <p:sp>
        <p:nvSpPr>
          <p:cNvPr id="288771" name="Rectangle 3"/>
          <p:cNvSpPr>
            <a:spLocks noGrp="1" noChangeArrowheads="1"/>
          </p:cNvSpPr>
          <p:nvPr>
            <p:ph type="body" idx="1"/>
          </p:nvPr>
        </p:nvSpPr>
        <p:spPr>
          <a:noFill/>
          <a:ln>
            <a:solidFill>
              <a:srgbClr val="000000"/>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150704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EBF9B4A0-0119-5D41-AC9D-97819219FE62}" type="slidenum">
              <a:rPr lang="en-US" sz="1200">
                <a:solidFill>
                  <a:srgbClr val="1F497D"/>
                </a:solidFill>
                <a:latin typeface="Times New Roman" charset="0"/>
                <a:ea typeface="Osaka" charset="0"/>
                <a:cs typeface="Osaka" charset="0"/>
              </a:rPr>
              <a:pPr algn="r" eaLnBrk="1" hangingPunct="1"/>
              <a:t>34</a:t>
            </a:fld>
            <a:endParaRPr lang="en-US" sz="1200">
              <a:solidFill>
                <a:srgbClr val="1F497D"/>
              </a:solidFill>
              <a:latin typeface="Times New Roman" charset="0"/>
              <a:ea typeface="Osaka" charset="0"/>
              <a:cs typeface="Osaka" charset="0"/>
            </a:endParaRPr>
          </a:p>
        </p:txBody>
      </p:sp>
      <p:sp>
        <p:nvSpPr>
          <p:cNvPr id="303106" name="Rectangle 2"/>
          <p:cNvSpPr>
            <a:spLocks noGrp="1" noRot="1" noChangeAspect="1" noChangeArrowheads="1" noTextEdit="1"/>
          </p:cNvSpPr>
          <p:nvPr>
            <p:ph type="sldImg"/>
          </p:nvPr>
        </p:nvSpPr>
        <p:spPr>
          <a:solidFill>
            <a:srgbClr val="FFFFFF"/>
          </a:solidFill>
          <a:ln/>
        </p:spPr>
      </p:sp>
      <p:sp>
        <p:nvSpPr>
          <p:cNvPr id="303107" name="Rectangle 3"/>
          <p:cNvSpPr>
            <a:spLocks noGrp="1" noChangeArrowheads="1"/>
          </p:cNvSpPr>
          <p:nvPr>
            <p:ph type="body" idx="1"/>
          </p:nvPr>
        </p:nvSpPr>
        <p:spPr>
          <a:noFill/>
          <a:ln>
            <a:solidFill>
              <a:srgbClr val="000000"/>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3"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B787B15A-D1C2-A344-BAEF-56EFB572ABDF}" type="slidenum">
              <a:rPr lang="en-US" sz="1200">
                <a:solidFill>
                  <a:srgbClr val="1F497D"/>
                </a:solidFill>
                <a:latin typeface="Times New Roman" charset="0"/>
                <a:ea typeface="Osaka" charset="0"/>
                <a:cs typeface="Osaka" charset="0"/>
              </a:rPr>
              <a:pPr algn="r" eaLnBrk="1" hangingPunct="1"/>
              <a:t>35</a:t>
            </a:fld>
            <a:endParaRPr lang="en-US" sz="1200">
              <a:solidFill>
                <a:srgbClr val="1F497D"/>
              </a:solidFill>
              <a:latin typeface="Times New Roman" charset="0"/>
              <a:ea typeface="Osaka" charset="0"/>
              <a:cs typeface="Osaka" charset="0"/>
            </a:endParaRPr>
          </a:p>
        </p:txBody>
      </p:sp>
      <p:sp>
        <p:nvSpPr>
          <p:cNvPr id="305154" name="Rectangle 2"/>
          <p:cNvSpPr>
            <a:spLocks noGrp="1" noRot="1" noChangeAspect="1" noChangeArrowheads="1" noTextEdit="1"/>
          </p:cNvSpPr>
          <p:nvPr>
            <p:ph type="sldImg"/>
          </p:nvPr>
        </p:nvSpPr>
        <p:spPr>
          <a:solidFill>
            <a:srgbClr val="FFFFFF"/>
          </a:solidFill>
          <a:ln/>
        </p:spPr>
      </p:sp>
      <p:sp>
        <p:nvSpPr>
          <p:cNvPr id="305155" name="Rectangle 3"/>
          <p:cNvSpPr>
            <a:spLocks noGrp="1" noChangeArrowheads="1"/>
          </p:cNvSpPr>
          <p:nvPr>
            <p:ph type="body" idx="1"/>
          </p:nvPr>
        </p:nvSpPr>
        <p:spPr>
          <a:noFill/>
          <a:ln>
            <a:solidFill>
              <a:srgbClr val="000000"/>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15B8E1AF-AEC1-F840-B0BB-F9400FA8A901}" type="slidenum">
              <a:rPr lang="en-US" sz="1200">
                <a:solidFill>
                  <a:srgbClr val="1F497D"/>
                </a:solidFill>
                <a:latin typeface="Times New Roman" charset="0"/>
                <a:ea typeface="Osaka" charset="0"/>
                <a:cs typeface="Osaka" charset="0"/>
              </a:rPr>
              <a:pPr algn="r" eaLnBrk="1" hangingPunct="1"/>
              <a:t>42</a:t>
            </a:fld>
            <a:endParaRPr lang="en-US" sz="1200">
              <a:solidFill>
                <a:srgbClr val="1F497D"/>
              </a:solidFill>
              <a:latin typeface="Times New Roman" charset="0"/>
              <a:ea typeface="Osaka" charset="0"/>
              <a:cs typeface="Osaka" charset="0"/>
            </a:endParaRPr>
          </a:p>
        </p:txBody>
      </p:sp>
      <p:sp>
        <p:nvSpPr>
          <p:cNvPr id="313346" name="Rectangle 2"/>
          <p:cNvSpPr>
            <a:spLocks noGrp="1" noRot="1" noChangeAspect="1" noChangeArrowheads="1" noTextEdit="1"/>
          </p:cNvSpPr>
          <p:nvPr>
            <p:ph type="sldImg"/>
          </p:nvPr>
        </p:nvSpPr>
        <p:spPr>
          <a:solidFill>
            <a:srgbClr val="FFFFFF"/>
          </a:solidFill>
          <a:ln/>
        </p:spPr>
      </p:sp>
      <p:sp>
        <p:nvSpPr>
          <p:cNvPr id="313347" name="Rectangle 3"/>
          <p:cNvSpPr>
            <a:spLocks noGrp="1" noChangeArrowheads="1"/>
          </p:cNvSpPr>
          <p:nvPr>
            <p:ph type="body" idx="1"/>
          </p:nvPr>
        </p:nvSpPr>
        <p:spPr>
          <a:noFill/>
          <a:ln>
            <a:solidFill>
              <a:srgbClr val="000000"/>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F29A2DBA-6997-DA46-85DB-92AD55094EB2}" type="slidenum">
              <a:rPr lang="en-US" sz="1200">
                <a:solidFill>
                  <a:srgbClr val="1F497D"/>
                </a:solidFill>
                <a:latin typeface="Times New Roman" charset="0"/>
                <a:ea typeface="Osaka" charset="0"/>
                <a:cs typeface="Osaka" charset="0"/>
              </a:rPr>
              <a:pPr algn="r" eaLnBrk="1" hangingPunct="1"/>
              <a:t>43</a:t>
            </a:fld>
            <a:endParaRPr lang="en-US" sz="1200">
              <a:solidFill>
                <a:srgbClr val="1F497D"/>
              </a:solidFill>
              <a:latin typeface="Times New Roman" charset="0"/>
              <a:ea typeface="Osaka" charset="0"/>
              <a:cs typeface="Osaka" charset="0"/>
            </a:endParaRPr>
          </a:p>
        </p:txBody>
      </p:sp>
      <p:sp>
        <p:nvSpPr>
          <p:cNvPr id="315394" name="Rectangle 2"/>
          <p:cNvSpPr>
            <a:spLocks noGrp="1" noRot="1" noChangeAspect="1" noChangeArrowheads="1" noTextEdit="1"/>
          </p:cNvSpPr>
          <p:nvPr>
            <p:ph type="sldImg"/>
          </p:nvPr>
        </p:nvSpPr>
        <p:spPr>
          <a:solidFill>
            <a:srgbClr val="FFFFFF"/>
          </a:solidFill>
          <a:ln/>
        </p:spPr>
      </p:sp>
      <p:sp>
        <p:nvSpPr>
          <p:cNvPr id="315395" name="Rectangle 3"/>
          <p:cNvSpPr>
            <a:spLocks noGrp="1" noChangeArrowheads="1"/>
          </p:cNvSpPr>
          <p:nvPr>
            <p:ph type="body" idx="1"/>
          </p:nvPr>
        </p:nvSpPr>
        <p:spPr>
          <a:noFill/>
          <a:ln>
            <a:solidFill>
              <a:srgbClr val="000000"/>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9A2DBA-6997-DA46-85DB-92AD55094EB2}" type="slidenum">
              <a:rPr kumimoji="0" lang="en-US" sz="1200" b="0" i="0" u="none" strike="noStrike" kern="1200" cap="none" spc="0" normalizeH="0" baseline="0" noProof="0">
                <a:ln>
                  <a:noFill/>
                </a:ln>
                <a:solidFill>
                  <a:srgbClr val="1F497D"/>
                </a:solidFill>
                <a:effectLst/>
                <a:uLnTx/>
                <a:uFillTx/>
                <a:latin typeface="Times New Roman" charset="0"/>
                <a:ea typeface="Osaka" charset="0"/>
                <a:cs typeface="Osaka"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a:ln>
                <a:noFill/>
              </a:ln>
              <a:solidFill>
                <a:srgbClr val="1F497D"/>
              </a:solidFill>
              <a:effectLst/>
              <a:uLnTx/>
              <a:uFillTx/>
              <a:latin typeface="Times New Roman" charset="0"/>
              <a:ea typeface="Osaka" charset="0"/>
              <a:cs typeface="Osaka" charset="0"/>
            </a:endParaRPr>
          </a:p>
        </p:txBody>
      </p:sp>
      <p:sp>
        <p:nvSpPr>
          <p:cNvPr id="315394" name="Rectangle 2"/>
          <p:cNvSpPr>
            <a:spLocks noGrp="1" noRot="1" noChangeAspect="1" noChangeArrowheads="1" noTextEdit="1"/>
          </p:cNvSpPr>
          <p:nvPr>
            <p:ph type="sldImg"/>
          </p:nvPr>
        </p:nvSpPr>
        <p:spPr>
          <a:solidFill>
            <a:srgbClr val="FFFFFF"/>
          </a:solidFill>
          <a:ln/>
        </p:spPr>
      </p:sp>
      <p:sp>
        <p:nvSpPr>
          <p:cNvPr id="315395" name="Rectangle 3"/>
          <p:cNvSpPr>
            <a:spLocks noGrp="1" noChangeArrowheads="1"/>
          </p:cNvSpPr>
          <p:nvPr>
            <p:ph type="body" idx="1"/>
          </p:nvPr>
        </p:nvSpPr>
        <p:spPr>
          <a:noFill/>
          <a:ln>
            <a:solidFill>
              <a:srgbClr val="000000"/>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7320290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89"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A9A1F163-5327-6B40-898A-3C8AFDA72B2B}" type="slidenum">
              <a:rPr lang="en-US" sz="1200">
                <a:solidFill>
                  <a:srgbClr val="1F497D"/>
                </a:solidFill>
                <a:latin typeface="Times New Roman" charset="0"/>
                <a:ea typeface="Osaka" charset="0"/>
                <a:cs typeface="Osaka" charset="0"/>
              </a:rPr>
              <a:pPr algn="r" eaLnBrk="1" hangingPunct="1"/>
              <a:t>45</a:t>
            </a:fld>
            <a:endParaRPr lang="en-US" sz="1200">
              <a:solidFill>
                <a:srgbClr val="1F497D"/>
              </a:solidFill>
              <a:latin typeface="Times New Roman" charset="0"/>
              <a:ea typeface="Osaka" charset="0"/>
              <a:cs typeface="Osaka" charset="0"/>
            </a:endParaRPr>
          </a:p>
        </p:txBody>
      </p:sp>
      <p:sp>
        <p:nvSpPr>
          <p:cNvPr id="319490" name="Rectangle 2"/>
          <p:cNvSpPr>
            <a:spLocks noGrp="1" noRot="1" noChangeAspect="1" noChangeArrowheads="1" noTextEdit="1"/>
          </p:cNvSpPr>
          <p:nvPr>
            <p:ph type="sldImg"/>
          </p:nvPr>
        </p:nvSpPr>
        <p:spPr>
          <a:solidFill>
            <a:srgbClr val="FFFFFF"/>
          </a:solidFill>
          <a:ln/>
        </p:spPr>
      </p:sp>
      <p:sp>
        <p:nvSpPr>
          <p:cNvPr id="319491" name="Rectangle 3"/>
          <p:cNvSpPr>
            <a:spLocks noGrp="1" noChangeArrowheads="1"/>
          </p:cNvSpPr>
          <p:nvPr>
            <p:ph type="body" idx="1"/>
          </p:nvPr>
        </p:nvSpPr>
        <p:spPr>
          <a:noFill/>
          <a:ln>
            <a:solidFill>
              <a:srgbClr val="000000"/>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4F54C98-7ACF-8644-86AF-B20EF0DAFC7B}" type="slidenum">
              <a:rPr kumimoji="0" lang="en-US" sz="1200" b="0" i="0" u="none" strike="noStrike" kern="1200" cap="none" spc="0" normalizeH="0" baseline="0" noProof="0">
                <a:ln>
                  <a:noFill/>
                </a:ln>
                <a:solidFill>
                  <a:srgbClr val="FFFFFF"/>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2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941F4F3-470A-0A46-8475-260574475FE3}" type="slidenum">
              <a:rPr kumimoji="0" lang="en-US" sz="1200" b="0" i="0" u="none" strike="noStrike" kern="1200" cap="none" spc="0" normalizeH="0" baseline="0" noProof="0">
                <a:ln>
                  <a:noFill/>
                </a:ln>
                <a:solidFill>
                  <a:srgbClr val="FFFFFF"/>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2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0"/>
                <a:cs typeface="ＭＳ Ｐゴシック" charset="0"/>
              </a:rPr>
              <a:t>The double foundation of equipping gifts was laid but once in the first century. Yet upon it through the ages God has provided more three equipping gifts.</a:t>
            </a:r>
          </a:p>
          <a:p>
            <a:pPr eaLnBrk="1" hangingPunct="1"/>
            <a:r>
              <a:rPr lang="en-US" dirty="0">
                <a:latin typeface="Arial" charset="0"/>
                <a:ea typeface="ＭＳ Ｐゴシック" charset="0"/>
                <a:cs typeface="ＭＳ Ｐゴシック" charset="0"/>
              </a:rPr>
              <a:t>_________________</a:t>
            </a:r>
          </a:p>
          <a:p>
            <a:pPr eaLnBrk="1" hangingPunct="1"/>
            <a:r>
              <a:rPr lang="en-US" dirty="0">
                <a:latin typeface="Arial" charset="0"/>
                <a:ea typeface="ＭＳ Ｐゴシック" charset="0"/>
                <a:cs typeface="ＭＳ Ｐゴシック" charset="0"/>
              </a:rPr>
              <a:t>HS-08-Apostle-20</a:t>
            </a:r>
          </a:p>
          <a:p>
            <a:pPr eaLnBrk="1" hangingPunct="1"/>
            <a:r>
              <a:rPr lang="en-US" dirty="0">
                <a:latin typeface="Arial" charset="0"/>
                <a:ea typeface="ＭＳ Ｐゴシック" charset="0"/>
                <a:cs typeface="ＭＳ Ｐゴシック" charset="0"/>
              </a:rPr>
              <a:t>HS-09-Prophecy-3, 5</a:t>
            </a:r>
          </a:p>
          <a:p>
            <a:pPr eaLnBrk="1" hangingPunct="1"/>
            <a:r>
              <a:rPr lang="en-US" dirty="0">
                <a:latin typeface="Arial" charset="0"/>
                <a:ea typeface="ＭＳ Ｐゴシック" charset="0"/>
                <a:cs typeface="ＭＳ Ｐゴシック" charset="0"/>
              </a:rPr>
              <a:t>NS-10-Ephesians-245</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84BF74D-8E42-4E49-BBDC-73835B083D44}"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415028995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7C3A83B-908B-BC41-A2CB-6F536656A527}" type="slidenum">
              <a:rPr kumimoji="0" lang="en-US" sz="1200" b="0" i="0" u="none" strike="noStrike" kern="1200" cap="none" spc="0" normalizeH="0" baseline="0" noProof="0">
                <a:ln>
                  <a:noFill/>
                </a:ln>
                <a:solidFill>
                  <a:srgbClr val="FFFFFF"/>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2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EEDFEB-F0FE-7F42-9AA9-CD8C67AFD652}" type="slidenum">
              <a:rPr kumimoji="0" lang="en-US" sz="1200" b="0" i="0" u="none" strike="noStrike" kern="1200" cap="none" spc="0" normalizeH="0" baseline="0" noProof="0">
                <a:ln>
                  <a:noFill/>
                </a:ln>
                <a:solidFill>
                  <a:srgbClr val="FFFFFF"/>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2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10A313-0C99-A844-B2E0-9B57BAF72D31}" type="slidenum">
              <a:rPr kumimoji="0" lang="en-US" sz="1200" b="0" i="0" u="none" strike="noStrike" kern="1200" cap="none" spc="0" normalizeH="0" baseline="0" noProof="0">
                <a:ln>
                  <a:noFill/>
                </a:ln>
                <a:solidFill>
                  <a:srgbClr val="FFFFFF"/>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2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BDA20C0-EB3A-EB4A-A08A-B03914960763}" type="slidenum">
              <a:rPr kumimoji="0" lang="en-US" sz="1200" b="0" i="0" u="none" strike="noStrike" kern="1200" cap="none" spc="0" normalizeH="0" baseline="0" noProof="0">
                <a:ln>
                  <a:noFill/>
                </a:ln>
                <a:solidFill>
                  <a:srgbClr val="FFFFFF"/>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2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1031"/>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74FD1D65-B4AC-854D-AC50-C6B330103B25}" type="slidenum">
              <a:rPr lang="en-US" sz="1200">
                <a:solidFill>
                  <a:schemeClr val="tx2"/>
                </a:solidFill>
                <a:latin typeface="Times New Roman" charset="0"/>
                <a:ea typeface="Osaka" charset="0"/>
                <a:cs typeface="Osaka" charset="0"/>
              </a:rPr>
              <a:pPr algn="r" eaLnBrk="1" hangingPunct="1"/>
              <a:t>53</a:t>
            </a:fld>
            <a:endParaRPr lang="en-US" sz="1200">
              <a:solidFill>
                <a:schemeClr val="tx2"/>
              </a:solidFill>
              <a:latin typeface="Times New Roman" charset="0"/>
              <a:ea typeface="Osaka" charset="0"/>
              <a:cs typeface="Osaka" charset="0"/>
            </a:endParaRPr>
          </a:p>
        </p:txBody>
      </p:sp>
      <p:sp>
        <p:nvSpPr>
          <p:cNvPr id="334850" name="Rectangle 2"/>
          <p:cNvSpPr>
            <a:spLocks noGrp="1" noRot="1" noChangeAspect="1" noChangeArrowheads="1" noTextEdit="1"/>
          </p:cNvSpPr>
          <p:nvPr>
            <p:ph type="sldImg"/>
          </p:nvPr>
        </p:nvSpPr>
        <p:spPr>
          <a:solidFill>
            <a:srgbClr val="FFFFFF"/>
          </a:solidFill>
          <a:ln/>
        </p:spPr>
      </p:sp>
      <p:sp>
        <p:nvSpPr>
          <p:cNvPr id="334851" name="Rectangle 3"/>
          <p:cNvSpPr>
            <a:spLocks noGrp="1" noChangeArrowheads="1"/>
          </p:cNvSpPr>
          <p:nvPr>
            <p:ph type="body" idx="1"/>
          </p:nvPr>
        </p:nvSpPr>
        <p:spPr>
          <a:noFill/>
          <a:ln>
            <a:solidFill>
              <a:srgbClr val="000000"/>
            </a:solidFill>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033533D-19D1-A447-BE69-197FFE3B8E34}" type="slidenum">
              <a:rPr kumimoji="0" lang="en-US" sz="1200" b="0" i="0" u="none" strike="noStrike" kern="1200" cap="none" spc="0" normalizeH="0" baseline="0" noProof="0">
                <a:ln>
                  <a:noFill/>
                </a:ln>
                <a:solidFill>
                  <a:srgbClr val="FFFFFF"/>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79202" name="Rectangle 2"/>
          <p:cNvSpPr>
            <a:spLocks noGrp="1" noRot="1" noChangeAspect="1" noChangeArrowheads="1"/>
          </p:cNvSpPr>
          <p:nvPr>
            <p:ph type="sldImg"/>
          </p:nvPr>
        </p:nvSpPr>
        <p:spPr>
          <a:solidFill>
            <a:srgbClr val="FFFFFF"/>
          </a:solidFill>
          <a:ln/>
        </p:spPr>
      </p:sp>
      <p:sp>
        <p:nvSpPr>
          <p:cNvPr id="17920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Times New Roman" charset="0"/>
                <a:ea typeface="ＭＳ Ｐゴシック" charset="0"/>
                <a:cs typeface="ＭＳ Ｐゴシック" charset="0"/>
              </a:rPr>
              <a:t>Wayne A. Grudem, </a:t>
            </a:r>
            <a:r>
              <a:rPr lang="ja-JP" alt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Why Christians Can Still Prophesy: Scripture Encourages Us to Seek this Gift yet Today,</a:t>
            </a:r>
            <a:r>
              <a:rPr lang="ja-JP" alt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 </a:t>
            </a:r>
            <a:r>
              <a:rPr lang="en-US" altLang="ja-JP" i="1" dirty="0">
                <a:latin typeface="Times New Roman" charset="0"/>
                <a:ea typeface="ＭＳ Ｐゴシック" charset="0"/>
                <a:cs typeface="ＭＳ Ｐゴシック" charset="0"/>
              </a:rPr>
              <a:t>Christianity Today</a:t>
            </a:r>
            <a:r>
              <a:rPr lang="en-US" altLang="ja-JP" dirty="0">
                <a:latin typeface="Times New Roman" charset="0"/>
                <a:ea typeface="ＭＳ Ｐゴシック" charset="0"/>
                <a:cs typeface="ＭＳ Ｐゴシック" charset="0"/>
              </a:rPr>
              <a:t> [September 16, 1988] 29; cf. Grudem</a:t>
            </a:r>
            <a:r>
              <a:rPr lang="fr-FR" altLang="ja-JP"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1988 book, </a:t>
            </a:r>
            <a:r>
              <a:rPr lang="en-US" altLang="ja-JP" i="1" dirty="0">
                <a:latin typeface="Times New Roman" charset="0"/>
                <a:ea typeface="ＭＳ Ｐゴシック" charset="0"/>
                <a:cs typeface="ＭＳ Ｐゴシック" charset="0"/>
              </a:rPr>
              <a:t>The Gift of Prophecy.</a:t>
            </a:r>
            <a:endParaRPr lang="en-US" i="1"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8887272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1CF9E9B-EB05-6041-ACB4-B43083C28A15}" type="slidenum">
              <a:rPr kumimoji="0" lang="en-US" sz="1200" b="1"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200" b="1"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045D86B-4277-3148-9405-55214B26A519}" type="slidenum">
              <a:rPr kumimoji="0" lang="en-US" sz="1200" b="1"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200" b="1"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201730" name="Rectangle 2"/>
          <p:cNvSpPr>
            <a:spLocks noGrp="1" noRot="1" noChangeAspect="1" noChangeArrowheads="1" noTextEdit="1"/>
          </p:cNvSpPr>
          <p:nvPr>
            <p:ph type="sldImg"/>
          </p:nvPr>
        </p:nvSpPr>
        <p:spPr>
          <a:ln/>
        </p:spPr>
      </p:sp>
      <p:sp>
        <p:nvSpPr>
          <p:cNvPr id="2017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91EF32B-BFAF-C747-ADA2-1BAD54477A0F}" type="slidenum">
              <a:rPr kumimoji="0" lang="en-US" sz="1200" b="1"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1"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9561BEC-209B-F046-81DD-4F15F0D67178}" type="slidenum">
              <a:rPr kumimoji="0" lang="en-US" sz="1200" b="1"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200" b="1" i="0" u="none" strike="noStrike" kern="1200" cap="none" spc="0" normalizeH="0" baseline="0" noProof="0" dirty="0">
              <a:ln>
                <a:noFill/>
              </a:ln>
              <a:solidFill>
                <a:srgbClr val="000000"/>
              </a:solidFill>
              <a:effectLst/>
              <a:uLnTx/>
              <a:uFillTx/>
              <a:latin typeface="Arial" charset="0"/>
              <a:ea typeface="ＭＳ Ｐゴシック" charset="0"/>
            </a:endParaRPr>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CD98BB6-AB4C-7A48-8DB7-E6E19095E668}" type="slidenum">
              <a:rPr lang="en-US" sz="1200">
                <a:solidFill>
                  <a:prstClr val="black"/>
                </a:solidFill>
              </a:rPr>
              <a:pPr/>
              <a:t>6</a:t>
            </a:fld>
            <a:endParaRPr lang="en-US" sz="1200">
              <a:solidFill>
                <a:prstClr val="black"/>
              </a:solidFill>
            </a:endParaRPr>
          </a:p>
        </p:txBody>
      </p:sp>
      <p:sp>
        <p:nvSpPr>
          <p:cNvPr id="942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0310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3EE90DA-CF4D-974A-8A90-5FFDC6F45771}" type="slidenum">
              <a:rPr lang="en-US" sz="1200"/>
              <a:pPr/>
              <a:t>59</a:t>
            </a:fld>
            <a:endParaRPr lang="en-US" sz="1200"/>
          </a:p>
        </p:txBody>
      </p:sp>
      <p:sp>
        <p:nvSpPr>
          <p:cNvPr id="347138" name="Rectangle 2"/>
          <p:cNvSpPr>
            <a:spLocks noGrp="1" noRot="1" noChangeAspect="1" noChangeArrowheads="1"/>
          </p:cNvSpPr>
          <p:nvPr>
            <p:ph type="sldImg"/>
          </p:nvPr>
        </p:nvSpPr>
        <p:spPr>
          <a:solidFill>
            <a:srgbClr val="FFFFFF"/>
          </a:solidFill>
          <a:ln/>
        </p:spPr>
      </p:sp>
      <p:sp>
        <p:nvSpPr>
          <p:cNvPr id="3471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0D6C54D6-0D3E-464D-B1FF-EE062204E3A7}" type="slidenum">
              <a:rPr lang="en-US" sz="1200">
                <a:solidFill>
                  <a:srgbClr val="000000"/>
                </a:solidFill>
              </a:rPr>
              <a:pPr algn="r"/>
              <a:t>60</a:t>
            </a:fld>
            <a:endParaRPr lang="en-US" sz="1200">
              <a:solidFill>
                <a:srgbClr val="000000"/>
              </a:solidFill>
            </a:endParaRPr>
          </a:p>
        </p:txBody>
      </p:sp>
      <p:sp>
        <p:nvSpPr>
          <p:cNvPr id="349186" name="Rectangle 2"/>
          <p:cNvSpPr>
            <a:spLocks noGrp="1" noRot="1" noChangeAspect="1" noChangeArrowheads="1" noTextEdit="1"/>
          </p:cNvSpPr>
          <p:nvPr>
            <p:ph type="sldImg"/>
          </p:nvPr>
        </p:nvSpPr>
        <p:spPr>
          <a:xfrm>
            <a:off x="1143000" y="685800"/>
            <a:ext cx="4573588" cy="3429000"/>
          </a:xfrm>
          <a:ln/>
        </p:spPr>
      </p:sp>
      <p:sp>
        <p:nvSpPr>
          <p:cNvPr id="3491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4F54C98-7ACF-8644-86AF-B20EF0DAFC7B}" type="slidenum">
              <a:rPr kumimoji="0" lang="en-US" sz="1200" b="0" i="0" u="none" strike="noStrike" kern="1200" cap="none" spc="0" normalizeH="0" baseline="0" noProof="0">
                <a:ln>
                  <a:noFill/>
                </a:ln>
                <a:solidFill>
                  <a:srgbClr val="FFFFFF"/>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200" b="0"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49263" rtl="0" eaLnBrk="1" fontAlgn="base" latinLnBrk="0" hangingPunct="1">
                <a:lnSpc>
                  <a:spcPct val="100000"/>
                </a:lnSpc>
                <a:spcBef>
                  <a:spcPct val="0"/>
                </a:spcBef>
                <a:spcAft>
                  <a:spcPct val="0"/>
                </a:spcAft>
                <a:buClr>
                  <a:srgbClr val="000000"/>
                </a:buClr>
                <a:buSzPct val="100000"/>
                <a:buFont typeface="Calibri" charset="0"/>
                <a:buNone/>
                <a:tabLst>
                  <a:tab pos="723900" algn="l"/>
                  <a:tab pos="1447800" algn="l"/>
                  <a:tab pos="2171700" algn="l"/>
                  <a:tab pos="2895600" algn="l"/>
                </a:tabLst>
                <a:defRPr/>
              </a:pPr>
              <a:t>63</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HS Holy Spirit (Pneumatology) in Arabic</a:t>
            </a:r>
            <a:endParaRPr lang="en-US" b="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993630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CD98BB6-AB4C-7A48-8DB7-E6E19095E668}" type="slidenum">
              <a:rPr lang="en-US" sz="1200">
                <a:solidFill>
                  <a:prstClr val="black"/>
                </a:solidFill>
              </a:rPr>
              <a:pPr/>
              <a:t>7</a:t>
            </a:fld>
            <a:endParaRPr lang="en-US" sz="1200">
              <a:solidFill>
                <a:prstClr val="black"/>
              </a:solidFill>
            </a:endParaRPr>
          </a:p>
        </p:txBody>
      </p:sp>
      <p:sp>
        <p:nvSpPr>
          <p:cNvPr id="94210"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03107"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D0CF969-2276-E642-B1F8-6AF17062E44A}"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a:ea typeface="ＭＳ Ｐゴシック" charset="0"/>
                <a:cs typeface="ＭＳ Ｐゴシック" charset="0"/>
              </a:rPr>
              <a:t>The NT has five distinct lists of spiritual gifts, though some would say Ephesians 4:11 describes not gifts but gifted men. I would say these list men with these gifts. Some gifts are listed only once, while prophecy shows up in every list due to its importance. The NT does not put them into categories as the NT is not a systematic theology. Instead, God wants us to use our heads to see how they fit together. It appears that 1 Peter 4:10-11 gives two main categories of gifts, so nine of the gifts are listed above based on whether one is speaking or serving while using their gift. Other gifts were foundational for the church, such as prophets and apostles who are said to form the foundation of the universal church (Eph 2:20). The chart assumes that the gift of wisdom is corollary to apostle, while knowledge and discerning spirits seem to be corollary gifts to the gift of prophecy.  Finally, Hebrews 2:4 says that some sign gifts of the first generation of the church where are designed to confirm the message of the apostles. Since tongues, interpretation, miracles and healings all confirm the message of the gospel, I have put them together as sign gifts that were clearly in operation during the first generation but not clearly being given by the time of the writing of the book of Hebrews around AD 68-69.</a:t>
            </a:r>
          </a:p>
          <a:p>
            <a:pPr eaLnBrk="1" hangingPunct="1"/>
            <a:r>
              <a:rPr lang="en-US" dirty="0">
                <a:ea typeface="ＭＳ Ｐゴシック" charset="0"/>
                <a:cs typeface="ＭＳ Ｐゴシック" charset="0"/>
              </a:rPr>
              <a:t>_______________</a:t>
            </a:r>
          </a:p>
          <a:p>
            <a:pPr eaLnBrk="1" hangingPunct="1"/>
            <a:r>
              <a:rPr lang="en-US" dirty="0">
                <a:ea typeface="ＭＳ Ｐゴシック" charset="0"/>
                <a:cs typeface="ＭＳ Ｐゴシック" charset="0"/>
              </a:rPr>
              <a:t>CH-07-Gifts Intro, Basis, Why, Lists-63</a:t>
            </a:r>
          </a:p>
          <a:p>
            <a:pPr eaLnBrk="1" hangingPunct="1"/>
            <a:r>
              <a:rPr lang="en-US" dirty="0">
                <a:ea typeface="ＭＳ Ｐゴシック" charset="0"/>
                <a:cs typeface="ＭＳ Ｐゴシック" charset="0"/>
              </a:rPr>
              <a:t>CH-08-Gifts Dangers &amp; Durations-41</a:t>
            </a:r>
          </a:p>
          <a:p>
            <a:pPr eaLnBrk="1" hangingPunct="1"/>
            <a:r>
              <a:rPr lang="en-US" dirty="0">
                <a:ea typeface="ＭＳ Ｐゴシック" charset="0"/>
                <a:cs typeface="ＭＳ Ｐゴシック" charset="0"/>
              </a:rPr>
              <a:t>HS-06-Gifts Intro, Basis, Why, Lists-63</a:t>
            </a:r>
          </a:p>
          <a:p>
            <a:pPr eaLnBrk="1" hangingPunct="1"/>
            <a:r>
              <a:rPr lang="en-US" dirty="0">
                <a:ea typeface="ＭＳ Ｐゴシック" charset="0"/>
                <a:cs typeface="ＭＳ Ｐゴシック" charset="0"/>
              </a:rPr>
              <a:t>HS-07-Gifts Dangers &amp; Durations-41</a:t>
            </a:r>
          </a:p>
          <a:p>
            <a:pPr eaLnBrk="1" hangingPunct="1"/>
            <a:r>
              <a:rPr lang="en-US" dirty="0">
                <a:ea typeface="ＭＳ Ｐゴシック" charset="0"/>
                <a:cs typeface="ＭＳ Ｐゴシック" charset="0"/>
              </a:rPr>
              <a:t>HS-09-Prophecy-9</a:t>
            </a:r>
          </a:p>
        </p:txBody>
      </p:sp>
    </p:spTree>
    <p:extLst>
      <p:ext uri="{BB962C8B-B14F-4D97-AF65-F5344CB8AC3E}">
        <p14:creationId xmlns:p14="http://schemas.microsoft.com/office/powerpoint/2010/main" val="3238180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6E4C85E-083A-774F-BB75-556CF88E0527}"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1464DCF-BBAD-9A45-85EF-9DAEA8B17A13}"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130050" name="Rectangle 2"/>
          <p:cNvSpPr>
            <a:spLocks noGrp="1" noRot="1" noChangeAspect="1" noChangeArrowheads="1"/>
          </p:cNvSpPr>
          <p:nvPr>
            <p:ph type="sldImg"/>
          </p:nvPr>
        </p:nvSpPr>
        <p:spPr>
          <a:solidFill>
            <a:srgbClr val="FFFFFF"/>
          </a:solidFill>
          <a:ln/>
        </p:spPr>
      </p:sp>
      <p:sp>
        <p:nvSpPr>
          <p:cNvPr id="13005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0E8703-F404-2A4D-AAA5-5B43D7AC66E1}" type="slidenum">
              <a:rPr lang="en-US"/>
              <a:pPr>
                <a:defRPr/>
              </a:pPr>
              <a:t>‹#›</a:t>
            </a:fld>
            <a:endParaRPr lang="en-US"/>
          </a:p>
        </p:txBody>
      </p:sp>
    </p:spTree>
    <p:extLst>
      <p:ext uri="{BB962C8B-B14F-4D97-AF65-F5344CB8AC3E}">
        <p14:creationId xmlns:p14="http://schemas.microsoft.com/office/powerpoint/2010/main" val="3079406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BAD4ED-21B7-3247-98AA-79B837F39307}" type="slidenum">
              <a:rPr lang="en-US"/>
              <a:pPr>
                <a:defRPr/>
              </a:pPr>
              <a:t>‹#›</a:t>
            </a:fld>
            <a:endParaRPr lang="en-US"/>
          </a:p>
        </p:txBody>
      </p:sp>
    </p:spTree>
    <p:extLst>
      <p:ext uri="{BB962C8B-B14F-4D97-AF65-F5344CB8AC3E}">
        <p14:creationId xmlns:p14="http://schemas.microsoft.com/office/powerpoint/2010/main" val="199733829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CC766441-B406-494A-817D-D96B63D67D82}" type="slidenum">
              <a:rPr lang="en-US"/>
              <a:pPr>
                <a:defRPr/>
              </a:pPr>
              <a:t>‹#›</a:t>
            </a:fld>
            <a:endParaRPr lang="en-US"/>
          </a:p>
        </p:txBody>
      </p:sp>
    </p:spTree>
    <p:extLst>
      <p:ext uri="{BB962C8B-B14F-4D97-AF65-F5344CB8AC3E}">
        <p14:creationId xmlns:p14="http://schemas.microsoft.com/office/powerpoint/2010/main" val="40568629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5"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758B0667-A9F2-DD4D-9B61-1A4A98FDA9DD}" type="slidenum">
              <a:rPr lang="en-US"/>
              <a:pPr>
                <a:defRPr/>
              </a:pPr>
              <a:t>‹#›</a:t>
            </a:fld>
            <a:endParaRPr lang="en-US"/>
          </a:p>
        </p:txBody>
      </p:sp>
    </p:spTree>
    <p:extLst>
      <p:ext uri="{BB962C8B-B14F-4D97-AF65-F5344CB8AC3E}">
        <p14:creationId xmlns:p14="http://schemas.microsoft.com/office/powerpoint/2010/main" val="26094257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5"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3267D375-D973-C842-AC7A-F8D8074F18F4}" type="slidenum">
              <a:rPr lang="en-US"/>
              <a:pPr>
                <a:defRPr/>
              </a:pPr>
              <a:t>‹#›</a:t>
            </a:fld>
            <a:endParaRPr lang="en-US"/>
          </a:p>
        </p:txBody>
      </p:sp>
    </p:spTree>
    <p:extLst>
      <p:ext uri="{BB962C8B-B14F-4D97-AF65-F5344CB8AC3E}">
        <p14:creationId xmlns:p14="http://schemas.microsoft.com/office/powerpoint/2010/main" val="5679501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5"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150DCD89-FD2F-A143-BB56-3507695B064B}" type="slidenum">
              <a:rPr lang="en-US"/>
              <a:pPr>
                <a:defRPr/>
              </a:pPr>
              <a:t>‹#›</a:t>
            </a:fld>
            <a:endParaRPr lang="en-US"/>
          </a:p>
        </p:txBody>
      </p:sp>
    </p:spTree>
    <p:extLst>
      <p:ext uri="{BB962C8B-B14F-4D97-AF65-F5344CB8AC3E}">
        <p14:creationId xmlns:p14="http://schemas.microsoft.com/office/powerpoint/2010/main" val="25939649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7"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7E91E675-2FD6-1149-B0AA-21FA78581AE9}" type="slidenum">
              <a:rPr lang="en-US"/>
              <a:pPr>
                <a:defRPr/>
              </a:pPr>
              <a:t>‹#›</a:t>
            </a:fld>
            <a:endParaRPr lang="en-US"/>
          </a:p>
        </p:txBody>
      </p:sp>
    </p:spTree>
    <p:extLst>
      <p:ext uri="{BB962C8B-B14F-4D97-AF65-F5344CB8AC3E}">
        <p14:creationId xmlns:p14="http://schemas.microsoft.com/office/powerpoint/2010/main" val="23072299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8"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9"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5A81BFE1-A5D4-904A-8226-5D8859D40129}" type="slidenum">
              <a:rPr lang="en-US"/>
              <a:pPr>
                <a:defRPr/>
              </a:pPr>
              <a:t>‹#›</a:t>
            </a:fld>
            <a:endParaRPr lang="en-US"/>
          </a:p>
        </p:txBody>
      </p:sp>
    </p:spTree>
    <p:extLst>
      <p:ext uri="{BB962C8B-B14F-4D97-AF65-F5344CB8AC3E}">
        <p14:creationId xmlns:p14="http://schemas.microsoft.com/office/powerpoint/2010/main" val="18988972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4"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5"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2608BCFA-03FE-3348-957C-072333BEC0F0}" type="slidenum">
              <a:rPr lang="en-US"/>
              <a:pPr>
                <a:defRPr/>
              </a:pPr>
              <a:t>‹#›</a:t>
            </a:fld>
            <a:endParaRPr lang="en-US"/>
          </a:p>
        </p:txBody>
      </p:sp>
    </p:spTree>
    <p:extLst>
      <p:ext uri="{BB962C8B-B14F-4D97-AF65-F5344CB8AC3E}">
        <p14:creationId xmlns:p14="http://schemas.microsoft.com/office/powerpoint/2010/main" val="11430318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3"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4"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F863DE6D-3A23-0D47-A9D3-E5E2B43FECFB}" type="slidenum">
              <a:rPr lang="en-US"/>
              <a:pPr>
                <a:defRPr/>
              </a:pPr>
              <a:t>‹#›</a:t>
            </a:fld>
            <a:endParaRPr lang="en-US"/>
          </a:p>
        </p:txBody>
      </p:sp>
    </p:spTree>
    <p:extLst>
      <p:ext uri="{BB962C8B-B14F-4D97-AF65-F5344CB8AC3E}">
        <p14:creationId xmlns:p14="http://schemas.microsoft.com/office/powerpoint/2010/main" val="126862856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7"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E03CB8A5-597C-9C42-9FF8-89DE94885AD7}" type="slidenum">
              <a:rPr lang="en-US"/>
              <a:pPr>
                <a:defRPr/>
              </a:pPr>
              <a:t>‹#›</a:t>
            </a:fld>
            <a:endParaRPr lang="en-US"/>
          </a:p>
        </p:txBody>
      </p:sp>
    </p:spTree>
    <p:extLst>
      <p:ext uri="{BB962C8B-B14F-4D97-AF65-F5344CB8AC3E}">
        <p14:creationId xmlns:p14="http://schemas.microsoft.com/office/powerpoint/2010/main" val="278877424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7"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E7E203E8-65AD-8940-A4CF-D6338DC3F3FD}" type="slidenum">
              <a:rPr lang="en-US"/>
              <a:pPr>
                <a:defRPr/>
              </a:pPr>
              <a:t>‹#›</a:t>
            </a:fld>
            <a:endParaRPr lang="en-US"/>
          </a:p>
        </p:txBody>
      </p:sp>
    </p:spTree>
    <p:extLst>
      <p:ext uri="{BB962C8B-B14F-4D97-AF65-F5344CB8AC3E}">
        <p14:creationId xmlns:p14="http://schemas.microsoft.com/office/powerpoint/2010/main" val="3134988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AEAFFD-C9D0-1248-BF28-53558D0E1072}" type="slidenum">
              <a:rPr lang="en-US"/>
              <a:pPr>
                <a:defRPr/>
              </a:pPr>
              <a:t>‹#›</a:t>
            </a:fld>
            <a:endParaRPr lang="en-US"/>
          </a:p>
        </p:txBody>
      </p:sp>
    </p:spTree>
    <p:extLst>
      <p:ext uri="{BB962C8B-B14F-4D97-AF65-F5344CB8AC3E}">
        <p14:creationId xmlns:p14="http://schemas.microsoft.com/office/powerpoint/2010/main" val="5376997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5"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9CE9880E-9E64-6243-A1CB-86F6B4801B7F}" type="slidenum">
              <a:rPr lang="en-US"/>
              <a:pPr>
                <a:defRPr/>
              </a:pPr>
              <a:t>‹#›</a:t>
            </a:fld>
            <a:endParaRPr lang="en-US"/>
          </a:p>
        </p:txBody>
      </p:sp>
    </p:spTree>
    <p:extLst>
      <p:ext uri="{BB962C8B-B14F-4D97-AF65-F5344CB8AC3E}">
        <p14:creationId xmlns:p14="http://schemas.microsoft.com/office/powerpoint/2010/main" val="317729403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5" name="Rectangle 1029"/>
          <p:cNvSpPr>
            <a:spLocks noGrp="1" noChangeArrowheads="1"/>
          </p:cNvSpPr>
          <p:nvPr>
            <p:ph type="ftr" sz="quarter" idx="11"/>
          </p:nvPr>
        </p:nvSpPr>
        <p:spPr/>
        <p:txBody>
          <a:bodyPr/>
          <a:lstStyle>
            <a:lvl1pPr eaLnBrk="0" hangingPunct="0">
              <a:defRPr>
                <a:ea typeface="ＭＳ Ｐゴシック" charset="0"/>
                <a:cs typeface="ＭＳ Ｐゴシック" charset="0"/>
              </a:defRPr>
            </a:lvl1pPr>
          </a:lstStyle>
          <a:p>
            <a:pPr>
              <a:defRPr/>
            </a:pPr>
            <a:endParaRPr lang="en-US"/>
          </a:p>
        </p:txBody>
      </p:sp>
      <p:sp>
        <p:nvSpPr>
          <p:cNvPr id="6" name="Rectangle 1030"/>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E41B6DF4-A3B5-A544-B1D1-636317435EC2}" type="slidenum">
              <a:rPr lang="en-US"/>
              <a:pPr>
                <a:defRPr/>
              </a:pPr>
              <a:t>‹#›</a:t>
            </a:fld>
            <a:endParaRPr lang="en-US"/>
          </a:p>
        </p:txBody>
      </p:sp>
    </p:spTree>
    <p:extLst>
      <p:ext uri="{BB962C8B-B14F-4D97-AF65-F5344CB8AC3E}">
        <p14:creationId xmlns:p14="http://schemas.microsoft.com/office/powerpoint/2010/main" val="261369440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B8DFF3A5-43D7-1D48-B391-058498897A81}" type="slidenum">
              <a:rPr lang="en-US"/>
              <a:pPr>
                <a:defRPr/>
              </a:pPr>
              <a:t>‹#›</a:t>
            </a:fld>
            <a:endParaRPr lang="en-US"/>
          </a:p>
        </p:txBody>
      </p:sp>
    </p:spTree>
    <p:extLst>
      <p:ext uri="{BB962C8B-B14F-4D97-AF65-F5344CB8AC3E}">
        <p14:creationId xmlns:p14="http://schemas.microsoft.com/office/powerpoint/2010/main" val="34247605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AD4E8758-B73C-0041-8DB6-D2014D603DF1}" type="slidenum">
              <a:rPr lang="en-US"/>
              <a:pPr>
                <a:defRPr/>
              </a:pPr>
              <a:t>‹#›</a:t>
            </a:fld>
            <a:endParaRPr lang="en-US"/>
          </a:p>
        </p:txBody>
      </p:sp>
    </p:spTree>
    <p:extLst>
      <p:ext uri="{BB962C8B-B14F-4D97-AF65-F5344CB8AC3E}">
        <p14:creationId xmlns:p14="http://schemas.microsoft.com/office/powerpoint/2010/main" val="164436393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05FA2516-55CD-6949-ACA9-B327CDD1F060}" type="slidenum">
              <a:rPr lang="en-US"/>
              <a:pPr>
                <a:defRPr/>
              </a:pPr>
              <a:t>‹#›</a:t>
            </a:fld>
            <a:endParaRPr lang="en-US"/>
          </a:p>
        </p:txBody>
      </p:sp>
    </p:spTree>
    <p:extLst>
      <p:ext uri="{BB962C8B-B14F-4D97-AF65-F5344CB8AC3E}">
        <p14:creationId xmlns:p14="http://schemas.microsoft.com/office/powerpoint/2010/main" val="14754165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81743F09-A81A-E24E-A0B6-C7C3D09D22A0}" type="slidenum">
              <a:rPr lang="en-US"/>
              <a:pPr>
                <a:defRPr/>
              </a:pPr>
              <a:t>‹#›</a:t>
            </a:fld>
            <a:endParaRPr lang="en-US"/>
          </a:p>
        </p:txBody>
      </p:sp>
    </p:spTree>
    <p:extLst>
      <p:ext uri="{BB962C8B-B14F-4D97-AF65-F5344CB8AC3E}">
        <p14:creationId xmlns:p14="http://schemas.microsoft.com/office/powerpoint/2010/main" val="23004822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BAB3F659-D7A4-D64D-92C4-5438607D38FB}" type="slidenum">
              <a:rPr lang="en-US"/>
              <a:pPr>
                <a:defRPr/>
              </a:pPr>
              <a:t>‹#›</a:t>
            </a:fld>
            <a:endParaRPr lang="en-US"/>
          </a:p>
        </p:txBody>
      </p:sp>
    </p:spTree>
    <p:extLst>
      <p:ext uri="{BB962C8B-B14F-4D97-AF65-F5344CB8AC3E}">
        <p14:creationId xmlns:p14="http://schemas.microsoft.com/office/powerpoint/2010/main" val="20582049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37D52AB6-EDD1-B04B-9C94-A3EB5C19B1BE}" type="slidenum">
              <a:rPr lang="en-US"/>
              <a:pPr>
                <a:defRPr/>
              </a:pPr>
              <a:t>‹#›</a:t>
            </a:fld>
            <a:endParaRPr lang="en-US"/>
          </a:p>
        </p:txBody>
      </p:sp>
    </p:spTree>
    <p:extLst>
      <p:ext uri="{BB962C8B-B14F-4D97-AF65-F5344CB8AC3E}">
        <p14:creationId xmlns:p14="http://schemas.microsoft.com/office/powerpoint/2010/main" val="359960093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49AAD2EE-6DDC-6B44-92B2-92B42920EAE6}" type="slidenum">
              <a:rPr lang="en-US"/>
              <a:pPr>
                <a:defRPr/>
              </a:pPr>
              <a:t>‹#›</a:t>
            </a:fld>
            <a:endParaRPr lang="en-US"/>
          </a:p>
        </p:txBody>
      </p:sp>
    </p:spTree>
    <p:extLst>
      <p:ext uri="{BB962C8B-B14F-4D97-AF65-F5344CB8AC3E}">
        <p14:creationId xmlns:p14="http://schemas.microsoft.com/office/powerpoint/2010/main" val="151053079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DEF57CA3-5407-5747-8F31-659679555D4D}" type="slidenum">
              <a:rPr lang="en-US"/>
              <a:pPr>
                <a:defRPr/>
              </a:pPr>
              <a:t>‹#›</a:t>
            </a:fld>
            <a:endParaRPr lang="en-US"/>
          </a:p>
        </p:txBody>
      </p:sp>
    </p:spTree>
    <p:extLst>
      <p:ext uri="{BB962C8B-B14F-4D97-AF65-F5344CB8AC3E}">
        <p14:creationId xmlns:p14="http://schemas.microsoft.com/office/powerpoint/2010/main" val="827806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9459" name="Rectangle 3"/>
          <p:cNvSpPr>
            <a:spLocks noGrp="1" noChangeArrowheads="1"/>
          </p:cNvSpPr>
          <p:nvPr>
            <p:ph type="subTitle" idx="1"/>
          </p:nvPr>
        </p:nvSpPr>
        <p:spPr>
          <a:xfrm>
            <a:off x="1371600" y="3886200"/>
            <a:ext cx="6400800" cy="1752600"/>
          </a:xfrm>
        </p:spPr>
        <p:txBody>
          <a:bodyPr/>
          <a:lstStyle>
            <a:lvl1pPr marL="0" indent="0" algn="ctr">
              <a:buFont typeface="Times" pitchFamily="-112"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047CCA-9D9C-2049-9D28-9C5352F2CFB5}" type="slidenum">
              <a:rPr lang="en-US"/>
              <a:pPr>
                <a:defRPr/>
              </a:pPr>
              <a:t>‹#›</a:t>
            </a:fld>
            <a:endParaRPr lang="en-US"/>
          </a:p>
        </p:txBody>
      </p:sp>
    </p:spTree>
    <p:extLst>
      <p:ext uri="{BB962C8B-B14F-4D97-AF65-F5344CB8AC3E}">
        <p14:creationId xmlns:p14="http://schemas.microsoft.com/office/powerpoint/2010/main" val="55345601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D3F69B2A-F82C-964F-9E89-5E4752D0FDEC}" type="slidenum">
              <a:rPr lang="en-US"/>
              <a:pPr>
                <a:defRPr/>
              </a:pPr>
              <a:t>‹#›</a:t>
            </a:fld>
            <a:endParaRPr lang="en-US"/>
          </a:p>
        </p:txBody>
      </p:sp>
    </p:spTree>
    <p:extLst>
      <p:ext uri="{BB962C8B-B14F-4D97-AF65-F5344CB8AC3E}">
        <p14:creationId xmlns:p14="http://schemas.microsoft.com/office/powerpoint/2010/main" val="30994718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6AC0B9F1-2456-9746-88B0-5DD938EF1FA2}" type="slidenum">
              <a:rPr lang="en-US"/>
              <a:pPr>
                <a:defRPr/>
              </a:pPr>
              <a:t>‹#›</a:t>
            </a:fld>
            <a:endParaRPr lang="en-US"/>
          </a:p>
        </p:txBody>
      </p:sp>
    </p:spTree>
    <p:extLst>
      <p:ext uri="{BB962C8B-B14F-4D97-AF65-F5344CB8AC3E}">
        <p14:creationId xmlns:p14="http://schemas.microsoft.com/office/powerpoint/2010/main" val="21302468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ea typeface="ＭＳ Ｐゴシック" charset="0"/>
              </a:defRPr>
            </a:lvl1pPr>
          </a:lstStyle>
          <a:p>
            <a:pPr>
              <a:defRPr/>
            </a:pPr>
            <a:fld id="{8673B040-508D-E444-901A-2BF9636FA0BB}" type="slidenum">
              <a:rPr lang="en-US"/>
              <a:pPr>
                <a:defRPr/>
              </a:pPr>
              <a:t>‹#›</a:t>
            </a:fld>
            <a:endParaRPr lang="en-US"/>
          </a:p>
        </p:txBody>
      </p:sp>
    </p:spTree>
    <p:extLst>
      <p:ext uri="{BB962C8B-B14F-4D97-AF65-F5344CB8AC3E}">
        <p14:creationId xmlns:p14="http://schemas.microsoft.com/office/powerpoint/2010/main" val="15861603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Candara"/>
            </a:endParaRPr>
          </a:p>
        </p:txBody>
      </p:sp>
      <p:sp>
        <p:nvSpPr>
          <p:cNvPr id="5" name="Freeform 7"/>
          <p:cNvSpPr>
            <a:spLocks noChangeAspect="1" noEditPoints="1"/>
          </p:cNvSpPr>
          <p:nvPr/>
        </p:nvSpPr>
        <p:spPr bwMode="auto">
          <a:xfrm>
            <a:off x="838200" y="1762125"/>
            <a:ext cx="2522538" cy="5095875"/>
          </a:xfrm>
          <a:custGeom>
            <a:avLst/>
            <a:gdLst>
              <a:gd name="T0" fmla="*/ 2147483647 w 2409"/>
              <a:gd name="T1" fmla="*/ 2147483647 h 4865"/>
              <a:gd name="T2" fmla="*/ 2147483647 w 2409"/>
              <a:gd name="T3" fmla="*/ 2147483647 h 4865"/>
              <a:gd name="T4" fmla="*/ 2147483647 w 2409"/>
              <a:gd name="T5" fmla="*/ 2147483647 h 4865"/>
              <a:gd name="T6" fmla="*/ 2147483647 w 2409"/>
              <a:gd name="T7" fmla="*/ 2147483647 h 4865"/>
              <a:gd name="T8" fmla="*/ 2147483647 w 2409"/>
              <a:gd name="T9" fmla="*/ 2147483647 h 4865"/>
              <a:gd name="T10" fmla="*/ 2147483647 w 2409"/>
              <a:gd name="T11" fmla="*/ 2147483647 h 4865"/>
              <a:gd name="T12" fmla="*/ 2147483647 w 2409"/>
              <a:gd name="T13" fmla="*/ 2147483647 h 4865"/>
              <a:gd name="T14" fmla="*/ 2147483647 w 2409"/>
              <a:gd name="T15" fmla="*/ 2147483647 h 4865"/>
              <a:gd name="T16" fmla="*/ 2147483647 w 2409"/>
              <a:gd name="T17" fmla="*/ 2147483647 h 4865"/>
              <a:gd name="T18" fmla="*/ 2147483647 w 2409"/>
              <a:gd name="T19" fmla="*/ 2147483647 h 4865"/>
              <a:gd name="T20" fmla="*/ 2147483647 w 2409"/>
              <a:gd name="T21" fmla="*/ 2147483647 h 4865"/>
              <a:gd name="T22" fmla="*/ 2147483647 w 2409"/>
              <a:gd name="T23" fmla="*/ 2147483647 h 4865"/>
              <a:gd name="T24" fmla="*/ 2147483647 w 2409"/>
              <a:gd name="T25" fmla="*/ 2147483647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147483647 w 2409"/>
              <a:gd name="T49" fmla="*/ 2147483647 h 4865"/>
              <a:gd name="T50" fmla="*/ 2147483647 w 2409"/>
              <a:gd name="T51" fmla="*/ 2147483647 h 4865"/>
              <a:gd name="T52" fmla="*/ 2147483647 w 2409"/>
              <a:gd name="T53" fmla="*/ 2147483647 h 4865"/>
              <a:gd name="T54" fmla="*/ 2147483647 w 2409"/>
              <a:gd name="T55" fmla="*/ 2147483647 h 4865"/>
              <a:gd name="T56" fmla="*/ 2147483647 w 2409"/>
              <a:gd name="T57" fmla="*/ 2147483647 h 4865"/>
              <a:gd name="T58" fmla="*/ 2147483647 w 2409"/>
              <a:gd name="T59" fmla="*/ 2147483647 h 4865"/>
              <a:gd name="T60" fmla="*/ 2147483647 w 2409"/>
              <a:gd name="T61" fmla="*/ 2147483647 h 4865"/>
              <a:gd name="T62" fmla="*/ 2147483647 w 2409"/>
              <a:gd name="T63" fmla="*/ 2147483647 h 4865"/>
              <a:gd name="T64" fmla="*/ 2147483647 w 2409"/>
              <a:gd name="T65" fmla="*/ 2147483647 h 4865"/>
              <a:gd name="T66" fmla="*/ 2147483647 w 2409"/>
              <a:gd name="T67" fmla="*/ 2147483647 h 4865"/>
              <a:gd name="T68" fmla="*/ 2147483647 w 2409"/>
              <a:gd name="T69" fmla="*/ 2147483647 h 4865"/>
              <a:gd name="T70" fmla="*/ 2147483647 w 2409"/>
              <a:gd name="T71" fmla="*/ 2147483647 h 4865"/>
              <a:gd name="T72" fmla="*/ 2147483647 w 2409"/>
              <a:gd name="T73" fmla="*/ 2147483647 h 4865"/>
              <a:gd name="T74" fmla="*/ 2147483647 w 2409"/>
              <a:gd name="T75" fmla="*/ 2147483647 h 4865"/>
              <a:gd name="T76" fmla="*/ 2147483647 w 2409"/>
              <a:gd name="T77" fmla="*/ 2147483647 h 4865"/>
              <a:gd name="T78" fmla="*/ 2147483647 w 2409"/>
              <a:gd name="T79" fmla="*/ 2147483647 h 4865"/>
              <a:gd name="T80" fmla="*/ 2147483647 w 2409"/>
              <a:gd name="T81" fmla="*/ 2147483647 h 4865"/>
              <a:gd name="T82" fmla="*/ 2147483647 w 2409"/>
              <a:gd name="T83" fmla="*/ 2147483647 h 4865"/>
              <a:gd name="T84" fmla="*/ 2147483647 w 2409"/>
              <a:gd name="T85" fmla="*/ 2147483647 h 4865"/>
              <a:gd name="T86" fmla="*/ 2147483647 w 2409"/>
              <a:gd name="T87" fmla="*/ 2147483647 h 4865"/>
              <a:gd name="T88" fmla="*/ 2147483647 w 2409"/>
              <a:gd name="T89" fmla="*/ 2147483647 h 4865"/>
              <a:gd name="T90" fmla="*/ 2147483647 w 2409"/>
              <a:gd name="T91" fmla="*/ 2147483647 h 4865"/>
              <a:gd name="T92" fmla="*/ 2147483647 w 2409"/>
              <a:gd name="T93" fmla="*/ 2147483647 h 4865"/>
              <a:gd name="T94" fmla="*/ 2147483647 w 2409"/>
              <a:gd name="T95" fmla="*/ 2147483647 h 4865"/>
              <a:gd name="T96" fmla="*/ 2147483647 w 2409"/>
              <a:gd name="T97" fmla="*/ 2147483647 h 4865"/>
              <a:gd name="T98" fmla="*/ 2147483647 w 2409"/>
              <a:gd name="T99" fmla="*/ 2147483647 h 4865"/>
              <a:gd name="T100" fmla="*/ 2147483647 w 2409"/>
              <a:gd name="T101" fmla="*/ 2147483647 h 4865"/>
              <a:gd name="T102" fmla="*/ 2147483647 w 2409"/>
              <a:gd name="T103" fmla="*/ 2147483647 h 4865"/>
              <a:gd name="T104" fmla="*/ 2147483647 w 2409"/>
              <a:gd name="T105" fmla="*/ 2147483647 h 4865"/>
              <a:gd name="T106" fmla="*/ 2147483647 w 2409"/>
              <a:gd name="T107" fmla="*/ 2147483647 h 4865"/>
              <a:gd name="T108" fmla="*/ 2147483647 w 2409"/>
              <a:gd name="T109" fmla="*/ 2147483647 h 4865"/>
              <a:gd name="T110" fmla="*/ 2147483647 w 2409"/>
              <a:gd name="T111" fmla="*/ 2147483647 h 4865"/>
              <a:gd name="T112" fmla="*/ 2147483647 w 2409"/>
              <a:gd name="T113" fmla="*/ 2147483647 h 4865"/>
              <a:gd name="T114" fmla="*/ 2147483647 w 2409"/>
              <a:gd name="T115" fmla="*/ 2147483647 h 4865"/>
              <a:gd name="T116" fmla="*/ 2147483647 w 2409"/>
              <a:gd name="T117" fmla="*/ 2147483647 h 4865"/>
              <a:gd name="T118" fmla="*/ 2147483647 w 2409"/>
              <a:gd name="T119" fmla="*/ 2147483647 h 4865"/>
              <a:gd name="T120" fmla="*/ 2147483647 w 2409"/>
              <a:gd name="T121" fmla="*/ 214748364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en-US"/>
          </a:p>
        </p:txBody>
      </p:sp>
      <p:sp>
        <p:nvSpPr>
          <p:cNvPr id="6" name="Freeform 7"/>
          <p:cNvSpPr>
            <a:spLocks noChangeAspect="1" noEditPoints="1"/>
          </p:cNvSpPr>
          <p:nvPr/>
        </p:nvSpPr>
        <p:spPr bwMode="auto">
          <a:xfrm>
            <a:off x="838200" y="1762125"/>
            <a:ext cx="2522538" cy="5095875"/>
          </a:xfrm>
          <a:custGeom>
            <a:avLst/>
            <a:gdLst>
              <a:gd name="T0" fmla="*/ 2147483647 w 2409"/>
              <a:gd name="T1" fmla="*/ 2147483647 h 4865"/>
              <a:gd name="T2" fmla="*/ 2147483647 w 2409"/>
              <a:gd name="T3" fmla="*/ 2147483647 h 4865"/>
              <a:gd name="T4" fmla="*/ 2147483647 w 2409"/>
              <a:gd name="T5" fmla="*/ 2147483647 h 4865"/>
              <a:gd name="T6" fmla="*/ 2147483647 w 2409"/>
              <a:gd name="T7" fmla="*/ 2147483647 h 4865"/>
              <a:gd name="T8" fmla="*/ 2147483647 w 2409"/>
              <a:gd name="T9" fmla="*/ 2147483647 h 4865"/>
              <a:gd name="T10" fmla="*/ 2147483647 w 2409"/>
              <a:gd name="T11" fmla="*/ 2147483647 h 4865"/>
              <a:gd name="T12" fmla="*/ 2147483647 w 2409"/>
              <a:gd name="T13" fmla="*/ 2147483647 h 4865"/>
              <a:gd name="T14" fmla="*/ 2147483647 w 2409"/>
              <a:gd name="T15" fmla="*/ 2147483647 h 4865"/>
              <a:gd name="T16" fmla="*/ 2147483647 w 2409"/>
              <a:gd name="T17" fmla="*/ 2147483647 h 4865"/>
              <a:gd name="T18" fmla="*/ 2147483647 w 2409"/>
              <a:gd name="T19" fmla="*/ 2147483647 h 4865"/>
              <a:gd name="T20" fmla="*/ 2147483647 w 2409"/>
              <a:gd name="T21" fmla="*/ 2147483647 h 4865"/>
              <a:gd name="T22" fmla="*/ 2147483647 w 2409"/>
              <a:gd name="T23" fmla="*/ 2147483647 h 4865"/>
              <a:gd name="T24" fmla="*/ 2147483647 w 2409"/>
              <a:gd name="T25" fmla="*/ 2147483647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147483647 w 2409"/>
              <a:gd name="T49" fmla="*/ 2147483647 h 4865"/>
              <a:gd name="T50" fmla="*/ 2147483647 w 2409"/>
              <a:gd name="T51" fmla="*/ 2147483647 h 4865"/>
              <a:gd name="T52" fmla="*/ 2147483647 w 2409"/>
              <a:gd name="T53" fmla="*/ 2147483647 h 4865"/>
              <a:gd name="T54" fmla="*/ 2147483647 w 2409"/>
              <a:gd name="T55" fmla="*/ 2147483647 h 4865"/>
              <a:gd name="T56" fmla="*/ 2147483647 w 2409"/>
              <a:gd name="T57" fmla="*/ 2147483647 h 4865"/>
              <a:gd name="T58" fmla="*/ 2147483647 w 2409"/>
              <a:gd name="T59" fmla="*/ 2147483647 h 4865"/>
              <a:gd name="T60" fmla="*/ 2147483647 w 2409"/>
              <a:gd name="T61" fmla="*/ 2147483647 h 4865"/>
              <a:gd name="T62" fmla="*/ 2147483647 w 2409"/>
              <a:gd name="T63" fmla="*/ 2147483647 h 4865"/>
              <a:gd name="T64" fmla="*/ 2147483647 w 2409"/>
              <a:gd name="T65" fmla="*/ 2147483647 h 4865"/>
              <a:gd name="T66" fmla="*/ 2147483647 w 2409"/>
              <a:gd name="T67" fmla="*/ 2147483647 h 4865"/>
              <a:gd name="T68" fmla="*/ 2147483647 w 2409"/>
              <a:gd name="T69" fmla="*/ 2147483647 h 4865"/>
              <a:gd name="T70" fmla="*/ 2147483647 w 2409"/>
              <a:gd name="T71" fmla="*/ 2147483647 h 4865"/>
              <a:gd name="T72" fmla="*/ 2147483647 w 2409"/>
              <a:gd name="T73" fmla="*/ 2147483647 h 4865"/>
              <a:gd name="T74" fmla="*/ 2147483647 w 2409"/>
              <a:gd name="T75" fmla="*/ 2147483647 h 4865"/>
              <a:gd name="T76" fmla="*/ 2147483647 w 2409"/>
              <a:gd name="T77" fmla="*/ 2147483647 h 4865"/>
              <a:gd name="T78" fmla="*/ 2147483647 w 2409"/>
              <a:gd name="T79" fmla="*/ 2147483647 h 4865"/>
              <a:gd name="T80" fmla="*/ 2147483647 w 2409"/>
              <a:gd name="T81" fmla="*/ 2147483647 h 4865"/>
              <a:gd name="T82" fmla="*/ 2147483647 w 2409"/>
              <a:gd name="T83" fmla="*/ 2147483647 h 4865"/>
              <a:gd name="T84" fmla="*/ 2147483647 w 2409"/>
              <a:gd name="T85" fmla="*/ 2147483647 h 4865"/>
              <a:gd name="T86" fmla="*/ 2147483647 w 2409"/>
              <a:gd name="T87" fmla="*/ 2147483647 h 4865"/>
              <a:gd name="T88" fmla="*/ 2147483647 w 2409"/>
              <a:gd name="T89" fmla="*/ 2147483647 h 4865"/>
              <a:gd name="T90" fmla="*/ 2147483647 w 2409"/>
              <a:gd name="T91" fmla="*/ 2147483647 h 4865"/>
              <a:gd name="T92" fmla="*/ 2147483647 w 2409"/>
              <a:gd name="T93" fmla="*/ 2147483647 h 4865"/>
              <a:gd name="T94" fmla="*/ 2147483647 w 2409"/>
              <a:gd name="T95" fmla="*/ 2147483647 h 4865"/>
              <a:gd name="T96" fmla="*/ 2147483647 w 2409"/>
              <a:gd name="T97" fmla="*/ 2147483647 h 4865"/>
              <a:gd name="T98" fmla="*/ 2147483647 w 2409"/>
              <a:gd name="T99" fmla="*/ 2147483647 h 4865"/>
              <a:gd name="T100" fmla="*/ 2147483647 w 2409"/>
              <a:gd name="T101" fmla="*/ 2147483647 h 4865"/>
              <a:gd name="T102" fmla="*/ 2147483647 w 2409"/>
              <a:gd name="T103" fmla="*/ 2147483647 h 4865"/>
              <a:gd name="T104" fmla="*/ 2147483647 w 2409"/>
              <a:gd name="T105" fmla="*/ 2147483647 h 4865"/>
              <a:gd name="T106" fmla="*/ 2147483647 w 2409"/>
              <a:gd name="T107" fmla="*/ 2147483647 h 4865"/>
              <a:gd name="T108" fmla="*/ 2147483647 w 2409"/>
              <a:gd name="T109" fmla="*/ 2147483647 h 4865"/>
              <a:gd name="T110" fmla="*/ 2147483647 w 2409"/>
              <a:gd name="T111" fmla="*/ 2147483647 h 4865"/>
              <a:gd name="T112" fmla="*/ 2147483647 w 2409"/>
              <a:gd name="T113" fmla="*/ 2147483647 h 4865"/>
              <a:gd name="T114" fmla="*/ 2147483647 w 2409"/>
              <a:gd name="T115" fmla="*/ 2147483647 h 4865"/>
              <a:gd name="T116" fmla="*/ 2147483647 w 2409"/>
              <a:gd name="T117" fmla="*/ 2147483647 h 4865"/>
              <a:gd name="T118" fmla="*/ 2147483647 w 2409"/>
              <a:gd name="T119" fmla="*/ 2147483647 h 4865"/>
              <a:gd name="T120" fmla="*/ 2147483647 w 2409"/>
              <a:gd name="T121" fmla="*/ 214748364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en-US"/>
          </a:p>
        </p:txBody>
      </p:sp>
      <p:sp>
        <p:nvSpPr>
          <p:cNvPr id="7" name="Freeform 7"/>
          <p:cNvSpPr>
            <a:spLocks noChangeAspect="1" noEditPoints="1"/>
          </p:cNvSpPr>
          <p:nvPr/>
        </p:nvSpPr>
        <p:spPr bwMode="auto">
          <a:xfrm>
            <a:off x="838200" y="1762125"/>
            <a:ext cx="2522538" cy="5095875"/>
          </a:xfrm>
          <a:custGeom>
            <a:avLst/>
            <a:gdLst>
              <a:gd name="T0" fmla="*/ 2147483647 w 2409"/>
              <a:gd name="T1" fmla="*/ 2147483647 h 4865"/>
              <a:gd name="T2" fmla="*/ 2147483647 w 2409"/>
              <a:gd name="T3" fmla="*/ 2147483647 h 4865"/>
              <a:gd name="T4" fmla="*/ 2147483647 w 2409"/>
              <a:gd name="T5" fmla="*/ 2147483647 h 4865"/>
              <a:gd name="T6" fmla="*/ 2147483647 w 2409"/>
              <a:gd name="T7" fmla="*/ 2147483647 h 4865"/>
              <a:gd name="T8" fmla="*/ 2147483647 w 2409"/>
              <a:gd name="T9" fmla="*/ 2147483647 h 4865"/>
              <a:gd name="T10" fmla="*/ 2147483647 w 2409"/>
              <a:gd name="T11" fmla="*/ 2147483647 h 4865"/>
              <a:gd name="T12" fmla="*/ 2147483647 w 2409"/>
              <a:gd name="T13" fmla="*/ 2147483647 h 4865"/>
              <a:gd name="T14" fmla="*/ 2147483647 w 2409"/>
              <a:gd name="T15" fmla="*/ 2147483647 h 4865"/>
              <a:gd name="T16" fmla="*/ 2147483647 w 2409"/>
              <a:gd name="T17" fmla="*/ 2147483647 h 4865"/>
              <a:gd name="T18" fmla="*/ 2147483647 w 2409"/>
              <a:gd name="T19" fmla="*/ 2147483647 h 4865"/>
              <a:gd name="T20" fmla="*/ 2147483647 w 2409"/>
              <a:gd name="T21" fmla="*/ 2147483647 h 4865"/>
              <a:gd name="T22" fmla="*/ 2147483647 w 2409"/>
              <a:gd name="T23" fmla="*/ 2147483647 h 4865"/>
              <a:gd name="T24" fmla="*/ 2147483647 w 2409"/>
              <a:gd name="T25" fmla="*/ 2147483647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147483647 w 2409"/>
              <a:gd name="T49" fmla="*/ 2147483647 h 4865"/>
              <a:gd name="T50" fmla="*/ 2147483647 w 2409"/>
              <a:gd name="T51" fmla="*/ 2147483647 h 4865"/>
              <a:gd name="T52" fmla="*/ 2147483647 w 2409"/>
              <a:gd name="T53" fmla="*/ 2147483647 h 4865"/>
              <a:gd name="T54" fmla="*/ 2147483647 w 2409"/>
              <a:gd name="T55" fmla="*/ 2147483647 h 4865"/>
              <a:gd name="T56" fmla="*/ 2147483647 w 2409"/>
              <a:gd name="T57" fmla="*/ 2147483647 h 4865"/>
              <a:gd name="T58" fmla="*/ 2147483647 w 2409"/>
              <a:gd name="T59" fmla="*/ 2147483647 h 4865"/>
              <a:gd name="T60" fmla="*/ 2147483647 w 2409"/>
              <a:gd name="T61" fmla="*/ 2147483647 h 4865"/>
              <a:gd name="T62" fmla="*/ 2147483647 w 2409"/>
              <a:gd name="T63" fmla="*/ 2147483647 h 4865"/>
              <a:gd name="T64" fmla="*/ 2147483647 w 2409"/>
              <a:gd name="T65" fmla="*/ 2147483647 h 4865"/>
              <a:gd name="T66" fmla="*/ 2147483647 w 2409"/>
              <a:gd name="T67" fmla="*/ 2147483647 h 4865"/>
              <a:gd name="T68" fmla="*/ 2147483647 w 2409"/>
              <a:gd name="T69" fmla="*/ 2147483647 h 4865"/>
              <a:gd name="T70" fmla="*/ 2147483647 w 2409"/>
              <a:gd name="T71" fmla="*/ 2147483647 h 4865"/>
              <a:gd name="T72" fmla="*/ 2147483647 w 2409"/>
              <a:gd name="T73" fmla="*/ 2147483647 h 4865"/>
              <a:gd name="T74" fmla="*/ 2147483647 w 2409"/>
              <a:gd name="T75" fmla="*/ 2147483647 h 4865"/>
              <a:gd name="T76" fmla="*/ 2147483647 w 2409"/>
              <a:gd name="T77" fmla="*/ 2147483647 h 4865"/>
              <a:gd name="T78" fmla="*/ 2147483647 w 2409"/>
              <a:gd name="T79" fmla="*/ 2147483647 h 4865"/>
              <a:gd name="T80" fmla="*/ 2147483647 w 2409"/>
              <a:gd name="T81" fmla="*/ 2147483647 h 4865"/>
              <a:gd name="T82" fmla="*/ 2147483647 w 2409"/>
              <a:gd name="T83" fmla="*/ 2147483647 h 4865"/>
              <a:gd name="T84" fmla="*/ 2147483647 w 2409"/>
              <a:gd name="T85" fmla="*/ 2147483647 h 4865"/>
              <a:gd name="T86" fmla="*/ 2147483647 w 2409"/>
              <a:gd name="T87" fmla="*/ 2147483647 h 4865"/>
              <a:gd name="T88" fmla="*/ 2147483647 w 2409"/>
              <a:gd name="T89" fmla="*/ 2147483647 h 4865"/>
              <a:gd name="T90" fmla="*/ 2147483647 w 2409"/>
              <a:gd name="T91" fmla="*/ 2147483647 h 4865"/>
              <a:gd name="T92" fmla="*/ 2147483647 w 2409"/>
              <a:gd name="T93" fmla="*/ 2147483647 h 4865"/>
              <a:gd name="T94" fmla="*/ 2147483647 w 2409"/>
              <a:gd name="T95" fmla="*/ 2147483647 h 4865"/>
              <a:gd name="T96" fmla="*/ 2147483647 w 2409"/>
              <a:gd name="T97" fmla="*/ 2147483647 h 4865"/>
              <a:gd name="T98" fmla="*/ 2147483647 w 2409"/>
              <a:gd name="T99" fmla="*/ 2147483647 h 4865"/>
              <a:gd name="T100" fmla="*/ 2147483647 w 2409"/>
              <a:gd name="T101" fmla="*/ 2147483647 h 4865"/>
              <a:gd name="T102" fmla="*/ 2147483647 w 2409"/>
              <a:gd name="T103" fmla="*/ 2147483647 h 4865"/>
              <a:gd name="T104" fmla="*/ 2147483647 w 2409"/>
              <a:gd name="T105" fmla="*/ 2147483647 h 4865"/>
              <a:gd name="T106" fmla="*/ 2147483647 w 2409"/>
              <a:gd name="T107" fmla="*/ 2147483647 h 4865"/>
              <a:gd name="T108" fmla="*/ 2147483647 w 2409"/>
              <a:gd name="T109" fmla="*/ 2147483647 h 4865"/>
              <a:gd name="T110" fmla="*/ 2147483647 w 2409"/>
              <a:gd name="T111" fmla="*/ 2147483647 h 4865"/>
              <a:gd name="T112" fmla="*/ 2147483647 w 2409"/>
              <a:gd name="T113" fmla="*/ 2147483647 h 4865"/>
              <a:gd name="T114" fmla="*/ 2147483647 w 2409"/>
              <a:gd name="T115" fmla="*/ 2147483647 h 4865"/>
              <a:gd name="T116" fmla="*/ 2147483647 w 2409"/>
              <a:gd name="T117" fmla="*/ 2147483647 h 4865"/>
              <a:gd name="T118" fmla="*/ 2147483647 w 2409"/>
              <a:gd name="T119" fmla="*/ 2147483647 h 4865"/>
              <a:gd name="T120" fmla="*/ 2147483647 w 2409"/>
              <a:gd name="T121" fmla="*/ 214748364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en-US"/>
          </a:p>
        </p:txBody>
      </p:sp>
      <p:sp>
        <p:nvSpPr>
          <p:cNvPr id="3" name="Subtitle 2"/>
          <p:cNvSpPr>
            <a:spLocks noGrp="1"/>
          </p:cNvSpPr>
          <p:nvPr>
            <p:ph type="subTitle" idx="1"/>
          </p:nvPr>
        </p:nvSpPr>
        <p:spPr>
          <a:xfrm>
            <a:off x="3743323" y="3721473"/>
            <a:ext cx="5120640" cy="1581150"/>
          </a:xfrm>
        </p:spPr>
        <p:txBody>
          <a:bodyPr/>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itle 9"/>
          <p:cNvSpPr>
            <a:spLocks noGrp="1"/>
          </p:cNvSpPr>
          <p:nvPr>
            <p:ph type="title"/>
          </p:nvPr>
        </p:nvSpPr>
        <p:spPr>
          <a:xfrm>
            <a:off x="3739896" y="1417320"/>
            <a:ext cx="5120640" cy="2304288"/>
          </a:xfrm>
        </p:spPr>
        <p:txBody>
          <a:bodyPr>
            <a:normAutofit/>
          </a:bodyPr>
          <a:lstStyle>
            <a:lvl1pPr>
              <a:defRPr sz="4000" cap="all" baseline="0"/>
            </a:lvl1pPr>
          </a:lstStyle>
          <a:p>
            <a:r>
              <a:rPr lang="en-US"/>
              <a:t>Click to edit Master title style</a:t>
            </a:r>
            <a:endParaRPr lang="en-US" dirty="0"/>
          </a:p>
        </p:txBody>
      </p:sp>
      <p:sp>
        <p:nvSpPr>
          <p:cNvPr id="8" name="Date Placeholder 3"/>
          <p:cNvSpPr>
            <a:spLocks noGrp="1"/>
          </p:cNvSpPr>
          <p:nvPr>
            <p:ph type="dt" sz="half" idx="10"/>
          </p:nvPr>
        </p:nvSpPr>
        <p:spPr/>
        <p:txBody>
          <a:bodyPr/>
          <a:lstStyle>
            <a:lvl1pPr eaLnBrk="0" fontAlgn="base" hangingPunct="0">
              <a:spcBef>
                <a:spcPct val="0"/>
              </a:spcBef>
              <a:spcAft>
                <a:spcPct val="0"/>
              </a:spcAft>
              <a:defRPr>
                <a:solidFill>
                  <a:srgbClr val="CBD8DD"/>
                </a:solidFill>
                <a:ea typeface="ＭＳ Ｐゴシック" charset="0"/>
                <a:cs typeface="ＭＳ Ｐゴシック" charset="0"/>
              </a:defRPr>
            </a:lvl1pPr>
          </a:lstStyle>
          <a:p>
            <a:pPr>
              <a:defRPr/>
            </a:pPr>
            <a:fld id="{C2AB9B58-96FC-B848-843B-48B3765EDD5B}" type="datetime4">
              <a:rPr lang="en-US"/>
              <a:pPr>
                <a:defRPr/>
              </a:pPr>
              <a:t>December 26, 2023</a:t>
            </a:fld>
            <a:endParaRPr lang="en-US"/>
          </a:p>
        </p:txBody>
      </p:sp>
      <p:sp>
        <p:nvSpPr>
          <p:cNvPr id="9"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11"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28F40B16-69D9-D549-93F0-35DBE2D756FB}" type="slidenum">
              <a:rPr lang="en-US"/>
              <a:pPr>
                <a:defRPr/>
              </a:pPr>
              <a:t>‹#›</a:t>
            </a:fld>
            <a:endParaRPr lang="en-US" dirty="0"/>
          </a:p>
        </p:txBody>
      </p:sp>
    </p:spTree>
    <p:extLst>
      <p:ext uri="{BB962C8B-B14F-4D97-AF65-F5344CB8AC3E}">
        <p14:creationId xmlns:p14="http://schemas.microsoft.com/office/powerpoint/2010/main" val="256802237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6"/>
          <p:cNvSpPr>
            <a:spLocks noChangeAspect="1" noEditPoints="1"/>
          </p:cNvSpPr>
          <p:nvPr/>
        </p:nvSpPr>
        <p:spPr bwMode="auto">
          <a:xfrm>
            <a:off x="5489575" y="0"/>
            <a:ext cx="3394075" cy="6858000"/>
          </a:xfrm>
          <a:custGeom>
            <a:avLst/>
            <a:gdLst>
              <a:gd name="T0" fmla="*/ 2147483647 w 2409"/>
              <a:gd name="T1" fmla="*/ 2147483647 h 4865"/>
              <a:gd name="T2" fmla="*/ 2147483647 w 2409"/>
              <a:gd name="T3" fmla="*/ 2147483647 h 4865"/>
              <a:gd name="T4" fmla="*/ 2147483647 w 2409"/>
              <a:gd name="T5" fmla="*/ 2147483647 h 4865"/>
              <a:gd name="T6" fmla="*/ 2147483647 w 2409"/>
              <a:gd name="T7" fmla="*/ 2147483647 h 4865"/>
              <a:gd name="T8" fmla="*/ 2147483647 w 2409"/>
              <a:gd name="T9" fmla="*/ 2147483647 h 4865"/>
              <a:gd name="T10" fmla="*/ 2147483647 w 2409"/>
              <a:gd name="T11" fmla="*/ 2147483647 h 4865"/>
              <a:gd name="T12" fmla="*/ 2147483647 w 2409"/>
              <a:gd name="T13" fmla="*/ 2147483647 h 4865"/>
              <a:gd name="T14" fmla="*/ 2147483647 w 2409"/>
              <a:gd name="T15" fmla="*/ 2147483647 h 4865"/>
              <a:gd name="T16" fmla="*/ 2147483647 w 2409"/>
              <a:gd name="T17" fmla="*/ 2147483647 h 4865"/>
              <a:gd name="T18" fmla="*/ 2147483647 w 2409"/>
              <a:gd name="T19" fmla="*/ 2147483647 h 4865"/>
              <a:gd name="T20" fmla="*/ 2147483647 w 2409"/>
              <a:gd name="T21" fmla="*/ 2147483647 h 4865"/>
              <a:gd name="T22" fmla="*/ 2147483647 w 2409"/>
              <a:gd name="T23" fmla="*/ 2147483647 h 4865"/>
              <a:gd name="T24" fmla="*/ 2147483647 w 2409"/>
              <a:gd name="T25" fmla="*/ 2147483647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147483647 w 2409"/>
              <a:gd name="T49" fmla="*/ 2147483647 h 4865"/>
              <a:gd name="T50" fmla="*/ 2147483647 w 2409"/>
              <a:gd name="T51" fmla="*/ 2147483647 h 4865"/>
              <a:gd name="T52" fmla="*/ 2147483647 w 2409"/>
              <a:gd name="T53" fmla="*/ 2147483647 h 4865"/>
              <a:gd name="T54" fmla="*/ 2147483647 w 2409"/>
              <a:gd name="T55" fmla="*/ 2147483647 h 4865"/>
              <a:gd name="T56" fmla="*/ 2147483647 w 2409"/>
              <a:gd name="T57" fmla="*/ 2147483647 h 4865"/>
              <a:gd name="T58" fmla="*/ 2147483647 w 2409"/>
              <a:gd name="T59" fmla="*/ 2147483647 h 4865"/>
              <a:gd name="T60" fmla="*/ 2147483647 w 2409"/>
              <a:gd name="T61" fmla="*/ 2147483647 h 4865"/>
              <a:gd name="T62" fmla="*/ 2147483647 w 2409"/>
              <a:gd name="T63" fmla="*/ 2147483647 h 4865"/>
              <a:gd name="T64" fmla="*/ 2147483647 w 2409"/>
              <a:gd name="T65" fmla="*/ 2147483647 h 4865"/>
              <a:gd name="T66" fmla="*/ 2147483647 w 2409"/>
              <a:gd name="T67" fmla="*/ 2147483647 h 4865"/>
              <a:gd name="T68" fmla="*/ 2147483647 w 2409"/>
              <a:gd name="T69" fmla="*/ 2147483647 h 4865"/>
              <a:gd name="T70" fmla="*/ 2147483647 w 2409"/>
              <a:gd name="T71" fmla="*/ 2147483647 h 4865"/>
              <a:gd name="T72" fmla="*/ 2147483647 w 2409"/>
              <a:gd name="T73" fmla="*/ 2147483647 h 4865"/>
              <a:gd name="T74" fmla="*/ 2147483647 w 2409"/>
              <a:gd name="T75" fmla="*/ 2147483647 h 4865"/>
              <a:gd name="T76" fmla="*/ 2147483647 w 2409"/>
              <a:gd name="T77" fmla="*/ 2147483647 h 4865"/>
              <a:gd name="T78" fmla="*/ 2147483647 w 2409"/>
              <a:gd name="T79" fmla="*/ 2147483647 h 4865"/>
              <a:gd name="T80" fmla="*/ 2147483647 w 2409"/>
              <a:gd name="T81" fmla="*/ 2147483647 h 4865"/>
              <a:gd name="T82" fmla="*/ 2147483647 w 2409"/>
              <a:gd name="T83" fmla="*/ 2147483647 h 4865"/>
              <a:gd name="T84" fmla="*/ 2147483647 w 2409"/>
              <a:gd name="T85" fmla="*/ 2147483647 h 4865"/>
              <a:gd name="T86" fmla="*/ 2147483647 w 2409"/>
              <a:gd name="T87" fmla="*/ 2147483647 h 4865"/>
              <a:gd name="T88" fmla="*/ 2147483647 w 2409"/>
              <a:gd name="T89" fmla="*/ 2147483647 h 4865"/>
              <a:gd name="T90" fmla="*/ 2147483647 w 2409"/>
              <a:gd name="T91" fmla="*/ 2147483647 h 4865"/>
              <a:gd name="T92" fmla="*/ 2147483647 w 2409"/>
              <a:gd name="T93" fmla="*/ 2147483647 h 4865"/>
              <a:gd name="T94" fmla="*/ 2147483647 w 2409"/>
              <a:gd name="T95" fmla="*/ 2147483647 h 4865"/>
              <a:gd name="T96" fmla="*/ 2147483647 w 2409"/>
              <a:gd name="T97" fmla="*/ 2147483647 h 4865"/>
              <a:gd name="T98" fmla="*/ 2147483647 w 2409"/>
              <a:gd name="T99" fmla="*/ 2147483647 h 4865"/>
              <a:gd name="T100" fmla="*/ 2147483647 w 2409"/>
              <a:gd name="T101" fmla="*/ 2147483647 h 4865"/>
              <a:gd name="T102" fmla="*/ 2147483647 w 2409"/>
              <a:gd name="T103" fmla="*/ 2147483647 h 4865"/>
              <a:gd name="T104" fmla="*/ 2147483647 w 2409"/>
              <a:gd name="T105" fmla="*/ 2147483647 h 4865"/>
              <a:gd name="T106" fmla="*/ 2147483647 w 2409"/>
              <a:gd name="T107" fmla="*/ 2147483647 h 4865"/>
              <a:gd name="T108" fmla="*/ 2147483647 w 2409"/>
              <a:gd name="T109" fmla="*/ 2147483647 h 4865"/>
              <a:gd name="T110" fmla="*/ 2147483647 w 2409"/>
              <a:gd name="T111" fmla="*/ 2147483647 h 4865"/>
              <a:gd name="T112" fmla="*/ 2147483647 w 2409"/>
              <a:gd name="T113" fmla="*/ 2147483647 h 4865"/>
              <a:gd name="T114" fmla="*/ 2147483647 w 2409"/>
              <a:gd name="T115" fmla="*/ 2147483647 h 4865"/>
              <a:gd name="T116" fmla="*/ 2147483647 w 2409"/>
              <a:gd name="T117" fmla="*/ 2147483647 h 4865"/>
              <a:gd name="T118" fmla="*/ 2147483647 w 2409"/>
              <a:gd name="T119" fmla="*/ 2147483647 h 4865"/>
              <a:gd name="T120" fmla="*/ 2147483647 w 2409"/>
              <a:gd name="T121" fmla="*/ 214748364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25098"/>
            </a:schemeClr>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en-US"/>
          </a:p>
        </p:txBody>
      </p:sp>
      <p:sp>
        <p:nvSpPr>
          <p:cNvPr id="25" name="Title Placeholder 1"/>
          <p:cNvSpPr>
            <a:spLocks noGrp="1"/>
          </p:cNvSpPr>
          <p:nvPr>
            <p:ph type="title"/>
          </p:nvPr>
        </p:nvSpPr>
        <p:spPr>
          <a:xfrm>
            <a:off x="276225" y="228600"/>
            <a:ext cx="8591550" cy="1066801"/>
          </a:xfrm>
          <a:prstGeom prst="rect">
            <a:avLst/>
          </a:prstGeom>
        </p:spPr>
        <p:txBody>
          <a:bodyPr rtlCol="0">
            <a:normAutofit/>
          </a:bodyPr>
          <a:lstStyle/>
          <a:p>
            <a:r>
              <a:rPr lang="en-US"/>
              <a:t>Click to edit Master title style</a:t>
            </a:r>
            <a:endParaRPr lang="en-US" dirty="0"/>
          </a:p>
        </p:txBody>
      </p:sp>
      <p:sp>
        <p:nvSpPr>
          <p:cNvPr id="31" name="Content Placeholder 30"/>
          <p:cNvSpPr>
            <a:spLocks noGrp="1"/>
          </p:cNvSpPr>
          <p:nvPr>
            <p:ph sz="quarter" idx="13"/>
          </p:nvPr>
        </p:nvSpPr>
        <p:spPr>
          <a:xfrm>
            <a:off x="274320" y="1298448"/>
            <a:ext cx="8595360"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4"/>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BD7B8D7E-9654-204E-918F-F48668907CA2}" type="datetime4">
              <a:rPr lang="en-US"/>
              <a:pPr>
                <a:defRPr/>
              </a:pPr>
              <a:t>December 26, 2023</a:t>
            </a:fld>
            <a:endParaRPr lang="en-US"/>
          </a:p>
        </p:txBody>
      </p:sp>
      <p:sp>
        <p:nvSpPr>
          <p:cNvPr id="6" name="Footer Placeholder 4"/>
          <p:cNvSpPr>
            <a:spLocks noGrp="1"/>
          </p:cNvSpPr>
          <p:nvPr>
            <p:ph type="ftr" sz="quarter" idx="15"/>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5"/>
          <p:cNvSpPr>
            <a:spLocks noGrp="1"/>
          </p:cNvSpPr>
          <p:nvPr>
            <p:ph type="sldNum" sz="quarter" idx="16"/>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97EF0CE-12A1-E248-9F32-B9EC8A386369}" type="slidenum">
              <a:rPr lang="en-US"/>
              <a:pPr>
                <a:defRPr/>
              </a:pPr>
              <a:t>‹#›</a:t>
            </a:fld>
            <a:endParaRPr lang="en-US"/>
          </a:p>
        </p:txBody>
      </p:sp>
    </p:spTree>
    <p:extLst>
      <p:ext uri="{BB962C8B-B14F-4D97-AF65-F5344CB8AC3E}">
        <p14:creationId xmlns:p14="http://schemas.microsoft.com/office/powerpoint/2010/main" val="363084699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Candara"/>
            </a:endParaRPr>
          </a:p>
        </p:txBody>
      </p:sp>
      <p:sp>
        <p:nvSpPr>
          <p:cNvPr id="5" name="Freeform 7"/>
          <p:cNvSpPr>
            <a:spLocks noChangeAspect="1" noEditPoints="1"/>
          </p:cNvSpPr>
          <p:nvPr/>
        </p:nvSpPr>
        <p:spPr bwMode="auto">
          <a:xfrm>
            <a:off x="34925" y="136525"/>
            <a:ext cx="3325813" cy="6721475"/>
          </a:xfrm>
          <a:custGeom>
            <a:avLst/>
            <a:gdLst>
              <a:gd name="T0" fmla="*/ 2147483647 w 2409"/>
              <a:gd name="T1" fmla="*/ 2147483647 h 4865"/>
              <a:gd name="T2" fmla="*/ 2147483647 w 2409"/>
              <a:gd name="T3" fmla="*/ 2147483647 h 4865"/>
              <a:gd name="T4" fmla="*/ 2147483647 w 2409"/>
              <a:gd name="T5" fmla="*/ 2147483647 h 4865"/>
              <a:gd name="T6" fmla="*/ 2147483647 w 2409"/>
              <a:gd name="T7" fmla="*/ 2147483647 h 4865"/>
              <a:gd name="T8" fmla="*/ 2147483647 w 2409"/>
              <a:gd name="T9" fmla="*/ 2147483647 h 4865"/>
              <a:gd name="T10" fmla="*/ 2147483647 w 2409"/>
              <a:gd name="T11" fmla="*/ 2147483647 h 4865"/>
              <a:gd name="T12" fmla="*/ 2147483647 w 2409"/>
              <a:gd name="T13" fmla="*/ 2147483647 h 4865"/>
              <a:gd name="T14" fmla="*/ 2147483647 w 2409"/>
              <a:gd name="T15" fmla="*/ 2147483647 h 4865"/>
              <a:gd name="T16" fmla="*/ 2147483647 w 2409"/>
              <a:gd name="T17" fmla="*/ 2147483647 h 4865"/>
              <a:gd name="T18" fmla="*/ 2147483647 w 2409"/>
              <a:gd name="T19" fmla="*/ 2147483647 h 4865"/>
              <a:gd name="T20" fmla="*/ 2147483647 w 2409"/>
              <a:gd name="T21" fmla="*/ 2147483647 h 4865"/>
              <a:gd name="T22" fmla="*/ 2147483647 w 2409"/>
              <a:gd name="T23" fmla="*/ 2147483647 h 4865"/>
              <a:gd name="T24" fmla="*/ 2147483647 w 2409"/>
              <a:gd name="T25" fmla="*/ 2147483647 h 4865"/>
              <a:gd name="T26" fmla="*/ 2147483647 w 2409"/>
              <a:gd name="T27" fmla="*/ 2147483647 h 4865"/>
              <a:gd name="T28" fmla="*/ 2147483647 w 2409"/>
              <a:gd name="T29" fmla="*/ 2147483647 h 4865"/>
              <a:gd name="T30" fmla="*/ 2147483647 w 2409"/>
              <a:gd name="T31" fmla="*/ 2147483647 h 4865"/>
              <a:gd name="T32" fmla="*/ 2147483647 w 2409"/>
              <a:gd name="T33" fmla="*/ 2147483647 h 4865"/>
              <a:gd name="T34" fmla="*/ 2147483647 w 2409"/>
              <a:gd name="T35" fmla="*/ 2147483647 h 4865"/>
              <a:gd name="T36" fmla="*/ 2147483647 w 2409"/>
              <a:gd name="T37" fmla="*/ 2147483647 h 4865"/>
              <a:gd name="T38" fmla="*/ 2147483647 w 2409"/>
              <a:gd name="T39" fmla="*/ 2147483647 h 4865"/>
              <a:gd name="T40" fmla="*/ 2147483647 w 2409"/>
              <a:gd name="T41" fmla="*/ 2147483647 h 4865"/>
              <a:gd name="T42" fmla="*/ 2147483647 w 2409"/>
              <a:gd name="T43" fmla="*/ 2147483647 h 4865"/>
              <a:gd name="T44" fmla="*/ 2147483647 w 2409"/>
              <a:gd name="T45" fmla="*/ 2147483647 h 4865"/>
              <a:gd name="T46" fmla="*/ 2147483647 w 2409"/>
              <a:gd name="T47" fmla="*/ 2147483647 h 4865"/>
              <a:gd name="T48" fmla="*/ 2147483647 w 2409"/>
              <a:gd name="T49" fmla="*/ 2147483647 h 4865"/>
              <a:gd name="T50" fmla="*/ 2147483647 w 2409"/>
              <a:gd name="T51" fmla="*/ 2147483647 h 4865"/>
              <a:gd name="T52" fmla="*/ 2147483647 w 2409"/>
              <a:gd name="T53" fmla="*/ 2147483647 h 4865"/>
              <a:gd name="T54" fmla="*/ 2147483647 w 2409"/>
              <a:gd name="T55" fmla="*/ 2147483647 h 4865"/>
              <a:gd name="T56" fmla="*/ 2147483647 w 2409"/>
              <a:gd name="T57" fmla="*/ 2147483647 h 4865"/>
              <a:gd name="T58" fmla="*/ 2147483647 w 2409"/>
              <a:gd name="T59" fmla="*/ 2147483647 h 4865"/>
              <a:gd name="T60" fmla="*/ 2147483647 w 2409"/>
              <a:gd name="T61" fmla="*/ 2147483647 h 4865"/>
              <a:gd name="T62" fmla="*/ 2147483647 w 2409"/>
              <a:gd name="T63" fmla="*/ 2147483647 h 4865"/>
              <a:gd name="T64" fmla="*/ 2147483647 w 2409"/>
              <a:gd name="T65" fmla="*/ 2147483647 h 4865"/>
              <a:gd name="T66" fmla="*/ 2147483647 w 2409"/>
              <a:gd name="T67" fmla="*/ 2147483647 h 4865"/>
              <a:gd name="T68" fmla="*/ 2147483647 w 2409"/>
              <a:gd name="T69" fmla="*/ 2147483647 h 4865"/>
              <a:gd name="T70" fmla="*/ 2147483647 w 2409"/>
              <a:gd name="T71" fmla="*/ 2147483647 h 4865"/>
              <a:gd name="T72" fmla="*/ 2147483647 w 2409"/>
              <a:gd name="T73" fmla="*/ 2147483647 h 4865"/>
              <a:gd name="T74" fmla="*/ 2147483647 w 2409"/>
              <a:gd name="T75" fmla="*/ 2147483647 h 4865"/>
              <a:gd name="T76" fmla="*/ 2147483647 w 2409"/>
              <a:gd name="T77" fmla="*/ 2147483647 h 4865"/>
              <a:gd name="T78" fmla="*/ 2147483647 w 2409"/>
              <a:gd name="T79" fmla="*/ 2147483647 h 4865"/>
              <a:gd name="T80" fmla="*/ 2147483647 w 2409"/>
              <a:gd name="T81" fmla="*/ 2147483647 h 4865"/>
              <a:gd name="T82" fmla="*/ 2147483647 w 2409"/>
              <a:gd name="T83" fmla="*/ 2147483647 h 4865"/>
              <a:gd name="T84" fmla="*/ 2147483647 w 2409"/>
              <a:gd name="T85" fmla="*/ 2147483647 h 4865"/>
              <a:gd name="T86" fmla="*/ 2147483647 w 2409"/>
              <a:gd name="T87" fmla="*/ 2147483647 h 4865"/>
              <a:gd name="T88" fmla="*/ 2147483647 w 2409"/>
              <a:gd name="T89" fmla="*/ 2147483647 h 4865"/>
              <a:gd name="T90" fmla="*/ 2147483647 w 2409"/>
              <a:gd name="T91" fmla="*/ 2147483647 h 4865"/>
              <a:gd name="T92" fmla="*/ 2147483647 w 2409"/>
              <a:gd name="T93" fmla="*/ 2147483647 h 4865"/>
              <a:gd name="T94" fmla="*/ 2147483647 w 2409"/>
              <a:gd name="T95" fmla="*/ 2147483647 h 4865"/>
              <a:gd name="T96" fmla="*/ 2147483647 w 2409"/>
              <a:gd name="T97" fmla="*/ 2147483647 h 4865"/>
              <a:gd name="T98" fmla="*/ 2147483647 w 2409"/>
              <a:gd name="T99" fmla="*/ 2147483647 h 4865"/>
              <a:gd name="T100" fmla="*/ 2147483647 w 2409"/>
              <a:gd name="T101" fmla="*/ 2147483647 h 4865"/>
              <a:gd name="T102" fmla="*/ 2147483647 w 2409"/>
              <a:gd name="T103" fmla="*/ 2147483647 h 4865"/>
              <a:gd name="T104" fmla="*/ 2147483647 w 2409"/>
              <a:gd name="T105" fmla="*/ 2147483647 h 4865"/>
              <a:gd name="T106" fmla="*/ 2147483647 w 2409"/>
              <a:gd name="T107" fmla="*/ 2147483647 h 4865"/>
              <a:gd name="T108" fmla="*/ 2147483647 w 2409"/>
              <a:gd name="T109" fmla="*/ 2147483647 h 4865"/>
              <a:gd name="T110" fmla="*/ 2147483647 w 2409"/>
              <a:gd name="T111" fmla="*/ 2147483647 h 4865"/>
              <a:gd name="T112" fmla="*/ 2147483647 w 2409"/>
              <a:gd name="T113" fmla="*/ 2147483647 h 4865"/>
              <a:gd name="T114" fmla="*/ 2147483647 w 2409"/>
              <a:gd name="T115" fmla="*/ 2147483647 h 4865"/>
              <a:gd name="T116" fmla="*/ 2147483647 w 2409"/>
              <a:gd name="T117" fmla="*/ 2147483647 h 4865"/>
              <a:gd name="T118" fmla="*/ 2147483647 w 2409"/>
              <a:gd name="T119" fmla="*/ 2147483647 h 4865"/>
              <a:gd name="T120" fmla="*/ 2147483647 w 2409"/>
              <a:gd name="T121" fmla="*/ 2147483647 h 4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09" h="4865">
                <a:moveTo>
                  <a:pt x="414" y="2058"/>
                </a:moveTo>
                <a:lnTo>
                  <a:pt x="482" y="2173"/>
                </a:lnTo>
                <a:lnTo>
                  <a:pt x="503" y="2207"/>
                </a:lnTo>
                <a:lnTo>
                  <a:pt x="523" y="2242"/>
                </a:lnTo>
                <a:lnTo>
                  <a:pt x="538" y="2269"/>
                </a:lnTo>
                <a:lnTo>
                  <a:pt x="547" y="2282"/>
                </a:lnTo>
                <a:lnTo>
                  <a:pt x="559" y="2292"/>
                </a:lnTo>
                <a:lnTo>
                  <a:pt x="606" y="2323"/>
                </a:lnTo>
                <a:lnTo>
                  <a:pt x="618" y="2332"/>
                </a:lnTo>
                <a:lnTo>
                  <a:pt x="637" y="2344"/>
                </a:lnTo>
                <a:lnTo>
                  <a:pt x="657" y="2360"/>
                </a:lnTo>
                <a:lnTo>
                  <a:pt x="705" y="2392"/>
                </a:lnTo>
                <a:lnTo>
                  <a:pt x="728" y="2407"/>
                </a:lnTo>
                <a:lnTo>
                  <a:pt x="749" y="2420"/>
                </a:lnTo>
                <a:lnTo>
                  <a:pt x="765" y="2429"/>
                </a:lnTo>
                <a:lnTo>
                  <a:pt x="762" y="2392"/>
                </a:lnTo>
                <a:lnTo>
                  <a:pt x="755" y="2354"/>
                </a:lnTo>
                <a:lnTo>
                  <a:pt x="744" y="2326"/>
                </a:lnTo>
                <a:lnTo>
                  <a:pt x="730" y="2298"/>
                </a:lnTo>
                <a:lnTo>
                  <a:pt x="687" y="2238"/>
                </a:lnTo>
                <a:lnTo>
                  <a:pt x="643" y="2180"/>
                </a:lnTo>
                <a:lnTo>
                  <a:pt x="597" y="2123"/>
                </a:lnTo>
                <a:lnTo>
                  <a:pt x="590" y="2112"/>
                </a:lnTo>
                <a:lnTo>
                  <a:pt x="582" y="2105"/>
                </a:lnTo>
                <a:lnTo>
                  <a:pt x="573" y="2101"/>
                </a:lnTo>
                <a:lnTo>
                  <a:pt x="560" y="2099"/>
                </a:lnTo>
                <a:lnTo>
                  <a:pt x="537" y="2095"/>
                </a:lnTo>
                <a:lnTo>
                  <a:pt x="512" y="2086"/>
                </a:lnTo>
                <a:lnTo>
                  <a:pt x="488" y="2078"/>
                </a:lnTo>
                <a:lnTo>
                  <a:pt x="414" y="2058"/>
                </a:lnTo>
                <a:close/>
                <a:moveTo>
                  <a:pt x="1172" y="1997"/>
                </a:moveTo>
                <a:lnTo>
                  <a:pt x="1051" y="2064"/>
                </a:lnTo>
                <a:lnTo>
                  <a:pt x="1011" y="2086"/>
                </a:lnTo>
                <a:lnTo>
                  <a:pt x="973" y="2108"/>
                </a:lnTo>
                <a:lnTo>
                  <a:pt x="957" y="2115"/>
                </a:lnTo>
                <a:lnTo>
                  <a:pt x="940" y="2124"/>
                </a:lnTo>
                <a:lnTo>
                  <a:pt x="926" y="2133"/>
                </a:lnTo>
                <a:lnTo>
                  <a:pt x="914" y="2145"/>
                </a:lnTo>
                <a:lnTo>
                  <a:pt x="896" y="2168"/>
                </a:lnTo>
                <a:lnTo>
                  <a:pt x="877" y="2192"/>
                </a:lnTo>
                <a:lnTo>
                  <a:pt x="856" y="2221"/>
                </a:lnTo>
                <a:lnTo>
                  <a:pt x="836" y="2252"/>
                </a:lnTo>
                <a:lnTo>
                  <a:pt x="820" y="2283"/>
                </a:lnTo>
                <a:lnTo>
                  <a:pt x="809" y="2307"/>
                </a:lnTo>
                <a:lnTo>
                  <a:pt x="802" y="2331"/>
                </a:lnTo>
                <a:lnTo>
                  <a:pt x="800" y="2336"/>
                </a:lnTo>
                <a:lnTo>
                  <a:pt x="800" y="2351"/>
                </a:lnTo>
                <a:lnTo>
                  <a:pt x="799" y="2372"/>
                </a:lnTo>
                <a:lnTo>
                  <a:pt x="796" y="2394"/>
                </a:lnTo>
                <a:lnTo>
                  <a:pt x="793" y="2444"/>
                </a:lnTo>
                <a:lnTo>
                  <a:pt x="792" y="2465"/>
                </a:lnTo>
                <a:lnTo>
                  <a:pt x="790" y="2481"/>
                </a:lnTo>
                <a:lnTo>
                  <a:pt x="780" y="2593"/>
                </a:lnTo>
                <a:lnTo>
                  <a:pt x="769" y="2704"/>
                </a:lnTo>
                <a:lnTo>
                  <a:pt x="768" y="2735"/>
                </a:lnTo>
                <a:lnTo>
                  <a:pt x="765" y="2788"/>
                </a:lnTo>
                <a:lnTo>
                  <a:pt x="761" y="2844"/>
                </a:lnTo>
                <a:lnTo>
                  <a:pt x="761" y="2898"/>
                </a:lnTo>
                <a:lnTo>
                  <a:pt x="764" y="2951"/>
                </a:lnTo>
                <a:lnTo>
                  <a:pt x="797" y="2963"/>
                </a:lnTo>
                <a:lnTo>
                  <a:pt x="831" y="2981"/>
                </a:lnTo>
                <a:lnTo>
                  <a:pt x="862" y="3004"/>
                </a:lnTo>
                <a:lnTo>
                  <a:pt x="893" y="3032"/>
                </a:lnTo>
                <a:lnTo>
                  <a:pt x="920" y="3069"/>
                </a:lnTo>
                <a:lnTo>
                  <a:pt x="943" y="3105"/>
                </a:lnTo>
                <a:lnTo>
                  <a:pt x="968" y="3143"/>
                </a:lnTo>
                <a:lnTo>
                  <a:pt x="991" y="3181"/>
                </a:lnTo>
                <a:lnTo>
                  <a:pt x="1010" y="3224"/>
                </a:lnTo>
                <a:lnTo>
                  <a:pt x="1029" y="3284"/>
                </a:lnTo>
                <a:lnTo>
                  <a:pt x="1042" y="3349"/>
                </a:lnTo>
                <a:lnTo>
                  <a:pt x="1050" y="3417"/>
                </a:lnTo>
                <a:lnTo>
                  <a:pt x="1050" y="3422"/>
                </a:lnTo>
                <a:lnTo>
                  <a:pt x="1051" y="3426"/>
                </a:lnTo>
                <a:lnTo>
                  <a:pt x="1054" y="3349"/>
                </a:lnTo>
                <a:lnTo>
                  <a:pt x="1058" y="3277"/>
                </a:lnTo>
                <a:lnTo>
                  <a:pt x="1063" y="3212"/>
                </a:lnTo>
                <a:lnTo>
                  <a:pt x="1067" y="3155"/>
                </a:lnTo>
                <a:lnTo>
                  <a:pt x="1070" y="3115"/>
                </a:lnTo>
                <a:lnTo>
                  <a:pt x="1075" y="3072"/>
                </a:lnTo>
                <a:lnTo>
                  <a:pt x="1078" y="3026"/>
                </a:lnTo>
                <a:lnTo>
                  <a:pt x="1082" y="2975"/>
                </a:lnTo>
                <a:lnTo>
                  <a:pt x="1086" y="2919"/>
                </a:lnTo>
                <a:lnTo>
                  <a:pt x="1091" y="2855"/>
                </a:lnTo>
                <a:lnTo>
                  <a:pt x="1097" y="2786"/>
                </a:lnTo>
                <a:lnTo>
                  <a:pt x="1103" y="2708"/>
                </a:lnTo>
                <a:lnTo>
                  <a:pt x="1111" y="2593"/>
                </a:lnTo>
                <a:lnTo>
                  <a:pt x="1119" y="2479"/>
                </a:lnTo>
                <a:lnTo>
                  <a:pt x="1126" y="2364"/>
                </a:lnTo>
                <a:lnTo>
                  <a:pt x="1138" y="2249"/>
                </a:lnTo>
                <a:lnTo>
                  <a:pt x="1172" y="1997"/>
                </a:lnTo>
                <a:close/>
                <a:moveTo>
                  <a:pt x="621" y="1990"/>
                </a:moveTo>
                <a:lnTo>
                  <a:pt x="619" y="1991"/>
                </a:lnTo>
                <a:lnTo>
                  <a:pt x="616" y="2012"/>
                </a:lnTo>
                <a:lnTo>
                  <a:pt x="613" y="2034"/>
                </a:lnTo>
                <a:lnTo>
                  <a:pt x="610" y="2049"/>
                </a:lnTo>
                <a:lnTo>
                  <a:pt x="606" y="2064"/>
                </a:lnTo>
                <a:lnTo>
                  <a:pt x="604" y="2078"/>
                </a:lnTo>
                <a:lnTo>
                  <a:pt x="609" y="2092"/>
                </a:lnTo>
                <a:lnTo>
                  <a:pt x="618" y="2105"/>
                </a:lnTo>
                <a:lnTo>
                  <a:pt x="626" y="2117"/>
                </a:lnTo>
                <a:lnTo>
                  <a:pt x="659" y="2167"/>
                </a:lnTo>
                <a:lnTo>
                  <a:pt x="691" y="2211"/>
                </a:lnTo>
                <a:lnTo>
                  <a:pt x="727" y="2255"/>
                </a:lnTo>
                <a:lnTo>
                  <a:pt x="731" y="2261"/>
                </a:lnTo>
                <a:lnTo>
                  <a:pt x="737" y="2270"/>
                </a:lnTo>
                <a:lnTo>
                  <a:pt x="752" y="2291"/>
                </a:lnTo>
                <a:lnTo>
                  <a:pt x="761" y="2300"/>
                </a:lnTo>
                <a:lnTo>
                  <a:pt x="768" y="2304"/>
                </a:lnTo>
                <a:lnTo>
                  <a:pt x="775" y="2304"/>
                </a:lnTo>
                <a:lnTo>
                  <a:pt x="781" y="2298"/>
                </a:lnTo>
                <a:lnTo>
                  <a:pt x="787" y="2285"/>
                </a:lnTo>
                <a:lnTo>
                  <a:pt x="796" y="2270"/>
                </a:lnTo>
                <a:lnTo>
                  <a:pt x="805" y="2257"/>
                </a:lnTo>
                <a:lnTo>
                  <a:pt x="811" y="2242"/>
                </a:lnTo>
                <a:lnTo>
                  <a:pt x="812" y="2229"/>
                </a:lnTo>
                <a:lnTo>
                  <a:pt x="806" y="2214"/>
                </a:lnTo>
                <a:lnTo>
                  <a:pt x="796" y="2201"/>
                </a:lnTo>
                <a:lnTo>
                  <a:pt x="786" y="2189"/>
                </a:lnTo>
                <a:lnTo>
                  <a:pt x="767" y="2165"/>
                </a:lnTo>
                <a:lnTo>
                  <a:pt x="749" y="2142"/>
                </a:lnTo>
                <a:lnTo>
                  <a:pt x="713" y="2101"/>
                </a:lnTo>
                <a:lnTo>
                  <a:pt x="680" y="2059"/>
                </a:lnTo>
                <a:lnTo>
                  <a:pt x="641" y="2012"/>
                </a:lnTo>
                <a:lnTo>
                  <a:pt x="640" y="2009"/>
                </a:lnTo>
                <a:lnTo>
                  <a:pt x="632" y="2002"/>
                </a:lnTo>
                <a:lnTo>
                  <a:pt x="629" y="1997"/>
                </a:lnTo>
                <a:lnTo>
                  <a:pt x="626" y="1994"/>
                </a:lnTo>
                <a:lnTo>
                  <a:pt x="624" y="1993"/>
                </a:lnTo>
                <a:lnTo>
                  <a:pt x="621" y="1990"/>
                </a:lnTo>
                <a:close/>
                <a:moveTo>
                  <a:pt x="588" y="1972"/>
                </a:moveTo>
                <a:lnTo>
                  <a:pt x="575" y="1974"/>
                </a:lnTo>
                <a:lnTo>
                  <a:pt x="569" y="1974"/>
                </a:lnTo>
                <a:lnTo>
                  <a:pt x="559" y="1975"/>
                </a:lnTo>
                <a:lnTo>
                  <a:pt x="545" y="1975"/>
                </a:lnTo>
                <a:lnTo>
                  <a:pt x="535" y="1977"/>
                </a:lnTo>
                <a:lnTo>
                  <a:pt x="526" y="1977"/>
                </a:lnTo>
                <a:lnTo>
                  <a:pt x="522" y="1975"/>
                </a:lnTo>
                <a:lnTo>
                  <a:pt x="537" y="1999"/>
                </a:lnTo>
                <a:lnTo>
                  <a:pt x="572" y="2046"/>
                </a:lnTo>
                <a:lnTo>
                  <a:pt x="578" y="2052"/>
                </a:lnTo>
                <a:lnTo>
                  <a:pt x="582" y="2050"/>
                </a:lnTo>
                <a:lnTo>
                  <a:pt x="587" y="2043"/>
                </a:lnTo>
                <a:lnTo>
                  <a:pt x="590" y="2034"/>
                </a:lnTo>
                <a:lnTo>
                  <a:pt x="591" y="2024"/>
                </a:lnTo>
                <a:lnTo>
                  <a:pt x="593" y="2015"/>
                </a:lnTo>
                <a:lnTo>
                  <a:pt x="597" y="1997"/>
                </a:lnTo>
                <a:lnTo>
                  <a:pt x="598" y="1988"/>
                </a:lnTo>
                <a:lnTo>
                  <a:pt x="598" y="1980"/>
                </a:lnTo>
                <a:lnTo>
                  <a:pt x="596" y="1975"/>
                </a:lnTo>
                <a:lnTo>
                  <a:pt x="588" y="1972"/>
                </a:lnTo>
                <a:close/>
                <a:moveTo>
                  <a:pt x="1862" y="0"/>
                </a:moveTo>
                <a:lnTo>
                  <a:pt x="1866" y="5"/>
                </a:lnTo>
                <a:lnTo>
                  <a:pt x="1869" y="19"/>
                </a:lnTo>
                <a:lnTo>
                  <a:pt x="1871" y="39"/>
                </a:lnTo>
                <a:lnTo>
                  <a:pt x="1872" y="66"/>
                </a:lnTo>
                <a:lnTo>
                  <a:pt x="1874" y="97"/>
                </a:lnTo>
                <a:lnTo>
                  <a:pt x="1874" y="129"/>
                </a:lnTo>
                <a:lnTo>
                  <a:pt x="1871" y="194"/>
                </a:lnTo>
                <a:lnTo>
                  <a:pt x="1869" y="222"/>
                </a:lnTo>
                <a:lnTo>
                  <a:pt x="1866" y="247"/>
                </a:lnTo>
                <a:lnTo>
                  <a:pt x="1863" y="265"/>
                </a:lnTo>
                <a:lnTo>
                  <a:pt x="1850" y="311"/>
                </a:lnTo>
                <a:lnTo>
                  <a:pt x="1831" y="353"/>
                </a:lnTo>
                <a:lnTo>
                  <a:pt x="1806" y="393"/>
                </a:lnTo>
                <a:lnTo>
                  <a:pt x="1779" y="432"/>
                </a:lnTo>
                <a:lnTo>
                  <a:pt x="1720" y="505"/>
                </a:lnTo>
                <a:lnTo>
                  <a:pt x="1667" y="570"/>
                </a:lnTo>
                <a:lnTo>
                  <a:pt x="1555" y="697"/>
                </a:lnTo>
                <a:lnTo>
                  <a:pt x="1504" y="763"/>
                </a:lnTo>
                <a:lnTo>
                  <a:pt x="1492" y="779"/>
                </a:lnTo>
                <a:lnTo>
                  <a:pt x="1478" y="802"/>
                </a:lnTo>
                <a:lnTo>
                  <a:pt x="1461" y="825"/>
                </a:lnTo>
                <a:lnTo>
                  <a:pt x="1445" y="852"/>
                </a:lnTo>
                <a:lnTo>
                  <a:pt x="1409" y="905"/>
                </a:lnTo>
                <a:lnTo>
                  <a:pt x="1393" y="927"/>
                </a:lnTo>
                <a:lnTo>
                  <a:pt x="1380" y="945"/>
                </a:lnTo>
                <a:lnTo>
                  <a:pt x="1368" y="958"/>
                </a:lnTo>
                <a:lnTo>
                  <a:pt x="1364" y="1080"/>
                </a:lnTo>
                <a:lnTo>
                  <a:pt x="1378" y="1058"/>
                </a:lnTo>
                <a:lnTo>
                  <a:pt x="1392" y="1037"/>
                </a:lnTo>
                <a:lnTo>
                  <a:pt x="1403" y="1020"/>
                </a:lnTo>
                <a:lnTo>
                  <a:pt x="1436" y="955"/>
                </a:lnTo>
                <a:lnTo>
                  <a:pt x="1461" y="912"/>
                </a:lnTo>
                <a:lnTo>
                  <a:pt x="1486" y="871"/>
                </a:lnTo>
                <a:lnTo>
                  <a:pt x="1512" y="827"/>
                </a:lnTo>
                <a:lnTo>
                  <a:pt x="1540" y="784"/>
                </a:lnTo>
                <a:lnTo>
                  <a:pt x="1570" y="743"/>
                </a:lnTo>
                <a:lnTo>
                  <a:pt x="1602" y="706"/>
                </a:lnTo>
                <a:lnTo>
                  <a:pt x="1638" y="673"/>
                </a:lnTo>
                <a:lnTo>
                  <a:pt x="1676" y="647"/>
                </a:lnTo>
                <a:lnTo>
                  <a:pt x="1716" y="628"/>
                </a:lnTo>
                <a:lnTo>
                  <a:pt x="1757" y="614"/>
                </a:lnTo>
                <a:lnTo>
                  <a:pt x="1797" y="607"/>
                </a:lnTo>
                <a:lnTo>
                  <a:pt x="1838" y="605"/>
                </a:lnTo>
                <a:lnTo>
                  <a:pt x="1890" y="614"/>
                </a:lnTo>
                <a:lnTo>
                  <a:pt x="1940" y="632"/>
                </a:lnTo>
                <a:lnTo>
                  <a:pt x="1953" y="636"/>
                </a:lnTo>
                <a:lnTo>
                  <a:pt x="1969" y="642"/>
                </a:lnTo>
                <a:lnTo>
                  <a:pt x="1989" y="650"/>
                </a:lnTo>
                <a:lnTo>
                  <a:pt x="2006" y="656"/>
                </a:lnTo>
                <a:lnTo>
                  <a:pt x="2021" y="662"/>
                </a:lnTo>
                <a:lnTo>
                  <a:pt x="2033" y="664"/>
                </a:lnTo>
                <a:lnTo>
                  <a:pt x="2037" y="667"/>
                </a:lnTo>
                <a:lnTo>
                  <a:pt x="2034" y="669"/>
                </a:lnTo>
                <a:lnTo>
                  <a:pt x="2027" y="672"/>
                </a:lnTo>
                <a:lnTo>
                  <a:pt x="2017" y="676"/>
                </a:lnTo>
                <a:lnTo>
                  <a:pt x="1990" y="688"/>
                </a:lnTo>
                <a:lnTo>
                  <a:pt x="1978" y="694"/>
                </a:lnTo>
                <a:lnTo>
                  <a:pt x="1968" y="698"/>
                </a:lnTo>
                <a:lnTo>
                  <a:pt x="1950" y="710"/>
                </a:lnTo>
                <a:lnTo>
                  <a:pt x="1931" y="722"/>
                </a:lnTo>
                <a:lnTo>
                  <a:pt x="1906" y="735"/>
                </a:lnTo>
                <a:lnTo>
                  <a:pt x="1876" y="753"/>
                </a:lnTo>
                <a:lnTo>
                  <a:pt x="1843" y="771"/>
                </a:lnTo>
                <a:lnTo>
                  <a:pt x="1806" y="791"/>
                </a:lnTo>
                <a:lnTo>
                  <a:pt x="1766" y="813"/>
                </a:lnTo>
                <a:lnTo>
                  <a:pt x="1725" y="836"/>
                </a:lnTo>
                <a:lnTo>
                  <a:pt x="1683" y="859"/>
                </a:lnTo>
                <a:lnTo>
                  <a:pt x="1641" y="884"/>
                </a:lnTo>
                <a:lnTo>
                  <a:pt x="1599" y="908"/>
                </a:lnTo>
                <a:lnTo>
                  <a:pt x="1560" y="933"/>
                </a:lnTo>
                <a:lnTo>
                  <a:pt x="1521" y="956"/>
                </a:lnTo>
                <a:lnTo>
                  <a:pt x="1487" y="979"/>
                </a:lnTo>
                <a:lnTo>
                  <a:pt x="1456" y="999"/>
                </a:lnTo>
                <a:lnTo>
                  <a:pt x="1431" y="1020"/>
                </a:lnTo>
                <a:lnTo>
                  <a:pt x="1411" y="1037"/>
                </a:lnTo>
                <a:lnTo>
                  <a:pt x="1397" y="1054"/>
                </a:lnTo>
                <a:lnTo>
                  <a:pt x="1387" y="1067"/>
                </a:lnTo>
                <a:lnTo>
                  <a:pt x="1378" y="1083"/>
                </a:lnTo>
                <a:lnTo>
                  <a:pt x="1368" y="1102"/>
                </a:lnTo>
                <a:lnTo>
                  <a:pt x="1359" y="1120"/>
                </a:lnTo>
                <a:lnTo>
                  <a:pt x="1359" y="1124"/>
                </a:lnTo>
                <a:lnTo>
                  <a:pt x="1361" y="1127"/>
                </a:lnTo>
                <a:lnTo>
                  <a:pt x="1362" y="1129"/>
                </a:lnTo>
                <a:lnTo>
                  <a:pt x="1364" y="1132"/>
                </a:lnTo>
                <a:lnTo>
                  <a:pt x="1368" y="1124"/>
                </a:lnTo>
                <a:lnTo>
                  <a:pt x="1414" y="1114"/>
                </a:lnTo>
                <a:lnTo>
                  <a:pt x="1456" y="1099"/>
                </a:lnTo>
                <a:lnTo>
                  <a:pt x="1496" y="1080"/>
                </a:lnTo>
                <a:lnTo>
                  <a:pt x="1533" y="1058"/>
                </a:lnTo>
                <a:lnTo>
                  <a:pt x="1567" y="1035"/>
                </a:lnTo>
                <a:lnTo>
                  <a:pt x="1635" y="984"/>
                </a:lnTo>
                <a:lnTo>
                  <a:pt x="1670" y="959"/>
                </a:lnTo>
                <a:lnTo>
                  <a:pt x="1705" y="937"/>
                </a:lnTo>
                <a:lnTo>
                  <a:pt x="1747" y="909"/>
                </a:lnTo>
                <a:lnTo>
                  <a:pt x="1787" y="878"/>
                </a:lnTo>
                <a:lnTo>
                  <a:pt x="1823" y="844"/>
                </a:lnTo>
                <a:lnTo>
                  <a:pt x="1860" y="812"/>
                </a:lnTo>
                <a:lnTo>
                  <a:pt x="1900" y="782"/>
                </a:lnTo>
                <a:lnTo>
                  <a:pt x="1959" y="747"/>
                </a:lnTo>
                <a:lnTo>
                  <a:pt x="2021" y="715"/>
                </a:lnTo>
                <a:lnTo>
                  <a:pt x="2151" y="653"/>
                </a:lnTo>
                <a:lnTo>
                  <a:pt x="2157" y="650"/>
                </a:lnTo>
                <a:lnTo>
                  <a:pt x="2165" y="642"/>
                </a:lnTo>
                <a:lnTo>
                  <a:pt x="2192" y="622"/>
                </a:lnTo>
                <a:lnTo>
                  <a:pt x="2205" y="610"/>
                </a:lnTo>
                <a:lnTo>
                  <a:pt x="2218" y="600"/>
                </a:lnTo>
                <a:lnTo>
                  <a:pt x="2229" y="591"/>
                </a:lnTo>
                <a:lnTo>
                  <a:pt x="2236" y="585"/>
                </a:lnTo>
                <a:lnTo>
                  <a:pt x="2239" y="583"/>
                </a:lnTo>
                <a:lnTo>
                  <a:pt x="2239" y="588"/>
                </a:lnTo>
                <a:lnTo>
                  <a:pt x="2236" y="595"/>
                </a:lnTo>
                <a:lnTo>
                  <a:pt x="2232" y="603"/>
                </a:lnTo>
                <a:lnTo>
                  <a:pt x="2229" y="607"/>
                </a:lnTo>
                <a:lnTo>
                  <a:pt x="2221" y="629"/>
                </a:lnTo>
                <a:lnTo>
                  <a:pt x="2218" y="653"/>
                </a:lnTo>
                <a:lnTo>
                  <a:pt x="2220" y="676"/>
                </a:lnTo>
                <a:lnTo>
                  <a:pt x="2221" y="701"/>
                </a:lnTo>
                <a:lnTo>
                  <a:pt x="2221" y="725"/>
                </a:lnTo>
                <a:lnTo>
                  <a:pt x="2216" y="774"/>
                </a:lnTo>
                <a:lnTo>
                  <a:pt x="2205" y="819"/>
                </a:lnTo>
                <a:lnTo>
                  <a:pt x="2189" y="865"/>
                </a:lnTo>
                <a:lnTo>
                  <a:pt x="2167" y="908"/>
                </a:lnTo>
                <a:lnTo>
                  <a:pt x="2139" y="948"/>
                </a:lnTo>
                <a:lnTo>
                  <a:pt x="2105" y="983"/>
                </a:lnTo>
                <a:lnTo>
                  <a:pt x="2067" y="1017"/>
                </a:lnTo>
                <a:lnTo>
                  <a:pt x="2022" y="1045"/>
                </a:lnTo>
                <a:lnTo>
                  <a:pt x="1974" y="1070"/>
                </a:lnTo>
                <a:lnTo>
                  <a:pt x="1921" y="1091"/>
                </a:lnTo>
                <a:lnTo>
                  <a:pt x="1863" y="1105"/>
                </a:lnTo>
                <a:lnTo>
                  <a:pt x="1803" y="1116"/>
                </a:lnTo>
                <a:lnTo>
                  <a:pt x="1739" y="1123"/>
                </a:lnTo>
                <a:lnTo>
                  <a:pt x="1677" y="1127"/>
                </a:lnTo>
                <a:lnTo>
                  <a:pt x="1617" y="1132"/>
                </a:lnTo>
                <a:lnTo>
                  <a:pt x="1679" y="1136"/>
                </a:lnTo>
                <a:lnTo>
                  <a:pt x="1732" y="1144"/>
                </a:lnTo>
                <a:lnTo>
                  <a:pt x="1784" y="1154"/>
                </a:lnTo>
                <a:lnTo>
                  <a:pt x="1834" y="1167"/>
                </a:lnTo>
                <a:lnTo>
                  <a:pt x="1881" y="1185"/>
                </a:lnTo>
                <a:lnTo>
                  <a:pt x="1924" y="1207"/>
                </a:lnTo>
                <a:lnTo>
                  <a:pt x="1971" y="1239"/>
                </a:lnTo>
                <a:lnTo>
                  <a:pt x="2014" y="1276"/>
                </a:lnTo>
                <a:lnTo>
                  <a:pt x="2049" y="1316"/>
                </a:lnTo>
                <a:lnTo>
                  <a:pt x="2080" y="1359"/>
                </a:lnTo>
                <a:lnTo>
                  <a:pt x="2105" y="1402"/>
                </a:lnTo>
                <a:lnTo>
                  <a:pt x="2127" y="1447"/>
                </a:lnTo>
                <a:lnTo>
                  <a:pt x="2143" y="1492"/>
                </a:lnTo>
                <a:lnTo>
                  <a:pt x="2158" y="1537"/>
                </a:lnTo>
                <a:lnTo>
                  <a:pt x="2167" y="1580"/>
                </a:lnTo>
                <a:lnTo>
                  <a:pt x="2174" y="1621"/>
                </a:lnTo>
                <a:lnTo>
                  <a:pt x="2179" y="1660"/>
                </a:lnTo>
                <a:lnTo>
                  <a:pt x="2182" y="1695"/>
                </a:lnTo>
                <a:lnTo>
                  <a:pt x="2182" y="1753"/>
                </a:lnTo>
                <a:lnTo>
                  <a:pt x="2179" y="1775"/>
                </a:lnTo>
                <a:lnTo>
                  <a:pt x="2177" y="1789"/>
                </a:lnTo>
                <a:lnTo>
                  <a:pt x="2174" y="1797"/>
                </a:lnTo>
                <a:lnTo>
                  <a:pt x="2171" y="1797"/>
                </a:lnTo>
                <a:lnTo>
                  <a:pt x="2152" y="1767"/>
                </a:lnTo>
                <a:lnTo>
                  <a:pt x="2132" y="1739"/>
                </a:lnTo>
                <a:lnTo>
                  <a:pt x="2108" y="1713"/>
                </a:lnTo>
                <a:lnTo>
                  <a:pt x="2081" y="1686"/>
                </a:lnTo>
                <a:lnTo>
                  <a:pt x="2049" y="1664"/>
                </a:lnTo>
                <a:lnTo>
                  <a:pt x="2019" y="1648"/>
                </a:lnTo>
                <a:lnTo>
                  <a:pt x="1994" y="1633"/>
                </a:lnTo>
                <a:lnTo>
                  <a:pt x="1969" y="1621"/>
                </a:lnTo>
                <a:lnTo>
                  <a:pt x="1946" y="1611"/>
                </a:lnTo>
                <a:lnTo>
                  <a:pt x="1879" y="1580"/>
                </a:lnTo>
                <a:lnTo>
                  <a:pt x="1854" y="1568"/>
                </a:lnTo>
                <a:lnTo>
                  <a:pt x="1829" y="1555"/>
                </a:lnTo>
                <a:lnTo>
                  <a:pt x="1801" y="1537"/>
                </a:lnTo>
                <a:lnTo>
                  <a:pt x="1735" y="1493"/>
                </a:lnTo>
                <a:lnTo>
                  <a:pt x="1697" y="1464"/>
                </a:lnTo>
                <a:lnTo>
                  <a:pt x="1652" y="1428"/>
                </a:lnTo>
                <a:lnTo>
                  <a:pt x="1627" y="1405"/>
                </a:lnTo>
                <a:lnTo>
                  <a:pt x="1601" y="1374"/>
                </a:lnTo>
                <a:lnTo>
                  <a:pt x="1517" y="1267"/>
                </a:lnTo>
                <a:lnTo>
                  <a:pt x="1489" y="1237"/>
                </a:lnTo>
                <a:lnTo>
                  <a:pt x="1459" y="1211"/>
                </a:lnTo>
                <a:lnTo>
                  <a:pt x="1431" y="1195"/>
                </a:lnTo>
                <a:lnTo>
                  <a:pt x="1396" y="1181"/>
                </a:lnTo>
                <a:lnTo>
                  <a:pt x="1361" y="1170"/>
                </a:lnTo>
                <a:lnTo>
                  <a:pt x="1356" y="1170"/>
                </a:lnTo>
                <a:lnTo>
                  <a:pt x="1350" y="1182"/>
                </a:lnTo>
                <a:lnTo>
                  <a:pt x="1349" y="1192"/>
                </a:lnTo>
                <a:lnTo>
                  <a:pt x="1346" y="1203"/>
                </a:lnTo>
                <a:lnTo>
                  <a:pt x="1344" y="1207"/>
                </a:lnTo>
                <a:lnTo>
                  <a:pt x="1343" y="1219"/>
                </a:lnTo>
                <a:lnTo>
                  <a:pt x="1338" y="1237"/>
                </a:lnTo>
                <a:lnTo>
                  <a:pt x="1334" y="1257"/>
                </a:lnTo>
                <a:lnTo>
                  <a:pt x="1325" y="1301"/>
                </a:lnTo>
                <a:lnTo>
                  <a:pt x="1322" y="1321"/>
                </a:lnTo>
                <a:lnTo>
                  <a:pt x="1305" y="1421"/>
                </a:lnTo>
                <a:lnTo>
                  <a:pt x="1285" y="1523"/>
                </a:lnTo>
                <a:lnTo>
                  <a:pt x="1266" y="1623"/>
                </a:lnTo>
                <a:lnTo>
                  <a:pt x="1241" y="1781"/>
                </a:lnTo>
                <a:lnTo>
                  <a:pt x="1218" y="1941"/>
                </a:lnTo>
                <a:lnTo>
                  <a:pt x="1237" y="1927"/>
                </a:lnTo>
                <a:lnTo>
                  <a:pt x="1254" y="1912"/>
                </a:lnTo>
                <a:lnTo>
                  <a:pt x="1265" y="1900"/>
                </a:lnTo>
                <a:lnTo>
                  <a:pt x="1271" y="1885"/>
                </a:lnTo>
                <a:lnTo>
                  <a:pt x="1275" y="1871"/>
                </a:lnTo>
                <a:lnTo>
                  <a:pt x="1281" y="1856"/>
                </a:lnTo>
                <a:lnTo>
                  <a:pt x="1293" y="1838"/>
                </a:lnTo>
                <a:lnTo>
                  <a:pt x="1309" y="1825"/>
                </a:lnTo>
                <a:lnTo>
                  <a:pt x="1328" y="1816"/>
                </a:lnTo>
                <a:lnTo>
                  <a:pt x="1349" y="1813"/>
                </a:lnTo>
                <a:lnTo>
                  <a:pt x="1369" y="1816"/>
                </a:lnTo>
                <a:lnTo>
                  <a:pt x="1390" y="1823"/>
                </a:lnTo>
                <a:lnTo>
                  <a:pt x="1394" y="1826"/>
                </a:lnTo>
                <a:lnTo>
                  <a:pt x="1412" y="1835"/>
                </a:lnTo>
                <a:lnTo>
                  <a:pt x="1417" y="1838"/>
                </a:lnTo>
                <a:lnTo>
                  <a:pt x="1421" y="1845"/>
                </a:lnTo>
                <a:lnTo>
                  <a:pt x="1424" y="1853"/>
                </a:lnTo>
                <a:lnTo>
                  <a:pt x="1425" y="1859"/>
                </a:lnTo>
                <a:lnTo>
                  <a:pt x="1425" y="1869"/>
                </a:lnTo>
                <a:lnTo>
                  <a:pt x="1427" y="1879"/>
                </a:lnTo>
                <a:lnTo>
                  <a:pt x="1427" y="1890"/>
                </a:lnTo>
                <a:lnTo>
                  <a:pt x="1420" y="1910"/>
                </a:lnTo>
                <a:lnTo>
                  <a:pt x="1408" y="1927"/>
                </a:lnTo>
                <a:lnTo>
                  <a:pt x="1392" y="1940"/>
                </a:lnTo>
                <a:lnTo>
                  <a:pt x="1372" y="1949"/>
                </a:lnTo>
                <a:lnTo>
                  <a:pt x="1350" y="1953"/>
                </a:lnTo>
                <a:lnTo>
                  <a:pt x="1328" y="1955"/>
                </a:lnTo>
                <a:lnTo>
                  <a:pt x="1313" y="1953"/>
                </a:lnTo>
                <a:lnTo>
                  <a:pt x="1299" y="1950"/>
                </a:lnTo>
                <a:lnTo>
                  <a:pt x="1282" y="1947"/>
                </a:lnTo>
                <a:lnTo>
                  <a:pt x="1268" y="1949"/>
                </a:lnTo>
                <a:lnTo>
                  <a:pt x="1250" y="1955"/>
                </a:lnTo>
                <a:lnTo>
                  <a:pt x="1231" y="1965"/>
                </a:lnTo>
                <a:lnTo>
                  <a:pt x="1213" y="1975"/>
                </a:lnTo>
                <a:lnTo>
                  <a:pt x="1210" y="1993"/>
                </a:lnTo>
                <a:lnTo>
                  <a:pt x="1206" y="2012"/>
                </a:lnTo>
                <a:lnTo>
                  <a:pt x="1179" y="2224"/>
                </a:lnTo>
                <a:lnTo>
                  <a:pt x="1157" y="2437"/>
                </a:lnTo>
                <a:lnTo>
                  <a:pt x="1148" y="2549"/>
                </a:lnTo>
                <a:lnTo>
                  <a:pt x="1141" y="2658"/>
                </a:lnTo>
                <a:lnTo>
                  <a:pt x="1137" y="2767"/>
                </a:lnTo>
                <a:lnTo>
                  <a:pt x="1131" y="2879"/>
                </a:lnTo>
                <a:lnTo>
                  <a:pt x="1122" y="2997"/>
                </a:lnTo>
                <a:lnTo>
                  <a:pt x="1104" y="3239"/>
                </a:lnTo>
                <a:lnTo>
                  <a:pt x="1098" y="3357"/>
                </a:lnTo>
                <a:lnTo>
                  <a:pt x="1097" y="3435"/>
                </a:lnTo>
                <a:lnTo>
                  <a:pt x="1094" y="3517"/>
                </a:lnTo>
                <a:lnTo>
                  <a:pt x="1089" y="3603"/>
                </a:lnTo>
                <a:lnTo>
                  <a:pt x="1088" y="3687"/>
                </a:lnTo>
                <a:lnTo>
                  <a:pt x="1086" y="3770"/>
                </a:lnTo>
                <a:lnTo>
                  <a:pt x="1086" y="3848"/>
                </a:lnTo>
                <a:lnTo>
                  <a:pt x="1088" y="3895"/>
                </a:lnTo>
                <a:lnTo>
                  <a:pt x="1091" y="3951"/>
                </a:lnTo>
                <a:lnTo>
                  <a:pt x="1094" y="4011"/>
                </a:lnTo>
                <a:lnTo>
                  <a:pt x="1098" y="4072"/>
                </a:lnTo>
                <a:lnTo>
                  <a:pt x="1116" y="4038"/>
                </a:lnTo>
                <a:lnTo>
                  <a:pt x="1132" y="4008"/>
                </a:lnTo>
                <a:lnTo>
                  <a:pt x="1148" y="3982"/>
                </a:lnTo>
                <a:lnTo>
                  <a:pt x="1170" y="3948"/>
                </a:lnTo>
                <a:lnTo>
                  <a:pt x="1193" y="3920"/>
                </a:lnTo>
                <a:lnTo>
                  <a:pt x="1215" y="3893"/>
                </a:lnTo>
                <a:lnTo>
                  <a:pt x="1234" y="3867"/>
                </a:lnTo>
                <a:lnTo>
                  <a:pt x="1250" y="3837"/>
                </a:lnTo>
                <a:lnTo>
                  <a:pt x="1278" y="3783"/>
                </a:lnTo>
                <a:lnTo>
                  <a:pt x="1310" y="3731"/>
                </a:lnTo>
                <a:lnTo>
                  <a:pt x="1344" y="3680"/>
                </a:lnTo>
                <a:lnTo>
                  <a:pt x="1381" y="3627"/>
                </a:lnTo>
                <a:lnTo>
                  <a:pt x="1418" y="3572"/>
                </a:lnTo>
                <a:lnTo>
                  <a:pt x="1456" y="3516"/>
                </a:lnTo>
                <a:lnTo>
                  <a:pt x="1496" y="3460"/>
                </a:lnTo>
                <a:lnTo>
                  <a:pt x="1539" y="3407"/>
                </a:lnTo>
                <a:lnTo>
                  <a:pt x="1583" y="3357"/>
                </a:lnTo>
                <a:lnTo>
                  <a:pt x="1629" y="3311"/>
                </a:lnTo>
                <a:lnTo>
                  <a:pt x="1689" y="3264"/>
                </a:lnTo>
                <a:lnTo>
                  <a:pt x="1751" y="3224"/>
                </a:lnTo>
                <a:lnTo>
                  <a:pt x="1815" y="3192"/>
                </a:lnTo>
                <a:lnTo>
                  <a:pt x="1881" y="3169"/>
                </a:lnTo>
                <a:lnTo>
                  <a:pt x="1946" y="3155"/>
                </a:lnTo>
                <a:lnTo>
                  <a:pt x="2011" y="3149"/>
                </a:lnTo>
                <a:lnTo>
                  <a:pt x="2075" y="3152"/>
                </a:lnTo>
                <a:lnTo>
                  <a:pt x="2140" y="3164"/>
                </a:lnTo>
                <a:lnTo>
                  <a:pt x="2202" y="3183"/>
                </a:lnTo>
                <a:lnTo>
                  <a:pt x="2263" y="3211"/>
                </a:lnTo>
                <a:lnTo>
                  <a:pt x="2277" y="3220"/>
                </a:lnTo>
                <a:lnTo>
                  <a:pt x="2295" y="3231"/>
                </a:lnTo>
                <a:lnTo>
                  <a:pt x="2314" y="3245"/>
                </a:lnTo>
                <a:lnTo>
                  <a:pt x="2333" y="3259"/>
                </a:lnTo>
                <a:lnTo>
                  <a:pt x="2353" y="3276"/>
                </a:lnTo>
                <a:lnTo>
                  <a:pt x="2370" y="3289"/>
                </a:lnTo>
                <a:lnTo>
                  <a:pt x="2385" y="3302"/>
                </a:lnTo>
                <a:lnTo>
                  <a:pt x="2398" y="3312"/>
                </a:lnTo>
                <a:lnTo>
                  <a:pt x="2406" y="3318"/>
                </a:lnTo>
                <a:lnTo>
                  <a:pt x="2409" y="3321"/>
                </a:lnTo>
                <a:lnTo>
                  <a:pt x="2404" y="3321"/>
                </a:lnTo>
                <a:lnTo>
                  <a:pt x="2394" y="3323"/>
                </a:lnTo>
                <a:lnTo>
                  <a:pt x="2378" y="3326"/>
                </a:lnTo>
                <a:lnTo>
                  <a:pt x="2359" y="3327"/>
                </a:lnTo>
                <a:lnTo>
                  <a:pt x="2338" y="3330"/>
                </a:lnTo>
                <a:lnTo>
                  <a:pt x="2300" y="3336"/>
                </a:lnTo>
                <a:lnTo>
                  <a:pt x="2286" y="3338"/>
                </a:lnTo>
                <a:lnTo>
                  <a:pt x="2277" y="3339"/>
                </a:lnTo>
                <a:lnTo>
                  <a:pt x="2186" y="3360"/>
                </a:lnTo>
                <a:lnTo>
                  <a:pt x="2098" y="3380"/>
                </a:lnTo>
                <a:lnTo>
                  <a:pt x="2009" y="3404"/>
                </a:lnTo>
                <a:lnTo>
                  <a:pt x="1922" y="3433"/>
                </a:lnTo>
                <a:lnTo>
                  <a:pt x="1835" y="3469"/>
                </a:lnTo>
                <a:lnTo>
                  <a:pt x="1754" y="3504"/>
                </a:lnTo>
                <a:lnTo>
                  <a:pt x="1679" y="3542"/>
                </a:lnTo>
                <a:lnTo>
                  <a:pt x="1604" y="3582"/>
                </a:lnTo>
                <a:lnTo>
                  <a:pt x="1532" y="3627"/>
                </a:lnTo>
                <a:lnTo>
                  <a:pt x="1462" y="3677"/>
                </a:lnTo>
                <a:lnTo>
                  <a:pt x="1399" y="3733"/>
                </a:lnTo>
                <a:lnTo>
                  <a:pt x="1337" y="3793"/>
                </a:lnTo>
                <a:lnTo>
                  <a:pt x="1275" y="3861"/>
                </a:lnTo>
                <a:lnTo>
                  <a:pt x="1213" y="3935"/>
                </a:lnTo>
                <a:lnTo>
                  <a:pt x="1200" y="3951"/>
                </a:lnTo>
                <a:lnTo>
                  <a:pt x="1184" y="3972"/>
                </a:lnTo>
                <a:lnTo>
                  <a:pt x="1167" y="3995"/>
                </a:lnTo>
                <a:lnTo>
                  <a:pt x="1153" y="4022"/>
                </a:lnTo>
                <a:lnTo>
                  <a:pt x="1134" y="4061"/>
                </a:lnTo>
                <a:lnTo>
                  <a:pt x="1117" y="4103"/>
                </a:lnTo>
                <a:lnTo>
                  <a:pt x="1109" y="4240"/>
                </a:lnTo>
                <a:lnTo>
                  <a:pt x="1109" y="4246"/>
                </a:lnTo>
                <a:lnTo>
                  <a:pt x="1110" y="4250"/>
                </a:lnTo>
                <a:lnTo>
                  <a:pt x="1110" y="4255"/>
                </a:lnTo>
                <a:lnTo>
                  <a:pt x="1111" y="4293"/>
                </a:lnTo>
                <a:lnTo>
                  <a:pt x="1114" y="4342"/>
                </a:lnTo>
                <a:lnTo>
                  <a:pt x="1117" y="4395"/>
                </a:lnTo>
                <a:lnTo>
                  <a:pt x="1122" y="4452"/>
                </a:lnTo>
                <a:lnTo>
                  <a:pt x="1125" y="4511"/>
                </a:lnTo>
                <a:lnTo>
                  <a:pt x="1128" y="4569"/>
                </a:lnTo>
                <a:lnTo>
                  <a:pt x="1132" y="4625"/>
                </a:lnTo>
                <a:lnTo>
                  <a:pt x="1139" y="4746"/>
                </a:lnTo>
                <a:lnTo>
                  <a:pt x="1147" y="4865"/>
                </a:lnTo>
                <a:lnTo>
                  <a:pt x="1106" y="4865"/>
                </a:lnTo>
                <a:lnTo>
                  <a:pt x="1106" y="4855"/>
                </a:lnTo>
                <a:lnTo>
                  <a:pt x="1100" y="4777"/>
                </a:lnTo>
                <a:lnTo>
                  <a:pt x="1091" y="4626"/>
                </a:lnTo>
                <a:lnTo>
                  <a:pt x="1086" y="4548"/>
                </a:lnTo>
                <a:lnTo>
                  <a:pt x="1079" y="4465"/>
                </a:lnTo>
                <a:lnTo>
                  <a:pt x="1072" y="4377"/>
                </a:lnTo>
                <a:lnTo>
                  <a:pt x="1066" y="4287"/>
                </a:lnTo>
                <a:lnTo>
                  <a:pt x="1060" y="4199"/>
                </a:lnTo>
                <a:lnTo>
                  <a:pt x="1055" y="4116"/>
                </a:lnTo>
                <a:lnTo>
                  <a:pt x="1054" y="4070"/>
                </a:lnTo>
                <a:lnTo>
                  <a:pt x="1052" y="4032"/>
                </a:lnTo>
                <a:lnTo>
                  <a:pt x="1051" y="3998"/>
                </a:lnTo>
                <a:lnTo>
                  <a:pt x="1048" y="3939"/>
                </a:lnTo>
                <a:lnTo>
                  <a:pt x="1047" y="3908"/>
                </a:lnTo>
                <a:lnTo>
                  <a:pt x="1045" y="3876"/>
                </a:lnTo>
                <a:lnTo>
                  <a:pt x="1044" y="3836"/>
                </a:lnTo>
                <a:lnTo>
                  <a:pt x="1044" y="3737"/>
                </a:lnTo>
                <a:lnTo>
                  <a:pt x="1045" y="3677"/>
                </a:lnTo>
                <a:lnTo>
                  <a:pt x="1045" y="3610"/>
                </a:lnTo>
                <a:lnTo>
                  <a:pt x="1047" y="3540"/>
                </a:lnTo>
                <a:lnTo>
                  <a:pt x="1050" y="3467"/>
                </a:lnTo>
                <a:lnTo>
                  <a:pt x="1039" y="3444"/>
                </a:lnTo>
                <a:lnTo>
                  <a:pt x="1026" y="3425"/>
                </a:lnTo>
                <a:lnTo>
                  <a:pt x="1011" y="3404"/>
                </a:lnTo>
                <a:lnTo>
                  <a:pt x="995" y="3388"/>
                </a:lnTo>
                <a:lnTo>
                  <a:pt x="973" y="3371"/>
                </a:lnTo>
                <a:lnTo>
                  <a:pt x="946" y="3357"/>
                </a:lnTo>
                <a:lnTo>
                  <a:pt x="918" y="3343"/>
                </a:lnTo>
                <a:lnTo>
                  <a:pt x="889" y="3330"/>
                </a:lnTo>
                <a:lnTo>
                  <a:pt x="861" y="3318"/>
                </a:lnTo>
                <a:lnTo>
                  <a:pt x="834" y="3305"/>
                </a:lnTo>
                <a:lnTo>
                  <a:pt x="814" y="3292"/>
                </a:lnTo>
                <a:lnTo>
                  <a:pt x="789" y="3271"/>
                </a:lnTo>
                <a:lnTo>
                  <a:pt x="767" y="3252"/>
                </a:lnTo>
                <a:lnTo>
                  <a:pt x="746" y="3236"/>
                </a:lnTo>
                <a:lnTo>
                  <a:pt x="744" y="3364"/>
                </a:lnTo>
                <a:lnTo>
                  <a:pt x="743" y="3491"/>
                </a:lnTo>
                <a:lnTo>
                  <a:pt x="739" y="3768"/>
                </a:lnTo>
                <a:lnTo>
                  <a:pt x="739" y="3818"/>
                </a:lnTo>
                <a:lnTo>
                  <a:pt x="740" y="3851"/>
                </a:lnTo>
                <a:lnTo>
                  <a:pt x="740" y="3918"/>
                </a:lnTo>
                <a:lnTo>
                  <a:pt x="741" y="3951"/>
                </a:lnTo>
                <a:lnTo>
                  <a:pt x="741" y="4007"/>
                </a:lnTo>
                <a:lnTo>
                  <a:pt x="743" y="4029"/>
                </a:lnTo>
                <a:lnTo>
                  <a:pt x="743" y="4051"/>
                </a:lnTo>
                <a:lnTo>
                  <a:pt x="746" y="4061"/>
                </a:lnTo>
                <a:lnTo>
                  <a:pt x="747" y="4079"/>
                </a:lnTo>
                <a:lnTo>
                  <a:pt x="752" y="4100"/>
                </a:lnTo>
                <a:lnTo>
                  <a:pt x="756" y="4123"/>
                </a:lnTo>
                <a:lnTo>
                  <a:pt x="765" y="4174"/>
                </a:lnTo>
                <a:lnTo>
                  <a:pt x="781" y="4249"/>
                </a:lnTo>
                <a:lnTo>
                  <a:pt x="814" y="4402"/>
                </a:lnTo>
                <a:lnTo>
                  <a:pt x="828" y="4476"/>
                </a:lnTo>
                <a:lnTo>
                  <a:pt x="842" y="4544"/>
                </a:lnTo>
                <a:lnTo>
                  <a:pt x="862" y="4645"/>
                </a:lnTo>
                <a:lnTo>
                  <a:pt x="881" y="4751"/>
                </a:lnTo>
                <a:lnTo>
                  <a:pt x="902" y="4862"/>
                </a:lnTo>
                <a:lnTo>
                  <a:pt x="862" y="4862"/>
                </a:lnTo>
                <a:lnTo>
                  <a:pt x="856" y="4830"/>
                </a:lnTo>
                <a:lnTo>
                  <a:pt x="849" y="4791"/>
                </a:lnTo>
                <a:lnTo>
                  <a:pt x="840" y="4747"/>
                </a:lnTo>
                <a:lnTo>
                  <a:pt x="830" y="4698"/>
                </a:lnTo>
                <a:lnTo>
                  <a:pt x="820" y="4645"/>
                </a:lnTo>
                <a:lnTo>
                  <a:pt x="809" y="4591"/>
                </a:lnTo>
                <a:lnTo>
                  <a:pt x="797" y="4533"/>
                </a:lnTo>
                <a:lnTo>
                  <a:pt x="787" y="4476"/>
                </a:lnTo>
                <a:lnTo>
                  <a:pt x="775" y="4418"/>
                </a:lnTo>
                <a:lnTo>
                  <a:pt x="765" y="4361"/>
                </a:lnTo>
                <a:lnTo>
                  <a:pt x="753" y="4306"/>
                </a:lnTo>
                <a:lnTo>
                  <a:pt x="743" y="4255"/>
                </a:lnTo>
                <a:lnTo>
                  <a:pt x="734" y="4207"/>
                </a:lnTo>
                <a:lnTo>
                  <a:pt x="727" y="4165"/>
                </a:lnTo>
                <a:lnTo>
                  <a:pt x="719" y="4128"/>
                </a:lnTo>
                <a:lnTo>
                  <a:pt x="713" y="4097"/>
                </a:lnTo>
                <a:lnTo>
                  <a:pt x="706" y="4060"/>
                </a:lnTo>
                <a:lnTo>
                  <a:pt x="693" y="4045"/>
                </a:lnTo>
                <a:lnTo>
                  <a:pt x="675" y="4028"/>
                </a:lnTo>
                <a:lnTo>
                  <a:pt x="657" y="4008"/>
                </a:lnTo>
                <a:lnTo>
                  <a:pt x="638" y="3989"/>
                </a:lnTo>
                <a:lnTo>
                  <a:pt x="621" y="3970"/>
                </a:lnTo>
                <a:lnTo>
                  <a:pt x="604" y="3954"/>
                </a:lnTo>
                <a:lnTo>
                  <a:pt x="590" y="3941"/>
                </a:lnTo>
                <a:lnTo>
                  <a:pt x="581" y="3930"/>
                </a:lnTo>
                <a:lnTo>
                  <a:pt x="541" y="3890"/>
                </a:lnTo>
                <a:lnTo>
                  <a:pt x="529" y="3882"/>
                </a:lnTo>
                <a:lnTo>
                  <a:pt x="485" y="3864"/>
                </a:lnTo>
                <a:lnTo>
                  <a:pt x="448" y="3851"/>
                </a:lnTo>
                <a:lnTo>
                  <a:pt x="411" y="3836"/>
                </a:lnTo>
                <a:lnTo>
                  <a:pt x="339" y="3809"/>
                </a:lnTo>
                <a:lnTo>
                  <a:pt x="268" y="3783"/>
                </a:lnTo>
                <a:lnTo>
                  <a:pt x="254" y="3777"/>
                </a:lnTo>
                <a:lnTo>
                  <a:pt x="221" y="3765"/>
                </a:lnTo>
                <a:lnTo>
                  <a:pt x="205" y="3764"/>
                </a:lnTo>
                <a:lnTo>
                  <a:pt x="193" y="3765"/>
                </a:lnTo>
                <a:lnTo>
                  <a:pt x="167" y="3777"/>
                </a:lnTo>
                <a:lnTo>
                  <a:pt x="155" y="3781"/>
                </a:lnTo>
                <a:lnTo>
                  <a:pt x="134" y="3784"/>
                </a:lnTo>
                <a:lnTo>
                  <a:pt x="115" y="3783"/>
                </a:lnTo>
                <a:lnTo>
                  <a:pt x="96" y="3777"/>
                </a:lnTo>
                <a:lnTo>
                  <a:pt x="80" y="3768"/>
                </a:lnTo>
                <a:lnTo>
                  <a:pt x="66" y="3753"/>
                </a:lnTo>
                <a:lnTo>
                  <a:pt x="57" y="3736"/>
                </a:lnTo>
                <a:lnTo>
                  <a:pt x="56" y="3721"/>
                </a:lnTo>
                <a:lnTo>
                  <a:pt x="55" y="3705"/>
                </a:lnTo>
                <a:lnTo>
                  <a:pt x="55" y="3699"/>
                </a:lnTo>
                <a:lnTo>
                  <a:pt x="56" y="3690"/>
                </a:lnTo>
                <a:lnTo>
                  <a:pt x="60" y="3683"/>
                </a:lnTo>
                <a:lnTo>
                  <a:pt x="63" y="3678"/>
                </a:lnTo>
                <a:lnTo>
                  <a:pt x="68" y="3675"/>
                </a:lnTo>
                <a:lnTo>
                  <a:pt x="72" y="3671"/>
                </a:lnTo>
                <a:lnTo>
                  <a:pt x="77" y="3668"/>
                </a:lnTo>
                <a:lnTo>
                  <a:pt x="81" y="3663"/>
                </a:lnTo>
                <a:lnTo>
                  <a:pt x="97" y="3652"/>
                </a:lnTo>
                <a:lnTo>
                  <a:pt x="115" y="3646"/>
                </a:lnTo>
                <a:lnTo>
                  <a:pt x="134" y="3646"/>
                </a:lnTo>
                <a:lnTo>
                  <a:pt x="152" y="3650"/>
                </a:lnTo>
                <a:lnTo>
                  <a:pt x="168" y="3660"/>
                </a:lnTo>
                <a:lnTo>
                  <a:pt x="181" y="3675"/>
                </a:lnTo>
                <a:lnTo>
                  <a:pt x="189" y="3688"/>
                </a:lnTo>
                <a:lnTo>
                  <a:pt x="195" y="3702"/>
                </a:lnTo>
                <a:lnTo>
                  <a:pt x="202" y="3715"/>
                </a:lnTo>
                <a:lnTo>
                  <a:pt x="211" y="3725"/>
                </a:lnTo>
                <a:lnTo>
                  <a:pt x="237" y="3742"/>
                </a:lnTo>
                <a:lnTo>
                  <a:pt x="264" y="3755"/>
                </a:lnTo>
                <a:lnTo>
                  <a:pt x="326" y="3783"/>
                </a:lnTo>
                <a:lnTo>
                  <a:pt x="389" y="3809"/>
                </a:lnTo>
                <a:lnTo>
                  <a:pt x="460" y="3834"/>
                </a:lnTo>
                <a:lnTo>
                  <a:pt x="483" y="3843"/>
                </a:lnTo>
                <a:lnTo>
                  <a:pt x="507" y="3846"/>
                </a:lnTo>
                <a:lnTo>
                  <a:pt x="513" y="3842"/>
                </a:lnTo>
                <a:lnTo>
                  <a:pt x="517" y="3833"/>
                </a:lnTo>
                <a:lnTo>
                  <a:pt x="520" y="3820"/>
                </a:lnTo>
                <a:lnTo>
                  <a:pt x="522" y="3802"/>
                </a:lnTo>
                <a:lnTo>
                  <a:pt x="522" y="3784"/>
                </a:lnTo>
                <a:lnTo>
                  <a:pt x="523" y="3765"/>
                </a:lnTo>
                <a:lnTo>
                  <a:pt x="525" y="3712"/>
                </a:lnTo>
                <a:lnTo>
                  <a:pt x="525" y="3657"/>
                </a:lnTo>
                <a:lnTo>
                  <a:pt x="523" y="3604"/>
                </a:lnTo>
                <a:lnTo>
                  <a:pt x="523" y="3573"/>
                </a:lnTo>
                <a:lnTo>
                  <a:pt x="520" y="3541"/>
                </a:lnTo>
                <a:lnTo>
                  <a:pt x="519" y="3537"/>
                </a:lnTo>
                <a:lnTo>
                  <a:pt x="507" y="3525"/>
                </a:lnTo>
                <a:lnTo>
                  <a:pt x="504" y="3520"/>
                </a:lnTo>
                <a:lnTo>
                  <a:pt x="503" y="3516"/>
                </a:lnTo>
                <a:lnTo>
                  <a:pt x="503" y="3509"/>
                </a:lnTo>
                <a:lnTo>
                  <a:pt x="501" y="3504"/>
                </a:lnTo>
                <a:lnTo>
                  <a:pt x="483" y="3486"/>
                </a:lnTo>
                <a:lnTo>
                  <a:pt x="473" y="3478"/>
                </a:lnTo>
                <a:lnTo>
                  <a:pt x="466" y="3467"/>
                </a:lnTo>
                <a:lnTo>
                  <a:pt x="461" y="3453"/>
                </a:lnTo>
                <a:lnTo>
                  <a:pt x="458" y="3436"/>
                </a:lnTo>
                <a:lnTo>
                  <a:pt x="458" y="3420"/>
                </a:lnTo>
                <a:lnTo>
                  <a:pt x="461" y="3404"/>
                </a:lnTo>
                <a:lnTo>
                  <a:pt x="467" y="3388"/>
                </a:lnTo>
                <a:lnTo>
                  <a:pt x="475" y="3371"/>
                </a:lnTo>
                <a:lnTo>
                  <a:pt x="485" y="3358"/>
                </a:lnTo>
                <a:lnTo>
                  <a:pt x="491" y="3354"/>
                </a:lnTo>
                <a:lnTo>
                  <a:pt x="498" y="3348"/>
                </a:lnTo>
                <a:lnTo>
                  <a:pt x="519" y="3333"/>
                </a:lnTo>
                <a:lnTo>
                  <a:pt x="540" y="3323"/>
                </a:lnTo>
                <a:lnTo>
                  <a:pt x="547" y="3321"/>
                </a:lnTo>
                <a:lnTo>
                  <a:pt x="550" y="3323"/>
                </a:lnTo>
                <a:lnTo>
                  <a:pt x="556" y="3332"/>
                </a:lnTo>
                <a:lnTo>
                  <a:pt x="565" y="3339"/>
                </a:lnTo>
                <a:lnTo>
                  <a:pt x="576" y="3343"/>
                </a:lnTo>
                <a:lnTo>
                  <a:pt x="585" y="3349"/>
                </a:lnTo>
                <a:lnTo>
                  <a:pt x="603" y="3366"/>
                </a:lnTo>
                <a:lnTo>
                  <a:pt x="616" y="3383"/>
                </a:lnTo>
                <a:lnTo>
                  <a:pt x="624" y="3402"/>
                </a:lnTo>
                <a:lnTo>
                  <a:pt x="626" y="3425"/>
                </a:lnTo>
                <a:lnTo>
                  <a:pt x="622" y="3448"/>
                </a:lnTo>
                <a:lnTo>
                  <a:pt x="615" y="3467"/>
                </a:lnTo>
                <a:lnTo>
                  <a:pt x="604" y="3485"/>
                </a:lnTo>
                <a:lnTo>
                  <a:pt x="588" y="3498"/>
                </a:lnTo>
                <a:lnTo>
                  <a:pt x="575" y="3506"/>
                </a:lnTo>
                <a:lnTo>
                  <a:pt x="565" y="3513"/>
                </a:lnTo>
                <a:lnTo>
                  <a:pt x="556" y="3525"/>
                </a:lnTo>
                <a:lnTo>
                  <a:pt x="548" y="3541"/>
                </a:lnTo>
                <a:lnTo>
                  <a:pt x="545" y="3560"/>
                </a:lnTo>
                <a:lnTo>
                  <a:pt x="545" y="3599"/>
                </a:lnTo>
                <a:lnTo>
                  <a:pt x="544" y="3634"/>
                </a:lnTo>
                <a:lnTo>
                  <a:pt x="544" y="3671"/>
                </a:lnTo>
                <a:lnTo>
                  <a:pt x="541" y="3739"/>
                </a:lnTo>
                <a:lnTo>
                  <a:pt x="541" y="3806"/>
                </a:lnTo>
                <a:lnTo>
                  <a:pt x="544" y="3834"/>
                </a:lnTo>
                <a:lnTo>
                  <a:pt x="550" y="3859"/>
                </a:lnTo>
                <a:lnTo>
                  <a:pt x="563" y="3882"/>
                </a:lnTo>
                <a:lnTo>
                  <a:pt x="582" y="3902"/>
                </a:lnTo>
                <a:lnTo>
                  <a:pt x="637" y="3957"/>
                </a:lnTo>
                <a:lnTo>
                  <a:pt x="654" y="3973"/>
                </a:lnTo>
                <a:lnTo>
                  <a:pt x="672" y="3991"/>
                </a:lnTo>
                <a:lnTo>
                  <a:pt x="690" y="4007"/>
                </a:lnTo>
                <a:lnTo>
                  <a:pt x="705" y="4020"/>
                </a:lnTo>
                <a:lnTo>
                  <a:pt x="703" y="3983"/>
                </a:lnTo>
                <a:lnTo>
                  <a:pt x="703" y="3890"/>
                </a:lnTo>
                <a:lnTo>
                  <a:pt x="705" y="3843"/>
                </a:lnTo>
                <a:lnTo>
                  <a:pt x="706" y="3799"/>
                </a:lnTo>
                <a:lnTo>
                  <a:pt x="706" y="3647"/>
                </a:lnTo>
                <a:lnTo>
                  <a:pt x="712" y="3397"/>
                </a:lnTo>
                <a:lnTo>
                  <a:pt x="716" y="3209"/>
                </a:lnTo>
                <a:lnTo>
                  <a:pt x="694" y="3186"/>
                </a:lnTo>
                <a:lnTo>
                  <a:pt x="675" y="3165"/>
                </a:lnTo>
                <a:lnTo>
                  <a:pt x="660" y="3144"/>
                </a:lnTo>
                <a:lnTo>
                  <a:pt x="644" y="3125"/>
                </a:lnTo>
                <a:lnTo>
                  <a:pt x="629" y="3106"/>
                </a:lnTo>
                <a:lnTo>
                  <a:pt x="610" y="3084"/>
                </a:lnTo>
                <a:lnTo>
                  <a:pt x="588" y="3060"/>
                </a:lnTo>
                <a:lnTo>
                  <a:pt x="562" y="3038"/>
                </a:lnTo>
                <a:lnTo>
                  <a:pt x="534" y="3021"/>
                </a:lnTo>
                <a:lnTo>
                  <a:pt x="506" y="3009"/>
                </a:lnTo>
                <a:lnTo>
                  <a:pt x="476" y="2998"/>
                </a:lnTo>
                <a:lnTo>
                  <a:pt x="476" y="2995"/>
                </a:lnTo>
                <a:lnTo>
                  <a:pt x="483" y="2990"/>
                </a:lnTo>
                <a:lnTo>
                  <a:pt x="495" y="2984"/>
                </a:lnTo>
                <a:lnTo>
                  <a:pt x="514" y="2975"/>
                </a:lnTo>
                <a:lnTo>
                  <a:pt x="537" y="2966"/>
                </a:lnTo>
                <a:lnTo>
                  <a:pt x="563" y="2957"/>
                </a:lnTo>
                <a:lnTo>
                  <a:pt x="593" y="2950"/>
                </a:lnTo>
                <a:lnTo>
                  <a:pt x="625" y="2944"/>
                </a:lnTo>
                <a:lnTo>
                  <a:pt x="660" y="2941"/>
                </a:lnTo>
                <a:lnTo>
                  <a:pt x="696" y="2939"/>
                </a:lnTo>
                <a:lnTo>
                  <a:pt x="733" y="2944"/>
                </a:lnTo>
                <a:lnTo>
                  <a:pt x="734" y="2931"/>
                </a:lnTo>
                <a:lnTo>
                  <a:pt x="736" y="2914"/>
                </a:lnTo>
                <a:lnTo>
                  <a:pt x="736" y="2858"/>
                </a:lnTo>
                <a:lnTo>
                  <a:pt x="744" y="2721"/>
                </a:lnTo>
                <a:lnTo>
                  <a:pt x="750" y="2600"/>
                </a:lnTo>
                <a:lnTo>
                  <a:pt x="755" y="2540"/>
                </a:lnTo>
                <a:lnTo>
                  <a:pt x="761" y="2479"/>
                </a:lnTo>
                <a:lnTo>
                  <a:pt x="753" y="2472"/>
                </a:lnTo>
                <a:lnTo>
                  <a:pt x="741" y="2462"/>
                </a:lnTo>
                <a:lnTo>
                  <a:pt x="725" y="2447"/>
                </a:lnTo>
                <a:lnTo>
                  <a:pt x="706" y="2431"/>
                </a:lnTo>
                <a:lnTo>
                  <a:pt x="685" y="2416"/>
                </a:lnTo>
                <a:lnTo>
                  <a:pt x="665" y="2398"/>
                </a:lnTo>
                <a:lnTo>
                  <a:pt x="643" y="2382"/>
                </a:lnTo>
                <a:lnTo>
                  <a:pt x="624" y="2366"/>
                </a:lnTo>
                <a:lnTo>
                  <a:pt x="606" y="2353"/>
                </a:lnTo>
                <a:lnTo>
                  <a:pt x="593" y="2341"/>
                </a:lnTo>
                <a:lnTo>
                  <a:pt x="582" y="2333"/>
                </a:lnTo>
                <a:lnTo>
                  <a:pt x="578" y="2331"/>
                </a:lnTo>
                <a:lnTo>
                  <a:pt x="554" y="2316"/>
                </a:lnTo>
                <a:lnTo>
                  <a:pt x="531" y="2307"/>
                </a:lnTo>
                <a:lnTo>
                  <a:pt x="504" y="2304"/>
                </a:lnTo>
                <a:lnTo>
                  <a:pt x="476" y="2305"/>
                </a:lnTo>
                <a:lnTo>
                  <a:pt x="408" y="2317"/>
                </a:lnTo>
                <a:lnTo>
                  <a:pt x="342" y="2332"/>
                </a:lnTo>
                <a:lnTo>
                  <a:pt x="307" y="2339"/>
                </a:lnTo>
                <a:lnTo>
                  <a:pt x="273" y="2347"/>
                </a:lnTo>
                <a:lnTo>
                  <a:pt x="255" y="2351"/>
                </a:lnTo>
                <a:lnTo>
                  <a:pt x="234" y="2354"/>
                </a:lnTo>
                <a:lnTo>
                  <a:pt x="217" y="2360"/>
                </a:lnTo>
                <a:lnTo>
                  <a:pt x="200" y="2369"/>
                </a:lnTo>
                <a:lnTo>
                  <a:pt x="193" y="2378"/>
                </a:lnTo>
                <a:lnTo>
                  <a:pt x="189" y="2387"/>
                </a:lnTo>
                <a:lnTo>
                  <a:pt x="186" y="2395"/>
                </a:lnTo>
                <a:lnTo>
                  <a:pt x="181" y="2406"/>
                </a:lnTo>
                <a:lnTo>
                  <a:pt x="171" y="2423"/>
                </a:lnTo>
                <a:lnTo>
                  <a:pt x="156" y="2437"/>
                </a:lnTo>
                <a:lnTo>
                  <a:pt x="139" y="2448"/>
                </a:lnTo>
                <a:lnTo>
                  <a:pt x="116" y="2457"/>
                </a:lnTo>
                <a:lnTo>
                  <a:pt x="94" y="2459"/>
                </a:lnTo>
                <a:lnTo>
                  <a:pt x="72" y="2454"/>
                </a:lnTo>
                <a:lnTo>
                  <a:pt x="53" y="2444"/>
                </a:lnTo>
                <a:lnTo>
                  <a:pt x="34" y="2429"/>
                </a:lnTo>
                <a:lnTo>
                  <a:pt x="28" y="2420"/>
                </a:lnTo>
                <a:lnTo>
                  <a:pt x="21" y="2412"/>
                </a:lnTo>
                <a:lnTo>
                  <a:pt x="13" y="2404"/>
                </a:lnTo>
                <a:lnTo>
                  <a:pt x="3" y="2400"/>
                </a:lnTo>
                <a:lnTo>
                  <a:pt x="0" y="2397"/>
                </a:lnTo>
                <a:lnTo>
                  <a:pt x="0" y="2390"/>
                </a:lnTo>
                <a:lnTo>
                  <a:pt x="3" y="2379"/>
                </a:lnTo>
                <a:lnTo>
                  <a:pt x="12" y="2356"/>
                </a:lnTo>
                <a:lnTo>
                  <a:pt x="25" y="2329"/>
                </a:lnTo>
                <a:lnTo>
                  <a:pt x="35" y="2317"/>
                </a:lnTo>
                <a:lnTo>
                  <a:pt x="50" y="2307"/>
                </a:lnTo>
                <a:lnTo>
                  <a:pt x="66" y="2298"/>
                </a:lnTo>
                <a:lnTo>
                  <a:pt x="85" y="2292"/>
                </a:lnTo>
                <a:lnTo>
                  <a:pt x="108" y="2289"/>
                </a:lnTo>
                <a:lnTo>
                  <a:pt x="130" y="2291"/>
                </a:lnTo>
                <a:lnTo>
                  <a:pt x="142" y="2297"/>
                </a:lnTo>
                <a:lnTo>
                  <a:pt x="152" y="2304"/>
                </a:lnTo>
                <a:lnTo>
                  <a:pt x="162" y="2313"/>
                </a:lnTo>
                <a:lnTo>
                  <a:pt x="172" y="2319"/>
                </a:lnTo>
                <a:lnTo>
                  <a:pt x="177" y="2320"/>
                </a:lnTo>
                <a:lnTo>
                  <a:pt x="189" y="2320"/>
                </a:lnTo>
                <a:lnTo>
                  <a:pt x="193" y="2322"/>
                </a:lnTo>
                <a:lnTo>
                  <a:pt x="196" y="2323"/>
                </a:lnTo>
                <a:lnTo>
                  <a:pt x="199" y="2326"/>
                </a:lnTo>
                <a:lnTo>
                  <a:pt x="202" y="2328"/>
                </a:lnTo>
                <a:lnTo>
                  <a:pt x="203" y="2331"/>
                </a:lnTo>
                <a:lnTo>
                  <a:pt x="206" y="2332"/>
                </a:lnTo>
                <a:lnTo>
                  <a:pt x="211" y="2332"/>
                </a:lnTo>
                <a:lnTo>
                  <a:pt x="242" y="2329"/>
                </a:lnTo>
                <a:lnTo>
                  <a:pt x="274" y="2325"/>
                </a:lnTo>
                <a:lnTo>
                  <a:pt x="327" y="2316"/>
                </a:lnTo>
                <a:lnTo>
                  <a:pt x="382" y="2307"/>
                </a:lnTo>
                <a:lnTo>
                  <a:pt x="432" y="2295"/>
                </a:lnTo>
                <a:lnTo>
                  <a:pt x="451" y="2291"/>
                </a:lnTo>
                <a:lnTo>
                  <a:pt x="469" y="2288"/>
                </a:lnTo>
                <a:lnTo>
                  <a:pt x="485" y="2283"/>
                </a:lnTo>
                <a:lnTo>
                  <a:pt x="498" y="2279"/>
                </a:lnTo>
                <a:lnTo>
                  <a:pt x="507" y="2273"/>
                </a:lnTo>
                <a:lnTo>
                  <a:pt x="509" y="2266"/>
                </a:lnTo>
                <a:lnTo>
                  <a:pt x="504" y="2251"/>
                </a:lnTo>
                <a:lnTo>
                  <a:pt x="489" y="2221"/>
                </a:lnTo>
                <a:lnTo>
                  <a:pt x="472" y="2189"/>
                </a:lnTo>
                <a:lnTo>
                  <a:pt x="453" y="2157"/>
                </a:lnTo>
                <a:lnTo>
                  <a:pt x="417" y="2102"/>
                </a:lnTo>
                <a:lnTo>
                  <a:pt x="380" y="2047"/>
                </a:lnTo>
                <a:lnTo>
                  <a:pt x="317" y="2030"/>
                </a:lnTo>
                <a:lnTo>
                  <a:pt x="254" y="2014"/>
                </a:lnTo>
                <a:lnTo>
                  <a:pt x="236" y="2009"/>
                </a:lnTo>
                <a:lnTo>
                  <a:pt x="215" y="2003"/>
                </a:lnTo>
                <a:lnTo>
                  <a:pt x="193" y="1999"/>
                </a:lnTo>
                <a:lnTo>
                  <a:pt x="171" y="1996"/>
                </a:lnTo>
                <a:lnTo>
                  <a:pt x="150" y="1999"/>
                </a:lnTo>
                <a:lnTo>
                  <a:pt x="131" y="2006"/>
                </a:lnTo>
                <a:lnTo>
                  <a:pt x="109" y="2016"/>
                </a:lnTo>
                <a:lnTo>
                  <a:pt x="85" y="2021"/>
                </a:lnTo>
                <a:lnTo>
                  <a:pt x="62" y="2019"/>
                </a:lnTo>
                <a:lnTo>
                  <a:pt x="40" y="2014"/>
                </a:lnTo>
                <a:lnTo>
                  <a:pt x="22" y="2002"/>
                </a:lnTo>
                <a:lnTo>
                  <a:pt x="12" y="1987"/>
                </a:lnTo>
                <a:lnTo>
                  <a:pt x="7" y="1966"/>
                </a:lnTo>
                <a:lnTo>
                  <a:pt x="6" y="1946"/>
                </a:lnTo>
                <a:lnTo>
                  <a:pt x="12" y="1924"/>
                </a:lnTo>
                <a:lnTo>
                  <a:pt x="21" y="1904"/>
                </a:lnTo>
                <a:lnTo>
                  <a:pt x="35" y="1888"/>
                </a:lnTo>
                <a:lnTo>
                  <a:pt x="56" y="1878"/>
                </a:lnTo>
                <a:lnTo>
                  <a:pt x="80" y="1873"/>
                </a:lnTo>
                <a:lnTo>
                  <a:pt x="105" y="1876"/>
                </a:lnTo>
                <a:lnTo>
                  <a:pt x="127" y="1884"/>
                </a:lnTo>
                <a:lnTo>
                  <a:pt x="144" y="1896"/>
                </a:lnTo>
                <a:lnTo>
                  <a:pt x="155" y="1907"/>
                </a:lnTo>
                <a:lnTo>
                  <a:pt x="172" y="1947"/>
                </a:lnTo>
                <a:lnTo>
                  <a:pt x="183" y="1960"/>
                </a:lnTo>
                <a:lnTo>
                  <a:pt x="196" y="1969"/>
                </a:lnTo>
                <a:lnTo>
                  <a:pt x="211" y="1975"/>
                </a:lnTo>
                <a:lnTo>
                  <a:pt x="227" y="1981"/>
                </a:lnTo>
                <a:lnTo>
                  <a:pt x="295" y="2003"/>
                </a:lnTo>
                <a:lnTo>
                  <a:pt x="363" y="2024"/>
                </a:lnTo>
                <a:lnTo>
                  <a:pt x="351" y="2009"/>
                </a:lnTo>
                <a:lnTo>
                  <a:pt x="338" y="1996"/>
                </a:lnTo>
                <a:lnTo>
                  <a:pt x="326" y="1988"/>
                </a:lnTo>
                <a:lnTo>
                  <a:pt x="313" y="1983"/>
                </a:lnTo>
                <a:lnTo>
                  <a:pt x="298" y="1980"/>
                </a:lnTo>
                <a:lnTo>
                  <a:pt x="284" y="1974"/>
                </a:lnTo>
                <a:lnTo>
                  <a:pt x="267" y="1963"/>
                </a:lnTo>
                <a:lnTo>
                  <a:pt x="254" y="1950"/>
                </a:lnTo>
                <a:lnTo>
                  <a:pt x="246" y="1934"/>
                </a:lnTo>
                <a:lnTo>
                  <a:pt x="243" y="1916"/>
                </a:lnTo>
                <a:lnTo>
                  <a:pt x="245" y="1897"/>
                </a:lnTo>
                <a:lnTo>
                  <a:pt x="254" y="1878"/>
                </a:lnTo>
                <a:lnTo>
                  <a:pt x="258" y="1872"/>
                </a:lnTo>
                <a:lnTo>
                  <a:pt x="267" y="1857"/>
                </a:lnTo>
                <a:lnTo>
                  <a:pt x="270" y="1854"/>
                </a:lnTo>
                <a:lnTo>
                  <a:pt x="277" y="1850"/>
                </a:lnTo>
                <a:lnTo>
                  <a:pt x="284" y="1847"/>
                </a:lnTo>
                <a:lnTo>
                  <a:pt x="290" y="1845"/>
                </a:lnTo>
                <a:lnTo>
                  <a:pt x="305" y="1844"/>
                </a:lnTo>
                <a:lnTo>
                  <a:pt x="321" y="1843"/>
                </a:lnTo>
                <a:lnTo>
                  <a:pt x="342" y="1848"/>
                </a:lnTo>
                <a:lnTo>
                  <a:pt x="357" y="1859"/>
                </a:lnTo>
                <a:lnTo>
                  <a:pt x="370" y="1872"/>
                </a:lnTo>
                <a:lnTo>
                  <a:pt x="377" y="1890"/>
                </a:lnTo>
                <a:lnTo>
                  <a:pt x="382" y="1909"/>
                </a:lnTo>
                <a:lnTo>
                  <a:pt x="383" y="1929"/>
                </a:lnTo>
                <a:lnTo>
                  <a:pt x="380" y="1947"/>
                </a:lnTo>
                <a:lnTo>
                  <a:pt x="376" y="1966"/>
                </a:lnTo>
                <a:lnTo>
                  <a:pt x="374" y="1984"/>
                </a:lnTo>
                <a:lnTo>
                  <a:pt x="382" y="2002"/>
                </a:lnTo>
                <a:lnTo>
                  <a:pt x="391" y="2018"/>
                </a:lnTo>
                <a:lnTo>
                  <a:pt x="401" y="2036"/>
                </a:lnTo>
                <a:lnTo>
                  <a:pt x="461" y="2050"/>
                </a:lnTo>
                <a:lnTo>
                  <a:pt x="519" y="2068"/>
                </a:lnTo>
                <a:lnTo>
                  <a:pt x="523" y="2070"/>
                </a:lnTo>
                <a:lnTo>
                  <a:pt x="532" y="2071"/>
                </a:lnTo>
                <a:lnTo>
                  <a:pt x="542" y="2073"/>
                </a:lnTo>
                <a:lnTo>
                  <a:pt x="551" y="2073"/>
                </a:lnTo>
                <a:lnTo>
                  <a:pt x="559" y="2071"/>
                </a:lnTo>
                <a:lnTo>
                  <a:pt x="559" y="2068"/>
                </a:lnTo>
                <a:lnTo>
                  <a:pt x="520" y="2012"/>
                </a:lnTo>
                <a:lnTo>
                  <a:pt x="481" y="1950"/>
                </a:lnTo>
                <a:lnTo>
                  <a:pt x="436" y="1888"/>
                </a:lnTo>
                <a:lnTo>
                  <a:pt x="430" y="1878"/>
                </a:lnTo>
                <a:lnTo>
                  <a:pt x="422" y="1865"/>
                </a:lnTo>
                <a:lnTo>
                  <a:pt x="411" y="1848"/>
                </a:lnTo>
                <a:lnTo>
                  <a:pt x="401" y="1834"/>
                </a:lnTo>
                <a:lnTo>
                  <a:pt x="389" y="1819"/>
                </a:lnTo>
                <a:lnTo>
                  <a:pt x="380" y="1809"/>
                </a:lnTo>
                <a:lnTo>
                  <a:pt x="373" y="1803"/>
                </a:lnTo>
                <a:lnTo>
                  <a:pt x="355" y="1800"/>
                </a:lnTo>
                <a:lnTo>
                  <a:pt x="338" y="1798"/>
                </a:lnTo>
                <a:lnTo>
                  <a:pt x="320" y="1800"/>
                </a:lnTo>
                <a:lnTo>
                  <a:pt x="302" y="1797"/>
                </a:lnTo>
                <a:lnTo>
                  <a:pt x="284" y="1791"/>
                </a:lnTo>
                <a:lnTo>
                  <a:pt x="268" y="1779"/>
                </a:lnTo>
                <a:lnTo>
                  <a:pt x="255" y="1764"/>
                </a:lnTo>
                <a:lnTo>
                  <a:pt x="248" y="1747"/>
                </a:lnTo>
                <a:lnTo>
                  <a:pt x="243" y="1729"/>
                </a:lnTo>
                <a:lnTo>
                  <a:pt x="243" y="1708"/>
                </a:lnTo>
                <a:lnTo>
                  <a:pt x="249" y="1688"/>
                </a:lnTo>
                <a:lnTo>
                  <a:pt x="259" y="1671"/>
                </a:lnTo>
                <a:lnTo>
                  <a:pt x="276" y="1657"/>
                </a:lnTo>
                <a:lnTo>
                  <a:pt x="293" y="1645"/>
                </a:lnTo>
                <a:lnTo>
                  <a:pt x="313" y="1636"/>
                </a:lnTo>
                <a:lnTo>
                  <a:pt x="333" y="1632"/>
                </a:lnTo>
                <a:lnTo>
                  <a:pt x="352" y="1629"/>
                </a:lnTo>
                <a:lnTo>
                  <a:pt x="370" y="1630"/>
                </a:lnTo>
                <a:lnTo>
                  <a:pt x="383" y="1635"/>
                </a:lnTo>
                <a:lnTo>
                  <a:pt x="404" y="1649"/>
                </a:lnTo>
                <a:lnTo>
                  <a:pt x="419" y="1669"/>
                </a:lnTo>
                <a:lnTo>
                  <a:pt x="426" y="1692"/>
                </a:lnTo>
                <a:lnTo>
                  <a:pt x="427" y="1716"/>
                </a:lnTo>
                <a:lnTo>
                  <a:pt x="425" y="1728"/>
                </a:lnTo>
                <a:lnTo>
                  <a:pt x="419" y="1741"/>
                </a:lnTo>
                <a:lnTo>
                  <a:pt x="411" y="1756"/>
                </a:lnTo>
                <a:lnTo>
                  <a:pt x="407" y="1769"/>
                </a:lnTo>
                <a:lnTo>
                  <a:pt x="404" y="1782"/>
                </a:lnTo>
                <a:lnTo>
                  <a:pt x="405" y="1794"/>
                </a:lnTo>
                <a:lnTo>
                  <a:pt x="408" y="1800"/>
                </a:lnTo>
                <a:lnTo>
                  <a:pt x="414" y="1810"/>
                </a:lnTo>
                <a:lnTo>
                  <a:pt x="422" y="1822"/>
                </a:lnTo>
                <a:lnTo>
                  <a:pt x="430" y="1837"/>
                </a:lnTo>
                <a:lnTo>
                  <a:pt x="439" y="1850"/>
                </a:lnTo>
                <a:lnTo>
                  <a:pt x="448" y="1860"/>
                </a:lnTo>
                <a:lnTo>
                  <a:pt x="454" y="1869"/>
                </a:lnTo>
                <a:lnTo>
                  <a:pt x="458" y="1871"/>
                </a:lnTo>
                <a:lnTo>
                  <a:pt x="463" y="1866"/>
                </a:lnTo>
                <a:lnTo>
                  <a:pt x="467" y="1857"/>
                </a:lnTo>
                <a:lnTo>
                  <a:pt x="473" y="1848"/>
                </a:lnTo>
                <a:lnTo>
                  <a:pt x="478" y="1843"/>
                </a:lnTo>
                <a:lnTo>
                  <a:pt x="485" y="1837"/>
                </a:lnTo>
                <a:lnTo>
                  <a:pt x="494" y="1829"/>
                </a:lnTo>
                <a:lnTo>
                  <a:pt x="506" y="1820"/>
                </a:lnTo>
                <a:lnTo>
                  <a:pt x="514" y="1814"/>
                </a:lnTo>
                <a:lnTo>
                  <a:pt x="522" y="1812"/>
                </a:lnTo>
                <a:lnTo>
                  <a:pt x="540" y="1810"/>
                </a:lnTo>
                <a:lnTo>
                  <a:pt x="557" y="1807"/>
                </a:lnTo>
                <a:lnTo>
                  <a:pt x="575" y="1806"/>
                </a:lnTo>
                <a:lnTo>
                  <a:pt x="593" y="1807"/>
                </a:lnTo>
                <a:lnTo>
                  <a:pt x="597" y="1809"/>
                </a:lnTo>
                <a:lnTo>
                  <a:pt x="612" y="1814"/>
                </a:lnTo>
                <a:lnTo>
                  <a:pt x="616" y="1814"/>
                </a:lnTo>
                <a:lnTo>
                  <a:pt x="621" y="1807"/>
                </a:lnTo>
                <a:lnTo>
                  <a:pt x="622" y="1794"/>
                </a:lnTo>
                <a:lnTo>
                  <a:pt x="624" y="1779"/>
                </a:lnTo>
                <a:lnTo>
                  <a:pt x="624" y="1756"/>
                </a:lnTo>
                <a:lnTo>
                  <a:pt x="625" y="1735"/>
                </a:lnTo>
                <a:lnTo>
                  <a:pt x="625" y="1714"/>
                </a:lnTo>
                <a:lnTo>
                  <a:pt x="622" y="1694"/>
                </a:lnTo>
                <a:lnTo>
                  <a:pt x="616" y="1680"/>
                </a:lnTo>
                <a:lnTo>
                  <a:pt x="607" y="1671"/>
                </a:lnTo>
                <a:lnTo>
                  <a:pt x="587" y="1654"/>
                </a:lnTo>
                <a:lnTo>
                  <a:pt x="573" y="1638"/>
                </a:lnTo>
                <a:lnTo>
                  <a:pt x="565" y="1618"/>
                </a:lnTo>
                <a:lnTo>
                  <a:pt x="563" y="1596"/>
                </a:lnTo>
                <a:lnTo>
                  <a:pt x="566" y="1580"/>
                </a:lnTo>
                <a:lnTo>
                  <a:pt x="575" y="1562"/>
                </a:lnTo>
                <a:lnTo>
                  <a:pt x="588" y="1546"/>
                </a:lnTo>
                <a:lnTo>
                  <a:pt x="604" y="1530"/>
                </a:lnTo>
                <a:lnTo>
                  <a:pt x="624" y="1518"/>
                </a:lnTo>
                <a:lnTo>
                  <a:pt x="644" y="1512"/>
                </a:lnTo>
                <a:lnTo>
                  <a:pt x="668" y="1512"/>
                </a:lnTo>
                <a:lnTo>
                  <a:pt x="691" y="1521"/>
                </a:lnTo>
                <a:lnTo>
                  <a:pt x="708" y="1533"/>
                </a:lnTo>
                <a:lnTo>
                  <a:pt x="721" y="1545"/>
                </a:lnTo>
                <a:lnTo>
                  <a:pt x="731" y="1559"/>
                </a:lnTo>
                <a:lnTo>
                  <a:pt x="737" y="1576"/>
                </a:lnTo>
                <a:lnTo>
                  <a:pt x="737" y="1595"/>
                </a:lnTo>
                <a:lnTo>
                  <a:pt x="731" y="1615"/>
                </a:lnTo>
                <a:lnTo>
                  <a:pt x="722" y="1632"/>
                </a:lnTo>
                <a:lnTo>
                  <a:pt x="709" y="1646"/>
                </a:lnTo>
                <a:lnTo>
                  <a:pt x="696" y="1660"/>
                </a:lnTo>
                <a:lnTo>
                  <a:pt x="681" y="1671"/>
                </a:lnTo>
                <a:lnTo>
                  <a:pt x="669" y="1686"/>
                </a:lnTo>
                <a:lnTo>
                  <a:pt x="660" y="1704"/>
                </a:lnTo>
                <a:lnTo>
                  <a:pt x="650" y="1747"/>
                </a:lnTo>
                <a:lnTo>
                  <a:pt x="644" y="1791"/>
                </a:lnTo>
                <a:lnTo>
                  <a:pt x="640" y="1834"/>
                </a:lnTo>
                <a:lnTo>
                  <a:pt x="640" y="1851"/>
                </a:lnTo>
                <a:lnTo>
                  <a:pt x="644" y="1868"/>
                </a:lnTo>
                <a:lnTo>
                  <a:pt x="647" y="1885"/>
                </a:lnTo>
                <a:lnTo>
                  <a:pt x="644" y="1900"/>
                </a:lnTo>
                <a:lnTo>
                  <a:pt x="635" y="1929"/>
                </a:lnTo>
                <a:lnTo>
                  <a:pt x="632" y="1944"/>
                </a:lnTo>
                <a:lnTo>
                  <a:pt x="635" y="1958"/>
                </a:lnTo>
                <a:lnTo>
                  <a:pt x="643" y="1971"/>
                </a:lnTo>
                <a:lnTo>
                  <a:pt x="652" y="1981"/>
                </a:lnTo>
                <a:lnTo>
                  <a:pt x="660" y="1993"/>
                </a:lnTo>
                <a:lnTo>
                  <a:pt x="680" y="2019"/>
                </a:lnTo>
                <a:lnTo>
                  <a:pt x="699" y="2047"/>
                </a:lnTo>
                <a:lnTo>
                  <a:pt x="746" y="2106"/>
                </a:lnTo>
                <a:lnTo>
                  <a:pt x="796" y="2164"/>
                </a:lnTo>
                <a:lnTo>
                  <a:pt x="800" y="2171"/>
                </a:lnTo>
                <a:lnTo>
                  <a:pt x="809" y="2180"/>
                </a:lnTo>
                <a:lnTo>
                  <a:pt x="818" y="2190"/>
                </a:lnTo>
                <a:lnTo>
                  <a:pt x="827" y="2199"/>
                </a:lnTo>
                <a:lnTo>
                  <a:pt x="836" y="2202"/>
                </a:lnTo>
                <a:lnTo>
                  <a:pt x="843" y="2198"/>
                </a:lnTo>
                <a:lnTo>
                  <a:pt x="852" y="2190"/>
                </a:lnTo>
                <a:lnTo>
                  <a:pt x="859" y="2180"/>
                </a:lnTo>
                <a:lnTo>
                  <a:pt x="867" y="2171"/>
                </a:lnTo>
                <a:lnTo>
                  <a:pt x="871" y="2165"/>
                </a:lnTo>
                <a:lnTo>
                  <a:pt x="889" y="2140"/>
                </a:lnTo>
                <a:lnTo>
                  <a:pt x="899" y="2117"/>
                </a:lnTo>
                <a:lnTo>
                  <a:pt x="904" y="2090"/>
                </a:lnTo>
                <a:lnTo>
                  <a:pt x="902" y="2061"/>
                </a:lnTo>
                <a:lnTo>
                  <a:pt x="895" y="2016"/>
                </a:lnTo>
                <a:lnTo>
                  <a:pt x="886" y="1972"/>
                </a:lnTo>
                <a:lnTo>
                  <a:pt x="876" y="1928"/>
                </a:lnTo>
                <a:lnTo>
                  <a:pt x="861" y="1857"/>
                </a:lnTo>
                <a:lnTo>
                  <a:pt x="858" y="1843"/>
                </a:lnTo>
                <a:lnTo>
                  <a:pt x="856" y="1828"/>
                </a:lnTo>
                <a:lnTo>
                  <a:pt x="853" y="1812"/>
                </a:lnTo>
                <a:lnTo>
                  <a:pt x="848" y="1798"/>
                </a:lnTo>
                <a:lnTo>
                  <a:pt x="839" y="1786"/>
                </a:lnTo>
                <a:lnTo>
                  <a:pt x="830" y="1779"/>
                </a:lnTo>
                <a:lnTo>
                  <a:pt x="821" y="1775"/>
                </a:lnTo>
                <a:lnTo>
                  <a:pt x="811" y="1772"/>
                </a:lnTo>
                <a:lnTo>
                  <a:pt x="799" y="1767"/>
                </a:lnTo>
                <a:lnTo>
                  <a:pt x="778" y="1757"/>
                </a:lnTo>
                <a:lnTo>
                  <a:pt x="764" y="1742"/>
                </a:lnTo>
                <a:lnTo>
                  <a:pt x="752" y="1725"/>
                </a:lnTo>
                <a:lnTo>
                  <a:pt x="743" y="1702"/>
                </a:lnTo>
                <a:lnTo>
                  <a:pt x="743" y="1680"/>
                </a:lnTo>
                <a:lnTo>
                  <a:pt x="747" y="1660"/>
                </a:lnTo>
                <a:lnTo>
                  <a:pt x="759" y="1639"/>
                </a:lnTo>
                <a:lnTo>
                  <a:pt x="777" y="1620"/>
                </a:lnTo>
                <a:lnTo>
                  <a:pt x="784" y="1614"/>
                </a:lnTo>
                <a:lnTo>
                  <a:pt x="796" y="1607"/>
                </a:lnTo>
                <a:lnTo>
                  <a:pt x="812" y="1599"/>
                </a:lnTo>
                <a:lnTo>
                  <a:pt x="830" y="1595"/>
                </a:lnTo>
                <a:lnTo>
                  <a:pt x="851" y="1593"/>
                </a:lnTo>
                <a:lnTo>
                  <a:pt x="870" y="1596"/>
                </a:lnTo>
                <a:lnTo>
                  <a:pt x="890" y="1607"/>
                </a:lnTo>
                <a:lnTo>
                  <a:pt x="910" y="1626"/>
                </a:lnTo>
                <a:lnTo>
                  <a:pt x="924" y="1648"/>
                </a:lnTo>
                <a:lnTo>
                  <a:pt x="930" y="1667"/>
                </a:lnTo>
                <a:lnTo>
                  <a:pt x="933" y="1689"/>
                </a:lnTo>
                <a:lnTo>
                  <a:pt x="930" y="1711"/>
                </a:lnTo>
                <a:lnTo>
                  <a:pt x="923" y="1723"/>
                </a:lnTo>
                <a:lnTo>
                  <a:pt x="914" y="1733"/>
                </a:lnTo>
                <a:lnTo>
                  <a:pt x="904" y="1744"/>
                </a:lnTo>
                <a:lnTo>
                  <a:pt x="896" y="1756"/>
                </a:lnTo>
                <a:lnTo>
                  <a:pt x="895" y="1760"/>
                </a:lnTo>
                <a:lnTo>
                  <a:pt x="895" y="1772"/>
                </a:lnTo>
                <a:lnTo>
                  <a:pt x="893" y="1776"/>
                </a:lnTo>
                <a:lnTo>
                  <a:pt x="890" y="1779"/>
                </a:lnTo>
                <a:lnTo>
                  <a:pt x="889" y="1782"/>
                </a:lnTo>
                <a:lnTo>
                  <a:pt x="883" y="1788"/>
                </a:lnTo>
                <a:lnTo>
                  <a:pt x="881" y="1791"/>
                </a:lnTo>
                <a:lnTo>
                  <a:pt x="881" y="1816"/>
                </a:lnTo>
                <a:lnTo>
                  <a:pt x="884" y="1838"/>
                </a:lnTo>
                <a:lnTo>
                  <a:pt x="887" y="1859"/>
                </a:lnTo>
                <a:lnTo>
                  <a:pt x="895" y="1912"/>
                </a:lnTo>
                <a:lnTo>
                  <a:pt x="904" y="1966"/>
                </a:lnTo>
                <a:lnTo>
                  <a:pt x="915" y="2016"/>
                </a:lnTo>
                <a:lnTo>
                  <a:pt x="918" y="2036"/>
                </a:lnTo>
                <a:lnTo>
                  <a:pt x="923" y="2053"/>
                </a:lnTo>
                <a:lnTo>
                  <a:pt x="926" y="2070"/>
                </a:lnTo>
                <a:lnTo>
                  <a:pt x="932" y="2083"/>
                </a:lnTo>
                <a:lnTo>
                  <a:pt x="938" y="2092"/>
                </a:lnTo>
                <a:lnTo>
                  <a:pt x="945" y="2093"/>
                </a:lnTo>
                <a:lnTo>
                  <a:pt x="963" y="2089"/>
                </a:lnTo>
                <a:lnTo>
                  <a:pt x="980" y="2080"/>
                </a:lnTo>
                <a:lnTo>
                  <a:pt x="996" y="2073"/>
                </a:lnTo>
                <a:lnTo>
                  <a:pt x="1033" y="2053"/>
                </a:lnTo>
                <a:lnTo>
                  <a:pt x="1070" y="2033"/>
                </a:lnTo>
                <a:lnTo>
                  <a:pt x="1125" y="2000"/>
                </a:lnTo>
                <a:lnTo>
                  <a:pt x="1176" y="1968"/>
                </a:lnTo>
                <a:lnTo>
                  <a:pt x="1191" y="1866"/>
                </a:lnTo>
                <a:lnTo>
                  <a:pt x="1232" y="1624"/>
                </a:lnTo>
                <a:lnTo>
                  <a:pt x="1277" y="1382"/>
                </a:lnTo>
                <a:lnTo>
                  <a:pt x="1281" y="1359"/>
                </a:lnTo>
                <a:lnTo>
                  <a:pt x="1287" y="1329"/>
                </a:lnTo>
                <a:lnTo>
                  <a:pt x="1293" y="1297"/>
                </a:lnTo>
                <a:lnTo>
                  <a:pt x="1299" y="1263"/>
                </a:lnTo>
                <a:lnTo>
                  <a:pt x="1303" y="1229"/>
                </a:lnTo>
                <a:lnTo>
                  <a:pt x="1306" y="1195"/>
                </a:lnTo>
                <a:lnTo>
                  <a:pt x="1306" y="1164"/>
                </a:lnTo>
                <a:lnTo>
                  <a:pt x="1305" y="1138"/>
                </a:lnTo>
                <a:lnTo>
                  <a:pt x="1299" y="1117"/>
                </a:lnTo>
                <a:lnTo>
                  <a:pt x="1290" y="1096"/>
                </a:lnTo>
                <a:lnTo>
                  <a:pt x="1279" y="1077"/>
                </a:lnTo>
                <a:lnTo>
                  <a:pt x="1268" y="1060"/>
                </a:lnTo>
                <a:lnTo>
                  <a:pt x="1254" y="1045"/>
                </a:lnTo>
                <a:lnTo>
                  <a:pt x="1237" y="1033"/>
                </a:lnTo>
                <a:lnTo>
                  <a:pt x="1216" y="1024"/>
                </a:lnTo>
                <a:lnTo>
                  <a:pt x="1185" y="1015"/>
                </a:lnTo>
                <a:lnTo>
                  <a:pt x="1154" y="1004"/>
                </a:lnTo>
                <a:lnTo>
                  <a:pt x="1145" y="1001"/>
                </a:lnTo>
                <a:lnTo>
                  <a:pt x="1129" y="998"/>
                </a:lnTo>
                <a:lnTo>
                  <a:pt x="1106" y="992"/>
                </a:lnTo>
                <a:lnTo>
                  <a:pt x="1078" y="986"/>
                </a:lnTo>
                <a:lnTo>
                  <a:pt x="1045" y="980"/>
                </a:lnTo>
                <a:lnTo>
                  <a:pt x="1008" y="973"/>
                </a:lnTo>
                <a:lnTo>
                  <a:pt x="970" y="965"/>
                </a:lnTo>
                <a:lnTo>
                  <a:pt x="930" y="958"/>
                </a:lnTo>
                <a:lnTo>
                  <a:pt x="853" y="943"/>
                </a:lnTo>
                <a:lnTo>
                  <a:pt x="817" y="936"/>
                </a:lnTo>
                <a:lnTo>
                  <a:pt x="784" y="930"/>
                </a:lnTo>
                <a:lnTo>
                  <a:pt x="756" y="924"/>
                </a:lnTo>
                <a:lnTo>
                  <a:pt x="733" y="920"/>
                </a:lnTo>
                <a:lnTo>
                  <a:pt x="716" y="917"/>
                </a:lnTo>
                <a:lnTo>
                  <a:pt x="708" y="915"/>
                </a:lnTo>
                <a:lnTo>
                  <a:pt x="678" y="908"/>
                </a:lnTo>
                <a:lnTo>
                  <a:pt x="650" y="896"/>
                </a:lnTo>
                <a:lnTo>
                  <a:pt x="621" y="886"/>
                </a:lnTo>
                <a:lnTo>
                  <a:pt x="584" y="869"/>
                </a:lnTo>
                <a:lnTo>
                  <a:pt x="547" y="846"/>
                </a:lnTo>
                <a:lnTo>
                  <a:pt x="513" y="819"/>
                </a:lnTo>
                <a:lnTo>
                  <a:pt x="483" y="791"/>
                </a:lnTo>
                <a:lnTo>
                  <a:pt x="453" y="760"/>
                </a:lnTo>
                <a:lnTo>
                  <a:pt x="420" y="731"/>
                </a:lnTo>
                <a:lnTo>
                  <a:pt x="386" y="703"/>
                </a:lnTo>
                <a:lnTo>
                  <a:pt x="349" y="679"/>
                </a:lnTo>
                <a:lnTo>
                  <a:pt x="311" y="656"/>
                </a:lnTo>
                <a:lnTo>
                  <a:pt x="274" y="629"/>
                </a:lnTo>
                <a:lnTo>
                  <a:pt x="276" y="626"/>
                </a:lnTo>
                <a:lnTo>
                  <a:pt x="283" y="620"/>
                </a:lnTo>
                <a:lnTo>
                  <a:pt x="296" y="613"/>
                </a:lnTo>
                <a:lnTo>
                  <a:pt x="313" y="604"/>
                </a:lnTo>
                <a:lnTo>
                  <a:pt x="332" y="595"/>
                </a:lnTo>
                <a:lnTo>
                  <a:pt x="376" y="580"/>
                </a:lnTo>
                <a:lnTo>
                  <a:pt x="399" y="576"/>
                </a:lnTo>
                <a:lnTo>
                  <a:pt x="422" y="575"/>
                </a:lnTo>
                <a:lnTo>
                  <a:pt x="450" y="576"/>
                </a:lnTo>
                <a:lnTo>
                  <a:pt x="482" y="579"/>
                </a:lnTo>
                <a:lnTo>
                  <a:pt x="516" y="583"/>
                </a:lnTo>
                <a:lnTo>
                  <a:pt x="551" y="588"/>
                </a:lnTo>
                <a:lnTo>
                  <a:pt x="587" y="594"/>
                </a:lnTo>
                <a:lnTo>
                  <a:pt x="618" y="600"/>
                </a:lnTo>
                <a:lnTo>
                  <a:pt x="646" y="605"/>
                </a:lnTo>
                <a:lnTo>
                  <a:pt x="668" y="611"/>
                </a:lnTo>
                <a:lnTo>
                  <a:pt x="699" y="623"/>
                </a:lnTo>
                <a:lnTo>
                  <a:pt x="734" y="639"/>
                </a:lnTo>
                <a:lnTo>
                  <a:pt x="772" y="659"/>
                </a:lnTo>
                <a:lnTo>
                  <a:pt x="812" y="682"/>
                </a:lnTo>
                <a:lnTo>
                  <a:pt x="853" y="709"/>
                </a:lnTo>
                <a:lnTo>
                  <a:pt x="898" y="738"/>
                </a:lnTo>
                <a:lnTo>
                  <a:pt x="986" y="800"/>
                </a:lnTo>
                <a:lnTo>
                  <a:pt x="1072" y="865"/>
                </a:lnTo>
                <a:lnTo>
                  <a:pt x="1113" y="897"/>
                </a:lnTo>
                <a:lnTo>
                  <a:pt x="1153" y="928"/>
                </a:lnTo>
                <a:lnTo>
                  <a:pt x="1190" y="958"/>
                </a:lnTo>
                <a:lnTo>
                  <a:pt x="1222" y="984"/>
                </a:lnTo>
                <a:lnTo>
                  <a:pt x="1253" y="1009"/>
                </a:lnTo>
                <a:lnTo>
                  <a:pt x="1278" y="1030"/>
                </a:lnTo>
                <a:lnTo>
                  <a:pt x="1299" y="1048"/>
                </a:lnTo>
                <a:lnTo>
                  <a:pt x="1313" y="1061"/>
                </a:lnTo>
                <a:lnTo>
                  <a:pt x="1300" y="1029"/>
                </a:lnTo>
                <a:lnTo>
                  <a:pt x="1284" y="1001"/>
                </a:lnTo>
                <a:lnTo>
                  <a:pt x="1268" y="971"/>
                </a:lnTo>
                <a:lnTo>
                  <a:pt x="1247" y="943"/>
                </a:lnTo>
                <a:lnTo>
                  <a:pt x="1221" y="918"/>
                </a:lnTo>
                <a:lnTo>
                  <a:pt x="1188" y="894"/>
                </a:lnTo>
                <a:lnTo>
                  <a:pt x="1153" y="871"/>
                </a:lnTo>
                <a:lnTo>
                  <a:pt x="1116" y="847"/>
                </a:lnTo>
                <a:lnTo>
                  <a:pt x="1082" y="825"/>
                </a:lnTo>
                <a:lnTo>
                  <a:pt x="1050" y="803"/>
                </a:lnTo>
                <a:lnTo>
                  <a:pt x="1024" y="781"/>
                </a:lnTo>
                <a:lnTo>
                  <a:pt x="986" y="741"/>
                </a:lnTo>
                <a:lnTo>
                  <a:pt x="952" y="706"/>
                </a:lnTo>
                <a:lnTo>
                  <a:pt x="924" y="673"/>
                </a:lnTo>
                <a:lnTo>
                  <a:pt x="901" y="645"/>
                </a:lnTo>
                <a:lnTo>
                  <a:pt x="880" y="619"/>
                </a:lnTo>
                <a:lnTo>
                  <a:pt x="862" y="594"/>
                </a:lnTo>
                <a:lnTo>
                  <a:pt x="848" y="570"/>
                </a:lnTo>
                <a:lnTo>
                  <a:pt x="833" y="548"/>
                </a:lnTo>
                <a:lnTo>
                  <a:pt x="806" y="504"/>
                </a:lnTo>
                <a:lnTo>
                  <a:pt x="777" y="457"/>
                </a:lnTo>
                <a:lnTo>
                  <a:pt x="759" y="432"/>
                </a:lnTo>
                <a:lnTo>
                  <a:pt x="739" y="404"/>
                </a:lnTo>
                <a:lnTo>
                  <a:pt x="712" y="374"/>
                </a:lnTo>
                <a:lnTo>
                  <a:pt x="684" y="349"/>
                </a:lnTo>
                <a:lnTo>
                  <a:pt x="656" y="330"/>
                </a:lnTo>
                <a:lnTo>
                  <a:pt x="628" y="314"/>
                </a:lnTo>
                <a:lnTo>
                  <a:pt x="600" y="299"/>
                </a:lnTo>
                <a:lnTo>
                  <a:pt x="598" y="296"/>
                </a:lnTo>
                <a:lnTo>
                  <a:pt x="603" y="290"/>
                </a:lnTo>
                <a:lnTo>
                  <a:pt x="616" y="286"/>
                </a:lnTo>
                <a:lnTo>
                  <a:pt x="632" y="280"/>
                </a:lnTo>
                <a:lnTo>
                  <a:pt x="653" y="274"/>
                </a:lnTo>
                <a:lnTo>
                  <a:pt x="675" y="268"/>
                </a:lnTo>
                <a:lnTo>
                  <a:pt x="716" y="256"/>
                </a:lnTo>
                <a:lnTo>
                  <a:pt x="734" y="252"/>
                </a:lnTo>
                <a:lnTo>
                  <a:pt x="747" y="249"/>
                </a:lnTo>
                <a:lnTo>
                  <a:pt x="802" y="241"/>
                </a:lnTo>
                <a:lnTo>
                  <a:pt x="855" y="243"/>
                </a:lnTo>
                <a:lnTo>
                  <a:pt x="907" y="255"/>
                </a:lnTo>
                <a:lnTo>
                  <a:pt x="958" y="277"/>
                </a:lnTo>
                <a:lnTo>
                  <a:pt x="1007" y="306"/>
                </a:lnTo>
                <a:lnTo>
                  <a:pt x="1054" y="343"/>
                </a:lnTo>
                <a:lnTo>
                  <a:pt x="1098" y="387"/>
                </a:lnTo>
                <a:lnTo>
                  <a:pt x="1138" y="439"/>
                </a:lnTo>
                <a:lnTo>
                  <a:pt x="1172" y="493"/>
                </a:lnTo>
                <a:lnTo>
                  <a:pt x="1203" y="552"/>
                </a:lnTo>
                <a:lnTo>
                  <a:pt x="1231" y="619"/>
                </a:lnTo>
                <a:lnTo>
                  <a:pt x="1254" y="688"/>
                </a:lnTo>
                <a:lnTo>
                  <a:pt x="1275" y="759"/>
                </a:lnTo>
                <a:lnTo>
                  <a:pt x="1291" y="834"/>
                </a:lnTo>
                <a:lnTo>
                  <a:pt x="1306" y="914"/>
                </a:lnTo>
                <a:lnTo>
                  <a:pt x="1315" y="995"/>
                </a:lnTo>
                <a:lnTo>
                  <a:pt x="1319" y="1017"/>
                </a:lnTo>
                <a:lnTo>
                  <a:pt x="1328" y="1045"/>
                </a:lnTo>
                <a:lnTo>
                  <a:pt x="1330" y="1023"/>
                </a:lnTo>
                <a:lnTo>
                  <a:pt x="1333" y="996"/>
                </a:lnTo>
                <a:lnTo>
                  <a:pt x="1336" y="968"/>
                </a:lnTo>
                <a:lnTo>
                  <a:pt x="1341" y="909"/>
                </a:lnTo>
                <a:lnTo>
                  <a:pt x="1343" y="883"/>
                </a:lnTo>
                <a:lnTo>
                  <a:pt x="1344" y="861"/>
                </a:lnTo>
                <a:lnTo>
                  <a:pt x="1346" y="843"/>
                </a:lnTo>
                <a:lnTo>
                  <a:pt x="1346" y="819"/>
                </a:lnTo>
                <a:lnTo>
                  <a:pt x="1349" y="799"/>
                </a:lnTo>
                <a:lnTo>
                  <a:pt x="1355" y="772"/>
                </a:lnTo>
                <a:lnTo>
                  <a:pt x="1361" y="740"/>
                </a:lnTo>
                <a:lnTo>
                  <a:pt x="1369" y="703"/>
                </a:lnTo>
                <a:lnTo>
                  <a:pt x="1378" y="662"/>
                </a:lnTo>
                <a:lnTo>
                  <a:pt x="1390" y="617"/>
                </a:lnTo>
                <a:lnTo>
                  <a:pt x="1400" y="573"/>
                </a:lnTo>
                <a:lnTo>
                  <a:pt x="1412" y="526"/>
                </a:lnTo>
                <a:lnTo>
                  <a:pt x="1425" y="480"/>
                </a:lnTo>
                <a:lnTo>
                  <a:pt x="1437" y="434"/>
                </a:lnTo>
                <a:lnTo>
                  <a:pt x="1450" y="392"/>
                </a:lnTo>
                <a:lnTo>
                  <a:pt x="1462" y="350"/>
                </a:lnTo>
                <a:lnTo>
                  <a:pt x="1474" y="314"/>
                </a:lnTo>
                <a:lnTo>
                  <a:pt x="1484" y="281"/>
                </a:lnTo>
                <a:lnTo>
                  <a:pt x="1495" y="255"/>
                </a:lnTo>
                <a:lnTo>
                  <a:pt x="1502" y="235"/>
                </a:lnTo>
                <a:lnTo>
                  <a:pt x="1509" y="222"/>
                </a:lnTo>
                <a:lnTo>
                  <a:pt x="1537" y="187"/>
                </a:lnTo>
                <a:lnTo>
                  <a:pt x="1565" y="159"/>
                </a:lnTo>
                <a:lnTo>
                  <a:pt x="1595" y="132"/>
                </a:lnTo>
                <a:lnTo>
                  <a:pt x="1624" y="109"/>
                </a:lnTo>
                <a:lnTo>
                  <a:pt x="1663" y="81"/>
                </a:lnTo>
                <a:lnTo>
                  <a:pt x="1704" y="57"/>
                </a:lnTo>
                <a:lnTo>
                  <a:pt x="1747" y="38"/>
                </a:lnTo>
                <a:lnTo>
                  <a:pt x="1759" y="33"/>
                </a:lnTo>
                <a:lnTo>
                  <a:pt x="1775" y="28"/>
                </a:lnTo>
                <a:lnTo>
                  <a:pt x="1816" y="13"/>
                </a:lnTo>
                <a:lnTo>
                  <a:pt x="1835" y="5"/>
                </a:lnTo>
                <a:lnTo>
                  <a:pt x="1851" y="1"/>
                </a:lnTo>
                <a:lnTo>
                  <a:pt x="1862" y="0"/>
                </a:lnTo>
                <a:close/>
              </a:path>
            </a:pathLst>
          </a:custGeom>
          <a:solidFill>
            <a:schemeClr val="bg1">
              <a:alpha val="7843"/>
            </a:schemeClr>
          </a:solidFill>
          <a:ln>
            <a:noFill/>
          </a:ln>
          <a:extLst>
            <a:ext uri="{91240B29-F687-4f45-9708-019B960494DF}">
              <a14:hiddenLine xmlns="" xmlns:a14="http://schemas.microsoft.com/office/drawing/2010/main" w="0">
                <a:solidFill>
                  <a:srgbClr val="000000"/>
                </a:solidFill>
                <a:prstDash val="solid"/>
                <a:round/>
                <a:headEnd/>
                <a:tailEnd/>
              </a14:hiddenLine>
            </a:ext>
          </a:extLst>
        </p:spPr>
        <p:txBody>
          <a:bodyPr/>
          <a:lstStyle/>
          <a:p>
            <a:endParaRPr lang="en-US"/>
          </a:p>
        </p:txBody>
      </p:sp>
      <p:sp>
        <p:nvSpPr>
          <p:cNvPr id="15" name="Subtitle 2"/>
          <p:cNvSpPr>
            <a:spLocks noGrp="1"/>
          </p:cNvSpPr>
          <p:nvPr>
            <p:ph type="subTitle" idx="1"/>
          </p:nvPr>
        </p:nvSpPr>
        <p:spPr>
          <a:xfrm>
            <a:off x="3743324" y="1400174"/>
            <a:ext cx="5120640" cy="1476375"/>
          </a:xfrm>
        </p:spPr>
        <p:txBody>
          <a:bodyPr anchor="b" anchorCtr="0"/>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itle 11"/>
          <p:cNvSpPr>
            <a:spLocks noGrp="1"/>
          </p:cNvSpPr>
          <p:nvPr>
            <p:ph type="title"/>
          </p:nvPr>
        </p:nvSpPr>
        <p:spPr>
          <a:xfrm>
            <a:off x="3733800" y="2895599"/>
            <a:ext cx="5129543" cy="2667001"/>
          </a:xfrm>
        </p:spPr>
        <p:txBody>
          <a:bodyPr anchor="t">
            <a:normAutofit/>
          </a:bodyPr>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a:t>Click to edit Master title style</a:t>
            </a:r>
            <a:endParaRPr lang="en-US" dirty="0"/>
          </a:p>
        </p:txBody>
      </p:sp>
      <p:sp>
        <p:nvSpPr>
          <p:cNvPr id="6" name="Date Placeholder 3"/>
          <p:cNvSpPr>
            <a:spLocks noGrp="1"/>
          </p:cNvSpPr>
          <p:nvPr>
            <p:ph type="dt" sz="half" idx="10"/>
          </p:nvPr>
        </p:nvSpPr>
        <p:spPr/>
        <p:txBody>
          <a:bodyPr/>
          <a:lstStyle>
            <a:lvl1pPr eaLnBrk="0" fontAlgn="base" hangingPunct="0">
              <a:spcBef>
                <a:spcPct val="0"/>
              </a:spcBef>
              <a:spcAft>
                <a:spcPct val="0"/>
              </a:spcAft>
              <a:defRPr>
                <a:solidFill>
                  <a:srgbClr val="CBD8DD"/>
                </a:solidFill>
                <a:ea typeface="ＭＳ Ｐゴシック" charset="0"/>
                <a:cs typeface="ＭＳ Ｐゴシック" charset="0"/>
              </a:defRPr>
            </a:lvl1pPr>
          </a:lstStyle>
          <a:p>
            <a:pPr>
              <a:defRPr/>
            </a:pPr>
            <a:fld id="{3062F917-0B12-F14D-9DA5-4B5AD3AE7023}" type="datetime4">
              <a:rPr lang="en-US"/>
              <a:pPr>
                <a:defRPr/>
              </a:pPr>
              <a:t>December 26, 2023</a:t>
            </a:fld>
            <a:endParaRPr lang="en-US"/>
          </a:p>
        </p:txBody>
      </p:sp>
      <p:sp>
        <p:nvSpPr>
          <p:cNvPr id="7"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507000E-4C18-014C-BCCC-230D83009C1F}" type="slidenum">
              <a:rPr lang="en-US"/>
              <a:pPr>
                <a:defRPr/>
              </a:pPr>
              <a:t>‹#›</a:t>
            </a:fld>
            <a:endParaRPr lang="en-US"/>
          </a:p>
        </p:txBody>
      </p:sp>
    </p:spTree>
    <p:extLst>
      <p:ext uri="{BB962C8B-B14F-4D97-AF65-F5344CB8AC3E}">
        <p14:creationId xmlns:p14="http://schemas.microsoft.com/office/powerpoint/2010/main" val="382767493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76225" y="228601"/>
            <a:ext cx="8591550" cy="1066800"/>
          </a:xfrm>
          <a:prstGeom prst="rect">
            <a:avLst/>
          </a:prstGeom>
        </p:spPr>
        <p:txBody>
          <a:bodyPr rtlCol="0">
            <a:normAutofit/>
          </a:bodyPr>
          <a:lstStyle/>
          <a:p>
            <a:r>
              <a:rPr lang="en-US"/>
              <a:t>Click to edit Master title style</a:t>
            </a:r>
            <a:endParaRPr lang="en-US" dirty="0"/>
          </a:p>
        </p:txBody>
      </p:sp>
      <p:sp>
        <p:nvSpPr>
          <p:cNvPr id="12" name="Content Placeholder 11"/>
          <p:cNvSpPr>
            <a:spLocks noGrp="1"/>
          </p:cNvSpPr>
          <p:nvPr>
            <p:ph sz="quarter" idx="13"/>
          </p:nvPr>
        </p:nvSpPr>
        <p:spPr>
          <a:xfrm>
            <a:off x="276225" y="1298448"/>
            <a:ext cx="4251960" cy="4937760"/>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p:cNvSpPr>
            <a:spLocks noGrp="1"/>
          </p:cNvSpPr>
          <p:nvPr>
            <p:ph sz="quarter" idx="14"/>
          </p:nvPr>
        </p:nvSpPr>
        <p:spPr>
          <a:xfrm>
            <a:off x="4615815" y="1298448"/>
            <a:ext cx="4251960" cy="4937760"/>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5"/>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002DB48-4621-8149-87E2-3760BFD1B8B0}" type="datetime4">
              <a:rPr lang="en-US"/>
              <a:pPr>
                <a:defRPr/>
              </a:pPr>
              <a:t>December 26, 2023</a:t>
            </a:fld>
            <a:endParaRPr lang="en-US"/>
          </a:p>
        </p:txBody>
      </p:sp>
      <p:sp>
        <p:nvSpPr>
          <p:cNvPr id="6" name="Footer Placeholder 5"/>
          <p:cNvSpPr>
            <a:spLocks noGrp="1"/>
          </p:cNvSpPr>
          <p:nvPr>
            <p:ph type="ftr" sz="quarter" idx="16"/>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7"/>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CD8FCBD9-3EF3-AB47-81B9-A56464EDEAAF}" type="slidenum">
              <a:rPr lang="en-US"/>
              <a:pPr>
                <a:defRPr/>
              </a:pPr>
              <a:t>‹#›</a:t>
            </a:fld>
            <a:endParaRPr lang="en-US"/>
          </a:p>
        </p:txBody>
      </p:sp>
    </p:spTree>
    <p:extLst>
      <p:ext uri="{BB962C8B-B14F-4D97-AF65-F5344CB8AC3E}">
        <p14:creationId xmlns:p14="http://schemas.microsoft.com/office/powerpoint/2010/main" val="112305245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Title Placeholder 1"/>
          <p:cNvSpPr>
            <a:spLocks noGrp="1"/>
          </p:cNvSpPr>
          <p:nvPr>
            <p:ph type="title"/>
          </p:nvPr>
        </p:nvSpPr>
        <p:spPr>
          <a:xfrm>
            <a:off x="276225" y="228601"/>
            <a:ext cx="8591550" cy="1066800"/>
          </a:xfrm>
          <a:prstGeom prst="rect">
            <a:avLst/>
          </a:prstGeom>
        </p:spPr>
        <p:txBody>
          <a:bodyPr rtlCol="0">
            <a:normAutofit/>
          </a:bodyPr>
          <a:lstStyle/>
          <a:p>
            <a:r>
              <a:rPr lang="en-US"/>
              <a:t>Click to edit Master title style</a:t>
            </a:r>
            <a:endParaRPr lang="en-US" dirty="0"/>
          </a:p>
        </p:txBody>
      </p:sp>
      <p:sp>
        <p:nvSpPr>
          <p:cNvPr id="14" name="Content Placeholder 11"/>
          <p:cNvSpPr>
            <a:spLocks noGrp="1"/>
          </p:cNvSpPr>
          <p:nvPr>
            <p:ph sz="quarter" idx="13"/>
          </p:nvPr>
        </p:nvSpPr>
        <p:spPr>
          <a:xfrm>
            <a:off x="276225" y="1810512"/>
            <a:ext cx="4251960" cy="4425696"/>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1"/>
          <p:cNvSpPr>
            <a:spLocks noGrp="1"/>
          </p:cNvSpPr>
          <p:nvPr>
            <p:ph sz="quarter" idx="14"/>
          </p:nvPr>
        </p:nvSpPr>
        <p:spPr>
          <a:xfrm>
            <a:off x="4615815" y="1810512"/>
            <a:ext cx="4251960" cy="4425696"/>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3"/>
          <p:cNvSpPr>
            <a:spLocks noGrp="1"/>
          </p:cNvSpPr>
          <p:nvPr>
            <p:ph type="body" sz="half" idx="2"/>
          </p:nvPr>
        </p:nvSpPr>
        <p:spPr>
          <a:xfrm>
            <a:off x="276225" y="1298448"/>
            <a:ext cx="4248150" cy="509587"/>
          </a:xfrm>
        </p:spPr>
        <p:txBody>
          <a:bodyPr anchor="ctr"/>
          <a:lstStyle>
            <a:lvl1pPr marL="0" indent="0" algn="l">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4615815" y="1298448"/>
            <a:ext cx="4248150" cy="509587"/>
          </a:xfrm>
        </p:spPr>
        <p:txBody>
          <a:bodyPr anchor="ctr"/>
          <a:lstStyle>
            <a:lvl1pPr marL="0" indent="0">
              <a:buNone/>
              <a:defRPr sz="2000" b="0" i="0" spc="0" baseline="0">
                <a:solidFill>
                  <a:schemeClr val="tx2"/>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p:cNvSpPr>
            <a:spLocks noGrp="1"/>
          </p:cNvSpPr>
          <p:nvPr>
            <p:ph type="dt" sz="half" idx="16"/>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FBB53D6C-1B62-4A4E-970A-06B519F0C9E3}" type="datetime4">
              <a:rPr lang="en-US"/>
              <a:pPr>
                <a:defRPr/>
              </a:pPr>
              <a:t>December 26, 2023</a:t>
            </a:fld>
            <a:endParaRPr lang="en-US"/>
          </a:p>
        </p:txBody>
      </p:sp>
      <p:sp>
        <p:nvSpPr>
          <p:cNvPr id="8" name="Footer Placeholder 7"/>
          <p:cNvSpPr>
            <a:spLocks noGrp="1"/>
          </p:cNvSpPr>
          <p:nvPr>
            <p:ph type="ftr" sz="quarter" idx="17"/>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8"/>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B27DF4D-6914-9C4B-A908-B2C964E9FA89}" type="slidenum">
              <a:rPr lang="en-US"/>
              <a:pPr>
                <a:defRPr/>
              </a:pPr>
              <a:t>‹#›</a:t>
            </a:fld>
            <a:endParaRPr lang="en-US"/>
          </a:p>
        </p:txBody>
      </p:sp>
    </p:spTree>
    <p:extLst>
      <p:ext uri="{BB962C8B-B14F-4D97-AF65-F5344CB8AC3E}">
        <p14:creationId xmlns:p14="http://schemas.microsoft.com/office/powerpoint/2010/main" val="36358951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276225" y="228601"/>
            <a:ext cx="8591550" cy="1066800"/>
          </a:xfrm>
          <a:prstGeom prst="rect">
            <a:avLst/>
          </a:prstGeom>
        </p:spPr>
        <p:txBody>
          <a:bodyPr rtlCol="0">
            <a:normAutofit/>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solidFill>
                  <a:srgbClr val="48231E"/>
                </a:solidFill>
                <a:ea typeface="ＭＳ Ｐゴシック" charset="0"/>
                <a:cs typeface="ＭＳ Ｐゴシック" charset="0"/>
              </a:defRPr>
            </a:lvl1pPr>
          </a:lstStyle>
          <a:p>
            <a:pPr>
              <a:defRPr/>
            </a:pPr>
            <a:fld id="{4D60AE39-98AF-BC4C-B6A4-48365085EB2D}" type="datetime4">
              <a:rPr lang="en-US"/>
              <a:pPr>
                <a:defRPr/>
              </a:pPr>
              <a:t>December 26, 2023</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1CF8C9C-CBCA-4144-9956-86DE598FBB91}" type="slidenum">
              <a:rPr lang="en-US"/>
              <a:pPr>
                <a:defRPr/>
              </a:pPr>
              <a:t>‹#›</a:t>
            </a:fld>
            <a:endParaRPr lang="en-US"/>
          </a:p>
        </p:txBody>
      </p:sp>
    </p:spTree>
    <p:extLst>
      <p:ext uri="{BB962C8B-B14F-4D97-AF65-F5344CB8AC3E}">
        <p14:creationId xmlns:p14="http://schemas.microsoft.com/office/powerpoint/2010/main" val="228295099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F901E4C5-FBDF-0942-8D9D-4B5A5DFBC7C3}" type="datetime4">
              <a:rPr lang="en-US"/>
              <a:pPr>
                <a:defRPr/>
              </a:pPr>
              <a:t>December 26, 2023</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71D4E66-A300-E84D-829D-3EED6631E75C}" type="slidenum">
              <a:rPr lang="en-US"/>
              <a:pPr>
                <a:defRPr/>
              </a:pPr>
              <a:t>‹#›</a:t>
            </a:fld>
            <a:endParaRPr lang="en-US"/>
          </a:p>
        </p:txBody>
      </p:sp>
    </p:spTree>
    <p:extLst>
      <p:ext uri="{BB962C8B-B14F-4D97-AF65-F5344CB8AC3E}">
        <p14:creationId xmlns:p14="http://schemas.microsoft.com/office/powerpoint/2010/main" val="2877932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86E17F-5A9F-F146-8445-384018D21E11}" type="slidenum">
              <a:rPr lang="en-US"/>
              <a:pPr>
                <a:defRPr/>
              </a:pPr>
              <a:t>‹#›</a:t>
            </a:fld>
            <a:endParaRPr lang="en-US"/>
          </a:p>
        </p:txBody>
      </p:sp>
    </p:spTree>
    <p:extLst>
      <p:ext uri="{BB962C8B-B14F-4D97-AF65-F5344CB8AC3E}">
        <p14:creationId xmlns:p14="http://schemas.microsoft.com/office/powerpoint/2010/main" val="87653273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Candara"/>
            </a:endParaRPr>
          </a:p>
        </p:txBody>
      </p:sp>
      <p:sp>
        <p:nvSpPr>
          <p:cNvPr id="9" name="Title Placeholder 1"/>
          <p:cNvSpPr>
            <a:spLocks noGrp="1"/>
          </p:cNvSpPr>
          <p:nvPr>
            <p:ph type="title"/>
          </p:nvPr>
        </p:nvSpPr>
        <p:spPr>
          <a:xfrm>
            <a:off x="276225" y="228601"/>
            <a:ext cx="2834640" cy="1298448"/>
          </a:xfrm>
          <a:prstGeom prst="rect">
            <a:avLst/>
          </a:prstGeom>
        </p:spPr>
        <p:txBody>
          <a:bodyPr rtlCol="0">
            <a:normAutofit/>
          </a:bodyPr>
          <a:lstStyle>
            <a:lvl1pPr>
              <a:defRPr sz="2400">
                <a:solidFill>
                  <a:schemeClr val="bg2"/>
                </a:solidFill>
              </a:defRPr>
            </a:lvl1pPr>
          </a:lstStyle>
          <a:p>
            <a:r>
              <a:rPr lang="en-US"/>
              <a:t>Click to edit Master title style</a:t>
            </a:r>
            <a:endParaRPr lang="en-US" dirty="0"/>
          </a:p>
        </p:txBody>
      </p:sp>
      <p:sp>
        <p:nvSpPr>
          <p:cNvPr id="10" name="Content Placeholder 11"/>
          <p:cNvSpPr>
            <a:spLocks noGrp="1"/>
          </p:cNvSpPr>
          <p:nvPr>
            <p:ph sz="quarter" idx="14"/>
          </p:nvPr>
        </p:nvSpPr>
        <p:spPr>
          <a:xfrm>
            <a:off x="3775935" y="533400"/>
            <a:ext cx="5063266" cy="5702808"/>
          </a:xfrm>
        </p:spPr>
        <p:txBody>
          <a:bodyPr/>
          <a:lstStyle>
            <a:lvl1pPr>
              <a:defRPr sz="2000"/>
            </a:lvl1pPr>
            <a:lvl2pPr>
              <a:defRPr sz="18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276224" y="1539240"/>
            <a:ext cx="2834640" cy="4709160"/>
          </a:xfrm>
        </p:spPr>
        <p:txBody>
          <a:bodyPr/>
          <a:lstStyle>
            <a:lvl1pPr marL="0" indent="0">
              <a:buNone/>
              <a:defRPr lang="en-US" sz="1600" b="0" i="0" kern="1200" cap="none" spc="30" baseline="0" dirty="0" smtClean="0">
                <a:solidFill>
                  <a:schemeClr val="bg2"/>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p:cNvSpPr>
            <a:spLocks noGrp="1"/>
          </p:cNvSpPr>
          <p:nvPr>
            <p:ph type="dt" sz="half" idx="15"/>
          </p:nvPr>
        </p:nvSpPr>
        <p:spPr/>
        <p:txBody>
          <a:bodyPr/>
          <a:lstStyle>
            <a:lvl1pPr eaLnBrk="0" fontAlgn="base" hangingPunct="0">
              <a:spcBef>
                <a:spcPct val="0"/>
              </a:spcBef>
              <a:spcAft>
                <a:spcPct val="0"/>
              </a:spcAft>
              <a:defRPr>
                <a:solidFill>
                  <a:srgbClr val="CBD8DD"/>
                </a:solidFill>
                <a:ea typeface="ＭＳ Ｐゴシック" charset="0"/>
                <a:cs typeface="ＭＳ Ｐゴシック" charset="0"/>
              </a:defRPr>
            </a:lvl1pPr>
          </a:lstStyle>
          <a:p>
            <a:pPr>
              <a:defRPr/>
            </a:pPr>
            <a:fld id="{5FC00EC9-4C09-A14D-8B8F-0F37137907B3}" type="datetime4">
              <a:rPr lang="en-US"/>
              <a:pPr>
                <a:defRPr/>
              </a:pPr>
              <a:t>December 26, 2023</a:t>
            </a:fld>
            <a:endParaRPr lang="en-US" dirty="0"/>
          </a:p>
        </p:txBody>
      </p:sp>
      <p:sp>
        <p:nvSpPr>
          <p:cNvPr id="7" name="Footer Placeholder 5"/>
          <p:cNvSpPr>
            <a:spLocks noGrp="1"/>
          </p:cNvSpPr>
          <p:nvPr>
            <p:ph type="ftr" sz="quarter" idx="16"/>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Slide Number Placeholder 6"/>
          <p:cNvSpPr>
            <a:spLocks noGrp="1"/>
          </p:cNvSpPr>
          <p:nvPr>
            <p:ph type="sldNum" sz="quarter" idx="17"/>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6CF55D9-DEC7-A747-A52C-A611EBCBBCF0}" type="slidenum">
              <a:rPr lang="en-US"/>
              <a:pPr>
                <a:defRPr/>
              </a:pPr>
              <a:t>‹#›</a:t>
            </a:fld>
            <a:endParaRPr lang="en-US"/>
          </a:p>
        </p:txBody>
      </p:sp>
    </p:spTree>
    <p:extLst>
      <p:ext uri="{BB962C8B-B14F-4D97-AF65-F5344CB8AC3E}">
        <p14:creationId xmlns:p14="http://schemas.microsoft.com/office/powerpoint/2010/main" val="339448584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0"/>
            <a:ext cx="3409950" cy="6858000"/>
          </a:xfrm>
          <a:prstGeom prst="rect">
            <a:avLst/>
          </a:prstGeom>
          <a:solidFill>
            <a:schemeClr val="tx2">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a:solidFill>
                <a:prstClr val="white"/>
              </a:solidFill>
              <a:latin typeface="Candara"/>
            </a:endParaRPr>
          </a:p>
        </p:txBody>
      </p:sp>
      <p:sp>
        <p:nvSpPr>
          <p:cNvPr id="3" name="Picture Placeholder 2"/>
          <p:cNvSpPr>
            <a:spLocks noGrp="1"/>
          </p:cNvSpPr>
          <p:nvPr>
            <p:ph type="pic" idx="1"/>
          </p:nvPr>
        </p:nvSpPr>
        <p:spPr>
          <a:xfrm>
            <a:off x="3409950" y="0"/>
            <a:ext cx="5734050" cy="6858000"/>
          </a:xfrm>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21" name="Title Placeholder 1"/>
          <p:cNvSpPr>
            <a:spLocks noGrp="1"/>
          </p:cNvSpPr>
          <p:nvPr>
            <p:ph type="title"/>
          </p:nvPr>
        </p:nvSpPr>
        <p:spPr>
          <a:xfrm>
            <a:off x="276224" y="228600"/>
            <a:ext cx="2834640" cy="1295399"/>
          </a:xfrm>
          <a:prstGeom prst="rect">
            <a:avLst/>
          </a:prstGeom>
        </p:spPr>
        <p:txBody>
          <a:bodyPr rtlCol="0">
            <a:normAutofit/>
          </a:bodyPr>
          <a:lstStyle>
            <a:lvl1pPr>
              <a:defRPr sz="2400">
                <a:solidFill>
                  <a:schemeClr val="bg2"/>
                </a:solidFill>
              </a:defRPr>
            </a:lvl1pPr>
          </a:lstStyle>
          <a:p>
            <a:r>
              <a:rPr lang="en-US"/>
              <a:t>Click to edit Master title style</a:t>
            </a:r>
            <a:endParaRPr lang="en-US" dirty="0"/>
          </a:p>
        </p:txBody>
      </p:sp>
      <p:sp>
        <p:nvSpPr>
          <p:cNvPr id="25" name="Text Placeholder 24"/>
          <p:cNvSpPr>
            <a:spLocks noGrp="1"/>
          </p:cNvSpPr>
          <p:nvPr>
            <p:ph type="body" sz="quarter" idx="13"/>
          </p:nvPr>
        </p:nvSpPr>
        <p:spPr>
          <a:xfrm>
            <a:off x="274320" y="1536192"/>
            <a:ext cx="2834640" cy="4712208"/>
          </a:xfrm>
        </p:spPr>
        <p:txBody>
          <a:bodyPr/>
          <a:lstStyle>
            <a:lvl1pPr marL="0" indent="0">
              <a:buNone/>
              <a:defRPr sz="1600">
                <a:solidFill>
                  <a:schemeClr val="bg2"/>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a:t>Click to edit Master text styles</a:t>
            </a:r>
          </a:p>
        </p:txBody>
      </p:sp>
      <p:sp>
        <p:nvSpPr>
          <p:cNvPr id="6" name="Date Placeholder 4"/>
          <p:cNvSpPr>
            <a:spLocks noGrp="1"/>
          </p:cNvSpPr>
          <p:nvPr>
            <p:ph type="dt" sz="half" idx="14"/>
          </p:nvPr>
        </p:nvSpPr>
        <p:spPr/>
        <p:txBody>
          <a:bodyPr/>
          <a:lstStyle>
            <a:lvl1pPr eaLnBrk="0" fontAlgn="base" hangingPunct="0">
              <a:spcBef>
                <a:spcPct val="0"/>
              </a:spcBef>
              <a:spcAft>
                <a:spcPct val="0"/>
              </a:spcAft>
              <a:defRPr>
                <a:solidFill>
                  <a:srgbClr val="CBD8DD"/>
                </a:solidFill>
                <a:ea typeface="ＭＳ Ｐゴシック" charset="0"/>
                <a:cs typeface="ＭＳ Ｐゴシック" charset="0"/>
              </a:defRPr>
            </a:lvl1pPr>
          </a:lstStyle>
          <a:p>
            <a:pPr>
              <a:defRPr/>
            </a:pPr>
            <a:fld id="{3370D70F-3B3F-4F45-A4E8-AB9EC6576751}" type="datetime4">
              <a:rPr lang="en-US"/>
              <a:pPr>
                <a:defRPr/>
              </a:pPr>
              <a:t>December 26, 2023</a:t>
            </a:fld>
            <a:endParaRPr lang="en-US"/>
          </a:p>
        </p:txBody>
      </p:sp>
      <p:sp>
        <p:nvSpPr>
          <p:cNvPr id="7" name="Footer Placeholder 5"/>
          <p:cNvSpPr>
            <a:spLocks noGrp="1"/>
          </p:cNvSpPr>
          <p:nvPr>
            <p:ph type="ftr" sz="quarter" idx="15"/>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Slide Number Placeholder 6"/>
          <p:cNvSpPr>
            <a:spLocks noGrp="1"/>
          </p:cNvSpPr>
          <p:nvPr>
            <p:ph type="sldNum" sz="quarter" idx="16"/>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CF2D3F-10BA-6F4C-9C4B-8A82F8A87E23}" type="slidenum">
              <a:rPr lang="en-US"/>
              <a:pPr>
                <a:defRPr/>
              </a:pPr>
              <a:t>‹#›</a:t>
            </a:fld>
            <a:endParaRPr lang="en-US"/>
          </a:p>
        </p:txBody>
      </p:sp>
    </p:spTree>
    <p:extLst>
      <p:ext uri="{BB962C8B-B14F-4D97-AF65-F5344CB8AC3E}">
        <p14:creationId xmlns:p14="http://schemas.microsoft.com/office/powerpoint/2010/main" val="315485116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F119237-00E8-48F5-9A77-8496B8A0E541}" type="datetimeFigureOut">
              <a:rPr lang="en-US"/>
              <a:pPr>
                <a:defRPr/>
              </a:pPr>
              <a:t>12/26/23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ABDA435-AC01-2542-93A9-7399BE724789}" type="slidenum">
              <a:rPr lang="en-US"/>
              <a:pPr>
                <a:defRPr/>
              </a:pPr>
              <a:t>‹#›</a:t>
            </a:fld>
            <a:endParaRPr lang="en-US"/>
          </a:p>
        </p:txBody>
      </p:sp>
    </p:spTree>
    <p:extLst>
      <p:ext uri="{BB962C8B-B14F-4D97-AF65-F5344CB8AC3E}">
        <p14:creationId xmlns:p14="http://schemas.microsoft.com/office/powerpoint/2010/main" val="419725834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F119237-00E8-48F5-9A77-8496B8A0E541}" type="datetimeFigureOut">
              <a:rPr lang="en-US"/>
              <a:pPr>
                <a:defRPr/>
              </a:pPr>
              <a:t>12/26/23</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E03DB70-4EAA-CE44-A783-4465C1FA7F7F}" type="slidenum">
              <a:rPr lang="en-US"/>
              <a:pPr>
                <a:defRPr/>
              </a:pPr>
              <a:t>‹#›</a:t>
            </a:fld>
            <a:endParaRPr lang="en-US"/>
          </a:p>
        </p:txBody>
      </p:sp>
    </p:spTree>
    <p:extLst>
      <p:ext uri="{BB962C8B-B14F-4D97-AF65-F5344CB8AC3E}">
        <p14:creationId xmlns:p14="http://schemas.microsoft.com/office/powerpoint/2010/main" val="135078549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563427442"/>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959637472"/>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068617897"/>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699814798"/>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082253563"/>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49103767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674FC7-8A7C-BB4C-85B4-3B2E07B23992}" type="slidenum">
              <a:rPr lang="en-US"/>
              <a:pPr>
                <a:defRPr/>
              </a:pPr>
              <a:t>‹#›</a:t>
            </a:fld>
            <a:endParaRPr lang="en-US"/>
          </a:p>
        </p:txBody>
      </p:sp>
    </p:spTree>
    <p:extLst>
      <p:ext uri="{BB962C8B-B14F-4D97-AF65-F5344CB8AC3E}">
        <p14:creationId xmlns:p14="http://schemas.microsoft.com/office/powerpoint/2010/main" val="358933900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059635916"/>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708306523"/>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324788523"/>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599927696"/>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8066" name="Rectangle 2"/>
          <p:cNvSpPr>
            <a:spLocks noGrp="1" noChangeArrowheads="1"/>
          </p:cNvSpPr>
          <p:nvPr>
            <p:ph type="ctrTitle"/>
          </p:nvPr>
        </p:nvSpPr>
        <p:spPr>
          <a:xfrm>
            <a:off x="1752600" y="1828800"/>
            <a:ext cx="6400800" cy="1905000"/>
          </a:xfrm>
        </p:spPr>
        <p:txBody>
          <a:bodyPr/>
          <a:lstStyle>
            <a:lvl1pPr>
              <a:defRPr sz="5400"/>
            </a:lvl1pPr>
          </a:lstStyle>
          <a:p>
            <a:pPr lvl="0"/>
            <a:r>
              <a:rPr lang="en-US" noProof="0"/>
              <a:t>Click to edit Master title style</a:t>
            </a:r>
          </a:p>
        </p:txBody>
      </p:sp>
      <p:sp>
        <p:nvSpPr>
          <p:cNvPr id="88067" name="Rectangle 3"/>
          <p:cNvSpPr>
            <a:spLocks noGrp="1" noChangeArrowheads="1"/>
          </p:cNvSpPr>
          <p:nvPr>
            <p:ph type="subTitle" idx="1"/>
          </p:nvPr>
        </p:nvSpPr>
        <p:spPr>
          <a:xfrm>
            <a:off x="2249488" y="4191000"/>
            <a:ext cx="5408612" cy="1752600"/>
          </a:xfrm>
        </p:spPr>
        <p:txBody>
          <a:bodyPr/>
          <a:lstStyle>
            <a:lvl1pPr marL="0" indent="0" algn="ctr">
              <a:buFont typeface="Wingdings" charset="0"/>
              <a:buNone/>
              <a:defRPr sz="2800"/>
            </a:lvl1pPr>
          </a:lstStyle>
          <a:p>
            <a:pPr lvl="0"/>
            <a:r>
              <a:rPr lang="en-US" noProof="0"/>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xfrm>
            <a:off x="3124200" y="6248400"/>
            <a:ext cx="3276600" cy="457200"/>
          </a:xfrm>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xfrm>
            <a:off x="6934200" y="6248400"/>
            <a:ext cx="1905000" cy="457200"/>
          </a:xfrm>
        </p:spPr>
        <p:txBody>
          <a:bodyPr/>
          <a:lstStyle>
            <a:lvl1pPr>
              <a:defRPr/>
            </a:lvl1pPr>
          </a:lstStyle>
          <a:p>
            <a:pPr>
              <a:defRPr/>
            </a:pPr>
            <a:fld id="{0ADFBA40-3351-984B-9700-1572B1FD1A1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736825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889632-3F6D-A944-A5E5-F0734DB36C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699129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0CFFEA-FD57-6848-8BAB-F9635221F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402089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7800" y="2667000"/>
            <a:ext cx="3429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667000"/>
            <a:ext cx="3429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4733E97-6BF5-554F-986E-816FAE89BA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724620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F16BF5A-A73C-024F-A88B-D7BDC63DA1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053395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AE0A9C-6988-EC48-B1A1-E37D966EDE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2521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657CF0-00C8-3B4F-95AF-536B6B54745B}" type="slidenum">
              <a:rPr lang="en-US"/>
              <a:pPr>
                <a:defRPr/>
              </a:pPr>
              <a:t>‹#›</a:t>
            </a:fld>
            <a:endParaRPr lang="en-US"/>
          </a:p>
        </p:txBody>
      </p:sp>
    </p:spTree>
    <p:extLst>
      <p:ext uri="{BB962C8B-B14F-4D97-AF65-F5344CB8AC3E}">
        <p14:creationId xmlns:p14="http://schemas.microsoft.com/office/powerpoint/2010/main" val="306370277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25C57BE-A126-7C4B-A4B6-F3DF0810C0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5938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E22329-1521-1F42-99E1-B0FF1F9859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910817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DD5647-6BA0-F343-A40D-E112BEB4079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871235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0D3322-467D-E24A-9A16-827FF76BC7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721349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295400"/>
            <a:ext cx="17526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1295400"/>
            <a:ext cx="5105400" cy="480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25CD7C-5578-5040-98E4-E19D7CF543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928768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F08CE10-99A7-D446-AE85-E9E12ECD5809}" type="slidenum">
              <a:rPr lang="en-US"/>
              <a:pPr>
                <a:defRPr/>
              </a:pPr>
              <a:t>‹#›</a:t>
            </a:fld>
            <a:endParaRPr lang="en-US" dirty="0"/>
          </a:p>
        </p:txBody>
      </p:sp>
    </p:spTree>
    <p:extLst>
      <p:ext uri="{BB962C8B-B14F-4D97-AF65-F5344CB8AC3E}">
        <p14:creationId xmlns:p14="http://schemas.microsoft.com/office/powerpoint/2010/main" val="3588163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E656396-FC55-6748-97FB-81AFF441C544}" type="slidenum">
              <a:rPr lang="en-US"/>
              <a:pPr>
                <a:defRPr/>
              </a:pPr>
              <a:t>‹#›</a:t>
            </a:fld>
            <a:endParaRPr lang="en-US" dirty="0"/>
          </a:p>
        </p:txBody>
      </p:sp>
    </p:spTree>
    <p:extLst>
      <p:ext uri="{BB962C8B-B14F-4D97-AF65-F5344CB8AC3E}">
        <p14:creationId xmlns:p14="http://schemas.microsoft.com/office/powerpoint/2010/main" val="424525706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0910B8B-851D-F04D-9243-9D8E21E6512B}" type="slidenum">
              <a:rPr lang="en-US"/>
              <a:pPr>
                <a:defRPr/>
              </a:pPr>
              <a:t>‹#›</a:t>
            </a:fld>
            <a:endParaRPr lang="en-US" dirty="0"/>
          </a:p>
        </p:txBody>
      </p:sp>
    </p:spTree>
    <p:extLst>
      <p:ext uri="{BB962C8B-B14F-4D97-AF65-F5344CB8AC3E}">
        <p14:creationId xmlns:p14="http://schemas.microsoft.com/office/powerpoint/2010/main" val="82105079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083BE79-1F8C-5F42-ADC9-47368B60D649}" type="slidenum">
              <a:rPr lang="en-US"/>
              <a:pPr>
                <a:defRPr/>
              </a:pPr>
              <a:t>‹#›</a:t>
            </a:fld>
            <a:endParaRPr lang="en-US" dirty="0"/>
          </a:p>
        </p:txBody>
      </p:sp>
    </p:spTree>
    <p:extLst>
      <p:ext uri="{BB962C8B-B14F-4D97-AF65-F5344CB8AC3E}">
        <p14:creationId xmlns:p14="http://schemas.microsoft.com/office/powerpoint/2010/main" val="364359015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3371887-0497-5146-B588-649119550075}" type="slidenum">
              <a:rPr lang="en-US"/>
              <a:pPr>
                <a:defRPr/>
              </a:pPr>
              <a:t>‹#›</a:t>
            </a:fld>
            <a:endParaRPr lang="en-US" dirty="0"/>
          </a:p>
        </p:txBody>
      </p:sp>
    </p:spTree>
    <p:extLst>
      <p:ext uri="{BB962C8B-B14F-4D97-AF65-F5344CB8AC3E}">
        <p14:creationId xmlns:p14="http://schemas.microsoft.com/office/powerpoint/2010/main" val="1461798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FD4B4D8-E72B-6E4B-BD81-C5BB3EF1DBC4}" type="slidenum">
              <a:rPr lang="en-US"/>
              <a:pPr>
                <a:defRPr/>
              </a:pPr>
              <a:t>‹#›</a:t>
            </a:fld>
            <a:endParaRPr lang="en-US"/>
          </a:p>
        </p:txBody>
      </p:sp>
    </p:spTree>
    <p:extLst>
      <p:ext uri="{BB962C8B-B14F-4D97-AF65-F5344CB8AC3E}">
        <p14:creationId xmlns:p14="http://schemas.microsoft.com/office/powerpoint/2010/main" val="351217178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8397B018-43CF-924E-9D3F-66FB7981FA3F}" type="slidenum">
              <a:rPr lang="en-US"/>
              <a:pPr>
                <a:defRPr/>
              </a:pPr>
              <a:t>‹#›</a:t>
            </a:fld>
            <a:endParaRPr lang="en-US" dirty="0"/>
          </a:p>
        </p:txBody>
      </p:sp>
    </p:spTree>
    <p:extLst>
      <p:ext uri="{BB962C8B-B14F-4D97-AF65-F5344CB8AC3E}">
        <p14:creationId xmlns:p14="http://schemas.microsoft.com/office/powerpoint/2010/main" val="6389967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92E2B15-E50E-6142-831D-79E7A602FB33}" type="slidenum">
              <a:rPr lang="en-US"/>
              <a:pPr>
                <a:defRPr/>
              </a:pPr>
              <a:t>‹#›</a:t>
            </a:fld>
            <a:endParaRPr lang="en-US" dirty="0"/>
          </a:p>
        </p:txBody>
      </p:sp>
    </p:spTree>
    <p:extLst>
      <p:ext uri="{BB962C8B-B14F-4D97-AF65-F5344CB8AC3E}">
        <p14:creationId xmlns:p14="http://schemas.microsoft.com/office/powerpoint/2010/main" val="179338755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F94900D-84FD-E149-AD81-A5E5D1A9AF69}" type="slidenum">
              <a:rPr lang="en-US"/>
              <a:pPr>
                <a:defRPr/>
              </a:pPr>
              <a:t>‹#›</a:t>
            </a:fld>
            <a:endParaRPr lang="en-US" dirty="0"/>
          </a:p>
        </p:txBody>
      </p:sp>
    </p:spTree>
    <p:extLst>
      <p:ext uri="{BB962C8B-B14F-4D97-AF65-F5344CB8AC3E}">
        <p14:creationId xmlns:p14="http://schemas.microsoft.com/office/powerpoint/2010/main" val="264668882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96C6400-4372-C740-A441-AD255E9C36DA}" type="slidenum">
              <a:rPr lang="en-US"/>
              <a:pPr>
                <a:defRPr/>
              </a:pPr>
              <a:t>‹#›</a:t>
            </a:fld>
            <a:endParaRPr lang="en-US" dirty="0"/>
          </a:p>
        </p:txBody>
      </p:sp>
    </p:spTree>
    <p:extLst>
      <p:ext uri="{BB962C8B-B14F-4D97-AF65-F5344CB8AC3E}">
        <p14:creationId xmlns:p14="http://schemas.microsoft.com/office/powerpoint/2010/main" val="361845925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4B81755-A3E7-F346-8A26-8C3108B2FB04}" type="slidenum">
              <a:rPr lang="en-US"/>
              <a:pPr>
                <a:defRPr/>
              </a:pPr>
              <a:t>‹#›</a:t>
            </a:fld>
            <a:endParaRPr lang="en-US" dirty="0"/>
          </a:p>
        </p:txBody>
      </p:sp>
    </p:spTree>
    <p:extLst>
      <p:ext uri="{BB962C8B-B14F-4D97-AF65-F5344CB8AC3E}">
        <p14:creationId xmlns:p14="http://schemas.microsoft.com/office/powerpoint/2010/main" val="56559596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5192EB1-1660-384F-8785-DF76AC756D6D}" type="slidenum">
              <a:rPr lang="en-US"/>
              <a:pPr>
                <a:defRPr/>
              </a:pPr>
              <a:t>‹#›</a:t>
            </a:fld>
            <a:endParaRPr lang="en-US" dirty="0"/>
          </a:p>
        </p:txBody>
      </p:sp>
    </p:spTree>
    <p:extLst>
      <p:ext uri="{BB962C8B-B14F-4D97-AF65-F5344CB8AC3E}">
        <p14:creationId xmlns:p14="http://schemas.microsoft.com/office/powerpoint/2010/main" val="388629520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8600" y="3124200"/>
            <a:ext cx="8564563" cy="390525"/>
            <a:chOff x="144" y="1968"/>
            <a:chExt cx="5395" cy="246"/>
          </a:xfrm>
        </p:grpSpPr>
        <p:sp>
          <p:nvSpPr>
            <p:cNvPr id="5" name="Freeform 3"/>
            <p:cNvSpPr>
              <a:spLocks/>
            </p:cNvSpPr>
            <p:nvPr userDrawn="1"/>
          </p:nvSpPr>
          <p:spPr bwMode="auto">
            <a:xfrm rot="-5400000" flipH="1" flipV="1">
              <a:off x="2794" y="-586"/>
              <a:ext cx="96" cy="5395"/>
            </a:xfrm>
            <a:custGeom>
              <a:avLst/>
              <a:gdLst>
                <a:gd name="T0" fmla="*/ 0 w 1699"/>
                <a:gd name="T1" fmla="*/ 10721 h 3264"/>
                <a:gd name="T2" fmla="*/ 0 w 1699"/>
                <a:gd name="T3" fmla="*/ 3569 h 3264"/>
                <a:gd name="T4" fmla="*/ 0 w 1699"/>
                <a:gd name="T5" fmla="*/ 656 h 3264"/>
                <a:gd name="T6" fmla="*/ 0 w 1699"/>
                <a:gd name="T7" fmla="*/ 656 h 3264"/>
                <a:gd name="T8" fmla="*/ 0 w 1699"/>
                <a:gd name="T9" fmla="*/ 208 h 3264"/>
                <a:gd name="T10" fmla="*/ 0 w 1699"/>
                <a:gd name="T11" fmla="*/ 506 h 3264"/>
                <a:gd name="T12" fmla="*/ 0 w 1699"/>
                <a:gd name="T13" fmla="*/ 3256 h 3264"/>
                <a:gd name="T14" fmla="*/ 0 w 1699"/>
                <a:gd name="T15" fmla="*/ 8278 h 3264"/>
                <a:gd name="T16" fmla="*/ 0 w 1699"/>
                <a:gd name="T17" fmla="*/ 15018 h 3264"/>
                <a:gd name="T18" fmla="*/ 0 w 1699"/>
                <a:gd name="T19" fmla="*/ 23995 h 3264"/>
                <a:gd name="T20" fmla="*/ 0 w 1699"/>
                <a:gd name="T21" fmla="*/ 32238 h 3264"/>
                <a:gd name="T22" fmla="*/ 0 w 1699"/>
                <a:gd name="T23" fmla="*/ 45510 h 3264"/>
                <a:gd name="T24" fmla="*/ 0 w 1699"/>
                <a:gd name="T25" fmla="*/ 57710 h 3264"/>
                <a:gd name="T26" fmla="*/ 0 w 1699"/>
                <a:gd name="T27" fmla="*/ 62304 h 3264"/>
                <a:gd name="T28" fmla="*/ 0 w 1699"/>
                <a:gd name="T29" fmla="*/ 65943 h 3264"/>
                <a:gd name="T30" fmla="*/ 0 w 1699"/>
                <a:gd name="T31" fmla="*/ 65943 h 3264"/>
                <a:gd name="T32" fmla="*/ 0 w 1699"/>
                <a:gd name="T33" fmla="*/ 65338 h 3264"/>
                <a:gd name="T34" fmla="*/ 0 w 1699"/>
                <a:gd name="T35" fmla="*/ 66249 h 3264"/>
                <a:gd name="T36" fmla="*/ 0 w 1699"/>
                <a:gd name="T37" fmla="*/ 64581 h 3264"/>
                <a:gd name="T38" fmla="*/ 0 w 1699"/>
                <a:gd name="T39" fmla="*/ 60153 h 3264"/>
                <a:gd name="T40" fmla="*/ 0 w 1699"/>
                <a:gd name="T41" fmla="*/ 54061 h 3264"/>
                <a:gd name="T42" fmla="*/ 0 w 1699"/>
                <a:gd name="T43" fmla="*/ 45510 h 3264"/>
                <a:gd name="T44" fmla="*/ 0 w 1699"/>
                <a:gd name="T45" fmla="*/ 36975 h 3264"/>
                <a:gd name="T46" fmla="*/ 0 w 1699"/>
                <a:gd name="T47" fmla="*/ 25676 h 3264"/>
                <a:gd name="T48" fmla="*/ 0 w 1699"/>
                <a:gd name="T49" fmla="*/ 18654 h 3264"/>
                <a:gd name="T50" fmla="*/ 0 w 1699"/>
                <a:gd name="T51" fmla="*/ 10721 h 3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9" h="3264">
                  <a:moveTo>
                    <a:pt x="91" y="526"/>
                  </a:moveTo>
                  <a:cubicBezTo>
                    <a:pt x="116" y="403"/>
                    <a:pt x="152" y="257"/>
                    <a:pt x="211" y="175"/>
                  </a:cubicBezTo>
                  <a:cubicBezTo>
                    <a:pt x="270" y="93"/>
                    <a:pt x="345" y="56"/>
                    <a:pt x="443" y="32"/>
                  </a:cubicBezTo>
                  <a:cubicBezTo>
                    <a:pt x="541" y="8"/>
                    <a:pt x="675" y="36"/>
                    <a:pt x="802" y="32"/>
                  </a:cubicBezTo>
                  <a:cubicBezTo>
                    <a:pt x="929" y="28"/>
                    <a:pt x="1093" y="11"/>
                    <a:pt x="1206" y="10"/>
                  </a:cubicBezTo>
                  <a:cubicBezTo>
                    <a:pt x="1319" y="9"/>
                    <a:pt x="1407" y="0"/>
                    <a:pt x="1482" y="25"/>
                  </a:cubicBezTo>
                  <a:cubicBezTo>
                    <a:pt x="1557" y="50"/>
                    <a:pt x="1626" y="97"/>
                    <a:pt x="1655" y="160"/>
                  </a:cubicBezTo>
                  <a:cubicBezTo>
                    <a:pt x="1684" y="223"/>
                    <a:pt x="1669" y="310"/>
                    <a:pt x="1655" y="406"/>
                  </a:cubicBezTo>
                  <a:cubicBezTo>
                    <a:pt x="1641" y="502"/>
                    <a:pt x="1587" y="608"/>
                    <a:pt x="1572" y="736"/>
                  </a:cubicBezTo>
                  <a:cubicBezTo>
                    <a:pt x="1557" y="864"/>
                    <a:pt x="1555" y="1036"/>
                    <a:pt x="1565" y="1177"/>
                  </a:cubicBezTo>
                  <a:cubicBezTo>
                    <a:pt x="1575" y="1318"/>
                    <a:pt x="1611" y="1405"/>
                    <a:pt x="1632" y="1581"/>
                  </a:cubicBezTo>
                  <a:cubicBezTo>
                    <a:pt x="1653" y="1757"/>
                    <a:pt x="1699" y="2024"/>
                    <a:pt x="1692" y="2232"/>
                  </a:cubicBezTo>
                  <a:cubicBezTo>
                    <a:pt x="1685" y="2440"/>
                    <a:pt x="1598" y="2693"/>
                    <a:pt x="1587" y="2830"/>
                  </a:cubicBezTo>
                  <a:cubicBezTo>
                    <a:pt x="1576" y="2967"/>
                    <a:pt x="1634" y="2988"/>
                    <a:pt x="1625" y="3055"/>
                  </a:cubicBezTo>
                  <a:cubicBezTo>
                    <a:pt x="1616" y="3122"/>
                    <a:pt x="1585" y="3204"/>
                    <a:pt x="1535" y="3234"/>
                  </a:cubicBezTo>
                  <a:cubicBezTo>
                    <a:pt x="1485" y="3264"/>
                    <a:pt x="1427" y="3239"/>
                    <a:pt x="1325" y="3234"/>
                  </a:cubicBezTo>
                  <a:cubicBezTo>
                    <a:pt x="1223" y="3229"/>
                    <a:pt x="1057" y="3202"/>
                    <a:pt x="921" y="3204"/>
                  </a:cubicBezTo>
                  <a:cubicBezTo>
                    <a:pt x="785" y="3206"/>
                    <a:pt x="641" y="3255"/>
                    <a:pt x="510" y="3249"/>
                  </a:cubicBezTo>
                  <a:cubicBezTo>
                    <a:pt x="379" y="3243"/>
                    <a:pt x="214" y="3217"/>
                    <a:pt x="136" y="3167"/>
                  </a:cubicBezTo>
                  <a:cubicBezTo>
                    <a:pt x="58" y="3117"/>
                    <a:pt x="45" y="3036"/>
                    <a:pt x="39" y="2950"/>
                  </a:cubicBezTo>
                  <a:cubicBezTo>
                    <a:pt x="33" y="2864"/>
                    <a:pt x="89" y="2771"/>
                    <a:pt x="99" y="2651"/>
                  </a:cubicBezTo>
                  <a:cubicBezTo>
                    <a:pt x="109" y="2531"/>
                    <a:pt x="114" y="2372"/>
                    <a:pt x="99" y="2232"/>
                  </a:cubicBezTo>
                  <a:cubicBezTo>
                    <a:pt x="84" y="2092"/>
                    <a:pt x="18" y="1975"/>
                    <a:pt x="9" y="1813"/>
                  </a:cubicBezTo>
                  <a:cubicBezTo>
                    <a:pt x="0" y="1651"/>
                    <a:pt x="37" y="1409"/>
                    <a:pt x="46" y="1259"/>
                  </a:cubicBezTo>
                  <a:cubicBezTo>
                    <a:pt x="55" y="1109"/>
                    <a:pt x="52" y="1036"/>
                    <a:pt x="61" y="915"/>
                  </a:cubicBezTo>
                  <a:cubicBezTo>
                    <a:pt x="70" y="794"/>
                    <a:pt x="66" y="649"/>
                    <a:pt x="91" y="526"/>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grpSp>
          <p:nvGrpSpPr>
            <p:cNvPr id="6" name="Group 4"/>
            <p:cNvGrpSpPr>
              <a:grpSpLocks/>
            </p:cNvGrpSpPr>
            <p:nvPr userDrawn="1"/>
          </p:nvGrpSpPr>
          <p:grpSpPr bwMode="auto">
            <a:xfrm>
              <a:off x="2400" y="1968"/>
              <a:ext cx="768" cy="246"/>
              <a:chOff x="1797" y="3074"/>
              <a:chExt cx="2346" cy="655"/>
            </a:xfrm>
          </p:grpSpPr>
          <p:grpSp>
            <p:nvGrpSpPr>
              <p:cNvPr id="7" name="Group 5"/>
              <p:cNvGrpSpPr>
                <a:grpSpLocks/>
              </p:cNvGrpSpPr>
              <p:nvPr/>
            </p:nvGrpSpPr>
            <p:grpSpPr bwMode="auto">
              <a:xfrm>
                <a:off x="1797" y="3074"/>
                <a:ext cx="2346" cy="655"/>
                <a:chOff x="1865" y="1810"/>
                <a:chExt cx="2346" cy="655"/>
              </a:xfrm>
            </p:grpSpPr>
            <p:sp>
              <p:nvSpPr>
                <p:cNvPr id="11" name="Freeform 6"/>
                <p:cNvSpPr>
                  <a:spLocks/>
                </p:cNvSpPr>
                <p:nvPr/>
              </p:nvSpPr>
              <p:spPr bwMode="auto">
                <a:xfrm>
                  <a:off x="2051" y="2007"/>
                  <a:ext cx="2160" cy="458"/>
                </a:xfrm>
                <a:custGeom>
                  <a:avLst/>
                  <a:gdLst>
                    <a:gd name="T0" fmla="*/ 7 w 2161"/>
                    <a:gd name="T1" fmla="*/ 139 h 457"/>
                    <a:gd name="T2" fmla="*/ 89 w 2161"/>
                    <a:gd name="T3" fmla="*/ 272 h 457"/>
                    <a:gd name="T4" fmla="*/ 187 w 2161"/>
                    <a:gd name="T5" fmla="*/ 339 h 457"/>
                    <a:gd name="T6" fmla="*/ 351 w 2161"/>
                    <a:gd name="T7" fmla="*/ 309 h 457"/>
                    <a:gd name="T8" fmla="*/ 561 w 2161"/>
                    <a:gd name="T9" fmla="*/ 287 h 457"/>
                    <a:gd name="T10" fmla="*/ 852 w 2161"/>
                    <a:gd name="T11" fmla="*/ 265 h 457"/>
                    <a:gd name="T12" fmla="*/ 1161 w 2161"/>
                    <a:gd name="T13" fmla="*/ 265 h 457"/>
                    <a:gd name="T14" fmla="*/ 1535 w 2161"/>
                    <a:gd name="T15" fmla="*/ 324 h 457"/>
                    <a:gd name="T16" fmla="*/ 1752 w 2161"/>
                    <a:gd name="T17" fmla="*/ 407 h 457"/>
                    <a:gd name="T18" fmla="*/ 1901 w 2161"/>
                    <a:gd name="T19" fmla="*/ 459 h 457"/>
                    <a:gd name="T20" fmla="*/ 2043 w 2161"/>
                    <a:gd name="T21" fmla="*/ 429 h 457"/>
                    <a:gd name="T22" fmla="*/ 2103 w 2161"/>
                    <a:gd name="T23" fmla="*/ 354 h 457"/>
                    <a:gd name="T24" fmla="*/ 2103 w 2161"/>
                    <a:gd name="T25" fmla="*/ 257 h 457"/>
                    <a:gd name="T26" fmla="*/ 1998 w 2161"/>
                    <a:gd name="T27" fmla="*/ 154 h 457"/>
                    <a:gd name="T28" fmla="*/ 1161 w 2161"/>
                    <a:gd name="T29" fmla="*/ 27 h 457"/>
                    <a:gd name="T30" fmla="*/ 336 w 2161"/>
                    <a:gd name="T31" fmla="*/ 4 h 457"/>
                    <a:gd name="T32" fmla="*/ 52 w 2161"/>
                    <a:gd name="T33" fmla="*/ 49 h 457"/>
                    <a:gd name="T34" fmla="*/ 7 w 2161"/>
                    <a:gd name="T35" fmla="*/ 139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1" h="457">
                      <a:moveTo>
                        <a:pt x="7" y="139"/>
                      </a:moveTo>
                      <a:cubicBezTo>
                        <a:pt x="13" y="175"/>
                        <a:pt x="59" y="234"/>
                        <a:pt x="89" y="266"/>
                      </a:cubicBezTo>
                      <a:cubicBezTo>
                        <a:pt x="119" y="298"/>
                        <a:pt x="143" y="327"/>
                        <a:pt x="187" y="333"/>
                      </a:cubicBezTo>
                      <a:cubicBezTo>
                        <a:pt x="231" y="339"/>
                        <a:pt x="289" y="312"/>
                        <a:pt x="351" y="303"/>
                      </a:cubicBezTo>
                      <a:cubicBezTo>
                        <a:pt x="413" y="294"/>
                        <a:pt x="478" y="288"/>
                        <a:pt x="561" y="281"/>
                      </a:cubicBezTo>
                      <a:cubicBezTo>
                        <a:pt x="644" y="274"/>
                        <a:pt x="751" y="263"/>
                        <a:pt x="852" y="259"/>
                      </a:cubicBezTo>
                      <a:cubicBezTo>
                        <a:pt x="953" y="255"/>
                        <a:pt x="1052" y="249"/>
                        <a:pt x="1167" y="259"/>
                      </a:cubicBezTo>
                      <a:cubicBezTo>
                        <a:pt x="1282" y="269"/>
                        <a:pt x="1443" y="294"/>
                        <a:pt x="1541" y="318"/>
                      </a:cubicBezTo>
                      <a:cubicBezTo>
                        <a:pt x="1639" y="342"/>
                        <a:pt x="1697" y="379"/>
                        <a:pt x="1758" y="401"/>
                      </a:cubicBezTo>
                      <a:cubicBezTo>
                        <a:pt x="1819" y="423"/>
                        <a:pt x="1858" y="449"/>
                        <a:pt x="1907" y="453"/>
                      </a:cubicBezTo>
                      <a:cubicBezTo>
                        <a:pt x="1956" y="457"/>
                        <a:pt x="2015" y="440"/>
                        <a:pt x="2049" y="423"/>
                      </a:cubicBezTo>
                      <a:cubicBezTo>
                        <a:pt x="2083" y="406"/>
                        <a:pt x="2099" y="377"/>
                        <a:pt x="2109" y="348"/>
                      </a:cubicBezTo>
                      <a:cubicBezTo>
                        <a:pt x="2119" y="319"/>
                        <a:pt x="2127" y="283"/>
                        <a:pt x="2109" y="251"/>
                      </a:cubicBezTo>
                      <a:cubicBezTo>
                        <a:pt x="2091" y="219"/>
                        <a:pt x="2161" y="191"/>
                        <a:pt x="2004" y="154"/>
                      </a:cubicBezTo>
                      <a:cubicBezTo>
                        <a:pt x="1847" y="117"/>
                        <a:pt x="1445" y="52"/>
                        <a:pt x="1167" y="27"/>
                      </a:cubicBezTo>
                      <a:cubicBezTo>
                        <a:pt x="889" y="2"/>
                        <a:pt x="522" y="0"/>
                        <a:pt x="336" y="4"/>
                      </a:cubicBezTo>
                      <a:cubicBezTo>
                        <a:pt x="150" y="8"/>
                        <a:pt x="104" y="27"/>
                        <a:pt x="52" y="49"/>
                      </a:cubicBezTo>
                      <a:cubicBezTo>
                        <a:pt x="0" y="71"/>
                        <a:pt x="1" y="103"/>
                        <a:pt x="7" y="139"/>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sp>
              <p:nvSpPr>
                <p:cNvPr id="12" name="Freeform 7"/>
                <p:cNvSpPr>
                  <a:spLocks/>
                </p:cNvSpPr>
                <p:nvPr/>
              </p:nvSpPr>
              <p:spPr bwMode="auto">
                <a:xfrm>
                  <a:off x="1865" y="1810"/>
                  <a:ext cx="2340" cy="586"/>
                </a:xfrm>
                <a:custGeom>
                  <a:avLst/>
                  <a:gdLst>
                    <a:gd name="T0" fmla="*/ 506 w 2341"/>
                    <a:gd name="T1" fmla="*/ 447 h 585"/>
                    <a:gd name="T2" fmla="*/ 274 w 2341"/>
                    <a:gd name="T3" fmla="*/ 521 h 585"/>
                    <a:gd name="T4" fmla="*/ 72 w 2341"/>
                    <a:gd name="T5" fmla="*/ 492 h 585"/>
                    <a:gd name="T6" fmla="*/ 5 w 2341"/>
                    <a:gd name="T7" fmla="*/ 379 h 585"/>
                    <a:gd name="T8" fmla="*/ 43 w 2341"/>
                    <a:gd name="T9" fmla="*/ 224 h 585"/>
                    <a:gd name="T10" fmla="*/ 215 w 2341"/>
                    <a:gd name="T11" fmla="*/ 89 h 585"/>
                    <a:gd name="T12" fmla="*/ 476 w 2341"/>
                    <a:gd name="T13" fmla="*/ 52 h 585"/>
                    <a:gd name="T14" fmla="*/ 731 w 2341"/>
                    <a:gd name="T15" fmla="*/ 74 h 585"/>
                    <a:gd name="T16" fmla="*/ 1090 w 2341"/>
                    <a:gd name="T17" fmla="*/ 37 h 585"/>
                    <a:gd name="T18" fmla="*/ 1361 w 2341"/>
                    <a:gd name="T19" fmla="*/ 7 h 585"/>
                    <a:gd name="T20" fmla="*/ 1772 w 2341"/>
                    <a:gd name="T21" fmla="*/ 7 h 585"/>
                    <a:gd name="T22" fmla="*/ 2198 w 2341"/>
                    <a:gd name="T23" fmla="*/ 52 h 585"/>
                    <a:gd name="T24" fmla="*/ 2281 w 2341"/>
                    <a:gd name="T25" fmla="*/ 111 h 585"/>
                    <a:gd name="T26" fmla="*/ 2326 w 2341"/>
                    <a:gd name="T27" fmla="*/ 246 h 585"/>
                    <a:gd name="T28" fmla="*/ 2333 w 2341"/>
                    <a:gd name="T29" fmla="*/ 379 h 585"/>
                    <a:gd name="T30" fmla="*/ 2318 w 2341"/>
                    <a:gd name="T31" fmla="*/ 462 h 585"/>
                    <a:gd name="T32" fmla="*/ 2333 w 2341"/>
                    <a:gd name="T33" fmla="*/ 544 h 585"/>
                    <a:gd name="T34" fmla="*/ 2303 w 2341"/>
                    <a:gd name="T35" fmla="*/ 589 h 585"/>
                    <a:gd name="T36" fmla="*/ 2228 w 2341"/>
                    <a:gd name="T37" fmla="*/ 559 h 585"/>
                    <a:gd name="T38" fmla="*/ 2056 w 2341"/>
                    <a:gd name="T39" fmla="*/ 492 h 585"/>
                    <a:gd name="T40" fmla="*/ 1772 w 2341"/>
                    <a:gd name="T41" fmla="*/ 454 h 585"/>
                    <a:gd name="T42" fmla="*/ 1607 w 2341"/>
                    <a:gd name="T43" fmla="*/ 454 h 585"/>
                    <a:gd name="T44" fmla="*/ 1323 w 2341"/>
                    <a:gd name="T45" fmla="*/ 424 h 585"/>
                    <a:gd name="T46" fmla="*/ 1189 w 2341"/>
                    <a:gd name="T47" fmla="*/ 417 h 585"/>
                    <a:gd name="T48" fmla="*/ 895 w 2341"/>
                    <a:gd name="T49" fmla="*/ 432 h 585"/>
                    <a:gd name="T50" fmla="*/ 671 w 2341"/>
                    <a:gd name="T51" fmla="*/ 417 h 585"/>
                    <a:gd name="T52" fmla="*/ 506 w 2341"/>
                    <a:gd name="T53" fmla="*/ 447 h 5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41" h="585">
                      <a:moveTo>
                        <a:pt x="506" y="441"/>
                      </a:moveTo>
                      <a:cubicBezTo>
                        <a:pt x="440" y="458"/>
                        <a:pt x="346" y="507"/>
                        <a:pt x="274" y="515"/>
                      </a:cubicBezTo>
                      <a:cubicBezTo>
                        <a:pt x="202" y="523"/>
                        <a:pt x="117" y="510"/>
                        <a:pt x="72" y="486"/>
                      </a:cubicBezTo>
                      <a:cubicBezTo>
                        <a:pt x="27" y="462"/>
                        <a:pt x="10" y="417"/>
                        <a:pt x="5" y="373"/>
                      </a:cubicBezTo>
                      <a:cubicBezTo>
                        <a:pt x="0" y="329"/>
                        <a:pt x="8" y="271"/>
                        <a:pt x="43" y="224"/>
                      </a:cubicBezTo>
                      <a:cubicBezTo>
                        <a:pt x="78" y="177"/>
                        <a:pt x="143" y="118"/>
                        <a:pt x="215" y="89"/>
                      </a:cubicBezTo>
                      <a:cubicBezTo>
                        <a:pt x="287" y="60"/>
                        <a:pt x="390" y="55"/>
                        <a:pt x="476" y="52"/>
                      </a:cubicBezTo>
                      <a:cubicBezTo>
                        <a:pt x="562" y="49"/>
                        <a:pt x="629" y="77"/>
                        <a:pt x="731" y="74"/>
                      </a:cubicBezTo>
                      <a:cubicBezTo>
                        <a:pt x="833" y="71"/>
                        <a:pt x="984" y="48"/>
                        <a:pt x="1090" y="37"/>
                      </a:cubicBezTo>
                      <a:cubicBezTo>
                        <a:pt x="1196" y="26"/>
                        <a:pt x="1252" y="12"/>
                        <a:pt x="1367" y="7"/>
                      </a:cubicBezTo>
                      <a:cubicBezTo>
                        <a:pt x="1482" y="2"/>
                        <a:pt x="1639" y="0"/>
                        <a:pt x="1778" y="7"/>
                      </a:cubicBezTo>
                      <a:cubicBezTo>
                        <a:pt x="1917" y="14"/>
                        <a:pt x="2119" y="35"/>
                        <a:pt x="2204" y="52"/>
                      </a:cubicBezTo>
                      <a:cubicBezTo>
                        <a:pt x="2289" y="69"/>
                        <a:pt x="2266" y="79"/>
                        <a:pt x="2287" y="111"/>
                      </a:cubicBezTo>
                      <a:cubicBezTo>
                        <a:pt x="2308" y="143"/>
                        <a:pt x="2323" y="202"/>
                        <a:pt x="2332" y="246"/>
                      </a:cubicBezTo>
                      <a:cubicBezTo>
                        <a:pt x="2341" y="290"/>
                        <a:pt x="2340" y="338"/>
                        <a:pt x="2339" y="373"/>
                      </a:cubicBezTo>
                      <a:cubicBezTo>
                        <a:pt x="2338" y="408"/>
                        <a:pt x="2324" y="429"/>
                        <a:pt x="2324" y="456"/>
                      </a:cubicBezTo>
                      <a:cubicBezTo>
                        <a:pt x="2324" y="483"/>
                        <a:pt x="2341" y="517"/>
                        <a:pt x="2339" y="538"/>
                      </a:cubicBezTo>
                      <a:cubicBezTo>
                        <a:pt x="2337" y="559"/>
                        <a:pt x="2326" y="581"/>
                        <a:pt x="2309" y="583"/>
                      </a:cubicBezTo>
                      <a:cubicBezTo>
                        <a:pt x="2292" y="585"/>
                        <a:pt x="2275" y="569"/>
                        <a:pt x="2234" y="553"/>
                      </a:cubicBezTo>
                      <a:cubicBezTo>
                        <a:pt x="2193" y="537"/>
                        <a:pt x="2138" y="504"/>
                        <a:pt x="2062" y="486"/>
                      </a:cubicBezTo>
                      <a:cubicBezTo>
                        <a:pt x="1986" y="468"/>
                        <a:pt x="1853" y="454"/>
                        <a:pt x="1778" y="448"/>
                      </a:cubicBezTo>
                      <a:cubicBezTo>
                        <a:pt x="1703" y="442"/>
                        <a:pt x="1688" y="453"/>
                        <a:pt x="1613" y="448"/>
                      </a:cubicBezTo>
                      <a:cubicBezTo>
                        <a:pt x="1538" y="443"/>
                        <a:pt x="1399" y="424"/>
                        <a:pt x="1329" y="418"/>
                      </a:cubicBezTo>
                      <a:cubicBezTo>
                        <a:pt x="1259" y="412"/>
                        <a:pt x="1267" y="410"/>
                        <a:pt x="1195" y="411"/>
                      </a:cubicBezTo>
                      <a:cubicBezTo>
                        <a:pt x="1123" y="412"/>
                        <a:pt x="982" y="426"/>
                        <a:pt x="895" y="426"/>
                      </a:cubicBezTo>
                      <a:cubicBezTo>
                        <a:pt x="808" y="426"/>
                        <a:pt x="738" y="410"/>
                        <a:pt x="671" y="411"/>
                      </a:cubicBezTo>
                      <a:cubicBezTo>
                        <a:pt x="604" y="412"/>
                        <a:pt x="572" y="424"/>
                        <a:pt x="506" y="441"/>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grpSp>
          <p:sp>
            <p:nvSpPr>
              <p:cNvPr id="8" name="Freeform 8"/>
              <p:cNvSpPr>
                <a:spLocks/>
              </p:cNvSpPr>
              <p:nvPr/>
            </p:nvSpPr>
            <p:spPr bwMode="auto">
              <a:xfrm>
                <a:off x="1864" y="3173"/>
                <a:ext cx="898" cy="397"/>
              </a:xfrm>
              <a:custGeom>
                <a:avLst/>
                <a:gdLst>
                  <a:gd name="T0" fmla="*/ 247 w 898"/>
                  <a:gd name="T1" fmla="*/ 397 h 397"/>
                  <a:gd name="T2" fmla="*/ 239 w 898"/>
                  <a:gd name="T3" fmla="*/ 269 h 397"/>
                  <a:gd name="T4" fmla="*/ 142 w 898"/>
                  <a:gd name="T5" fmla="*/ 307 h 397"/>
                  <a:gd name="T6" fmla="*/ 0 w 898"/>
                  <a:gd name="T7" fmla="*/ 299 h 397"/>
                  <a:gd name="T8" fmla="*/ 120 w 898"/>
                  <a:gd name="T9" fmla="*/ 262 h 397"/>
                  <a:gd name="T10" fmla="*/ 224 w 898"/>
                  <a:gd name="T11" fmla="*/ 202 h 397"/>
                  <a:gd name="T12" fmla="*/ 209 w 898"/>
                  <a:gd name="T13" fmla="*/ 67 h 397"/>
                  <a:gd name="T14" fmla="*/ 232 w 898"/>
                  <a:gd name="T15" fmla="*/ 0 h 397"/>
                  <a:gd name="T16" fmla="*/ 292 w 898"/>
                  <a:gd name="T17" fmla="*/ 90 h 397"/>
                  <a:gd name="T18" fmla="*/ 314 w 898"/>
                  <a:gd name="T19" fmla="*/ 187 h 397"/>
                  <a:gd name="T20" fmla="*/ 486 w 898"/>
                  <a:gd name="T21" fmla="*/ 135 h 397"/>
                  <a:gd name="T22" fmla="*/ 651 w 898"/>
                  <a:gd name="T23" fmla="*/ 112 h 397"/>
                  <a:gd name="T24" fmla="*/ 898 w 898"/>
                  <a:gd name="T25" fmla="*/ 82 h 397"/>
                  <a:gd name="T26" fmla="*/ 748 w 898"/>
                  <a:gd name="T27" fmla="*/ 150 h 397"/>
                  <a:gd name="T28" fmla="*/ 464 w 898"/>
                  <a:gd name="T29" fmla="*/ 187 h 397"/>
                  <a:gd name="T30" fmla="*/ 314 w 898"/>
                  <a:gd name="T31" fmla="*/ 232 h 397"/>
                  <a:gd name="T32" fmla="*/ 322 w 898"/>
                  <a:gd name="T33" fmla="*/ 374 h 397"/>
                  <a:gd name="T34" fmla="*/ 247 w 898"/>
                  <a:gd name="T35" fmla="*/ 397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8" h="397">
                    <a:moveTo>
                      <a:pt x="247" y="397"/>
                    </a:moveTo>
                    <a:lnTo>
                      <a:pt x="239" y="269"/>
                    </a:lnTo>
                    <a:lnTo>
                      <a:pt x="142" y="307"/>
                    </a:lnTo>
                    <a:lnTo>
                      <a:pt x="0" y="299"/>
                    </a:lnTo>
                    <a:lnTo>
                      <a:pt x="120" y="262"/>
                    </a:lnTo>
                    <a:lnTo>
                      <a:pt x="224" y="202"/>
                    </a:lnTo>
                    <a:lnTo>
                      <a:pt x="209" y="67"/>
                    </a:lnTo>
                    <a:lnTo>
                      <a:pt x="232" y="0"/>
                    </a:lnTo>
                    <a:lnTo>
                      <a:pt x="292" y="90"/>
                    </a:lnTo>
                    <a:lnTo>
                      <a:pt x="314" y="187"/>
                    </a:lnTo>
                    <a:lnTo>
                      <a:pt x="486" y="135"/>
                    </a:lnTo>
                    <a:lnTo>
                      <a:pt x="651" y="112"/>
                    </a:lnTo>
                    <a:lnTo>
                      <a:pt x="898" y="82"/>
                    </a:lnTo>
                    <a:lnTo>
                      <a:pt x="748" y="150"/>
                    </a:lnTo>
                    <a:lnTo>
                      <a:pt x="464" y="187"/>
                    </a:lnTo>
                    <a:lnTo>
                      <a:pt x="314" y="232"/>
                    </a:lnTo>
                    <a:lnTo>
                      <a:pt x="322" y="374"/>
                    </a:lnTo>
                    <a:lnTo>
                      <a:pt x="247" y="397"/>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sp>
            <p:nvSpPr>
              <p:cNvPr id="9" name="Freeform 9"/>
              <p:cNvSpPr>
                <a:spLocks/>
              </p:cNvSpPr>
              <p:nvPr/>
            </p:nvSpPr>
            <p:spPr bwMode="auto">
              <a:xfrm>
                <a:off x="3352" y="3074"/>
                <a:ext cx="156" cy="338"/>
              </a:xfrm>
              <a:custGeom>
                <a:avLst/>
                <a:gdLst>
                  <a:gd name="T0" fmla="*/ 84 w 157"/>
                  <a:gd name="T1" fmla="*/ 8 h 337"/>
                  <a:gd name="T2" fmla="*/ 151 w 157"/>
                  <a:gd name="T3" fmla="*/ 201 h 337"/>
                  <a:gd name="T4" fmla="*/ 136 w 157"/>
                  <a:gd name="T5" fmla="*/ 343 h 337"/>
                  <a:gd name="T6" fmla="*/ 0 w 157"/>
                  <a:gd name="T7" fmla="*/ 0 h 337"/>
                  <a:gd name="T8" fmla="*/ 84 w 157"/>
                  <a:gd name="T9" fmla="*/ 8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37">
                    <a:moveTo>
                      <a:pt x="90" y="8"/>
                    </a:moveTo>
                    <a:lnTo>
                      <a:pt x="157" y="195"/>
                    </a:lnTo>
                    <a:lnTo>
                      <a:pt x="142" y="337"/>
                    </a:lnTo>
                    <a:lnTo>
                      <a:pt x="0" y="0"/>
                    </a:lnTo>
                    <a:lnTo>
                      <a:pt x="90" y="8"/>
                    </a:lnTo>
                    <a:close/>
                  </a:path>
                </a:pathLst>
              </a:custGeom>
              <a:solidFill>
                <a:schemeClr val="folHlink"/>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10" name="Freeform 10"/>
              <p:cNvSpPr>
                <a:spLocks/>
              </p:cNvSpPr>
              <p:nvPr/>
            </p:nvSpPr>
            <p:spPr bwMode="auto">
              <a:xfrm>
                <a:off x="3306" y="3127"/>
                <a:ext cx="809" cy="397"/>
              </a:xfrm>
              <a:custGeom>
                <a:avLst/>
                <a:gdLst>
                  <a:gd name="T0" fmla="*/ 0 w 808"/>
                  <a:gd name="T1" fmla="*/ 372 h 396"/>
                  <a:gd name="T2" fmla="*/ 105 w 808"/>
                  <a:gd name="T3" fmla="*/ 372 h 396"/>
                  <a:gd name="T4" fmla="*/ 255 w 808"/>
                  <a:gd name="T5" fmla="*/ 312 h 396"/>
                  <a:gd name="T6" fmla="*/ 477 w 808"/>
                  <a:gd name="T7" fmla="*/ 112 h 396"/>
                  <a:gd name="T8" fmla="*/ 307 w 808"/>
                  <a:gd name="T9" fmla="*/ 67 h 396"/>
                  <a:gd name="T10" fmla="*/ 232 w 808"/>
                  <a:gd name="T11" fmla="*/ 22 h 396"/>
                  <a:gd name="T12" fmla="*/ 352 w 808"/>
                  <a:gd name="T13" fmla="*/ 22 h 396"/>
                  <a:gd name="T14" fmla="*/ 530 w 808"/>
                  <a:gd name="T15" fmla="*/ 74 h 396"/>
                  <a:gd name="T16" fmla="*/ 627 w 808"/>
                  <a:gd name="T17" fmla="*/ 0 h 396"/>
                  <a:gd name="T18" fmla="*/ 687 w 808"/>
                  <a:gd name="T19" fmla="*/ 0 h 396"/>
                  <a:gd name="T20" fmla="*/ 582 w 808"/>
                  <a:gd name="T21" fmla="*/ 82 h 396"/>
                  <a:gd name="T22" fmla="*/ 807 w 808"/>
                  <a:gd name="T23" fmla="*/ 134 h 396"/>
                  <a:gd name="T24" fmla="*/ 814 w 808"/>
                  <a:gd name="T25" fmla="*/ 215 h 396"/>
                  <a:gd name="T26" fmla="*/ 522 w 808"/>
                  <a:gd name="T27" fmla="*/ 134 h 396"/>
                  <a:gd name="T28" fmla="*/ 344 w 808"/>
                  <a:gd name="T29" fmla="*/ 297 h 396"/>
                  <a:gd name="T30" fmla="*/ 277 w 808"/>
                  <a:gd name="T31" fmla="*/ 350 h 396"/>
                  <a:gd name="T32" fmla="*/ 157 w 808"/>
                  <a:gd name="T33" fmla="*/ 402 h 396"/>
                  <a:gd name="T34" fmla="*/ 0 w 808"/>
                  <a:gd name="T35" fmla="*/ 372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396">
                    <a:moveTo>
                      <a:pt x="0" y="366"/>
                    </a:moveTo>
                    <a:lnTo>
                      <a:pt x="105" y="366"/>
                    </a:lnTo>
                    <a:lnTo>
                      <a:pt x="255" y="306"/>
                    </a:lnTo>
                    <a:lnTo>
                      <a:pt x="471" y="112"/>
                    </a:lnTo>
                    <a:lnTo>
                      <a:pt x="307" y="67"/>
                    </a:lnTo>
                    <a:lnTo>
                      <a:pt x="232" y="22"/>
                    </a:lnTo>
                    <a:lnTo>
                      <a:pt x="352" y="22"/>
                    </a:lnTo>
                    <a:lnTo>
                      <a:pt x="524" y="74"/>
                    </a:lnTo>
                    <a:lnTo>
                      <a:pt x="621" y="0"/>
                    </a:lnTo>
                    <a:lnTo>
                      <a:pt x="681" y="0"/>
                    </a:lnTo>
                    <a:lnTo>
                      <a:pt x="576" y="82"/>
                    </a:lnTo>
                    <a:lnTo>
                      <a:pt x="801" y="134"/>
                    </a:lnTo>
                    <a:lnTo>
                      <a:pt x="808" y="209"/>
                    </a:lnTo>
                    <a:lnTo>
                      <a:pt x="516" y="134"/>
                    </a:lnTo>
                    <a:lnTo>
                      <a:pt x="344" y="291"/>
                    </a:lnTo>
                    <a:lnTo>
                      <a:pt x="277" y="344"/>
                    </a:lnTo>
                    <a:lnTo>
                      <a:pt x="157" y="396"/>
                    </a:lnTo>
                    <a:lnTo>
                      <a:pt x="0" y="366"/>
                    </a:lnTo>
                    <a:close/>
                  </a:path>
                </a:pathLst>
              </a:custGeom>
              <a:solidFill>
                <a:schemeClr val="folHlink"/>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grpSp>
      </p:grpSp>
      <p:sp>
        <p:nvSpPr>
          <p:cNvPr id="34827" name="Rectangle 11"/>
          <p:cNvSpPr>
            <a:spLocks noGrp="1" noChangeArrowheads="1"/>
          </p:cNvSpPr>
          <p:nvPr>
            <p:ph type="ctrTitle"/>
          </p:nvPr>
        </p:nvSpPr>
        <p:spPr>
          <a:xfrm>
            <a:off x="685800" y="1416050"/>
            <a:ext cx="7772400" cy="1403350"/>
          </a:xfrm>
        </p:spPr>
        <p:txBody>
          <a:bodyPr anchor="b"/>
          <a:lstStyle>
            <a:lvl1pPr algn="ctr">
              <a:defRPr/>
            </a:lvl1pPr>
          </a:lstStyle>
          <a:p>
            <a:r>
              <a:rPr lang="en-US"/>
              <a:t>Click to edit Master title style</a:t>
            </a:r>
          </a:p>
        </p:txBody>
      </p:sp>
      <p:sp>
        <p:nvSpPr>
          <p:cNvPr id="34828" name="Rectangle 12"/>
          <p:cNvSpPr>
            <a:spLocks noGrp="1" noChangeArrowheads="1"/>
          </p:cNvSpPr>
          <p:nvPr>
            <p:ph type="subTitle" idx="1"/>
          </p:nvPr>
        </p:nvSpPr>
        <p:spPr>
          <a:xfrm>
            <a:off x="1371600" y="3886200"/>
            <a:ext cx="6400800" cy="1066800"/>
          </a:xfrm>
        </p:spPr>
        <p:txBody>
          <a:bodyPr>
            <a:spAutoFit/>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a:xfrm>
            <a:off x="685800" y="6324600"/>
            <a:ext cx="1905000" cy="457200"/>
          </a:xfrm>
        </p:spPr>
        <p:txBody>
          <a:bodyPr/>
          <a:lstStyle>
            <a:lvl1pPr>
              <a:defRPr/>
            </a:lvl1pPr>
          </a:lstStyle>
          <a:p>
            <a:pPr>
              <a:defRPr/>
            </a:pPr>
            <a:endParaRPr lang="en-US" dirty="0"/>
          </a:p>
        </p:txBody>
      </p:sp>
      <p:sp>
        <p:nvSpPr>
          <p:cNvPr id="14" name="Rectangle 14"/>
          <p:cNvSpPr>
            <a:spLocks noGrp="1" noChangeArrowheads="1"/>
          </p:cNvSpPr>
          <p:nvPr>
            <p:ph type="ftr" sz="quarter" idx="11"/>
          </p:nvPr>
        </p:nvSpPr>
        <p:spPr>
          <a:xfrm>
            <a:off x="3124200" y="6324600"/>
            <a:ext cx="2895600" cy="457200"/>
          </a:xfrm>
        </p:spPr>
        <p:txBody>
          <a:bodyPr/>
          <a:lstStyle>
            <a:lvl1pPr>
              <a:defRPr/>
            </a:lvl1pPr>
          </a:lstStyle>
          <a:p>
            <a:pPr>
              <a:defRPr/>
            </a:pPr>
            <a:endParaRPr lang="en-US" dirty="0"/>
          </a:p>
        </p:txBody>
      </p:sp>
      <p:sp>
        <p:nvSpPr>
          <p:cNvPr id="15" name="Rectangle 15"/>
          <p:cNvSpPr>
            <a:spLocks noGrp="1" noChangeArrowheads="1"/>
          </p:cNvSpPr>
          <p:nvPr>
            <p:ph type="sldNum" sz="quarter" idx="12"/>
          </p:nvPr>
        </p:nvSpPr>
        <p:spPr>
          <a:xfrm>
            <a:off x="6553200" y="6324600"/>
            <a:ext cx="1905000" cy="457200"/>
          </a:xfrm>
        </p:spPr>
        <p:txBody>
          <a:bodyPr/>
          <a:lstStyle>
            <a:lvl1pPr>
              <a:defRPr/>
            </a:lvl1pPr>
          </a:lstStyle>
          <a:p>
            <a:pPr>
              <a:defRPr/>
            </a:pPr>
            <a:fld id="{498845D2-ED5B-4945-B6AF-08D382046CDA}" type="slidenum">
              <a:rPr lang="en-US"/>
              <a:pPr>
                <a:defRPr/>
              </a:pPr>
              <a:t>‹#›</a:t>
            </a:fld>
            <a:endParaRPr lang="en-US" dirty="0"/>
          </a:p>
        </p:txBody>
      </p:sp>
    </p:spTree>
    <p:extLst>
      <p:ext uri="{BB962C8B-B14F-4D97-AF65-F5344CB8AC3E}">
        <p14:creationId xmlns:p14="http://schemas.microsoft.com/office/powerpoint/2010/main" val="3024353758"/>
      </p:ext>
    </p:extLst>
  </p:cSld>
  <p:clrMapOvr>
    <a:masterClrMapping/>
  </p:clrMapOvr>
  <p:transition>
    <p:fade thruBlk="1"/>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228600" y="3124200"/>
            <a:ext cx="8564563" cy="390525"/>
            <a:chOff x="144" y="1968"/>
            <a:chExt cx="5395" cy="246"/>
          </a:xfrm>
        </p:grpSpPr>
        <p:sp>
          <p:nvSpPr>
            <p:cNvPr id="5" name="Freeform 3"/>
            <p:cNvSpPr>
              <a:spLocks/>
            </p:cNvSpPr>
            <p:nvPr userDrawn="1"/>
          </p:nvSpPr>
          <p:spPr bwMode="auto">
            <a:xfrm rot="-5400000" flipH="1" flipV="1">
              <a:off x="2794" y="-586"/>
              <a:ext cx="96" cy="5395"/>
            </a:xfrm>
            <a:custGeom>
              <a:avLst/>
              <a:gdLst>
                <a:gd name="T0" fmla="*/ 0 w 1699"/>
                <a:gd name="T1" fmla="*/ 10721 h 3264"/>
                <a:gd name="T2" fmla="*/ 0 w 1699"/>
                <a:gd name="T3" fmla="*/ 3569 h 3264"/>
                <a:gd name="T4" fmla="*/ 0 w 1699"/>
                <a:gd name="T5" fmla="*/ 656 h 3264"/>
                <a:gd name="T6" fmla="*/ 0 w 1699"/>
                <a:gd name="T7" fmla="*/ 656 h 3264"/>
                <a:gd name="T8" fmla="*/ 0 w 1699"/>
                <a:gd name="T9" fmla="*/ 208 h 3264"/>
                <a:gd name="T10" fmla="*/ 0 w 1699"/>
                <a:gd name="T11" fmla="*/ 506 h 3264"/>
                <a:gd name="T12" fmla="*/ 0 w 1699"/>
                <a:gd name="T13" fmla="*/ 3256 h 3264"/>
                <a:gd name="T14" fmla="*/ 0 w 1699"/>
                <a:gd name="T15" fmla="*/ 8278 h 3264"/>
                <a:gd name="T16" fmla="*/ 0 w 1699"/>
                <a:gd name="T17" fmla="*/ 15018 h 3264"/>
                <a:gd name="T18" fmla="*/ 0 w 1699"/>
                <a:gd name="T19" fmla="*/ 23995 h 3264"/>
                <a:gd name="T20" fmla="*/ 0 w 1699"/>
                <a:gd name="T21" fmla="*/ 32238 h 3264"/>
                <a:gd name="T22" fmla="*/ 0 w 1699"/>
                <a:gd name="T23" fmla="*/ 45510 h 3264"/>
                <a:gd name="T24" fmla="*/ 0 w 1699"/>
                <a:gd name="T25" fmla="*/ 57710 h 3264"/>
                <a:gd name="T26" fmla="*/ 0 w 1699"/>
                <a:gd name="T27" fmla="*/ 62304 h 3264"/>
                <a:gd name="T28" fmla="*/ 0 w 1699"/>
                <a:gd name="T29" fmla="*/ 65943 h 3264"/>
                <a:gd name="T30" fmla="*/ 0 w 1699"/>
                <a:gd name="T31" fmla="*/ 65943 h 3264"/>
                <a:gd name="T32" fmla="*/ 0 w 1699"/>
                <a:gd name="T33" fmla="*/ 65338 h 3264"/>
                <a:gd name="T34" fmla="*/ 0 w 1699"/>
                <a:gd name="T35" fmla="*/ 66249 h 3264"/>
                <a:gd name="T36" fmla="*/ 0 w 1699"/>
                <a:gd name="T37" fmla="*/ 64581 h 3264"/>
                <a:gd name="T38" fmla="*/ 0 w 1699"/>
                <a:gd name="T39" fmla="*/ 60153 h 3264"/>
                <a:gd name="T40" fmla="*/ 0 w 1699"/>
                <a:gd name="T41" fmla="*/ 54061 h 3264"/>
                <a:gd name="T42" fmla="*/ 0 w 1699"/>
                <a:gd name="T43" fmla="*/ 45510 h 3264"/>
                <a:gd name="T44" fmla="*/ 0 w 1699"/>
                <a:gd name="T45" fmla="*/ 36975 h 3264"/>
                <a:gd name="T46" fmla="*/ 0 w 1699"/>
                <a:gd name="T47" fmla="*/ 25676 h 3264"/>
                <a:gd name="T48" fmla="*/ 0 w 1699"/>
                <a:gd name="T49" fmla="*/ 18654 h 3264"/>
                <a:gd name="T50" fmla="*/ 0 w 1699"/>
                <a:gd name="T51" fmla="*/ 10721 h 326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99" h="3264">
                  <a:moveTo>
                    <a:pt x="91" y="526"/>
                  </a:moveTo>
                  <a:cubicBezTo>
                    <a:pt x="116" y="403"/>
                    <a:pt x="152" y="257"/>
                    <a:pt x="211" y="175"/>
                  </a:cubicBezTo>
                  <a:cubicBezTo>
                    <a:pt x="270" y="93"/>
                    <a:pt x="345" y="56"/>
                    <a:pt x="443" y="32"/>
                  </a:cubicBezTo>
                  <a:cubicBezTo>
                    <a:pt x="541" y="8"/>
                    <a:pt x="675" y="36"/>
                    <a:pt x="802" y="32"/>
                  </a:cubicBezTo>
                  <a:cubicBezTo>
                    <a:pt x="929" y="28"/>
                    <a:pt x="1093" y="11"/>
                    <a:pt x="1206" y="10"/>
                  </a:cubicBezTo>
                  <a:cubicBezTo>
                    <a:pt x="1319" y="9"/>
                    <a:pt x="1407" y="0"/>
                    <a:pt x="1482" y="25"/>
                  </a:cubicBezTo>
                  <a:cubicBezTo>
                    <a:pt x="1557" y="50"/>
                    <a:pt x="1626" y="97"/>
                    <a:pt x="1655" y="160"/>
                  </a:cubicBezTo>
                  <a:cubicBezTo>
                    <a:pt x="1684" y="223"/>
                    <a:pt x="1669" y="310"/>
                    <a:pt x="1655" y="406"/>
                  </a:cubicBezTo>
                  <a:cubicBezTo>
                    <a:pt x="1641" y="502"/>
                    <a:pt x="1587" y="608"/>
                    <a:pt x="1572" y="736"/>
                  </a:cubicBezTo>
                  <a:cubicBezTo>
                    <a:pt x="1557" y="864"/>
                    <a:pt x="1555" y="1036"/>
                    <a:pt x="1565" y="1177"/>
                  </a:cubicBezTo>
                  <a:cubicBezTo>
                    <a:pt x="1575" y="1318"/>
                    <a:pt x="1611" y="1405"/>
                    <a:pt x="1632" y="1581"/>
                  </a:cubicBezTo>
                  <a:cubicBezTo>
                    <a:pt x="1653" y="1757"/>
                    <a:pt x="1699" y="2024"/>
                    <a:pt x="1692" y="2232"/>
                  </a:cubicBezTo>
                  <a:cubicBezTo>
                    <a:pt x="1685" y="2440"/>
                    <a:pt x="1598" y="2693"/>
                    <a:pt x="1587" y="2830"/>
                  </a:cubicBezTo>
                  <a:cubicBezTo>
                    <a:pt x="1576" y="2967"/>
                    <a:pt x="1634" y="2988"/>
                    <a:pt x="1625" y="3055"/>
                  </a:cubicBezTo>
                  <a:cubicBezTo>
                    <a:pt x="1616" y="3122"/>
                    <a:pt x="1585" y="3204"/>
                    <a:pt x="1535" y="3234"/>
                  </a:cubicBezTo>
                  <a:cubicBezTo>
                    <a:pt x="1485" y="3264"/>
                    <a:pt x="1427" y="3239"/>
                    <a:pt x="1325" y="3234"/>
                  </a:cubicBezTo>
                  <a:cubicBezTo>
                    <a:pt x="1223" y="3229"/>
                    <a:pt x="1057" y="3202"/>
                    <a:pt x="921" y="3204"/>
                  </a:cubicBezTo>
                  <a:cubicBezTo>
                    <a:pt x="785" y="3206"/>
                    <a:pt x="641" y="3255"/>
                    <a:pt x="510" y="3249"/>
                  </a:cubicBezTo>
                  <a:cubicBezTo>
                    <a:pt x="379" y="3243"/>
                    <a:pt x="214" y="3217"/>
                    <a:pt x="136" y="3167"/>
                  </a:cubicBezTo>
                  <a:cubicBezTo>
                    <a:pt x="58" y="3117"/>
                    <a:pt x="45" y="3036"/>
                    <a:pt x="39" y="2950"/>
                  </a:cubicBezTo>
                  <a:cubicBezTo>
                    <a:pt x="33" y="2864"/>
                    <a:pt x="89" y="2771"/>
                    <a:pt x="99" y="2651"/>
                  </a:cubicBezTo>
                  <a:cubicBezTo>
                    <a:pt x="109" y="2531"/>
                    <a:pt x="114" y="2372"/>
                    <a:pt x="99" y="2232"/>
                  </a:cubicBezTo>
                  <a:cubicBezTo>
                    <a:pt x="84" y="2092"/>
                    <a:pt x="18" y="1975"/>
                    <a:pt x="9" y="1813"/>
                  </a:cubicBezTo>
                  <a:cubicBezTo>
                    <a:pt x="0" y="1651"/>
                    <a:pt x="37" y="1409"/>
                    <a:pt x="46" y="1259"/>
                  </a:cubicBezTo>
                  <a:cubicBezTo>
                    <a:pt x="55" y="1109"/>
                    <a:pt x="52" y="1036"/>
                    <a:pt x="61" y="915"/>
                  </a:cubicBezTo>
                  <a:cubicBezTo>
                    <a:pt x="70" y="794"/>
                    <a:pt x="66" y="649"/>
                    <a:pt x="91" y="526"/>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grpSp>
          <p:nvGrpSpPr>
            <p:cNvPr id="6" name="Group 4"/>
            <p:cNvGrpSpPr>
              <a:grpSpLocks/>
            </p:cNvGrpSpPr>
            <p:nvPr userDrawn="1"/>
          </p:nvGrpSpPr>
          <p:grpSpPr bwMode="auto">
            <a:xfrm>
              <a:off x="2400" y="1968"/>
              <a:ext cx="768" cy="246"/>
              <a:chOff x="1797" y="3074"/>
              <a:chExt cx="2346" cy="655"/>
            </a:xfrm>
          </p:grpSpPr>
          <p:grpSp>
            <p:nvGrpSpPr>
              <p:cNvPr id="7" name="Group 5"/>
              <p:cNvGrpSpPr>
                <a:grpSpLocks/>
              </p:cNvGrpSpPr>
              <p:nvPr/>
            </p:nvGrpSpPr>
            <p:grpSpPr bwMode="auto">
              <a:xfrm>
                <a:off x="1797" y="3074"/>
                <a:ext cx="2346" cy="655"/>
                <a:chOff x="1865" y="1810"/>
                <a:chExt cx="2346" cy="655"/>
              </a:xfrm>
            </p:grpSpPr>
            <p:sp>
              <p:nvSpPr>
                <p:cNvPr id="11" name="Freeform 6"/>
                <p:cNvSpPr>
                  <a:spLocks/>
                </p:cNvSpPr>
                <p:nvPr/>
              </p:nvSpPr>
              <p:spPr bwMode="auto">
                <a:xfrm>
                  <a:off x="2051" y="2007"/>
                  <a:ext cx="2160" cy="458"/>
                </a:xfrm>
                <a:custGeom>
                  <a:avLst/>
                  <a:gdLst>
                    <a:gd name="T0" fmla="*/ 7 w 2161"/>
                    <a:gd name="T1" fmla="*/ 139 h 457"/>
                    <a:gd name="T2" fmla="*/ 89 w 2161"/>
                    <a:gd name="T3" fmla="*/ 272 h 457"/>
                    <a:gd name="T4" fmla="*/ 187 w 2161"/>
                    <a:gd name="T5" fmla="*/ 339 h 457"/>
                    <a:gd name="T6" fmla="*/ 351 w 2161"/>
                    <a:gd name="T7" fmla="*/ 309 h 457"/>
                    <a:gd name="T8" fmla="*/ 561 w 2161"/>
                    <a:gd name="T9" fmla="*/ 287 h 457"/>
                    <a:gd name="T10" fmla="*/ 852 w 2161"/>
                    <a:gd name="T11" fmla="*/ 265 h 457"/>
                    <a:gd name="T12" fmla="*/ 1161 w 2161"/>
                    <a:gd name="T13" fmla="*/ 265 h 457"/>
                    <a:gd name="T14" fmla="*/ 1535 w 2161"/>
                    <a:gd name="T15" fmla="*/ 324 h 457"/>
                    <a:gd name="T16" fmla="*/ 1752 w 2161"/>
                    <a:gd name="T17" fmla="*/ 407 h 457"/>
                    <a:gd name="T18" fmla="*/ 1901 w 2161"/>
                    <a:gd name="T19" fmla="*/ 459 h 457"/>
                    <a:gd name="T20" fmla="*/ 2043 w 2161"/>
                    <a:gd name="T21" fmla="*/ 429 h 457"/>
                    <a:gd name="T22" fmla="*/ 2103 w 2161"/>
                    <a:gd name="T23" fmla="*/ 354 h 457"/>
                    <a:gd name="T24" fmla="*/ 2103 w 2161"/>
                    <a:gd name="T25" fmla="*/ 257 h 457"/>
                    <a:gd name="T26" fmla="*/ 1998 w 2161"/>
                    <a:gd name="T27" fmla="*/ 154 h 457"/>
                    <a:gd name="T28" fmla="*/ 1161 w 2161"/>
                    <a:gd name="T29" fmla="*/ 27 h 457"/>
                    <a:gd name="T30" fmla="*/ 336 w 2161"/>
                    <a:gd name="T31" fmla="*/ 4 h 457"/>
                    <a:gd name="T32" fmla="*/ 52 w 2161"/>
                    <a:gd name="T33" fmla="*/ 49 h 457"/>
                    <a:gd name="T34" fmla="*/ 7 w 2161"/>
                    <a:gd name="T35" fmla="*/ 139 h 4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1" h="457">
                      <a:moveTo>
                        <a:pt x="7" y="139"/>
                      </a:moveTo>
                      <a:cubicBezTo>
                        <a:pt x="13" y="175"/>
                        <a:pt x="59" y="234"/>
                        <a:pt x="89" y="266"/>
                      </a:cubicBezTo>
                      <a:cubicBezTo>
                        <a:pt x="119" y="298"/>
                        <a:pt x="143" y="327"/>
                        <a:pt x="187" y="333"/>
                      </a:cubicBezTo>
                      <a:cubicBezTo>
                        <a:pt x="231" y="339"/>
                        <a:pt x="289" y="312"/>
                        <a:pt x="351" y="303"/>
                      </a:cubicBezTo>
                      <a:cubicBezTo>
                        <a:pt x="413" y="294"/>
                        <a:pt x="478" y="288"/>
                        <a:pt x="561" y="281"/>
                      </a:cubicBezTo>
                      <a:cubicBezTo>
                        <a:pt x="644" y="274"/>
                        <a:pt x="751" y="263"/>
                        <a:pt x="852" y="259"/>
                      </a:cubicBezTo>
                      <a:cubicBezTo>
                        <a:pt x="953" y="255"/>
                        <a:pt x="1052" y="249"/>
                        <a:pt x="1167" y="259"/>
                      </a:cubicBezTo>
                      <a:cubicBezTo>
                        <a:pt x="1282" y="269"/>
                        <a:pt x="1443" y="294"/>
                        <a:pt x="1541" y="318"/>
                      </a:cubicBezTo>
                      <a:cubicBezTo>
                        <a:pt x="1639" y="342"/>
                        <a:pt x="1697" y="379"/>
                        <a:pt x="1758" y="401"/>
                      </a:cubicBezTo>
                      <a:cubicBezTo>
                        <a:pt x="1819" y="423"/>
                        <a:pt x="1858" y="449"/>
                        <a:pt x="1907" y="453"/>
                      </a:cubicBezTo>
                      <a:cubicBezTo>
                        <a:pt x="1956" y="457"/>
                        <a:pt x="2015" y="440"/>
                        <a:pt x="2049" y="423"/>
                      </a:cubicBezTo>
                      <a:cubicBezTo>
                        <a:pt x="2083" y="406"/>
                        <a:pt x="2099" y="377"/>
                        <a:pt x="2109" y="348"/>
                      </a:cubicBezTo>
                      <a:cubicBezTo>
                        <a:pt x="2119" y="319"/>
                        <a:pt x="2127" y="283"/>
                        <a:pt x="2109" y="251"/>
                      </a:cubicBezTo>
                      <a:cubicBezTo>
                        <a:pt x="2091" y="219"/>
                        <a:pt x="2161" y="191"/>
                        <a:pt x="2004" y="154"/>
                      </a:cubicBezTo>
                      <a:cubicBezTo>
                        <a:pt x="1847" y="117"/>
                        <a:pt x="1445" y="52"/>
                        <a:pt x="1167" y="27"/>
                      </a:cubicBezTo>
                      <a:cubicBezTo>
                        <a:pt x="889" y="2"/>
                        <a:pt x="522" y="0"/>
                        <a:pt x="336" y="4"/>
                      </a:cubicBezTo>
                      <a:cubicBezTo>
                        <a:pt x="150" y="8"/>
                        <a:pt x="104" y="27"/>
                        <a:pt x="52" y="49"/>
                      </a:cubicBezTo>
                      <a:cubicBezTo>
                        <a:pt x="0" y="71"/>
                        <a:pt x="1" y="103"/>
                        <a:pt x="7" y="139"/>
                      </a:cubicBez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sp>
              <p:nvSpPr>
                <p:cNvPr id="12" name="Freeform 7"/>
                <p:cNvSpPr>
                  <a:spLocks/>
                </p:cNvSpPr>
                <p:nvPr/>
              </p:nvSpPr>
              <p:spPr bwMode="auto">
                <a:xfrm>
                  <a:off x="1865" y="1810"/>
                  <a:ext cx="2340" cy="586"/>
                </a:xfrm>
                <a:custGeom>
                  <a:avLst/>
                  <a:gdLst>
                    <a:gd name="T0" fmla="*/ 506 w 2341"/>
                    <a:gd name="T1" fmla="*/ 447 h 585"/>
                    <a:gd name="T2" fmla="*/ 274 w 2341"/>
                    <a:gd name="T3" fmla="*/ 521 h 585"/>
                    <a:gd name="T4" fmla="*/ 72 w 2341"/>
                    <a:gd name="T5" fmla="*/ 492 h 585"/>
                    <a:gd name="T6" fmla="*/ 5 w 2341"/>
                    <a:gd name="T7" fmla="*/ 379 h 585"/>
                    <a:gd name="T8" fmla="*/ 43 w 2341"/>
                    <a:gd name="T9" fmla="*/ 224 h 585"/>
                    <a:gd name="T10" fmla="*/ 215 w 2341"/>
                    <a:gd name="T11" fmla="*/ 89 h 585"/>
                    <a:gd name="T12" fmla="*/ 476 w 2341"/>
                    <a:gd name="T13" fmla="*/ 52 h 585"/>
                    <a:gd name="T14" fmla="*/ 731 w 2341"/>
                    <a:gd name="T15" fmla="*/ 74 h 585"/>
                    <a:gd name="T16" fmla="*/ 1090 w 2341"/>
                    <a:gd name="T17" fmla="*/ 37 h 585"/>
                    <a:gd name="T18" fmla="*/ 1361 w 2341"/>
                    <a:gd name="T19" fmla="*/ 7 h 585"/>
                    <a:gd name="T20" fmla="*/ 1772 w 2341"/>
                    <a:gd name="T21" fmla="*/ 7 h 585"/>
                    <a:gd name="T22" fmla="*/ 2198 w 2341"/>
                    <a:gd name="T23" fmla="*/ 52 h 585"/>
                    <a:gd name="T24" fmla="*/ 2281 w 2341"/>
                    <a:gd name="T25" fmla="*/ 111 h 585"/>
                    <a:gd name="T26" fmla="*/ 2326 w 2341"/>
                    <a:gd name="T27" fmla="*/ 246 h 585"/>
                    <a:gd name="T28" fmla="*/ 2333 w 2341"/>
                    <a:gd name="T29" fmla="*/ 379 h 585"/>
                    <a:gd name="T30" fmla="*/ 2318 w 2341"/>
                    <a:gd name="T31" fmla="*/ 462 h 585"/>
                    <a:gd name="T32" fmla="*/ 2333 w 2341"/>
                    <a:gd name="T33" fmla="*/ 544 h 585"/>
                    <a:gd name="T34" fmla="*/ 2303 w 2341"/>
                    <a:gd name="T35" fmla="*/ 589 h 585"/>
                    <a:gd name="T36" fmla="*/ 2228 w 2341"/>
                    <a:gd name="T37" fmla="*/ 559 h 585"/>
                    <a:gd name="T38" fmla="*/ 2056 w 2341"/>
                    <a:gd name="T39" fmla="*/ 492 h 585"/>
                    <a:gd name="T40" fmla="*/ 1772 w 2341"/>
                    <a:gd name="T41" fmla="*/ 454 h 585"/>
                    <a:gd name="T42" fmla="*/ 1607 w 2341"/>
                    <a:gd name="T43" fmla="*/ 454 h 585"/>
                    <a:gd name="T44" fmla="*/ 1323 w 2341"/>
                    <a:gd name="T45" fmla="*/ 424 h 585"/>
                    <a:gd name="T46" fmla="*/ 1189 w 2341"/>
                    <a:gd name="T47" fmla="*/ 417 h 585"/>
                    <a:gd name="T48" fmla="*/ 895 w 2341"/>
                    <a:gd name="T49" fmla="*/ 432 h 585"/>
                    <a:gd name="T50" fmla="*/ 671 w 2341"/>
                    <a:gd name="T51" fmla="*/ 417 h 585"/>
                    <a:gd name="T52" fmla="*/ 506 w 2341"/>
                    <a:gd name="T53" fmla="*/ 447 h 58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341" h="585">
                      <a:moveTo>
                        <a:pt x="506" y="441"/>
                      </a:moveTo>
                      <a:cubicBezTo>
                        <a:pt x="440" y="458"/>
                        <a:pt x="346" y="507"/>
                        <a:pt x="274" y="515"/>
                      </a:cubicBezTo>
                      <a:cubicBezTo>
                        <a:pt x="202" y="523"/>
                        <a:pt x="117" y="510"/>
                        <a:pt x="72" y="486"/>
                      </a:cubicBezTo>
                      <a:cubicBezTo>
                        <a:pt x="27" y="462"/>
                        <a:pt x="10" y="417"/>
                        <a:pt x="5" y="373"/>
                      </a:cubicBezTo>
                      <a:cubicBezTo>
                        <a:pt x="0" y="329"/>
                        <a:pt x="8" y="271"/>
                        <a:pt x="43" y="224"/>
                      </a:cubicBezTo>
                      <a:cubicBezTo>
                        <a:pt x="78" y="177"/>
                        <a:pt x="143" y="118"/>
                        <a:pt x="215" y="89"/>
                      </a:cubicBezTo>
                      <a:cubicBezTo>
                        <a:pt x="287" y="60"/>
                        <a:pt x="390" y="55"/>
                        <a:pt x="476" y="52"/>
                      </a:cubicBezTo>
                      <a:cubicBezTo>
                        <a:pt x="562" y="49"/>
                        <a:pt x="629" y="77"/>
                        <a:pt x="731" y="74"/>
                      </a:cubicBezTo>
                      <a:cubicBezTo>
                        <a:pt x="833" y="71"/>
                        <a:pt x="984" y="48"/>
                        <a:pt x="1090" y="37"/>
                      </a:cubicBezTo>
                      <a:cubicBezTo>
                        <a:pt x="1196" y="26"/>
                        <a:pt x="1252" y="12"/>
                        <a:pt x="1367" y="7"/>
                      </a:cubicBezTo>
                      <a:cubicBezTo>
                        <a:pt x="1482" y="2"/>
                        <a:pt x="1639" y="0"/>
                        <a:pt x="1778" y="7"/>
                      </a:cubicBezTo>
                      <a:cubicBezTo>
                        <a:pt x="1917" y="14"/>
                        <a:pt x="2119" y="35"/>
                        <a:pt x="2204" y="52"/>
                      </a:cubicBezTo>
                      <a:cubicBezTo>
                        <a:pt x="2289" y="69"/>
                        <a:pt x="2266" y="79"/>
                        <a:pt x="2287" y="111"/>
                      </a:cubicBezTo>
                      <a:cubicBezTo>
                        <a:pt x="2308" y="143"/>
                        <a:pt x="2323" y="202"/>
                        <a:pt x="2332" y="246"/>
                      </a:cubicBezTo>
                      <a:cubicBezTo>
                        <a:pt x="2341" y="290"/>
                        <a:pt x="2340" y="338"/>
                        <a:pt x="2339" y="373"/>
                      </a:cubicBezTo>
                      <a:cubicBezTo>
                        <a:pt x="2338" y="408"/>
                        <a:pt x="2324" y="429"/>
                        <a:pt x="2324" y="456"/>
                      </a:cubicBezTo>
                      <a:cubicBezTo>
                        <a:pt x="2324" y="483"/>
                        <a:pt x="2341" y="517"/>
                        <a:pt x="2339" y="538"/>
                      </a:cubicBezTo>
                      <a:cubicBezTo>
                        <a:pt x="2337" y="559"/>
                        <a:pt x="2326" y="581"/>
                        <a:pt x="2309" y="583"/>
                      </a:cubicBezTo>
                      <a:cubicBezTo>
                        <a:pt x="2292" y="585"/>
                        <a:pt x="2275" y="569"/>
                        <a:pt x="2234" y="553"/>
                      </a:cubicBezTo>
                      <a:cubicBezTo>
                        <a:pt x="2193" y="537"/>
                        <a:pt x="2138" y="504"/>
                        <a:pt x="2062" y="486"/>
                      </a:cubicBezTo>
                      <a:cubicBezTo>
                        <a:pt x="1986" y="468"/>
                        <a:pt x="1853" y="454"/>
                        <a:pt x="1778" y="448"/>
                      </a:cubicBezTo>
                      <a:cubicBezTo>
                        <a:pt x="1703" y="442"/>
                        <a:pt x="1688" y="453"/>
                        <a:pt x="1613" y="448"/>
                      </a:cubicBezTo>
                      <a:cubicBezTo>
                        <a:pt x="1538" y="443"/>
                        <a:pt x="1399" y="424"/>
                        <a:pt x="1329" y="418"/>
                      </a:cubicBezTo>
                      <a:cubicBezTo>
                        <a:pt x="1259" y="412"/>
                        <a:pt x="1267" y="410"/>
                        <a:pt x="1195" y="411"/>
                      </a:cubicBezTo>
                      <a:cubicBezTo>
                        <a:pt x="1123" y="412"/>
                        <a:pt x="982" y="426"/>
                        <a:pt x="895" y="426"/>
                      </a:cubicBezTo>
                      <a:cubicBezTo>
                        <a:pt x="808" y="426"/>
                        <a:pt x="738" y="410"/>
                        <a:pt x="671" y="411"/>
                      </a:cubicBezTo>
                      <a:cubicBezTo>
                        <a:pt x="604" y="412"/>
                        <a:pt x="572" y="424"/>
                        <a:pt x="506" y="441"/>
                      </a:cubicBezTo>
                      <a:close/>
                    </a:path>
                  </a:pathLst>
                </a:custGeom>
                <a:solidFill>
                  <a:schemeClr val="accent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grpSp>
          <p:sp>
            <p:nvSpPr>
              <p:cNvPr id="8" name="Freeform 8"/>
              <p:cNvSpPr>
                <a:spLocks/>
              </p:cNvSpPr>
              <p:nvPr/>
            </p:nvSpPr>
            <p:spPr bwMode="auto">
              <a:xfrm>
                <a:off x="1864" y="3173"/>
                <a:ext cx="898" cy="397"/>
              </a:xfrm>
              <a:custGeom>
                <a:avLst/>
                <a:gdLst>
                  <a:gd name="T0" fmla="*/ 247 w 898"/>
                  <a:gd name="T1" fmla="*/ 397 h 397"/>
                  <a:gd name="T2" fmla="*/ 239 w 898"/>
                  <a:gd name="T3" fmla="*/ 269 h 397"/>
                  <a:gd name="T4" fmla="*/ 142 w 898"/>
                  <a:gd name="T5" fmla="*/ 307 h 397"/>
                  <a:gd name="T6" fmla="*/ 0 w 898"/>
                  <a:gd name="T7" fmla="*/ 299 h 397"/>
                  <a:gd name="T8" fmla="*/ 120 w 898"/>
                  <a:gd name="T9" fmla="*/ 262 h 397"/>
                  <a:gd name="T10" fmla="*/ 224 w 898"/>
                  <a:gd name="T11" fmla="*/ 202 h 397"/>
                  <a:gd name="T12" fmla="*/ 209 w 898"/>
                  <a:gd name="T13" fmla="*/ 67 h 397"/>
                  <a:gd name="T14" fmla="*/ 232 w 898"/>
                  <a:gd name="T15" fmla="*/ 0 h 397"/>
                  <a:gd name="T16" fmla="*/ 292 w 898"/>
                  <a:gd name="T17" fmla="*/ 90 h 397"/>
                  <a:gd name="T18" fmla="*/ 314 w 898"/>
                  <a:gd name="T19" fmla="*/ 187 h 397"/>
                  <a:gd name="T20" fmla="*/ 486 w 898"/>
                  <a:gd name="T21" fmla="*/ 135 h 397"/>
                  <a:gd name="T22" fmla="*/ 651 w 898"/>
                  <a:gd name="T23" fmla="*/ 112 h 397"/>
                  <a:gd name="T24" fmla="*/ 898 w 898"/>
                  <a:gd name="T25" fmla="*/ 82 h 397"/>
                  <a:gd name="T26" fmla="*/ 748 w 898"/>
                  <a:gd name="T27" fmla="*/ 150 h 397"/>
                  <a:gd name="T28" fmla="*/ 464 w 898"/>
                  <a:gd name="T29" fmla="*/ 187 h 397"/>
                  <a:gd name="T30" fmla="*/ 314 w 898"/>
                  <a:gd name="T31" fmla="*/ 232 h 397"/>
                  <a:gd name="T32" fmla="*/ 322 w 898"/>
                  <a:gd name="T33" fmla="*/ 374 h 397"/>
                  <a:gd name="T34" fmla="*/ 247 w 898"/>
                  <a:gd name="T35" fmla="*/ 397 h 3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98" h="397">
                    <a:moveTo>
                      <a:pt x="247" y="397"/>
                    </a:moveTo>
                    <a:lnTo>
                      <a:pt x="239" y="269"/>
                    </a:lnTo>
                    <a:lnTo>
                      <a:pt x="142" y="307"/>
                    </a:lnTo>
                    <a:lnTo>
                      <a:pt x="0" y="299"/>
                    </a:lnTo>
                    <a:lnTo>
                      <a:pt x="120" y="262"/>
                    </a:lnTo>
                    <a:lnTo>
                      <a:pt x="224" y="202"/>
                    </a:lnTo>
                    <a:lnTo>
                      <a:pt x="209" y="67"/>
                    </a:lnTo>
                    <a:lnTo>
                      <a:pt x="232" y="0"/>
                    </a:lnTo>
                    <a:lnTo>
                      <a:pt x="292" y="90"/>
                    </a:lnTo>
                    <a:lnTo>
                      <a:pt x="314" y="187"/>
                    </a:lnTo>
                    <a:lnTo>
                      <a:pt x="486" y="135"/>
                    </a:lnTo>
                    <a:lnTo>
                      <a:pt x="651" y="112"/>
                    </a:lnTo>
                    <a:lnTo>
                      <a:pt x="898" y="82"/>
                    </a:lnTo>
                    <a:lnTo>
                      <a:pt x="748" y="150"/>
                    </a:lnTo>
                    <a:lnTo>
                      <a:pt x="464" y="187"/>
                    </a:lnTo>
                    <a:lnTo>
                      <a:pt x="314" y="232"/>
                    </a:lnTo>
                    <a:lnTo>
                      <a:pt x="322" y="374"/>
                    </a:lnTo>
                    <a:lnTo>
                      <a:pt x="247" y="397"/>
                    </a:lnTo>
                    <a:close/>
                  </a:path>
                </a:pathLst>
              </a:custGeom>
              <a:solidFill>
                <a:schemeClr val="folHlink"/>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sp>
            <p:nvSpPr>
              <p:cNvPr id="9" name="Freeform 9"/>
              <p:cNvSpPr>
                <a:spLocks/>
              </p:cNvSpPr>
              <p:nvPr/>
            </p:nvSpPr>
            <p:spPr bwMode="auto">
              <a:xfrm>
                <a:off x="3352" y="3074"/>
                <a:ext cx="156" cy="338"/>
              </a:xfrm>
              <a:custGeom>
                <a:avLst/>
                <a:gdLst>
                  <a:gd name="T0" fmla="*/ 84 w 157"/>
                  <a:gd name="T1" fmla="*/ 8 h 337"/>
                  <a:gd name="T2" fmla="*/ 151 w 157"/>
                  <a:gd name="T3" fmla="*/ 201 h 337"/>
                  <a:gd name="T4" fmla="*/ 136 w 157"/>
                  <a:gd name="T5" fmla="*/ 343 h 337"/>
                  <a:gd name="T6" fmla="*/ 0 w 157"/>
                  <a:gd name="T7" fmla="*/ 0 h 337"/>
                  <a:gd name="T8" fmla="*/ 84 w 157"/>
                  <a:gd name="T9" fmla="*/ 8 h 3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7" h="337">
                    <a:moveTo>
                      <a:pt x="90" y="8"/>
                    </a:moveTo>
                    <a:lnTo>
                      <a:pt x="157" y="195"/>
                    </a:lnTo>
                    <a:lnTo>
                      <a:pt x="142" y="337"/>
                    </a:lnTo>
                    <a:lnTo>
                      <a:pt x="0" y="0"/>
                    </a:lnTo>
                    <a:lnTo>
                      <a:pt x="90" y="8"/>
                    </a:lnTo>
                    <a:close/>
                  </a:path>
                </a:pathLst>
              </a:custGeom>
              <a:solidFill>
                <a:schemeClr val="folHlink"/>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10" name="Freeform 10"/>
              <p:cNvSpPr>
                <a:spLocks/>
              </p:cNvSpPr>
              <p:nvPr/>
            </p:nvSpPr>
            <p:spPr bwMode="auto">
              <a:xfrm>
                <a:off x="3306" y="3127"/>
                <a:ext cx="809" cy="397"/>
              </a:xfrm>
              <a:custGeom>
                <a:avLst/>
                <a:gdLst>
                  <a:gd name="T0" fmla="*/ 0 w 808"/>
                  <a:gd name="T1" fmla="*/ 372 h 396"/>
                  <a:gd name="T2" fmla="*/ 105 w 808"/>
                  <a:gd name="T3" fmla="*/ 372 h 396"/>
                  <a:gd name="T4" fmla="*/ 255 w 808"/>
                  <a:gd name="T5" fmla="*/ 312 h 396"/>
                  <a:gd name="T6" fmla="*/ 477 w 808"/>
                  <a:gd name="T7" fmla="*/ 112 h 396"/>
                  <a:gd name="T8" fmla="*/ 307 w 808"/>
                  <a:gd name="T9" fmla="*/ 67 h 396"/>
                  <a:gd name="T10" fmla="*/ 232 w 808"/>
                  <a:gd name="T11" fmla="*/ 22 h 396"/>
                  <a:gd name="T12" fmla="*/ 352 w 808"/>
                  <a:gd name="T13" fmla="*/ 22 h 396"/>
                  <a:gd name="T14" fmla="*/ 530 w 808"/>
                  <a:gd name="T15" fmla="*/ 74 h 396"/>
                  <a:gd name="T16" fmla="*/ 627 w 808"/>
                  <a:gd name="T17" fmla="*/ 0 h 396"/>
                  <a:gd name="T18" fmla="*/ 687 w 808"/>
                  <a:gd name="T19" fmla="*/ 0 h 396"/>
                  <a:gd name="T20" fmla="*/ 582 w 808"/>
                  <a:gd name="T21" fmla="*/ 82 h 396"/>
                  <a:gd name="T22" fmla="*/ 807 w 808"/>
                  <a:gd name="T23" fmla="*/ 134 h 396"/>
                  <a:gd name="T24" fmla="*/ 814 w 808"/>
                  <a:gd name="T25" fmla="*/ 215 h 396"/>
                  <a:gd name="T26" fmla="*/ 522 w 808"/>
                  <a:gd name="T27" fmla="*/ 134 h 396"/>
                  <a:gd name="T28" fmla="*/ 344 w 808"/>
                  <a:gd name="T29" fmla="*/ 297 h 396"/>
                  <a:gd name="T30" fmla="*/ 277 w 808"/>
                  <a:gd name="T31" fmla="*/ 350 h 396"/>
                  <a:gd name="T32" fmla="*/ 157 w 808"/>
                  <a:gd name="T33" fmla="*/ 402 h 396"/>
                  <a:gd name="T34" fmla="*/ 0 w 808"/>
                  <a:gd name="T35" fmla="*/ 372 h 3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08" h="396">
                    <a:moveTo>
                      <a:pt x="0" y="366"/>
                    </a:moveTo>
                    <a:lnTo>
                      <a:pt x="105" y="366"/>
                    </a:lnTo>
                    <a:lnTo>
                      <a:pt x="255" y="306"/>
                    </a:lnTo>
                    <a:lnTo>
                      <a:pt x="471" y="112"/>
                    </a:lnTo>
                    <a:lnTo>
                      <a:pt x="307" y="67"/>
                    </a:lnTo>
                    <a:lnTo>
                      <a:pt x="232" y="22"/>
                    </a:lnTo>
                    <a:lnTo>
                      <a:pt x="352" y="22"/>
                    </a:lnTo>
                    <a:lnTo>
                      <a:pt x="524" y="74"/>
                    </a:lnTo>
                    <a:lnTo>
                      <a:pt x="621" y="0"/>
                    </a:lnTo>
                    <a:lnTo>
                      <a:pt x="681" y="0"/>
                    </a:lnTo>
                    <a:lnTo>
                      <a:pt x="576" y="82"/>
                    </a:lnTo>
                    <a:lnTo>
                      <a:pt x="801" y="134"/>
                    </a:lnTo>
                    <a:lnTo>
                      <a:pt x="808" y="209"/>
                    </a:lnTo>
                    <a:lnTo>
                      <a:pt x="516" y="134"/>
                    </a:lnTo>
                    <a:lnTo>
                      <a:pt x="344" y="291"/>
                    </a:lnTo>
                    <a:lnTo>
                      <a:pt x="277" y="344"/>
                    </a:lnTo>
                    <a:lnTo>
                      <a:pt x="157" y="396"/>
                    </a:lnTo>
                    <a:lnTo>
                      <a:pt x="0" y="366"/>
                    </a:lnTo>
                    <a:close/>
                  </a:path>
                </a:pathLst>
              </a:custGeom>
              <a:solidFill>
                <a:schemeClr val="folHlink"/>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grpSp>
      </p:grpSp>
      <p:sp>
        <p:nvSpPr>
          <p:cNvPr id="34827" name="Rectangle 11"/>
          <p:cNvSpPr>
            <a:spLocks noGrp="1" noChangeArrowheads="1"/>
          </p:cNvSpPr>
          <p:nvPr>
            <p:ph type="ctrTitle"/>
          </p:nvPr>
        </p:nvSpPr>
        <p:spPr>
          <a:xfrm>
            <a:off x="685800" y="1416050"/>
            <a:ext cx="7772400" cy="1403350"/>
          </a:xfrm>
        </p:spPr>
        <p:txBody>
          <a:bodyPr anchor="b"/>
          <a:lstStyle>
            <a:lvl1pPr algn="ctr">
              <a:defRPr/>
            </a:lvl1pPr>
          </a:lstStyle>
          <a:p>
            <a:r>
              <a:rPr lang="en-US"/>
              <a:t>Click to edit Master title style</a:t>
            </a:r>
          </a:p>
        </p:txBody>
      </p:sp>
      <p:sp>
        <p:nvSpPr>
          <p:cNvPr id="34828" name="Rectangle 12"/>
          <p:cNvSpPr>
            <a:spLocks noGrp="1" noChangeArrowheads="1"/>
          </p:cNvSpPr>
          <p:nvPr>
            <p:ph type="subTitle" idx="1"/>
          </p:nvPr>
        </p:nvSpPr>
        <p:spPr>
          <a:xfrm>
            <a:off x="1371600" y="3886200"/>
            <a:ext cx="6400800" cy="1066800"/>
          </a:xfrm>
        </p:spPr>
        <p:txBody>
          <a:bodyPr>
            <a:spAutoFit/>
          </a:bodyPr>
          <a:lstStyle>
            <a:lvl1pPr marL="0" indent="0" algn="ctr">
              <a:buFontTx/>
              <a:buNone/>
              <a:defRPr/>
            </a:lvl1pPr>
          </a:lstStyle>
          <a:p>
            <a:r>
              <a:rPr lang="en-US"/>
              <a:t>Click to edit Master subtitle style</a:t>
            </a:r>
          </a:p>
        </p:txBody>
      </p:sp>
      <p:sp>
        <p:nvSpPr>
          <p:cNvPr id="13" name="Rectangle 13"/>
          <p:cNvSpPr>
            <a:spLocks noGrp="1" noChangeArrowheads="1"/>
          </p:cNvSpPr>
          <p:nvPr>
            <p:ph type="dt" sz="half" idx="10"/>
          </p:nvPr>
        </p:nvSpPr>
        <p:spPr>
          <a:xfrm>
            <a:off x="685800" y="6324600"/>
            <a:ext cx="1905000" cy="457200"/>
          </a:xfrm>
        </p:spPr>
        <p:txBody>
          <a:bodyPr/>
          <a:lstStyle>
            <a:lvl1pPr>
              <a:defRPr/>
            </a:lvl1pPr>
          </a:lstStyle>
          <a:p>
            <a:pPr>
              <a:defRPr/>
            </a:pPr>
            <a:endParaRPr lang="en-US" dirty="0"/>
          </a:p>
        </p:txBody>
      </p:sp>
      <p:sp>
        <p:nvSpPr>
          <p:cNvPr id="14" name="Rectangle 14"/>
          <p:cNvSpPr>
            <a:spLocks noGrp="1" noChangeArrowheads="1"/>
          </p:cNvSpPr>
          <p:nvPr>
            <p:ph type="ftr" sz="quarter" idx="11"/>
          </p:nvPr>
        </p:nvSpPr>
        <p:spPr>
          <a:xfrm>
            <a:off x="3124200" y="6324600"/>
            <a:ext cx="2895600" cy="457200"/>
          </a:xfrm>
        </p:spPr>
        <p:txBody>
          <a:bodyPr/>
          <a:lstStyle>
            <a:lvl1pPr>
              <a:defRPr/>
            </a:lvl1pPr>
          </a:lstStyle>
          <a:p>
            <a:pPr>
              <a:defRPr/>
            </a:pPr>
            <a:endParaRPr lang="en-US" dirty="0"/>
          </a:p>
        </p:txBody>
      </p:sp>
      <p:sp>
        <p:nvSpPr>
          <p:cNvPr id="15" name="Rectangle 15"/>
          <p:cNvSpPr>
            <a:spLocks noGrp="1" noChangeArrowheads="1"/>
          </p:cNvSpPr>
          <p:nvPr>
            <p:ph type="sldNum" sz="quarter" idx="12"/>
          </p:nvPr>
        </p:nvSpPr>
        <p:spPr>
          <a:xfrm>
            <a:off x="6553200" y="6324600"/>
            <a:ext cx="1905000" cy="457200"/>
          </a:xfrm>
        </p:spPr>
        <p:txBody>
          <a:bodyPr/>
          <a:lstStyle>
            <a:lvl1pPr>
              <a:defRPr/>
            </a:lvl1pPr>
          </a:lstStyle>
          <a:p>
            <a:pPr>
              <a:defRPr/>
            </a:pPr>
            <a:fld id="{E06A7A6B-AAAC-204F-8F2E-05D5954F0B42}" type="slidenum">
              <a:rPr lang="en-US"/>
              <a:pPr>
                <a:defRPr/>
              </a:pPr>
              <a:t>‹#›</a:t>
            </a:fld>
            <a:endParaRPr lang="en-US" dirty="0"/>
          </a:p>
        </p:txBody>
      </p:sp>
    </p:spTree>
    <p:extLst>
      <p:ext uri="{BB962C8B-B14F-4D97-AF65-F5344CB8AC3E}">
        <p14:creationId xmlns:p14="http://schemas.microsoft.com/office/powerpoint/2010/main" val="3163078130"/>
      </p:ext>
    </p:extLst>
  </p:cSld>
  <p:clrMapOvr>
    <a:masterClrMapping/>
  </p:clrMapOvr>
  <p:transition>
    <p:fade thruBlk="1"/>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C882B295-BC3D-C642-A942-8FC154FF57AB}" type="slidenum">
              <a:rPr lang="en-US"/>
              <a:pPr>
                <a:defRPr/>
              </a:pPr>
              <a:t>‹#›</a:t>
            </a:fld>
            <a:endParaRPr lang="en-US" dirty="0"/>
          </a:p>
        </p:txBody>
      </p:sp>
    </p:spTree>
    <p:extLst>
      <p:ext uri="{BB962C8B-B14F-4D97-AF65-F5344CB8AC3E}">
        <p14:creationId xmlns:p14="http://schemas.microsoft.com/office/powerpoint/2010/main" val="4283689278"/>
      </p:ext>
    </p:extLst>
  </p:cSld>
  <p:clrMapOvr>
    <a:masterClrMapping/>
  </p:clrMapOvr>
  <p:transition>
    <p:fade thruBlk="1"/>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E3056FE1-F912-7D4E-A00A-21AC03F0A98F}" type="slidenum">
              <a:rPr lang="en-US"/>
              <a:pPr>
                <a:defRPr/>
              </a:pPr>
              <a:t>‹#›</a:t>
            </a:fld>
            <a:endParaRPr lang="en-US" dirty="0"/>
          </a:p>
        </p:txBody>
      </p:sp>
    </p:spTree>
    <p:extLst>
      <p:ext uri="{BB962C8B-B14F-4D97-AF65-F5344CB8AC3E}">
        <p14:creationId xmlns:p14="http://schemas.microsoft.com/office/powerpoint/2010/main" val="3705659090"/>
      </p:ext>
    </p:extLst>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8C04857-7E2F-0F47-9A85-A4207A855D1E}" type="slidenum">
              <a:rPr lang="en-US"/>
              <a:pPr>
                <a:defRPr/>
              </a:pPr>
              <a:t>‹#›</a:t>
            </a:fld>
            <a:endParaRPr lang="en-US"/>
          </a:p>
        </p:txBody>
      </p:sp>
    </p:spTree>
    <p:extLst>
      <p:ext uri="{BB962C8B-B14F-4D97-AF65-F5344CB8AC3E}">
        <p14:creationId xmlns:p14="http://schemas.microsoft.com/office/powerpoint/2010/main" val="422568827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DC92EA6A-9D65-9F44-B98B-16CCC7B1041D}" type="slidenum">
              <a:rPr lang="en-US"/>
              <a:pPr>
                <a:defRPr/>
              </a:pPr>
              <a:t>‹#›</a:t>
            </a:fld>
            <a:endParaRPr lang="en-US" dirty="0"/>
          </a:p>
        </p:txBody>
      </p:sp>
    </p:spTree>
    <p:extLst>
      <p:ext uri="{BB962C8B-B14F-4D97-AF65-F5344CB8AC3E}">
        <p14:creationId xmlns:p14="http://schemas.microsoft.com/office/powerpoint/2010/main" val="1712595710"/>
      </p:ext>
    </p:extLst>
  </p:cSld>
  <p:clrMapOvr>
    <a:masterClrMapping/>
  </p:clrMapOvr>
  <p:transition>
    <p:fade thruBlk="1"/>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endParaRPr lang="en-US" dirty="0"/>
          </a:p>
        </p:txBody>
      </p:sp>
      <p:sp>
        <p:nvSpPr>
          <p:cNvPr id="8"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9"/>
          <p:cNvSpPr>
            <a:spLocks noGrp="1" noChangeArrowheads="1"/>
          </p:cNvSpPr>
          <p:nvPr>
            <p:ph type="sldNum" sz="quarter" idx="12"/>
          </p:nvPr>
        </p:nvSpPr>
        <p:spPr>
          <a:ln/>
        </p:spPr>
        <p:txBody>
          <a:bodyPr/>
          <a:lstStyle>
            <a:lvl1pPr>
              <a:defRPr/>
            </a:lvl1pPr>
          </a:lstStyle>
          <a:p>
            <a:pPr>
              <a:defRPr/>
            </a:pPr>
            <a:fld id="{94FD4CFB-9AB8-244D-A7A9-8877BCDFAE79}" type="slidenum">
              <a:rPr lang="en-US"/>
              <a:pPr>
                <a:defRPr/>
              </a:pPr>
              <a:t>‹#›</a:t>
            </a:fld>
            <a:endParaRPr lang="en-US" dirty="0"/>
          </a:p>
        </p:txBody>
      </p:sp>
    </p:spTree>
    <p:extLst>
      <p:ext uri="{BB962C8B-B14F-4D97-AF65-F5344CB8AC3E}">
        <p14:creationId xmlns:p14="http://schemas.microsoft.com/office/powerpoint/2010/main" val="3648811614"/>
      </p:ext>
    </p:extLst>
  </p:cSld>
  <p:clrMapOvr>
    <a:masterClrMapping/>
  </p:clrMapOvr>
  <p:transition>
    <p:fade thruBlk="1"/>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endParaRPr lang="en-US" dirty="0"/>
          </a:p>
        </p:txBody>
      </p:sp>
      <p:sp>
        <p:nvSpPr>
          <p:cNvPr id="4"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9"/>
          <p:cNvSpPr>
            <a:spLocks noGrp="1" noChangeArrowheads="1"/>
          </p:cNvSpPr>
          <p:nvPr>
            <p:ph type="sldNum" sz="quarter" idx="12"/>
          </p:nvPr>
        </p:nvSpPr>
        <p:spPr>
          <a:ln/>
        </p:spPr>
        <p:txBody>
          <a:bodyPr/>
          <a:lstStyle>
            <a:lvl1pPr>
              <a:defRPr/>
            </a:lvl1pPr>
          </a:lstStyle>
          <a:p>
            <a:pPr>
              <a:defRPr/>
            </a:pPr>
            <a:fld id="{45802B60-D943-8D49-905B-5459C00536D0}" type="slidenum">
              <a:rPr lang="en-US"/>
              <a:pPr>
                <a:defRPr/>
              </a:pPr>
              <a:t>‹#›</a:t>
            </a:fld>
            <a:endParaRPr lang="en-US" dirty="0"/>
          </a:p>
        </p:txBody>
      </p:sp>
    </p:spTree>
    <p:extLst>
      <p:ext uri="{BB962C8B-B14F-4D97-AF65-F5344CB8AC3E}">
        <p14:creationId xmlns:p14="http://schemas.microsoft.com/office/powerpoint/2010/main" val="923604294"/>
      </p:ext>
    </p:extLst>
  </p:cSld>
  <p:clrMapOvr>
    <a:masterClrMapping/>
  </p:clrMapOvr>
  <p:transition>
    <p:fade thruBlk="1"/>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dirty="0"/>
          </a:p>
        </p:txBody>
      </p:sp>
      <p:sp>
        <p:nvSpPr>
          <p:cNvPr id="3"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9"/>
          <p:cNvSpPr>
            <a:spLocks noGrp="1" noChangeArrowheads="1"/>
          </p:cNvSpPr>
          <p:nvPr>
            <p:ph type="sldNum" sz="quarter" idx="12"/>
          </p:nvPr>
        </p:nvSpPr>
        <p:spPr>
          <a:ln/>
        </p:spPr>
        <p:txBody>
          <a:bodyPr/>
          <a:lstStyle>
            <a:lvl1pPr>
              <a:defRPr/>
            </a:lvl1pPr>
          </a:lstStyle>
          <a:p>
            <a:pPr>
              <a:defRPr/>
            </a:pPr>
            <a:fld id="{43657547-0CA1-1443-8448-CB40BF51F4A4}" type="slidenum">
              <a:rPr lang="en-US"/>
              <a:pPr>
                <a:defRPr/>
              </a:pPr>
              <a:t>‹#›</a:t>
            </a:fld>
            <a:endParaRPr lang="en-US" dirty="0"/>
          </a:p>
        </p:txBody>
      </p:sp>
    </p:spTree>
    <p:extLst>
      <p:ext uri="{BB962C8B-B14F-4D97-AF65-F5344CB8AC3E}">
        <p14:creationId xmlns:p14="http://schemas.microsoft.com/office/powerpoint/2010/main" val="906192170"/>
      </p:ext>
    </p:extLst>
  </p:cSld>
  <p:clrMapOvr>
    <a:masterClrMapping/>
  </p:clrMapOvr>
  <p:transition>
    <p:fade thruBlk="1"/>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5F31F8D6-14F8-8E4D-9C2B-DF1E0E29AFFF}" type="slidenum">
              <a:rPr lang="en-US"/>
              <a:pPr>
                <a:defRPr/>
              </a:pPr>
              <a:t>‹#›</a:t>
            </a:fld>
            <a:endParaRPr lang="en-US" dirty="0"/>
          </a:p>
        </p:txBody>
      </p:sp>
    </p:spTree>
    <p:extLst>
      <p:ext uri="{BB962C8B-B14F-4D97-AF65-F5344CB8AC3E}">
        <p14:creationId xmlns:p14="http://schemas.microsoft.com/office/powerpoint/2010/main" val="637211052"/>
      </p:ext>
    </p:extLst>
  </p:cSld>
  <p:clrMapOvr>
    <a:masterClrMapping/>
  </p:clrMapOvr>
  <p:transition>
    <p:fade thruBlk="1"/>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dirty="0"/>
          </a:p>
        </p:txBody>
      </p:sp>
      <p:sp>
        <p:nvSpPr>
          <p:cNvPr id="6"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9"/>
          <p:cNvSpPr>
            <a:spLocks noGrp="1" noChangeArrowheads="1"/>
          </p:cNvSpPr>
          <p:nvPr>
            <p:ph type="sldNum" sz="quarter" idx="12"/>
          </p:nvPr>
        </p:nvSpPr>
        <p:spPr>
          <a:ln/>
        </p:spPr>
        <p:txBody>
          <a:bodyPr/>
          <a:lstStyle>
            <a:lvl1pPr>
              <a:defRPr/>
            </a:lvl1pPr>
          </a:lstStyle>
          <a:p>
            <a:pPr>
              <a:defRPr/>
            </a:pPr>
            <a:fld id="{7F8BD393-AD4A-4A4E-AE6C-1A406A6F0DC0}" type="slidenum">
              <a:rPr lang="en-US"/>
              <a:pPr>
                <a:defRPr/>
              </a:pPr>
              <a:t>‹#›</a:t>
            </a:fld>
            <a:endParaRPr lang="en-US" dirty="0"/>
          </a:p>
        </p:txBody>
      </p:sp>
    </p:spTree>
    <p:extLst>
      <p:ext uri="{BB962C8B-B14F-4D97-AF65-F5344CB8AC3E}">
        <p14:creationId xmlns:p14="http://schemas.microsoft.com/office/powerpoint/2010/main" val="3498250832"/>
      </p:ext>
    </p:extLst>
  </p:cSld>
  <p:clrMapOvr>
    <a:masterClrMapping/>
  </p:clrMapOvr>
  <p:transition>
    <p:fade thruBlk="1"/>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15031850-F840-924E-96E9-197480FFBB57}" type="slidenum">
              <a:rPr lang="en-US"/>
              <a:pPr>
                <a:defRPr/>
              </a:pPr>
              <a:t>‹#›</a:t>
            </a:fld>
            <a:endParaRPr lang="en-US" dirty="0"/>
          </a:p>
        </p:txBody>
      </p:sp>
    </p:spTree>
    <p:extLst>
      <p:ext uri="{BB962C8B-B14F-4D97-AF65-F5344CB8AC3E}">
        <p14:creationId xmlns:p14="http://schemas.microsoft.com/office/powerpoint/2010/main" val="4164802055"/>
      </p:ext>
    </p:extLst>
  </p:cSld>
  <p:clrMapOvr>
    <a:masterClrMapping/>
  </p:clrMapOvr>
  <p:transition>
    <p:fade thruBlk="1"/>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5950" y="547688"/>
            <a:ext cx="2147888" cy="56245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9113" y="547688"/>
            <a:ext cx="6294437" cy="56245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endParaRPr lang="en-US" dirty="0"/>
          </a:p>
        </p:txBody>
      </p:sp>
      <p:sp>
        <p:nvSpPr>
          <p:cNvPr id="5" name="Rectangle 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9"/>
          <p:cNvSpPr>
            <a:spLocks noGrp="1" noChangeArrowheads="1"/>
          </p:cNvSpPr>
          <p:nvPr>
            <p:ph type="sldNum" sz="quarter" idx="12"/>
          </p:nvPr>
        </p:nvSpPr>
        <p:spPr>
          <a:ln/>
        </p:spPr>
        <p:txBody>
          <a:bodyPr/>
          <a:lstStyle>
            <a:lvl1pPr>
              <a:defRPr/>
            </a:lvl1pPr>
          </a:lstStyle>
          <a:p>
            <a:pPr>
              <a:defRPr/>
            </a:pPr>
            <a:fld id="{5F70A090-6DE5-5D4D-8EEB-7079B31397E4}" type="slidenum">
              <a:rPr lang="en-US"/>
              <a:pPr>
                <a:defRPr/>
              </a:pPr>
              <a:t>‹#›</a:t>
            </a:fld>
            <a:endParaRPr lang="en-US" dirty="0"/>
          </a:p>
        </p:txBody>
      </p:sp>
    </p:spTree>
    <p:extLst>
      <p:ext uri="{BB962C8B-B14F-4D97-AF65-F5344CB8AC3E}">
        <p14:creationId xmlns:p14="http://schemas.microsoft.com/office/powerpoint/2010/main" val="105006152"/>
      </p:ext>
    </p:extLst>
  </p:cSld>
  <p:clrMapOvr>
    <a:masterClrMapping/>
  </p:clrMapOvr>
  <p:transition>
    <p:fade thruBlk="1"/>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27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30"/>
          <p:cNvSpPr>
            <a:spLocks noGrp="1" noChangeArrowheads="1"/>
          </p:cNvSpPr>
          <p:nvPr>
            <p:ph type="sldNum" sz="quarter" idx="12"/>
          </p:nvPr>
        </p:nvSpPr>
        <p:spPr>
          <a:ln/>
        </p:spPr>
        <p:txBody>
          <a:bodyPr/>
          <a:lstStyle>
            <a:lvl1pPr>
              <a:defRPr/>
            </a:lvl1pPr>
          </a:lstStyle>
          <a:p>
            <a:pPr>
              <a:defRPr/>
            </a:pPr>
            <a:fld id="{32AA2C9B-4DAF-A94E-909D-8DA2CB6B1CD2}" type="slidenum">
              <a:rPr lang="en-US"/>
              <a:pPr>
                <a:defRPr/>
              </a:pPr>
              <a:t>‹#›</a:t>
            </a:fld>
            <a:endParaRPr lang="en-US" dirty="0"/>
          </a:p>
        </p:txBody>
      </p:sp>
    </p:spTree>
    <p:extLst>
      <p:ext uri="{BB962C8B-B14F-4D97-AF65-F5344CB8AC3E}">
        <p14:creationId xmlns:p14="http://schemas.microsoft.com/office/powerpoint/2010/main" val="326160296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30"/>
          <p:cNvSpPr>
            <a:spLocks noGrp="1" noChangeArrowheads="1"/>
          </p:cNvSpPr>
          <p:nvPr>
            <p:ph type="sldNum" sz="quarter" idx="12"/>
          </p:nvPr>
        </p:nvSpPr>
        <p:spPr>
          <a:ln/>
        </p:spPr>
        <p:txBody>
          <a:bodyPr/>
          <a:lstStyle>
            <a:lvl1pPr>
              <a:defRPr/>
            </a:lvl1pPr>
          </a:lstStyle>
          <a:p>
            <a:pPr>
              <a:defRPr/>
            </a:pPr>
            <a:fld id="{F755E7B6-398F-CA49-A617-2FFB09DA7CAA}" type="slidenum">
              <a:rPr lang="en-US"/>
              <a:pPr>
                <a:defRPr/>
              </a:pPr>
              <a:t>‹#›</a:t>
            </a:fld>
            <a:endParaRPr lang="en-US" dirty="0"/>
          </a:p>
        </p:txBody>
      </p:sp>
    </p:spTree>
    <p:extLst>
      <p:ext uri="{BB962C8B-B14F-4D97-AF65-F5344CB8AC3E}">
        <p14:creationId xmlns:p14="http://schemas.microsoft.com/office/powerpoint/2010/main" val="5357708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A4D00EE-3E74-A64F-9E2E-E041A11EE3C3}" type="slidenum">
              <a:rPr lang="en-US"/>
              <a:pPr>
                <a:defRPr/>
              </a:pPr>
              <a:t>‹#›</a:t>
            </a:fld>
            <a:endParaRPr lang="en-US"/>
          </a:p>
        </p:txBody>
      </p:sp>
    </p:spTree>
    <p:extLst>
      <p:ext uri="{BB962C8B-B14F-4D97-AF65-F5344CB8AC3E}">
        <p14:creationId xmlns:p14="http://schemas.microsoft.com/office/powerpoint/2010/main" val="198768487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30"/>
          <p:cNvSpPr>
            <a:spLocks noGrp="1" noChangeArrowheads="1"/>
          </p:cNvSpPr>
          <p:nvPr>
            <p:ph type="sldNum" sz="quarter" idx="12"/>
          </p:nvPr>
        </p:nvSpPr>
        <p:spPr>
          <a:ln/>
        </p:spPr>
        <p:txBody>
          <a:bodyPr/>
          <a:lstStyle>
            <a:lvl1pPr>
              <a:defRPr/>
            </a:lvl1pPr>
          </a:lstStyle>
          <a:p>
            <a:pPr>
              <a:defRPr/>
            </a:pPr>
            <a:fld id="{129F1FC0-8EA7-E545-9413-42A57BA183CC}" type="slidenum">
              <a:rPr lang="en-US"/>
              <a:pPr>
                <a:defRPr/>
              </a:pPr>
              <a:t>‹#›</a:t>
            </a:fld>
            <a:endParaRPr lang="en-US" dirty="0"/>
          </a:p>
        </p:txBody>
      </p:sp>
    </p:spTree>
    <p:extLst>
      <p:ext uri="{BB962C8B-B14F-4D97-AF65-F5344CB8AC3E}">
        <p14:creationId xmlns:p14="http://schemas.microsoft.com/office/powerpoint/2010/main" val="393838014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30"/>
          <p:cNvSpPr>
            <a:spLocks noGrp="1" noChangeArrowheads="1"/>
          </p:cNvSpPr>
          <p:nvPr>
            <p:ph type="sldNum" sz="quarter" idx="12"/>
          </p:nvPr>
        </p:nvSpPr>
        <p:spPr>
          <a:ln/>
        </p:spPr>
        <p:txBody>
          <a:bodyPr/>
          <a:lstStyle>
            <a:lvl1pPr>
              <a:defRPr/>
            </a:lvl1pPr>
          </a:lstStyle>
          <a:p>
            <a:pPr>
              <a:defRPr/>
            </a:pPr>
            <a:fld id="{ECCFB3F0-3B93-4847-86B5-82F6E736F324}" type="slidenum">
              <a:rPr lang="en-US"/>
              <a:pPr>
                <a:defRPr/>
              </a:pPr>
              <a:t>‹#›</a:t>
            </a:fld>
            <a:endParaRPr lang="en-US" dirty="0"/>
          </a:p>
        </p:txBody>
      </p:sp>
    </p:spTree>
    <p:extLst>
      <p:ext uri="{BB962C8B-B14F-4D97-AF65-F5344CB8AC3E}">
        <p14:creationId xmlns:p14="http://schemas.microsoft.com/office/powerpoint/2010/main" val="18549740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dirty="0"/>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1030"/>
          <p:cNvSpPr>
            <a:spLocks noGrp="1" noChangeArrowheads="1"/>
          </p:cNvSpPr>
          <p:nvPr>
            <p:ph type="sldNum" sz="quarter" idx="12"/>
          </p:nvPr>
        </p:nvSpPr>
        <p:spPr>
          <a:ln/>
        </p:spPr>
        <p:txBody>
          <a:bodyPr/>
          <a:lstStyle>
            <a:lvl1pPr>
              <a:defRPr/>
            </a:lvl1pPr>
          </a:lstStyle>
          <a:p>
            <a:pPr>
              <a:defRPr/>
            </a:pPr>
            <a:fld id="{5D397B10-611C-8141-9774-51D03FC5D67A}" type="slidenum">
              <a:rPr lang="en-US"/>
              <a:pPr>
                <a:defRPr/>
              </a:pPr>
              <a:t>‹#›</a:t>
            </a:fld>
            <a:endParaRPr lang="en-US" dirty="0"/>
          </a:p>
        </p:txBody>
      </p:sp>
    </p:spTree>
    <p:extLst>
      <p:ext uri="{BB962C8B-B14F-4D97-AF65-F5344CB8AC3E}">
        <p14:creationId xmlns:p14="http://schemas.microsoft.com/office/powerpoint/2010/main" val="15655793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dirty="0"/>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1030"/>
          <p:cNvSpPr>
            <a:spLocks noGrp="1" noChangeArrowheads="1"/>
          </p:cNvSpPr>
          <p:nvPr>
            <p:ph type="sldNum" sz="quarter" idx="12"/>
          </p:nvPr>
        </p:nvSpPr>
        <p:spPr>
          <a:ln/>
        </p:spPr>
        <p:txBody>
          <a:bodyPr/>
          <a:lstStyle>
            <a:lvl1pPr>
              <a:defRPr/>
            </a:lvl1pPr>
          </a:lstStyle>
          <a:p>
            <a:pPr>
              <a:defRPr/>
            </a:pPr>
            <a:fld id="{9CFB6B4B-54B3-2F41-AC34-096A5660648D}" type="slidenum">
              <a:rPr lang="en-US"/>
              <a:pPr>
                <a:defRPr/>
              </a:pPr>
              <a:t>‹#›</a:t>
            </a:fld>
            <a:endParaRPr lang="en-US" dirty="0"/>
          </a:p>
        </p:txBody>
      </p:sp>
    </p:spTree>
    <p:extLst>
      <p:ext uri="{BB962C8B-B14F-4D97-AF65-F5344CB8AC3E}">
        <p14:creationId xmlns:p14="http://schemas.microsoft.com/office/powerpoint/2010/main" val="347609017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dirty="0"/>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1030"/>
          <p:cNvSpPr>
            <a:spLocks noGrp="1" noChangeArrowheads="1"/>
          </p:cNvSpPr>
          <p:nvPr>
            <p:ph type="sldNum" sz="quarter" idx="12"/>
          </p:nvPr>
        </p:nvSpPr>
        <p:spPr>
          <a:ln/>
        </p:spPr>
        <p:txBody>
          <a:bodyPr/>
          <a:lstStyle>
            <a:lvl1pPr>
              <a:defRPr/>
            </a:lvl1pPr>
          </a:lstStyle>
          <a:p>
            <a:pPr>
              <a:defRPr/>
            </a:pPr>
            <a:fld id="{3D2276DE-479E-C248-9BA5-BFE9E65C5CEB}" type="slidenum">
              <a:rPr lang="en-US"/>
              <a:pPr>
                <a:defRPr/>
              </a:pPr>
              <a:t>‹#›</a:t>
            </a:fld>
            <a:endParaRPr lang="en-US" dirty="0"/>
          </a:p>
        </p:txBody>
      </p:sp>
    </p:spTree>
    <p:extLst>
      <p:ext uri="{BB962C8B-B14F-4D97-AF65-F5344CB8AC3E}">
        <p14:creationId xmlns:p14="http://schemas.microsoft.com/office/powerpoint/2010/main" val="92100678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30"/>
          <p:cNvSpPr>
            <a:spLocks noGrp="1" noChangeArrowheads="1"/>
          </p:cNvSpPr>
          <p:nvPr>
            <p:ph type="sldNum" sz="quarter" idx="12"/>
          </p:nvPr>
        </p:nvSpPr>
        <p:spPr>
          <a:ln/>
        </p:spPr>
        <p:txBody>
          <a:bodyPr/>
          <a:lstStyle>
            <a:lvl1pPr>
              <a:defRPr/>
            </a:lvl1pPr>
          </a:lstStyle>
          <a:p>
            <a:pPr>
              <a:defRPr/>
            </a:pPr>
            <a:fld id="{CF73FCBF-2E7B-9044-9860-5D702A29E531}" type="slidenum">
              <a:rPr lang="en-US"/>
              <a:pPr>
                <a:defRPr/>
              </a:pPr>
              <a:t>‹#›</a:t>
            </a:fld>
            <a:endParaRPr lang="en-US" dirty="0"/>
          </a:p>
        </p:txBody>
      </p:sp>
    </p:spTree>
    <p:extLst>
      <p:ext uri="{BB962C8B-B14F-4D97-AF65-F5344CB8AC3E}">
        <p14:creationId xmlns:p14="http://schemas.microsoft.com/office/powerpoint/2010/main" val="335412095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dirty="0"/>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1030"/>
          <p:cNvSpPr>
            <a:spLocks noGrp="1" noChangeArrowheads="1"/>
          </p:cNvSpPr>
          <p:nvPr>
            <p:ph type="sldNum" sz="quarter" idx="12"/>
          </p:nvPr>
        </p:nvSpPr>
        <p:spPr>
          <a:ln/>
        </p:spPr>
        <p:txBody>
          <a:bodyPr/>
          <a:lstStyle>
            <a:lvl1pPr>
              <a:defRPr/>
            </a:lvl1pPr>
          </a:lstStyle>
          <a:p>
            <a:pPr>
              <a:defRPr/>
            </a:pPr>
            <a:fld id="{C60A792D-47F2-8D4C-8E38-889A1DA58337}" type="slidenum">
              <a:rPr lang="en-US"/>
              <a:pPr>
                <a:defRPr/>
              </a:pPr>
              <a:t>‹#›</a:t>
            </a:fld>
            <a:endParaRPr lang="en-US" dirty="0"/>
          </a:p>
        </p:txBody>
      </p:sp>
    </p:spTree>
    <p:extLst>
      <p:ext uri="{BB962C8B-B14F-4D97-AF65-F5344CB8AC3E}">
        <p14:creationId xmlns:p14="http://schemas.microsoft.com/office/powerpoint/2010/main" val="35705333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30"/>
          <p:cNvSpPr>
            <a:spLocks noGrp="1" noChangeArrowheads="1"/>
          </p:cNvSpPr>
          <p:nvPr>
            <p:ph type="sldNum" sz="quarter" idx="12"/>
          </p:nvPr>
        </p:nvSpPr>
        <p:spPr>
          <a:ln/>
        </p:spPr>
        <p:txBody>
          <a:bodyPr/>
          <a:lstStyle>
            <a:lvl1pPr>
              <a:defRPr/>
            </a:lvl1pPr>
          </a:lstStyle>
          <a:p>
            <a:pPr>
              <a:defRPr/>
            </a:pPr>
            <a:fld id="{342A26E6-222A-C543-A247-965731E75807}" type="slidenum">
              <a:rPr lang="en-US"/>
              <a:pPr>
                <a:defRPr/>
              </a:pPr>
              <a:t>‹#›</a:t>
            </a:fld>
            <a:endParaRPr lang="en-US" dirty="0"/>
          </a:p>
        </p:txBody>
      </p:sp>
    </p:spTree>
    <p:extLst>
      <p:ext uri="{BB962C8B-B14F-4D97-AF65-F5344CB8AC3E}">
        <p14:creationId xmlns:p14="http://schemas.microsoft.com/office/powerpoint/2010/main" val="257953942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dirty="0"/>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1030"/>
          <p:cNvSpPr>
            <a:spLocks noGrp="1" noChangeArrowheads="1"/>
          </p:cNvSpPr>
          <p:nvPr>
            <p:ph type="sldNum" sz="quarter" idx="12"/>
          </p:nvPr>
        </p:nvSpPr>
        <p:spPr>
          <a:ln/>
        </p:spPr>
        <p:txBody>
          <a:bodyPr/>
          <a:lstStyle>
            <a:lvl1pPr>
              <a:defRPr/>
            </a:lvl1pPr>
          </a:lstStyle>
          <a:p>
            <a:pPr>
              <a:defRPr/>
            </a:pPr>
            <a:fld id="{C3A2DB72-7ADB-A748-9EF2-1836529D2406}" type="slidenum">
              <a:rPr lang="en-US"/>
              <a:pPr>
                <a:defRPr/>
              </a:pPr>
              <a:t>‹#›</a:t>
            </a:fld>
            <a:endParaRPr lang="en-US" dirty="0"/>
          </a:p>
        </p:txBody>
      </p:sp>
    </p:spTree>
    <p:extLst>
      <p:ext uri="{BB962C8B-B14F-4D97-AF65-F5344CB8AC3E}">
        <p14:creationId xmlns:p14="http://schemas.microsoft.com/office/powerpoint/2010/main" val="66082198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F00D4D15-2B28-4D4E-9AF8-68E6B58506EC}" type="datetime1">
              <a:rPr lang="en-US"/>
              <a:pPr>
                <a:defRPr/>
              </a:pPr>
              <a:t>12/26/23</a:t>
            </a:fld>
            <a:endParaRPr lang="en-US" dirty="0"/>
          </a:p>
        </p:txBody>
      </p:sp>
      <p:sp>
        <p:nvSpPr>
          <p:cNvPr id="3" name="Rectangle 5"/>
          <p:cNvSpPr>
            <a:spLocks noGrp="1" noChangeArrowheads="1"/>
          </p:cNvSpPr>
          <p:nvPr>
            <p:ph type="ftr" sz="quarter" idx="11"/>
          </p:nvPr>
        </p:nvSpPr>
        <p:spPr/>
        <p:txBody>
          <a:bodyPr/>
          <a:lstStyle>
            <a:lvl1pPr algn="l">
              <a:defRPr/>
            </a:lvl1pPr>
          </a:lstStyle>
          <a:p>
            <a:pPr>
              <a:defRPr/>
            </a:pPr>
            <a:endParaRPr lang="en-US" dirty="0"/>
          </a:p>
        </p:txBody>
      </p:sp>
      <p:sp>
        <p:nvSpPr>
          <p:cNvPr id="4" name="Rectangle 6"/>
          <p:cNvSpPr>
            <a:spLocks noGrp="1" noChangeArrowheads="1"/>
          </p:cNvSpPr>
          <p:nvPr>
            <p:ph type="sldNum" sz="quarter" idx="12"/>
          </p:nvPr>
        </p:nvSpPr>
        <p:spPr/>
        <p:txBody>
          <a:bodyPr/>
          <a:lstStyle>
            <a:lvl1pPr>
              <a:defRPr/>
            </a:lvl1pPr>
          </a:lstStyle>
          <a:p>
            <a:pPr>
              <a:defRPr/>
            </a:pPr>
            <a:fld id="{A1CEC206-21E2-B54B-86DE-812258266D39}" type="slidenum">
              <a:rPr lang="en-US"/>
              <a:pPr>
                <a:defRPr/>
              </a:pPr>
              <a:t>‹#›</a:t>
            </a:fld>
            <a:endParaRPr lang="en-US" dirty="0"/>
          </a:p>
        </p:txBody>
      </p:sp>
    </p:spTree>
    <p:extLst>
      <p:ext uri="{BB962C8B-B14F-4D97-AF65-F5344CB8AC3E}">
        <p14:creationId xmlns:p14="http://schemas.microsoft.com/office/powerpoint/2010/main" val="1536633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902CF6-979E-2646-849B-B1E4F3BC106E}" type="slidenum">
              <a:rPr lang="en-US"/>
              <a:pPr>
                <a:defRPr/>
              </a:pPr>
              <a:t>‹#›</a:t>
            </a:fld>
            <a:endParaRPr lang="en-US"/>
          </a:p>
        </p:txBody>
      </p:sp>
    </p:spTree>
    <p:extLst>
      <p:ext uri="{BB962C8B-B14F-4D97-AF65-F5344CB8AC3E}">
        <p14:creationId xmlns:p14="http://schemas.microsoft.com/office/powerpoint/2010/main" val="106565061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30265778"/>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97841693"/>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407090826"/>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807857415"/>
      </p:ext>
    </p:extLst>
  </p:cSld>
  <p:clrMapOvr>
    <a:masterClrMapping/>
  </p:clrMapOvr>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834773096"/>
      </p:ext>
    </p:extLst>
  </p:cSld>
  <p:clrMapOvr>
    <a:masterClrMapping/>
  </p:clrMapOv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351531221"/>
      </p:ext>
    </p:extLst>
  </p:cSld>
  <p:clrMapOvr>
    <a:masterClrMapping/>
  </p:clrMapOv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487626241"/>
      </p:ext>
    </p:extLst>
  </p:cSld>
  <p:clrMapOvr>
    <a:masterClrMapping/>
  </p:clrMapOv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006782904"/>
      </p:ext>
    </p:extLst>
  </p:cSld>
  <p:clrMapOvr>
    <a:masterClrMapping/>
  </p:clrMapOv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574814930"/>
      </p:ext>
    </p:extLst>
  </p:cSld>
  <p:clrMapOvr>
    <a:masterClrMapping/>
  </p:clrMapOv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48251732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6D898F-452F-2040-AE6B-BB51674665BC}" type="slidenum">
              <a:rPr lang="en-US"/>
              <a:pPr>
                <a:defRPr/>
              </a:pPr>
              <a:t>‹#›</a:t>
            </a:fld>
            <a:endParaRPr lang="en-US"/>
          </a:p>
        </p:txBody>
      </p:sp>
    </p:spTree>
    <p:extLst>
      <p:ext uri="{BB962C8B-B14F-4D97-AF65-F5344CB8AC3E}">
        <p14:creationId xmlns:p14="http://schemas.microsoft.com/office/powerpoint/2010/main" val="31182356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764FA4-D55B-124F-8A50-2EF4E145B8AB}" type="slidenum">
              <a:rPr lang="en-US"/>
              <a:pPr>
                <a:defRPr/>
              </a:pPr>
              <a:t>‹#›</a:t>
            </a:fld>
            <a:endParaRPr lang="en-US"/>
          </a:p>
        </p:txBody>
      </p:sp>
    </p:spTree>
    <p:extLst>
      <p:ext uri="{BB962C8B-B14F-4D97-AF65-F5344CB8AC3E}">
        <p14:creationId xmlns:p14="http://schemas.microsoft.com/office/powerpoint/2010/main" val="333308278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marL="0" marR="0" lvl="0" indent="0" algn="l"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5" name="Rectangle 13"/>
          <p:cNvSpPr>
            <a:spLocks noGrp="1" noChangeArrowheads="1"/>
          </p:cNvSpPr>
          <p:nvPr>
            <p:ph type="ftr" sz="quarter" idx="11"/>
          </p:nvPr>
        </p:nvSpPr>
        <p:spPr/>
        <p:txBody>
          <a:bodyPr/>
          <a:lstStyle>
            <a:lvl1pPr>
              <a:defRPr/>
            </a:lvl1pPr>
          </a:lstStyle>
          <a:p>
            <a:pPr marL="0" marR="0" lvl="0" indent="0" algn="ctr" defTabSz="45715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pitchFamily="-112" charset="0"/>
              <a:ea typeface="+mn-ea"/>
              <a:cs typeface="+mn-cs"/>
            </a:endParaRPr>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marL="0" marR="0" lvl="0" indent="0" algn="r" defTabSz="457150" rtl="0" eaLnBrk="1" fontAlgn="auto" latinLnBrk="0" hangingPunct="1">
              <a:lnSpc>
                <a:spcPct val="100000"/>
              </a:lnSpc>
              <a:spcBef>
                <a:spcPts val="0"/>
              </a:spcBef>
              <a:spcAft>
                <a:spcPts val="0"/>
              </a:spcAft>
              <a:buClrTx/>
              <a:buSzTx/>
              <a:buFontTx/>
              <a:buNone/>
              <a:tabLst/>
              <a:defRPr/>
            </a:pPr>
            <a:fld id="{AC0D556E-1B47-E145-B343-9708077C202E}" type="slidenum">
              <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endParaRPr>
          </a:p>
        </p:txBody>
      </p:sp>
    </p:spTree>
    <p:extLst>
      <p:ext uri="{BB962C8B-B14F-4D97-AF65-F5344CB8AC3E}">
        <p14:creationId xmlns:p14="http://schemas.microsoft.com/office/powerpoint/2010/main" val="2752238662"/>
      </p:ext>
    </p:extLst>
  </p:cSld>
  <p:clrMapOvr>
    <a:masterClrMapping/>
  </p:clrMapOv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CDC50E-4D3D-D447-A774-6F05C320192A}" type="slidenum">
              <a:rPr lang="en-US"/>
              <a:pPr>
                <a:defRPr/>
              </a:pPr>
              <a:t>‹#›</a:t>
            </a:fld>
            <a:endParaRPr lang="en-US"/>
          </a:p>
        </p:txBody>
      </p:sp>
    </p:spTree>
    <p:extLst>
      <p:ext uri="{BB962C8B-B14F-4D97-AF65-F5344CB8AC3E}">
        <p14:creationId xmlns:p14="http://schemas.microsoft.com/office/powerpoint/2010/main" val="415975885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67F651-D826-3648-80B6-001A732BE112}" type="slidenum">
              <a:rPr lang="en-US"/>
              <a:pPr>
                <a:defRPr/>
              </a:pPr>
              <a:t>‹#›</a:t>
            </a:fld>
            <a:endParaRPr lang="en-US"/>
          </a:p>
        </p:txBody>
      </p:sp>
    </p:spTree>
    <p:extLst>
      <p:ext uri="{BB962C8B-B14F-4D97-AF65-F5344CB8AC3E}">
        <p14:creationId xmlns:p14="http://schemas.microsoft.com/office/powerpoint/2010/main" val="84736625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7076A6-BCDA-A448-8219-D3FF08A23629}" type="slidenum">
              <a:rPr lang="en-US"/>
              <a:pPr>
                <a:defRPr/>
              </a:pPr>
              <a:t>‹#›</a:t>
            </a:fld>
            <a:endParaRPr lang="en-US"/>
          </a:p>
        </p:txBody>
      </p:sp>
    </p:spTree>
    <p:extLst>
      <p:ext uri="{BB962C8B-B14F-4D97-AF65-F5344CB8AC3E}">
        <p14:creationId xmlns:p14="http://schemas.microsoft.com/office/powerpoint/2010/main" val="148055079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A88DA37-9924-E743-A601-6E4FC11E06F8}" type="slidenum">
              <a:rPr lang="en-US"/>
              <a:pPr>
                <a:defRPr/>
              </a:pPr>
              <a:t>‹#›</a:t>
            </a:fld>
            <a:endParaRPr lang="en-US"/>
          </a:p>
        </p:txBody>
      </p:sp>
    </p:spTree>
    <p:extLst>
      <p:ext uri="{BB962C8B-B14F-4D97-AF65-F5344CB8AC3E}">
        <p14:creationId xmlns:p14="http://schemas.microsoft.com/office/powerpoint/2010/main" val="194341842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9C6CF35-601C-C544-B628-560F29851479}" type="slidenum">
              <a:rPr lang="en-US"/>
              <a:pPr>
                <a:defRPr/>
              </a:pPr>
              <a:t>‹#›</a:t>
            </a:fld>
            <a:endParaRPr lang="en-US"/>
          </a:p>
        </p:txBody>
      </p:sp>
    </p:spTree>
    <p:extLst>
      <p:ext uri="{BB962C8B-B14F-4D97-AF65-F5344CB8AC3E}">
        <p14:creationId xmlns:p14="http://schemas.microsoft.com/office/powerpoint/2010/main" val="67595940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3CB26F2-EB96-D042-87E7-44163798CC95}" type="slidenum">
              <a:rPr lang="en-US"/>
              <a:pPr>
                <a:defRPr/>
              </a:pPr>
              <a:t>‹#›</a:t>
            </a:fld>
            <a:endParaRPr lang="en-US"/>
          </a:p>
        </p:txBody>
      </p:sp>
    </p:spTree>
    <p:extLst>
      <p:ext uri="{BB962C8B-B14F-4D97-AF65-F5344CB8AC3E}">
        <p14:creationId xmlns:p14="http://schemas.microsoft.com/office/powerpoint/2010/main" val="299864602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8B4C779-6B03-F147-9F86-8528EE4BCFCC}" type="slidenum">
              <a:rPr lang="en-US"/>
              <a:pPr>
                <a:defRPr/>
              </a:pPr>
              <a:t>‹#›</a:t>
            </a:fld>
            <a:endParaRPr lang="en-US"/>
          </a:p>
        </p:txBody>
      </p:sp>
    </p:spTree>
    <p:extLst>
      <p:ext uri="{BB962C8B-B14F-4D97-AF65-F5344CB8AC3E}">
        <p14:creationId xmlns:p14="http://schemas.microsoft.com/office/powerpoint/2010/main" val="349624171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53A461-A430-1943-A0BC-717EE25CDDFE}" type="slidenum">
              <a:rPr lang="en-US"/>
              <a:pPr>
                <a:defRPr/>
              </a:pPr>
              <a:t>‹#›</a:t>
            </a:fld>
            <a:endParaRPr lang="en-US"/>
          </a:p>
        </p:txBody>
      </p:sp>
    </p:spTree>
    <p:extLst>
      <p:ext uri="{BB962C8B-B14F-4D97-AF65-F5344CB8AC3E}">
        <p14:creationId xmlns:p14="http://schemas.microsoft.com/office/powerpoint/2010/main" val="526073855"/>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DF55DC-DD31-D64A-BF1D-F55251779EF0}" type="slidenum">
              <a:rPr lang="en-US"/>
              <a:pPr>
                <a:defRPr/>
              </a:pPr>
              <a:t>‹#›</a:t>
            </a:fld>
            <a:endParaRPr lang="en-US"/>
          </a:p>
        </p:txBody>
      </p:sp>
    </p:spTree>
    <p:extLst>
      <p:ext uri="{BB962C8B-B14F-4D97-AF65-F5344CB8AC3E}">
        <p14:creationId xmlns:p14="http://schemas.microsoft.com/office/powerpoint/2010/main" val="2568622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8DFD65-EA6A-FE49-9F24-02F65DD118D9}" type="slidenum">
              <a:rPr lang="en-US"/>
              <a:pPr>
                <a:defRPr/>
              </a:pPr>
              <a:t>‹#›</a:t>
            </a:fld>
            <a:endParaRPr lang="en-US"/>
          </a:p>
        </p:txBody>
      </p:sp>
    </p:spTree>
    <p:extLst>
      <p:ext uri="{BB962C8B-B14F-4D97-AF65-F5344CB8AC3E}">
        <p14:creationId xmlns:p14="http://schemas.microsoft.com/office/powerpoint/2010/main" val="233699426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38B301-0E10-0D4F-86E4-AD4F7C3A108F}" type="slidenum">
              <a:rPr lang="en-US"/>
              <a:pPr>
                <a:defRPr/>
              </a:pPr>
              <a:t>‹#›</a:t>
            </a:fld>
            <a:endParaRPr lang="en-US"/>
          </a:p>
        </p:txBody>
      </p:sp>
    </p:spTree>
    <p:extLst>
      <p:ext uri="{BB962C8B-B14F-4D97-AF65-F5344CB8AC3E}">
        <p14:creationId xmlns:p14="http://schemas.microsoft.com/office/powerpoint/2010/main" val="280369711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FD8856-E48A-9D4C-A2DF-71739A07418A}" type="slidenum">
              <a:rPr lang="en-US"/>
              <a:pPr>
                <a:defRPr/>
              </a:pPr>
              <a:t>‹#›</a:t>
            </a:fld>
            <a:endParaRPr lang="en-US"/>
          </a:p>
        </p:txBody>
      </p:sp>
    </p:spTree>
    <p:extLst>
      <p:ext uri="{BB962C8B-B14F-4D97-AF65-F5344CB8AC3E}">
        <p14:creationId xmlns:p14="http://schemas.microsoft.com/office/powerpoint/2010/main" val="1935232411"/>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685800" y="2514600"/>
            <a:ext cx="7772400" cy="1371600"/>
          </a:xfrm>
        </p:spPr>
        <p:txBody>
          <a:bodyPr/>
          <a:lstStyle>
            <a:lvl1pPr>
              <a:defRPr/>
            </a:lvl1pPr>
          </a:lstStyle>
          <a:p>
            <a:r>
              <a:rPr lang="en-US"/>
              <a:t>Click to edit Master title style</a:t>
            </a:r>
          </a:p>
        </p:txBody>
      </p:sp>
      <p:sp>
        <p:nvSpPr>
          <p:cNvPr id="47107" name="Rectangle 3"/>
          <p:cNvSpPr>
            <a:spLocks noGrp="1" noChangeArrowheads="1"/>
          </p:cNvSpPr>
          <p:nvPr>
            <p:ph type="subTitle" idx="1"/>
          </p:nvPr>
        </p:nvSpPr>
        <p:spPr>
          <a:xfrm>
            <a:off x="1371600" y="4343400"/>
            <a:ext cx="6400800" cy="1447800"/>
          </a:xfrm>
        </p:spPr>
        <p:txBody>
          <a:bodyPr/>
          <a:lstStyle>
            <a:lvl1pPr marL="0" indent="0" algn="ctr">
              <a:buFont typeface="Wingdings" charset="2"/>
              <a:buNone/>
              <a:defRPr sz="2800"/>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0656DE-796E-CE47-B535-1A6867BC0D9C}" type="slidenum">
              <a:rPr lang="en-US"/>
              <a:pPr>
                <a:defRPr/>
              </a:pPr>
              <a:t>‹#›</a:t>
            </a:fld>
            <a:endParaRPr lang="en-US"/>
          </a:p>
        </p:txBody>
      </p:sp>
    </p:spTree>
    <p:extLst>
      <p:ext uri="{BB962C8B-B14F-4D97-AF65-F5344CB8AC3E}">
        <p14:creationId xmlns:p14="http://schemas.microsoft.com/office/powerpoint/2010/main" val="379680604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9ACA78-76D5-1B4B-A174-10B9BDCA9DD4}" type="slidenum">
              <a:rPr lang="en-US"/>
              <a:pPr>
                <a:defRPr/>
              </a:pPr>
              <a:t>‹#›</a:t>
            </a:fld>
            <a:endParaRPr lang="en-US"/>
          </a:p>
        </p:txBody>
      </p:sp>
    </p:spTree>
    <p:extLst>
      <p:ext uri="{BB962C8B-B14F-4D97-AF65-F5344CB8AC3E}">
        <p14:creationId xmlns:p14="http://schemas.microsoft.com/office/powerpoint/2010/main" val="141273257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05EFB8B-05F4-8643-BB56-E9481C67878E}" type="slidenum">
              <a:rPr lang="en-US"/>
              <a:pPr>
                <a:defRPr/>
              </a:pPr>
              <a:t>‹#›</a:t>
            </a:fld>
            <a:endParaRPr lang="en-US"/>
          </a:p>
        </p:txBody>
      </p:sp>
    </p:spTree>
    <p:extLst>
      <p:ext uri="{BB962C8B-B14F-4D97-AF65-F5344CB8AC3E}">
        <p14:creationId xmlns:p14="http://schemas.microsoft.com/office/powerpoint/2010/main" val="360381180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DEE4396-15C9-9143-8DA3-9167F80C7C9A}" type="slidenum">
              <a:rPr lang="en-US"/>
              <a:pPr>
                <a:defRPr/>
              </a:pPr>
              <a:t>‹#›</a:t>
            </a:fld>
            <a:endParaRPr lang="en-US"/>
          </a:p>
        </p:txBody>
      </p:sp>
    </p:spTree>
    <p:extLst>
      <p:ext uri="{BB962C8B-B14F-4D97-AF65-F5344CB8AC3E}">
        <p14:creationId xmlns:p14="http://schemas.microsoft.com/office/powerpoint/2010/main" val="406691156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290D0C0-D492-9A46-BC19-17300B9E9E40}" type="slidenum">
              <a:rPr lang="en-US"/>
              <a:pPr>
                <a:defRPr/>
              </a:pPr>
              <a:t>‹#›</a:t>
            </a:fld>
            <a:endParaRPr lang="en-US"/>
          </a:p>
        </p:txBody>
      </p:sp>
    </p:spTree>
    <p:extLst>
      <p:ext uri="{BB962C8B-B14F-4D97-AF65-F5344CB8AC3E}">
        <p14:creationId xmlns:p14="http://schemas.microsoft.com/office/powerpoint/2010/main" val="255780760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1229DF-22B4-3541-AF57-D891FA78918C}" type="slidenum">
              <a:rPr lang="en-US"/>
              <a:pPr>
                <a:defRPr/>
              </a:pPr>
              <a:t>‹#›</a:t>
            </a:fld>
            <a:endParaRPr lang="en-US"/>
          </a:p>
        </p:txBody>
      </p:sp>
    </p:spTree>
    <p:extLst>
      <p:ext uri="{BB962C8B-B14F-4D97-AF65-F5344CB8AC3E}">
        <p14:creationId xmlns:p14="http://schemas.microsoft.com/office/powerpoint/2010/main" val="111421055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98B5A98-61DE-3142-803D-11A13B540A6F}" type="slidenum">
              <a:rPr lang="en-US"/>
              <a:pPr>
                <a:defRPr/>
              </a:pPr>
              <a:t>‹#›</a:t>
            </a:fld>
            <a:endParaRPr lang="en-US"/>
          </a:p>
        </p:txBody>
      </p:sp>
    </p:spTree>
    <p:extLst>
      <p:ext uri="{BB962C8B-B14F-4D97-AF65-F5344CB8AC3E}">
        <p14:creationId xmlns:p14="http://schemas.microsoft.com/office/powerpoint/2010/main" val="466117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81CC54-F440-874C-A14F-78A56EC052F8}" type="slidenum">
              <a:rPr lang="en-US"/>
              <a:pPr>
                <a:defRPr/>
              </a:pPr>
              <a:t>‹#›</a:t>
            </a:fld>
            <a:endParaRPr lang="en-US"/>
          </a:p>
        </p:txBody>
      </p:sp>
    </p:spTree>
    <p:extLst>
      <p:ext uri="{BB962C8B-B14F-4D97-AF65-F5344CB8AC3E}">
        <p14:creationId xmlns:p14="http://schemas.microsoft.com/office/powerpoint/2010/main" val="2425465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95F850-28BA-6848-8C61-ECE509F99EEF}" type="slidenum">
              <a:rPr lang="en-US"/>
              <a:pPr>
                <a:defRPr/>
              </a:pPr>
              <a:t>‹#›</a:t>
            </a:fld>
            <a:endParaRPr lang="en-US"/>
          </a:p>
        </p:txBody>
      </p:sp>
    </p:spTree>
    <p:extLst>
      <p:ext uri="{BB962C8B-B14F-4D97-AF65-F5344CB8AC3E}">
        <p14:creationId xmlns:p14="http://schemas.microsoft.com/office/powerpoint/2010/main" val="3561945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FB306E-E098-6D41-A3DB-B0BE21642283}" type="slidenum">
              <a:rPr lang="en-US"/>
              <a:pPr>
                <a:defRPr/>
              </a:pPr>
              <a:t>‹#›</a:t>
            </a:fld>
            <a:endParaRPr lang="en-US"/>
          </a:p>
        </p:txBody>
      </p:sp>
    </p:spTree>
    <p:extLst>
      <p:ext uri="{BB962C8B-B14F-4D97-AF65-F5344CB8AC3E}">
        <p14:creationId xmlns:p14="http://schemas.microsoft.com/office/powerpoint/2010/main" val="47225655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589A2B-3CAF-8540-A7BF-CFBC14C8AECF}" type="slidenum">
              <a:rPr lang="en-US"/>
              <a:pPr>
                <a:defRPr/>
              </a:pPr>
              <a:t>‹#›</a:t>
            </a:fld>
            <a:endParaRPr lang="en-US"/>
          </a:p>
        </p:txBody>
      </p:sp>
    </p:spTree>
    <p:extLst>
      <p:ext uri="{BB962C8B-B14F-4D97-AF65-F5344CB8AC3E}">
        <p14:creationId xmlns:p14="http://schemas.microsoft.com/office/powerpoint/2010/main" val="371589696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CA4787-6B0D-FE48-AB91-B00244A33E55}" type="slidenum">
              <a:rPr lang="en-US"/>
              <a:pPr>
                <a:defRPr/>
              </a:pPr>
              <a:t>‹#›</a:t>
            </a:fld>
            <a:endParaRPr lang="en-US"/>
          </a:p>
        </p:txBody>
      </p:sp>
    </p:spTree>
    <p:extLst>
      <p:ext uri="{BB962C8B-B14F-4D97-AF65-F5344CB8AC3E}">
        <p14:creationId xmlns:p14="http://schemas.microsoft.com/office/powerpoint/2010/main" val="18623860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5362" name="Rectangle 2"/>
          <p:cNvSpPr>
            <a:spLocks noGrp="1" noChangeArrowheads="1"/>
          </p:cNvSpPr>
          <p:nvPr>
            <p:ph type="ctrTitle" sz="quarter"/>
          </p:nvPr>
        </p:nvSpPr>
        <p:spPr>
          <a:xfrm>
            <a:off x="685800" y="1676400"/>
            <a:ext cx="7772400" cy="1828800"/>
          </a:xfrm>
          <a:effectLst>
            <a:outerShdw blurRad="63500" dist="35915" dir="16979978" algn="ctr" rotWithShape="0">
              <a:srgbClr val="000000">
                <a:alpha val="75000"/>
              </a:srgbClr>
            </a:outerShdw>
          </a:effectLst>
        </p:spPr>
        <p:txBody>
          <a:bodyPr/>
          <a:lstStyle>
            <a:lvl1pPr>
              <a:defRPr/>
            </a:lvl1pPr>
          </a:lstStyle>
          <a:p>
            <a:pPr lvl="0"/>
            <a:r>
              <a:rPr lang="en-US" noProof="0"/>
              <a:t>Click to edit Master title style</a:t>
            </a:r>
          </a:p>
        </p:txBody>
      </p:sp>
      <p:sp>
        <p:nvSpPr>
          <p:cNvPr id="15363" name="Rectangle 3"/>
          <p:cNvSpPr>
            <a:spLocks noGrp="1" noChangeArrowheads="1"/>
          </p:cNvSpPr>
          <p:nvPr>
            <p:ph type="subTitle" sz="quarter" idx="1"/>
          </p:nvPr>
        </p:nvSpPr>
        <p:spPr>
          <a:xfrm>
            <a:off x="1371600" y="3886200"/>
            <a:ext cx="6400800" cy="1752600"/>
          </a:xfrm>
          <a:effectLst>
            <a:outerShdw blurRad="63500" dist="25399" dir="16979931" algn="ctr" rotWithShape="0">
              <a:srgbClr val="000000">
                <a:alpha val="75000"/>
              </a:srgbClr>
            </a:outerShdw>
          </a:effectLst>
        </p:spPr>
        <p:txBody>
          <a:bodyPr/>
          <a:lstStyle>
            <a:lvl1pPr marL="0" indent="0" algn="ctr">
              <a:buFont typeface="Wingdings" charset="0"/>
              <a:buNone/>
              <a:defRPr/>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471099-BADD-3B4D-9C7E-56110DE78308}" type="slidenum">
              <a:rPr lang="en-US"/>
              <a:pPr>
                <a:defRPr/>
              </a:pPr>
              <a:t>‹#›</a:t>
            </a:fld>
            <a:endParaRPr lang="en-US"/>
          </a:p>
        </p:txBody>
      </p:sp>
    </p:spTree>
    <p:extLst>
      <p:ext uri="{BB962C8B-B14F-4D97-AF65-F5344CB8AC3E}">
        <p14:creationId xmlns:p14="http://schemas.microsoft.com/office/powerpoint/2010/main" val="3451692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92DB68-857F-F041-A04A-B9D224F1D1B5}" type="slidenum">
              <a:rPr lang="en-US"/>
              <a:pPr>
                <a:defRPr/>
              </a:pPr>
              <a:t>‹#›</a:t>
            </a:fld>
            <a:endParaRPr lang="en-US"/>
          </a:p>
        </p:txBody>
      </p:sp>
    </p:spTree>
    <p:extLst>
      <p:ext uri="{BB962C8B-B14F-4D97-AF65-F5344CB8AC3E}">
        <p14:creationId xmlns:p14="http://schemas.microsoft.com/office/powerpoint/2010/main" val="22037391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1DE2BA-3530-AB45-8C18-857F04E3EC08}" type="slidenum">
              <a:rPr lang="en-US"/>
              <a:pPr>
                <a:defRPr/>
              </a:pPr>
              <a:t>‹#›</a:t>
            </a:fld>
            <a:endParaRPr lang="en-US"/>
          </a:p>
        </p:txBody>
      </p:sp>
    </p:spTree>
    <p:extLst>
      <p:ext uri="{BB962C8B-B14F-4D97-AF65-F5344CB8AC3E}">
        <p14:creationId xmlns:p14="http://schemas.microsoft.com/office/powerpoint/2010/main" val="34414282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7878AB5-7332-F24F-A716-E700BA908346}" type="slidenum">
              <a:rPr lang="en-US"/>
              <a:pPr>
                <a:defRPr/>
              </a:pPr>
              <a:t>‹#›</a:t>
            </a:fld>
            <a:endParaRPr lang="en-US"/>
          </a:p>
        </p:txBody>
      </p:sp>
    </p:spTree>
    <p:extLst>
      <p:ext uri="{BB962C8B-B14F-4D97-AF65-F5344CB8AC3E}">
        <p14:creationId xmlns:p14="http://schemas.microsoft.com/office/powerpoint/2010/main" val="12510214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CAE22B1-F07A-8543-AD6C-9068ED51D37D}" type="slidenum">
              <a:rPr lang="en-US"/>
              <a:pPr>
                <a:defRPr/>
              </a:pPr>
              <a:t>‹#›</a:t>
            </a:fld>
            <a:endParaRPr lang="en-US"/>
          </a:p>
        </p:txBody>
      </p:sp>
    </p:spTree>
    <p:extLst>
      <p:ext uri="{BB962C8B-B14F-4D97-AF65-F5344CB8AC3E}">
        <p14:creationId xmlns:p14="http://schemas.microsoft.com/office/powerpoint/2010/main" val="24667689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83DCCC8-EC9B-4444-9602-318AAB0C3F97}" type="slidenum">
              <a:rPr lang="en-US"/>
              <a:pPr>
                <a:defRPr/>
              </a:pPr>
              <a:t>‹#›</a:t>
            </a:fld>
            <a:endParaRPr lang="en-US"/>
          </a:p>
        </p:txBody>
      </p:sp>
    </p:spTree>
    <p:extLst>
      <p:ext uri="{BB962C8B-B14F-4D97-AF65-F5344CB8AC3E}">
        <p14:creationId xmlns:p14="http://schemas.microsoft.com/office/powerpoint/2010/main" val="8814729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5DA6A4-A9AB-894C-B21A-FF9B451B36F6}" type="slidenum">
              <a:rPr lang="en-US"/>
              <a:pPr>
                <a:defRPr/>
              </a:pPr>
              <a:t>‹#›</a:t>
            </a:fld>
            <a:endParaRPr lang="en-US"/>
          </a:p>
        </p:txBody>
      </p:sp>
    </p:spTree>
    <p:extLst>
      <p:ext uri="{BB962C8B-B14F-4D97-AF65-F5344CB8AC3E}">
        <p14:creationId xmlns:p14="http://schemas.microsoft.com/office/powerpoint/2010/main" val="1080793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8856FB-F075-344A-ADC3-06CA4B92B7FF}" type="slidenum">
              <a:rPr lang="en-US"/>
              <a:pPr>
                <a:defRPr/>
              </a:pPr>
              <a:t>‹#›</a:t>
            </a:fld>
            <a:endParaRPr lang="en-US"/>
          </a:p>
        </p:txBody>
      </p:sp>
    </p:spTree>
    <p:extLst>
      <p:ext uri="{BB962C8B-B14F-4D97-AF65-F5344CB8AC3E}">
        <p14:creationId xmlns:p14="http://schemas.microsoft.com/office/powerpoint/2010/main" val="36450788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5EE67E-C513-4546-98B7-F6F403938DE9}" type="slidenum">
              <a:rPr lang="en-US"/>
              <a:pPr>
                <a:defRPr/>
              </a:pPr>
              <a:t>‹#›</a:t>
            </a:fld>
            <a:endParaRPr lang="en-US"/>
          </a:p>
        </p:txBody>
      </p:sp>
    </p:spTree>
    <p:extLst>
      <p:ext uri="{BB962C8B-B14F-4D97-AF65-F5344CB8AC3E}">
        <p14:creationId xmlns:p14="http://schemas.microsoft.com/office/powerpoint/2010/main" val="28009050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961711-0E66-B044-86A4-E7EF07B50C82}" type="slidenum">
              <a:rPr lang="en-US"/>
              <a:pPr>
                <a:defRPr/>
              </a:pPr>
              <a:t>‹#›</a:t>
            </a:fld>
            <a:endParaRPr lang="en-US"/>
          </a:p>
        </p:txBody>
      </p:sp>
    </p:spTree>
    <p:extLst>
      <p:ext uri="{BB962C8B-B14F-4D97-AF65-F5344CB8AC3E}">
        <p14:creationId xmlns:p14="http://schemas.microsoft.com/office/powerpoint/2010/main" val="37721589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40883B4-208E-CC47-B14A-27320B6C758C}" type="slidenum">
              <a:rPr lang="en-US"/>
              <a:pPr>
                <a:defRPr/>
              </a:pPr>
              <a:t>‹#›</a:t>
            </a:fld>
            <a:endParaRPr lang="en-US"/>
          </a:p>
        </p:txBody>
      </p:sp>
    </p:spTree>
    <p:extLst>
      <p:ext uri="{BB962C8B-B14F-4D97-AF65-F5344CB8AC3E}">
        <p14:creationId xmlns:p14="http://schemas.microsoft.com/office/powerpoint/2010/main" val="35362667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CF4A49-7D3D-E645-98A5-D53A83F01605}" type="slidenum">
              <a:rPr lang="en-US"/>
              <a:pPr>
                <a:defRPr/>
              </a:pPr>
              <a:t>‹#›</a:t>
            </a:fld>
            <a:endParaRPr lang="en-US"/>
          </a:p>
        </p:txBody>
      </p:sp>
    </p:spTree>
    <p:extLst>
      <p:ext uri="{BB962C8B-B14F-4D97-AF65-F5344CB8AC3E}">
        <p14:creationId xmlns:p14="http://schemas.microsoft.com/office/powerpoint/2010/main" val="5706461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600200" y="1600200"/>
            <a:ext cx="6858000" cy="1828800"/>
          </a:xfrm>
          <a:effectLst/>
          <a:extLst>
            <a:ext uri="{AF507438-7753-43e0-B8FC-AC1667EBCBE1}">
              <a14:hiddenEffects xmlns="" xmlns:a14="http://schemas.microsoft.com/office/drawing/2010/main">
                <a:effectLst>
                  <a:outerShdw blurRad="50800" dist="25399" dir="16200000" algn="ctr" rotWithShape="0">
                    <a:srgbClr val="FFFFFF">
                      <a:alpha val="75000"/>
                    </a:srgbClr>
                  </a:outerShdw>
                </a:effectLst>
              </a14:hiddenEffects>
            </a:ext>
          </a:extLst>
        </p:spPr>
        <p:txBody>
          <a:bodyPr/>
          <a:lstStyle>
            <a:lvl1pPr>
              <a:defRPr/>
            </a:lvl1pPr>
          </a:lstStyle>
          <a:p>
            <a:pPr lvl="0"/>
            <a:r>
              <a:rPr lang="en-US" noProof="0"/>
              <a:t>Click to edit Master title style</a:t>
            </a:r>
          </a:p>
        </p:txBody>
      </p:sp>
      <p:sp>
        <p:nvSpPr>
          <p:cNvPr id="19459" name="Rectangle 3"/>
          <p:cNvSpPr>
            <a:spLocks noGrp="1" noChangeArrowheads="1"/>
          </p:cNvSpPr>
          <p:nvPr>
            <p:ph type="subTitle" idx="1"/>
          </p:nvPr>
        </p:nvSpPr>
        <p:spPr>
          <a:xfrm>
            <a:off x="2057400" y="3886200"/>
            <a:ext cx="6400800" cy="1752600"/>
          </a:xfrm>
          <a:effectLst/>
          <a:extLst>
            <a:ext uri="{AF507438-7753-43e0-B8FC-AC1667EBCBE1}">
              <a14:hiddenEffects xmlns="" xmlns:a14="http://schemas.microsoft.com/office/drawing/2010/main">
                <a:effectLst>
                  <a:outerShdw blurRad="50800" dist="25399" dir="16200000" algn="ctr" rotWithShape="0">
                    <a:srgbClr val="FFFFFF">
                      <a:alpha val="75000"/>
                    </a:srgbClr>
                  </a:outerShdw>
                </a:effectLst>
              </a14:hiddenEffects>
            </a:ext>
          </a:extLst>
        </p:spPr>
        <p:txBody>
          <a:bodyPr/>
          <a:lstStyle>
            <a:lvl1pPr marL="0" indent="0" algn="r">
              <a:buFont typeface="Wingdings" charset="0"/>
              <a:buNone/>
              <a:defRPr sz="2800" i="1"/>
            </a:lvl1pPr>
          </a:lstStyle>
          <a:p>
            <a:pPr lvl="0"/>
            <a:r>
              <a:rPr lang="en-US" noProof="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FE4E35-7ECC-0249-935D-768C198FFF5F}" type="slidenum">
              <a:rPr lang="en-US"/>
              <a:pPr>
                <a:defRPr/>
              </a:pPr>
              <a:t>‹#›</a:t>
            </a:fld>
            <a:endParaRPr lang="en-US"/>
          </a:p>
        </p:txBody>
      </p:sp>
    </p:spTree>
    <p:extLst>
      <p:ext uri="{BB962C8B-B14F-4D97-AF65-F5344CB8AC3E}">
        <p14:creationId xmlns:p14="http://schemas.microsoft.com/office/powerpoint/2010/main" val="24231837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933B28-2593-174E-BC4F-993AF6C0105F}" type="slidenum">
              <a:rPr lang="en-US"/>
              <a:pPr>
                <a:defRPr/>
              </a:pPr>
              <a:t>‹#›</a:t>
            </a:fld>
            <a:endParaRPr lang="en-US"/>
          </a:p>
        </p:txBody>
      </p:sp>
    </p:spTree>
    <p:extLst>
      <p:ext uri="{BB962C8B-B14F-4D97-AF65-F5344CB8AC3E}">
        <p14:creationId xmlns:p14="http://schemas.microsoft.com/office/powerpoint/2010/main" val="24836645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5758FD-BB07-EC48-A464-46A1C154DDE8}" type="slidenum">
              <a:rPr lang="en-US"/>
              <a:pPr>
                <a:defRPr/>
              </a:pPr>
              <a:t>‹#›</a:t>
            </a:fld>
            <a:endParaRPr lang="en-US"/>
          </a:p>
        </p:txBody>
      </p:sp>
    </p:spTree>
    <p:extLst>
      <p:ext uri="{BB962C8B-B14F-4D97-AF65-F5344CB8AC3E}">
        <p14:creationId xmlns:p14="http://schemas.microsoft.com/office/powerpoint/2010/main" val="5452183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D8A23C-26AE-6C42-B779-A49733908AC5}" type="slidenum">
              <a:rPr lang="en-US"/>
              <a:pPr>
                <a:defRPr/>
              </a:pPr>
              <a:t>‹#›</a:t>
            </a:fld>
            <a:endParaRPr lang="en-US"/>
          </a:p>
        </p:txBody>
      </p:sp>
    </p:spTree>
    <p:extLst>
      <p:ext uri="{BB962C8B-B14F-4D97-AF65-F5344CB8AC3E}">
        <p14:creationId xmlns:p14="http://schemas.microsoft.com/office/powerpoint/2010/main" val="31951159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9C285DF-B4FF-A840-800E-1E1A8D885BFD}" type="slidenum">
              <a:rPr lang="en-US"/>
              <a:pPr>
                <a:defRPr/>
              </a:pPr>
              <a:t>‹#›</a:t>
            </a:fld>
            <a:endParaRPr lang="en-US"/>
          </a:p>
        </p:txBody>
      </p:sp>
    </p:spTree>
    <p:extLst>
      <p:ext uri="{BB962C8B-B14F-4D97-AF65-F5344CB8AC3E}">
        <p14:creationId xmlns:p14="http://schemas.microsoft.com/office/powerpoint/2010/main" val="221183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D0EE43A-3D89-F045-B0D3-F97F7607CA35}" type="slidenum">
              <a:rPr lang="en-US"/>
              <a:pPr>
                <a:defRPr/>
              </a:pPr>
              <a:t>‹#›</a:t>
            </a:fld>
            <a:endParaRPr lang="en-US"/>
          </a:p>
        </p:txBody>
      </p:sp>
    </p:spTree>
    <p:extLst>
      <p:ext uri="{BB962C8B-B14F-4D97-AF65-F5344CB8AC3E}">
        <p14:creationId xmlns:p14="http://schemas.microsoft.com/office/powerpoint/2010/main" val="3599555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6274E28-3DC1-5F4B-8503-4E7EED0C2647}" type="slidenum">
              <a:rPr lang="en-US"/>
              <a:pPr>
                <a:defRPr/>
              </a:pPr>
              <a:t>‹#›</a:t>
            </a:fld>
            <a:endParaRPr lang="en-US"/>
          </a:p>
        </p:txBody>
      </p:sp>
    </p:spTree>
    <p:extLst>
      <p:ext uri="{BB962C8B-B14F-4D97-AF65-F5344CB8AC3E}">
        <p14:creationId xmlns:p14="http://schemas.microsoft.com/office/powerpoint/2010/main" val="1460808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41F6323-7CE5-1F40-AA4B-56D2D70D65E9}" type="slidenum">
              <a:rPr lang="en-US"/>
              <a:pPr>
                <a:defRPr/>
              </a:pPr>
              <a:t>‹#›</a:t>
            </a:fld>
            <a:endParaRPr lang="en-US"/>
          </a:p>
        </p:txBody>
      </p:sp>
    </p:spTree>
    <p:extLst>
      <p:ext uri="{BB962C8B-B14F-4D97-AF65-F5344CB8AC3E}">
        <p14:creationId xmlns:p14="http://schemas.microsoft.com/office/powerpoint/2010/main" val="4272672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2A9B0A6-3B56-3A4E-9FCB-134DC34DF8E8}" type="slidenum">
              <a:rPr lang="en-US"/>
              <a:pPr>
                <a:defRPr/>
              </a:pPr>
              <a:t>‹#›</a:t>
            </a:fld>
            <a:endParaRPr lang="en-US"/>
          </a:p>
        </p:txBody>
      </p:sp>
    </p:spTree>
    <p:extLst>
      <p:ext uri="{BB962C8B-B14F-4D97-AF65-F5344CB8AC3E}">
        <p14:creationId xmlns:p14="http://schemas.microsoft.com/office/powerpoint/2010/main" val="21882388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868E10-6541-AB43-ACF7-5DACED01C360}" type="slidenum">
              <a:rPr lang="en-US"/>
              <a:pPr>
                <a:defRPr/>
              </a:pPr>
              <a:t>‹#›</a:t>
            </a:fld>
            <a:endParaRPr lang="en-US"/>
          </a:p>
        </p:txBody>
      </p:sp>
    </p:spTree>
    <p:extLst>
      <p:ext uri="{BB962C8B-B14F-4D97-AF65-F5344CB8AC3E}">
        <p14:creationId xmlns:p14="http://schemas.microsoft.com/office/powerpoint/2010/main" val="16123491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3881B32-605B-1645-B2C4-CC3BE0D57488}" type="slidenum">
              <a:rPr lang="en-US"/>
              <a:pPr>
                <a:defRPr/>
              </a:pPr>
              <a:t>‹#›</a:t>
            </a:fld>
            <a:endParaRPr lang="en-US"/>
          </a:p>
        </p:txBody>
      </p:sp>
    </p:spTree>
    <p:extLst>
      <p:ext uri="{BB962C8B-B14F-4D97-AF65-F5344CB8AC3E}">
        <p14:creationId xmlns:p14="http://schemas.microsoft.com/office/powerpoint/2010/main" val="25261961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45B9F0-EA43-E54B-884D-C61961464DD5}" type="slidenum">
              <a:rPr lang="en-US"/>
              <a:pPr>
                <a:defRPr/>
              </a:pPr>
              <a:t>‹#›</a:t>
            </a:fld>
            <a:endParaRPr lang="en-US"/>
          </a:p>
        </p:txBody>
      </p:sp>
    </p:spTree>
    <p:extLst>
      <p:ext uri="{BB962C8B-B14F-4D97-AF65-F5344CB8AC3E}">
        <p14:creationId xmlns:p14="http://schemas.microsoft.com/office/powerpoint/2010/main" val="35674931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4AECCBE3-C395-0A47-89DE-3FCAF105549B}" type="slidenum">
              <a:rPr lang="en-US"/>
              <a:pPr>
                <a:defRPr/>
              </a:pPr>
              <a:t>‹#›</a:t>
            </a:fld>
            <a:endParaRPr lang="en-US"/>
          </a:p>
        </p:txBody>
      </p:sp>
    </p:spTree>
    <p:extLst>
      <p:ext uri="{BB962C8B-B14F-4D97-AF65-F5344CB8AC3E}">
        <p14:creationId xmlns:p14="http://schemas.microsoft.com/office/powerpoint/2010/main" val="27279167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A52C26BF-257A-3144-9214-D82E161E510B}" type="slidenum">
              <a:rPr lang="en-US"/>
              <a:pPr>
                <a:defRPr/>
              </a:pPr>
              <a:t>‹#›</a:t>
            </a:fld>
            <a:endParaRPr lang="en-US"/>
          </a:p>
        </p:txBody>
      </p:sp>
    </p:spTree>
    <p:extLst>
      <p:ext uri="{BB962C8B-B14F-4D97-AF65-F5344CB8AC3E}">
        <p14:creationId xmlns:p14="http://schemas.microsoft.com/office/powerpoint/2010/main" val="38344035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C21C972C-95D2-EE44-B8BD-DC69A719CAF8}" type="slidenum">
              <a:rPr lang="en-US"/>
              <a:pPr>
                <a:defRPr/>
              </a:pPr>
              <a:t>‹#›</a:t>
            </a:fld>
            <a:endParaRPr lang="en-US"/>
          </a:p>
        </p:txBody>
      </p:sp>
    </p:spTree>
    <p:extLst>
      <p:ext uri="{BB962C8B-B14F-4D97-AF65-F5344CB8AC3E}">
        <p14:creationId xmlns:p14="http://schemas.microsoft.com/office/powerpoint/2010/main" val="3537342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6602A4D9-9075-EA4A-A377-FA369A7F1FD2}" type="slidenum">
              <a:rPr lang="en-US"/>
              <a:pPr>
                <a:defRPr/>
              </a:pPr>
              <a:t>‹#›</a:t>
            </a:fld>
            <a:endParaRPr lang="en-US"/>
          </a:p>
        </p:txBody>
      </p:sp>
    </p:spTree>
    <p:extLst>
      <p:ext uri="{BB962C8B-B14F-4D97-AF65-F5344CB8AC3E}">
        <p14:creationId xmlns:p14="http://schemas.microsoft.com/office/powerpoint/2010/main" val="29417819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vl1pPr>
          </a:lstStyle>
          <a:p>
            <a:pPr>
              <a:defRPr/>
            </a:pPr>
            <a:fld id="{86AED311-360D-9641-A2E9-2D53DE39365A}" type="slidenum">
              <a:rPr lang="en-US"/>
              <a:pPr>
                <a:defRPr/>
              </a:pPr>
              <a:t>‹#›</a:t>
            </a:fld>
            <a:endParaRPr lang="en-US"/>
          </a:p>
        </p:txBody>
      </p:sp>
    </p:spTree>
    <p:extLst>
      <p:ext uri="{BB962C8B-B14F-4D97-AF65-F5344CB8AC3E}">
        <p14:creationId xmlns:p14="http://schemas.microsoft.com/office/powerpoint/2010/main" val="3513228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8AE385A-3EAD-D94F-9735-894AD3B6ACDD}" type="slidenum">
              <a:rPr lang="en-US"/>
              <a:pPr>
                <a:defRPr/>
              </a:pPr>
              <a:t>‹#›</a:t>
            </a:fld>
            <a:endParaRPr lang="en-US"/>
          </a:p>
        </p:txBody>
      </p:sp>
    </p:spTree>
    <p:extLst>
      <p:ext uri="{BB962C8B-B14F-4D97-AF65-F5344CB8AC3E}">
        <p14:creationId xmlns:p14="http://schemas.microsoft.com/office/powerpoint/2010/main" val="3023341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vl1pPr>
          </a:lstStyle>
          <a:p>
            <a:pPr>
              <a:defRPr/>
            </a:pPr>
            <a:fld id="{9EA6290C-5DB8-7945-A76E-003C8D7CA861}" type="slidenum">
              <a:rPr lang="en-US"/>
              <a:pPr>
                <a:defRPr/>
              </a:pPr>
              <a:t>‹#›</a:t>
            </a:fld>
            <a:endParaRPr lang="en-US"/>
          </a:p>
        </p:txBody>
      </p:sp>
    </p:spTree>
    <p:extLst>
      <p:ext uri="{BB962C8B-B14F-4D97-AF65-F5344CB8AC3E}">
        <p14:creationId xmlns:p14="http://schemas.microsoft.com/office/powerpoint/2010/main" val="15938149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vl1pPr>
          </a:lstStyle>
          <a:p>
            <a:pPr>
              <a:defRPr/>
            </a:pPr>
            <a:fld id="{03423ECA-C4AA-6E44-9FBD-7A0AA8083D2B}" type="slidenum">
              <a:rPr lang="en-US"/>
              <a:pPr>
                <a:defRPr/>
              </a:pPr>
              <a:t>‹#›</a:t>
            </a:fld>
            <a:endParaRPr lang="en-US"/>
          </a:p>
        </p:txBody>
      </p:sp>
    </p:spTree>
    <p:extLst>
      <p:ext uri="{BB962C8B-B14F-4D97-AF65-F5344CB8AC3E}">
        <p14:creationId xmlns:p14="http://schemas.microsoft.com/office/powerpoint/2010/main" val="35030017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1628E5CB-C4E2-A647-8071-03482387AEBA}" type="slidenum">
              <a:rPr lang="en-US"/>
              <a:pPr>
                <a:defRPr/>
              </a:pPr>
              <a:t>‹#›</a:t>
            </a:fld>
            <a:endParaRPr lang="en-US"/>
          </a:p>
        </p:txBody>
      </p:sp>
    </p:spTree>
    <p:extLst>
      <p:ext uri="{BB962C8B-B14F-4D97-AF65-F5344CB8AC3E}">
        <p14:creationId xmlns:p14="http://schemas.microsoft.com/office/powerpoint/2010/main" val="352099383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vl1pPr>
          </a:lstStyle>
          <a:p>
            <a:pPr>
              <a:defRPr/>
            </a:pPr>
            <a:fld id="{4500457F-8F0A-B94B-908B-41E6A061B850}" type="slidenum">
              <a:rPr lang="en-US"/>
              <a:pPr>
                <a:defRPr/>
              </a:pPr>
              <a:t>‹#›</a:t>
            </a:fld>
            <a:endParaRPr lang="en-US"/>
          </a:p>
        </p:txBody>
      </p:sp>
    </p:spTree>
    <p:extLst>
      <p:ext uri="{BB962C8B-B14F-4D97-AF65-F5344CB8AC3E}">
        <p14:creationId xmlns:p14="http://schemas.microsoft.com/office/powerpoint/2010/main" val="25519405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D3376E4D-A812-E44B-A3ED-A5655733C0C5}" type="slidenum">
              <a:rPr lang="en-US"/>
              <a:pPr>
                <a:defRPr/>
              </a:pPr>
              <a:t>‹#›</a:t>
            </a:fld>
            <a:endParaRPr lang="en-US"/>
          </a:p>
        </p:txBody>
      </p:sp>
    </p:spTree>
    <p:extLst>
      <p:ext uri="{BB962C8B-B14F-4D97-AF65-F5344CB8AC3E}">
        <p14:creationId xmlns:p14="http://schemas.microsoft.com/office/powerpoint/2010/main" val="19720952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367EFA18-5A6A-C747-B02A-774C84326638}" type="slidenum">
              <a:rPr lang="en-US"/>
              <a:pPr>
                <a:defRPr/>
              </a:pPr>
              <a:t>‹#›</a:t>
            </a:fld>
            <a:endParaRPr lang="en-US"/>
          </a:p>
        </p:txBody>
      </p:sp>
    </p:spTree>
    <p:extLst>
      <p:ext uri="{BB962C8B-B14F-4D97-AF65-F5344CB8AC3E}">
        <p14:creationId xmlns:p14="http://schemas.microsoft.com/office/powerpoint/2010/main" val="20597628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3277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136EA5D2-F7B3-CD4F-846A-64EA54D7D978}" type="slidenum">
              <a:rPr lang="en-US"/>
              <a:pPr>
                <a:defRPr/>
              </a:pPr>
              <a:t>‹#›</a:t>
            </a:fld>
            <a:endParaRPr lang="en-US"/>
          </a:p>
        </p:txBody>
      </p:sp>
    </p:spTree>
    <p:extLst>
      <p:ext uri="{BB962C8B-B14F-4D97-AF65-F5344CB8AC3E}">
        <p14:creationId xmlns:p14="http://schemas.microsoft.com/office/powerpoint/2010/main" val="34888139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DC86F204-5D09-6C4E-AD72-9589901B6C2D}" type="slidenum">
              <a:rPr lang="en-US"/>
              <a:pPr>
                <a:defRPr/>
              </a:pPr>
              <a:t>‹#›</a:t>
            </a:fld>
            <a:endParaRPr lang="en-US"/>
          </a:p>
        </p:txBody>
      </p:sp>
    </p:spTree>
    <p:extLst>
      <p:ext uri="{BB962C8B-B14F-4D97-AF65-F5344CB8AC3E}">
        <p14:creationId xmlns:p14="http://schemas.microsoft.com/office/powerpoint/2010/main" val="15538707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94389656-B61A-564F-9F5D-E8F74E8BA883}" type="slidenum">
              <a:rPr lang="en-US"/>
              <a:pPr>
                <a:defRPr/>
              </a:pPr>
              <a:t>‹#›</a:t>
            </a:fld>
            <a:endParaRPr lang="en-US"/>
          </a:p>
        </p:txBody>
      </p:sp>
    </p:spTree>
    <p:extLst>
      <p:ext uri="{BB962C8B-B14F-4D97-AF65-F5344CB8AC3E}">
        <p14:creationId xmlns:p14="http://schemas.microsoft.com/office/powerpoint/2010/main" val="276089570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0A392925-DB09-2545-BC11-6B4831165483}" type="slidenum">
              <a:rPr lang="en-US"/>
              <a:pPr>
                <a:defRPr/>
              </a:pPr>
              <a:t>‹#›</a:t>
            </a:fld>
            <a:endParaRPr lang="en-US"/>
          </a:p>
        </p:txBody>
      </p:sp>
    </p:spTree>
    <p:extLst>
      <p:ext uri="{BB962C8B-B14F-4D97-AF65-F5344CB8AC3E}">
        <p14:creationId xmlns:p14="http://schemas.microsoft.com/office/powerpoint/2010/main" val="1018479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E49155B-42E3-D842-8ECF-07D1446C05AE}" type="slidenum">
              <a:rPr lang="en-US"/>
              <a:pPr>
                <a:defRPr/>
              </a:pPr>
              <a:t>‹#›</a:t>
            </a:fld>
            <a:endParaRPr lang="en-US"/>
          </a:p>
        </p:txBody>
      </p:sp>
    </p:spTree>
    <p:extLst>
      <p:ext uri="{BB962C8B-B14F-4D97-AF65-F5344CB8AC3E}">
        <p14:creationId xmlns:p14="http://schemas.microsoft.com/office/powerpoint/2010/main" val="812431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DBD729E4-5A28-C64D-8342-72C4E8EF5F57}" type="slidenum">
              <a:rPr lang="en-US"/>
              <a:pPr>
                <a:defRPr/>
              </a:pPr>
              <a:t>‹#›</a:t>
            </a:fld>
            <a:endParaRPr lang="en-US"/>
          </a:p>
        </p:txBody>
      </p:sp>
    </p:spTree>
    <p:extLst>
      <p:ext uri="{BB962C8B-B14F-4D97-AF65-F5344CB8AC3E}">
        <p14:creationId xmlns:p14="http://schemas.microsoft.com/office/powerpoint/2010/main" val="343423283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1D5A6807-BDB6-6D4A-A897-F7506D23A968}" type="slidenum">
              <a:rPr lang="en-US"/>
              <a:pPr>
                <a:defRPr/>
              </a:pPr>
              <a:t>‹#›</a:t>
            </a:fld>
            <a:endParaRPr lang="en-US"/>
          </a:p>
        </p:txBody>
      </p:sp>
    </p:spTree>
    <p:extLst>
      <p:ext uri="{BB962C8B-B14F-4D97-AF65-F5344CB8AC3E}">
        <p14:creationId xmlns:p14="http://schemas.microsoft.com/office/powerpoint/2010/main" val="5196753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6F8FC166-E4D4-4248-A376-E98A3A8BACE6}" type="slidenum">
              <a:rPr lang="en-US"/>
              <a:pPr>
                <a:defRPr/>
              </a:pPr>
              <a:t>‹#›</a:t>
            </a:fld>
            <a:endParaRPr lang="en-US"/>
          </a:p>
        </p:txBody>
      </p:sp>
    </p:spTree>
    <p:extLst>
      <p:ext uri="{BB962C8B-B14F-4D97-AF65-F5344CB8AC3E}">
        <p14:creationId xmlns:p14="http://schemas.microsoft.com/office/powerpoint/2010/main" val="39631921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AE164262-C8C3-0C42-8E24-4CEAC467DAD6}" type="slidenum">
              <a:rPr lang="en-US"/>
              <a:pPr>
                <a:defRPr/>
              </a:pPr>
              <a:t>‹#›</a:t>
            </a:fld>
            <a:endParaRPr lang="en-US"/>
          </a:p>
        </p:txBody>
      </p:sp>
    </p:spTree>
    <p:extLst>
      <p:ext uri="{BB962C8B-B14F-4D97-AF65-F5344CB8AC3E}">
        <p14:creationId xmlns:p14="http://schemas.microsoft.com/office/powerpoint/2010/main" val="37575096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A94C41DA-E637-EA4A-86DC-D184BD6C122F}" type="slidenum">
              <a:rPr lang="en-US"/>
              <a:pPr>
                <a:defRPr/>
              </a:pPr>
              <a:t>‹#›</a:t>
            </a:fld>
            <a:endParaRPr lang="en-US"/>
          </a:p>
        </p:txBody>
      </p:sp>
    </p:spTree>
    <p:extLst>
      <p:ext uri="{BB962C8B-B14F-4D97-AF65-F5344CB8AC3E}">
        <p14:creationId xmlns:p14="http://schemas.microsoft.com/office/powerpoint/2010/main" val="10081333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7BB6D3B8-F968-7E48-BE31-60784C9C4AE7}" type="slidenum">
              <a:rPr lang="en-US"/>
              <a:pPr>
                <a:defRPr/>
              </a:pPr>
              <a:t>‹#›</a:t>
            </a:fld>
            <a:endParaRPr lang="en-US"/>
          </a:p>
        </p:txBody>
      </p:sp>
    </p:spTree>
    <p:extLst>
      <p:ext uri="{BB962C8B-B14F-4D97-AF65-F5344CB8AC3E}">
        <p14:creationId xmlns:p14="http://schemas.microsoft.com/office/powerpoint/2010/main" val="33948121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E2004696-9CB3-714F-92E4-CA82003121CD}" type="slidenum">
              <a:rPr lang="en-US"/>
              <a:pPr>
                <a:defRPr/>
              </a:pPr>
              <a:t>‹#›</a:t>
            </a:fld>
            <a:endParaRPr lang="en-US"/>
          </a:p>
        </p:txBody>
      </p:sp>
    </p:spTree>
    <p:extLst>
      <p:ext uri="{BB962C8B-B14F-4D97-AF65-F5344CB8AC3E}">
        <p14:creationId xmlns:p14="http://schemas.microsoft.com/office/powerpoint/2010/main" val="19237555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0"/>
          <p:cNvSpPr>
            <a:spLocks noGrp="1" noChangeArrowheads="1"/>
          </p:cNvSpPr>
          <p:nvPr>
            <p:ph type="dt" sz="half" idx="10"/>
          </p:nvPr>
        </p:nvSpPr>
        <p:spPr>
          <a:ln/>
        </p:spPr>
        <p:txBody>
          <a:bodyPr/>
          <a:lstStyle>
            <a:lvl1pPr>
              <a:defRPr/>
            </a:lvl1pPr>
          </a:lstStyle>
          <a:p>
            <a:pPr>
              <a:defRPr/>
            </a:pPr>
            <a:endParaRPr lang="en-US"/>
          </a:p>
        </p:txBody>
      </p:sp>
      <p:sp>
        <p:nvSpPr>
          <p:cNvPr id="5" name="Rectangle 51"/>
          <p:cNvSpPr>
            <a:spLocks noGrp="1" noChangeArrowheads="1"/>
          </p:cNvSpPr>
          <p:nvPr>
            <p:ph type="ftr" sz="quarter" idx="11"/>
          </p:nvPr>
        </p:nvSpPr>
        <p:spPr>
          <a:ln/>
        </p:spPr>
        <p:txBody>
          <a:bodyPr/>
          <a:lstStyle>
            <a:lvl1pPr>
              <a:defRPr/>
            </a:lvl1pPr>
          </a:lstStyle>
          <a:p>
            <a:pPr>
              <a:defRPr/>
            </a:pPr>
            <a:endParaRPr lang="en-US"/>
          </a:p>
        </p:txBody>
      </p:sp>
      <p:sp>
        <p:nvSpPr>
          <p:cNvPr id="6" name="Rectangle 52"/>
          <p:cNvSpPr>
            <a:spLocks noGrp="1" noChangeArrowheads="1"/>
          </p:cNvSpPr>
          <p:nvPr>
            <p:ph type="sldNum" sz="quarter" idx="12"/>
          </p:nvPr>
        </p:nvSpPr>
        <p:spPr>
          <a:ln/>
        </p:spPr>
        <p:txBody>
          <a:bodyPr/>
          <a:lstStyle>
            <a:lvl1pPr>
              <a:defRPr/>
            </a:lvl1pPr>
          </a:lstStyle>
          <a:p>
            <a:pPr>
              <a:defRPr/>
            </a:pPr>
            <a:fld id="{C50A9433-D193-0544-B4C0-DEEF4938F295}" type="slidenum">
              <a:rPr lang="en-US"/>
              <a:pPr>
                <a:defRPr/>
              </a:pPr>
              <a:t>‹#›</a:t>
            </a:fld>
            <a:endParaRPr lang="en-US"/>
          </a:p>
        </p:txBody>
      </p:sp>
    </p:spTree>
    <p:extLst>
      <p:ext uri="{BB962C8B-B14F-4D97-AF65-F5344CB8AC3E}">
        <p14:creationId xmlns:p14="http://schemas.microsoft.com/office/powerpoint/2010/main" val="38728281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0"/>
          <p:cNvSpPr>
            <a:spLocks noGrp="1" noChangeArrowheads="1"/>
          </p:cNvSpPr>
          <p:nvPr>
            <p:ph type="dt" sz="half" idx="10"/>
          </p:nvPr>
        </p:nvSpPr>
        <p:spPr>
          <a:ln/>
        </p:spPr>
        <p:txBody>
          <a:bodyPr/>
          <a:lstStyle>
            <a:lvl1pPr>
              <a:defRPr/>
            </a:lvl1pPr>
          </a:lstStyle>
          <a:p>
            <a:pPr>
              <a:defRPr/>
            </a:pPr>
            <a:endParaRPr lang="en-US"/>
          </a:p>
        </p:txBody>
      </p:sp>
      <p:sp>
        <p:nvSpPr>
          <p:cNvPr id="5" name="Rectangle 51"/>
          <p:cNvSpPr>
            <a:spLocks noGrp="1" noChangeArrowheads="1"/>
          </p:cNvSpPr>
          <p:nvPr>
            <p:ph type="ftr" sz="quarter" idx="11"/>
          </p:nvPr>
        </p:nvSpPr>
        <p:spPr>
          <a:ln/>
        </p:spPr>
        <p:txBody>
          <a:bodyPr/>
          <a:lstStyle>
            <a:lvl1pPr>
              <a:defRPr/>
            </a:lvl1pPr>
          </a:lstStyle>
          <a:p>
            <a:pPr>
              <a:defRPr/>
            </a:pPr>
            <a:endParaRPr lang="en-US"/>
          </a:p>
        </p:txBody>
      </p:sp>
      <p:sp>
        <p:nvSpPr>
          <p:cNvPr id="6" name="Rectangle 52"/>
          <p:cNvSpPr>
            <a:spLocks noGrp="1" noChangeArrowheads="1"/>
          </p:cNvSpPr>
          <p:nvPr>
            <p:ph type="sldNum" sz="quarter" idx="12"/>
          </p:nvPr>
        </p:nvSpPr>
        <p:spPr>
          <a:ln/>
        </p:spPr>
        <p:txBody>
          <a:bodyPr/>
          <a:lstStyle>
            <a:lvl1pPr>
              <a:defRPr/>
            </a:lvl1pPr>
          </a:lstStyle>
          <a:p>
            <a:pPr>
              <a:defRPr/>
            </a:pPr>
            <a:fld id="{0B16102F-7C9E-994A-A07E-A33CD9595280}" type="slidenum">
              <a:rPr lang="en-US"/>
              <a:pPr>
                <a:defRPr/>
              </a:pPr>
              <a:t>‹#›</a:t>
            </a:fld>
            <a:endParaRPr lang="en-US"/>
          </a:p>
        </p:txBody>
      </p:sp>
    </p:spTree>
    <p:extLst>
      <p:ext uri="{BB962C8B-B14F-4D97-AF65-F5344CB8AC3E}">
        <p14:creationId xmlns:p14="http://schemas.microsoft.com/office/powerpoint/2010/main" val="404718387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0"/>
          <p:cNvSpPr>
            <a:spLocks noGrp="1" noChangeArrowheads="1"/>
          </p:cNvSpPr>
          <p:nvPr>
            <p:ph type="dt" sz="half" idx="10"/>
          </p:nvPr>
        </p:nvSpPr>
        <p:spPr>
          <a:ln/>
        </p:spPr>
        <p:txBody>
          <a:bodyPr/>
          <a:lstStyle>
            <a:lvl1pPr>
              <a:defRPr/>
            </a:lvl1pPr>
          </a:lstStyle>
          <a:p>
            <a:pPr>
              <a:defRPr/>
            </a:pPr>
            <a:endParaRPr lang="en-US"/>
          </a:p>
        </p:txBody>
      </p:sp>
      <p:sp>
        <p:nvSpPr>
          <p:cNvPr id="5" name="Rectangle 51"/>
          <p:cNvSpPr>
            <a:spLocks noGrp="1" noChangeArrowheads="1"/>
          </p:cNvSpPr>
          <p:nvPr>
            <p:ph type="ftr" sz="quarter" idx="11"/>
          </p:nvPr>
        </p:nvSpPr>
        <p:spPr>
          <a:ln/>
        </p:spPr>
        <p:txBody>
          <a:bodyPr/>
          <a:lstStyle>
            <a:lvl1pPr>
              <a:defRPr/>
            </a:lvl1pPr>
          </a:lstStyle>
          <a:p>
            <a:pPr>
              <a:defRPr/>
            </a:pPr>
            <a:endParaRPr lang="en-US"/>
          </a:p>
        </p:txBody>
      </p:sp>
      <p:sp>
        <p:nvSpPr>
          <p:cNvPr id="6" name="Rectangle 52"/>
          <p:cNvSpPr>
            <a:spLocks noGrp="1" noChangeArrowheads="1"/>
          </p:cNvSpPr>
          <p:nvPr>
            <p:ph type="sldNum" sz="quarter" idx="12"/>
          </p:nvPr>
        </p:nvSpPr>
        <p:spPr>
          <a:ln/>
        </p:spPr>
        <p:txBody>
          <a:bodyPr/>
          <a:lstStyle>
            <a:lvl1pPr>
              <a:defRPr/>
            </a:lvl1pPr>
          </a:lstStyle>
          <a:p>
            <a:pPr>
              <a:defRPr/>
            </a:pPr>
            <a:fld id="{8EAA8D00-A8A6-D746-9470-D650CB448ACB}" type="slidenum">
              <a:rPr lang="en-US"/>
              <a:pPr>
                <a:defRPr/>
              </a:pPr>
              <a:t>‹#›</a:t>
            </a:fld>
            <a:endParaRPr lang="en-US"/>
          </a:p>
        </p:txBody>
      </p:sp>
    </p:spTree>
    <p:extLst>
      <p:ext uri="{BB962C8B-B14F-4D97-AF65-F5344CB8AC3E}">
        <p14:creationId xmlns:p14="http://schemas.microsoft.com/office/powerpoint/2010/main" val="3389322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48F8801-C3C8-5A4F-A5BE-F920671E4E5F}" type="slidenum">
              <a:rPr lang="en-US"/>
              <a:pPr>
                <a:defRPr/>
              </a:pPr>
              <a:t>‹#›</a:t>
            </a:fld>
            <a:endParaRPr lang="en-US"/>
          </a:p>
        </p:txBody>
      </p:sp>
    </p:spTree>
    <p:extLst>
      <p:ext uri="{BB962C8B-B14F-4D97-AF65-F5344CB8AC3E}">
        <p14:creationId xmlns:p14="http://schemas.microsoft.com/office/powerpoint/2010/main" val="5424767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0"/>
          <p:cNvSpPr>
            <a:spLocks noGrp="1" noChangeArrowheads="1"/>
          </p:cNvSpPr>
          <p:nvPr>
            <p:ph type="dt" sz="half" idx="10"/>
          </p:nvPr>
        </p:nvSpPr>
        <p:spPr>
          <a:ln/>
        </p:spPr>
        <p:txBody>
          <a:bodyPr/>
          <a:lstStyle>
            <a:lvl1pPr>
              <a:defRPr/>
            </a:lvl1pPr>
          </a:lstStyle>
          <a:p>
            <a:pPr>
              <a:defRPr/>
            </a:pPr>
            <a:endParaRPr lang="en-US"/>
          </a:p>
        </p:txBody>
      </p:sp>
      <p:sp>
        <p:nvSpPr>
          <p:cNvPr id="6" name="Rectangle 51"/>
          <p:cNvSpPr>
            <a:spLocks noGrp="1" noChangeArrowheads="1"/>
          </p:cNvSpPr>
          <p:nvPr>
            <p:ph type="ftr" sz="quarter" idx="11"/>
          </p:nvPr>
        </p:nvSpPr>
        <p:spPr>
          <a:ln/>
        </p:spPr>
        <p:txBody>
          <a:bodyPr/>
          <a:lstStyle>
            <a:lvl1pPr>
              <a:defRPr/>
            </a:lvl1pPr>
          </a:lstStyle>
          <a:p>
            <a:pPr>
              <a:defRPr/>
            </a:pPr>
            <a:endParaRPr lang="en-US"/>
          </a:p>
        </p:txBody>
      </p:sp>
      <p:sp>
        <p:nvSpPr>
          <p:cNvPr id="7" name="Rectangle 52"/>
          <p:cNvSpPr>
            <a:spLocks noGrp="1" noChangeArrowheads="1"/>
          </p:cNvSpPr>
          <p:nvPr>
            <p:ph type="sldNum" sz="quarter" idx="12"/>
          </p:nvPr>
        </p:nvSpPr>
        <p:spPr>
          <a:ln/>
        </p:spPr>
        <p:txBody>
          <a:bodyPr/>
          <a:lstStyle>
            <a:lvl1pPr>
              <a:defRPr/>
            </a:lvl1pPr>
          </a:lstStyle>
          <a:p>
            <a:pPr>
              <a:defRPr/>
            </a:pPr>
            <a:fld id="{A39AE5AF-25B2-FE4A-A82D-0138A4AC351B}" type="slidenum">
              <a:rPr lang="en-US"/>
              <a:pPr>
                <a:defRPr/>
              </a:pPr>
              <a:t>‹#›</a:t>
            </a:fld>
            <a:endParaRPr lang="en-US"/>
          </a:p>
        </p:txBody>
      </p:sp>
    </p:spTree>
    <p:extLst>
      <p:ext uri="{BB962C8B-B14F-4D97-AF65-F5344CB8AC3E}">
        <p14:creationId xmlns:p14="http://schemas.microsoft.com/office/powerpoint/2010/main" val="13299693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0"/>
          <p:cNvSpPr>
            <a:spLocks noGrp="1" noChangeArrowheads="1"/>
          </p:cNvSpPr>
          <p:nvPr>
            <p:ph type="dt" sz="half" idx="10"/>
          </p:nvPr>
        </p:nvSpPr>
        <p:spPr>
          <a:ln/>
        </p:spPr>
        <p:txBody>
          <a:bodyPr/>
          <a:lstStyle>
            <a:lvl1pPr>
              <a:defRPr/>
            </a:lvl1pPr>
          </a:lstStyle>
          <a:p>
            <a:pPr>
              <a:defRPr/>
            </a:pPr>
            <a:endParaRPr lang="en-US"/>
          </a:p>
        </p:txBody>
      </p:sp>
      <p:sp>
        <p:nvSpPr>
          <p:cNvPr id="8" name="Rectangle 51"/>
          <p:cNvSpPr>
            <a:spLocks noGrp="1" noChangeArrowheads="1"/>
          </p:cNvSpPr>
          <p:nvPr>
            <p:ph type="ftr" sz="quarter" idx="11"/>
          </p:nvPr>
        </p:nvSpPr>
        <p:spPr>
          <a:ln/>
        </p:spPr>
        <p:txBody>
          <a:bodyPr/>
          <a:lstStyle>
            <a:lvl1pPr>
              <a:defRPr/>
            </a:lvl1pPr>
          </a:lstStyle>
          <a:p>
            <a:pPr>
              <a:defRPr/>
            </a:pPr>
            <a:endParaRPr lang="en-US"/>
          </a:p>
        </p:txBody>
      </p:sp>
      <p:sp>
        <p:nvSpPr>
          <p:cNvPr id="9" name="Rectangle 52"/>
          <p:cNvSpPr>
            <a:spLocks noGrp="1" noChangeArrowheads="1"/>
          </p:cNvSpPr>
          <p:nvPr>
            <p:ph type="sldNum" sz="quarter" idx="12"/>
          </p:nvPr>
        </p:nvSpPr>
        <p:spPr>
          <a:ln/>
        </p:spPr>
        <p:txBody>
          <a:bodyPr/>
          <a:lstStyle>
            <a:lvl1pPr>
              <a:defRPr/>
            </a:lvl1pPr>
          </a:lstStyle>
          <a:p>
            <a:pPr>
              <a:defRPr/>
            </a:pPr>
            <a:fld id="{777F8D3C-8939-6A41-8D97-AF44B20EC2F4}" type="slidenum">
              <a:rPr lang="en-US"/>
              <a:pPr>
                <a:defRPr/>
              </a:pPr>
              <a:t>‹#›</a:t>
            </a:fld>
            <a:endParaRPr lang="en-US"/>
          </a:p>
        </p:txBody>
      </p:sp>
    </p:spTree>
    <p:extLst>
      <p:ext uri="{BB962C8B-B14F-4D97-AF65-F5344CB8AC3E}">
        <p14:creationId xmlns:p14="http://schemas.microsoft.com/office/powerpoint/2010/main" val="41144036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0"/>
          <p:cNvSpPr>
            <a:spLocks noGrp="1" noChangeArrowheads="1"/>
          </p:cNvSpPr>
          <p:nvPr>
            <p:ph type="dt" sz="half" idx="10"/>
          </p:nvPr>
        </p:nvSpPr>
        <p:spPr>
          <a:ln/>
        </p:spPr>
        <p:txBody>
          <a:bodyPr/>
          <a:lstStyle>
            <a:lvl1pPr>
              <a:defRPr/>
            </a:lvl1pPr>
          </a:lstStyle>
          <a:p>
            <a:pPr>
              <a:defRPr/>
            </a:pPr>
            <a:endParaRPr lang="en-US"/>
          </a:p>
        </p:txBody>
      </p:sp>
      <p:sp>
        <p:nvSpPr>
          <p:cNvPr id="4" name="Rectangle 51"/>
          <p:cNvSpPr>
            <a:spLocks noGrp="1" noChangeArrowheads="1"/>
          </p:cNvSpPr>
          <p:nvPr>
            <p:ph type="ftr" sz="quarter" idx="11"/>
          </p:nvPr>
        </p:nvSpPr>
        <p:spPr>
          <a:ln/>
        </p:spPr>
        <p:txBody>
          <a:bodyPr/>
          <a:lstStyle>
            <a:lvl1pPr>
              <a:defRPr/>
            </a:lvl1pPr>
          </a:lstStyle>
          <a:p>
            <a:pPr>
              <a:defRPr/>
            </a:pPr>
            <a:endParaRPr lang="en-US"/>
          </a:p>
        </p:txBody>
      </p:sp>
      <p:sp>
        <p:nvSpPr>
          <p:cNvPr id="5" name="Rectangle 52"/>
          <p:cNvSpPr>
            <a:spLocks noGrp="1" noChangeArrowheads="1"/>
          </p:cNvSpPr>
          <p:nvPr>
            <p:ph type="sldNum" sz="quarter" idx="12"/>
          </p:nvPr>
        </p:nvSpPr>
        <p:spPr>
          <a:ln/>
        </p:spPr>
        <p:txBody>
          <a:bodyPr/>
          <a:lstStyle>
            <a:lvl1pPr>
              <a:defRPr/>
            </a:lvl1pPr>
          </a:lstStyle>
          <a:p>
            <a:pPr>
              <a:defRPr/>
            </a:pPr>
            <a:fld id="{DBDF882A-585D-6243-B3BD-76D8FACD4DAB}" type="slidenum">
              <a:rPr lang="en-US"/>
              <a:pPr>
                <a:defRPr/>
              </a:pPr>
              <a:t>‹#›</a:t>
            </a:fld>
            <a:endParaRPr lang="en-US"/>
          </a:p>
        </p:txBody>
      </p:sp>
    </p:spTree>
    <p:extLst>
      <p:ext uri="{BB962C8B-B14F-4D97-AF65-F5344CB8AC3E}">
        <p14:creationId xmlns:p14="http://schemas.microsoft.com/office/powerpoint/2010/main" val="192526470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0"/>
          <p:cNvSpPr>
            <a:spLocks noGrp="1" noChangeArrowheads="1"/>
          </p:cNvSpPr>
          <p:nvPr>
            <p:ph type="dt" sz="half" idx="10"/>
          </p:nvPr>
        </p:nvSpPr>
        <p:spPr>
          <a:ln/>
        </p:spPr>
        <p:txBody>
          <a:bodyPr/>
          <a:lstStyle>
            <a:lvl1pPr>
              <a:defRPr/>
            </a:lvl1pPr>
          </a:lstStyle>
          <a:p>
            <a:pPr>
              <a:defRPr/>
            </a:pPr>
            <a:endParaRPr lang="en-US"/>
          </a:p>
        </p:txBody>
      </p:sp>
      <p:sp>
        <p:nvSpPr>
          <p:cNvPr id="3" name="Rectangle 51"/>
          <p:cNvSpPr>
            <a:spLocks noGrp="1" noChangeArrowheads="1"/>
          </p:cNvSpPr>
          <p:nvPr>
            <p:ph type="ftr" sz="quarter" idx="11"/>
          </p:nvPr>
        </p:nvSpPr>
        <p:spPr>
          <a:ln/>
        </p:spPr>
        <p:txBody>
          <a:bodyPr/>
          <a:lstStyle>
            <a:lvl1pPr>
              <a:defRPr/>
            </a:lvl1pPr>
          </a:lstStyle>
          <a:p>
            <a:pPr>
              <a:defRPr/>
            </a:pPr>
            <a:endParaRPr lang="en-US"/>
          </a:p>
        </p:txBody>
      </p:sp>
      <p:sp>
        <p:nvSpPr>
          <p:cNvPr id="4" name="Rectangle 52"/>
          <p:cNvSpPr>
            <a:spLocks noGrp="1" noChangeArrowheads="1"/>
          </p:cNvSpPr>
          <p:nvPr>
            <p:ph type="sldNum" sz="quarter" idx="12"/>
          </p:nvPr>
        </p:nvSpPr>
        <p:spPr>
          <a:ln/>
        </p:spPr>
        <p:txBody>
          <a:bodyPr/>
          <a:lstStyle>
            <a:lvl1pPr>
              <a:defRPr/>
            </a:lvl1pPr>
          </a:lstStyle>
          <a:p>
            <a:pPr>
              <a:defRPr/>
            </a:pPr>
            <a:fld id="{823A4AAD-BD82-874D-8627-A359D522921D}" type="slidenum">
              <a:rPr lang="en-US"/>
              <a:pPr>
                <a:defRPr/>
              </a:pPr>
              <a:t>‹#›</a:t>
            </a:fld>
            <a:endParaRPr lang="en-US"/>
          </a:p>
        </p:txBody>
      </p:sp>
    </p:spTree>
    <p:extLst>
      <p:ext uri="{BB962C8B-B14F-4D97-AF65-F5344CB8AC3E}">
        <p14:creationId xmlns:p14="http://schemas.microsoft.com/office/powerpoint/2010/main" val="10379303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0"/>
          <p:cNvSpPr>
            <a:spLocks noGrp="1" noChangeArrowheads="1"/>
          </p:cNvSpPr>
          <p:nvPr>
            <p:ph type="dt" sz="half" idx="10"/>
          </p:nvPr>
        </p:nvSpPr>
        <p:spPr>
          <a:ln/>
        </p:spPr>
        <p:txBody>
          <a:bodyPr/>
          <a:lstStyle>
            <a:lvl1pPr>
              <a:defRPr/>
            </a:lvl1pPr>
          </a:lstStyle>
          <a:p>
            <a:pPr>
              <a:defRPr/>
            </a:pPr>
            <a:endParaRPr lang="en-US"/>
          </a:p>
        </p:txBody>
      </p:sp>
      <p:sp>
        <p:nvSpPr>
          <p:cNvPr id="6" name="Rectangle 51"/>
          <p:cNvSpPr>
            <a:spLocks noGrp="1" noChangeArrowheads="1"/>
          </p:cNvSpPr>
          <p:nvPr>
            <p:ph type="ftr" sz="quarter" idx="11"/>
          </p:nvPr>
        </p:nvSpPr>
        <p:spPr>
          <a:ln/>
        </p:spPr>
        <p:txBody>
          <a:bodyPr/>
          <a:lstStyle>
            <a:lvl1pPr>
              <a:defRPr/>
            </a:lvl1pPr>
          </a:lstStyle>
          <a:p>
            <a:pPr>
              <a:defRPr/>
            </a:pPr>
            <a:endParaRPr lang="en-US"/>
          </a:p>
        </p:txBody>
      </p:sp>
      <p:sp>
        <p:nvSpPr>
          <p:cNvPr id="7" name="Rectangle 52"/>
          <p:cNvSpPr>
            <a:spLocks noGrp="1" noChangeArrowheads="1"/>
          </p:cNvSpPr>
          <p:nvPr>
            <p:ph type="sldNum" sz="quarter" idx="12"/>
          </p:nvPr>
        </p:nvSpPr>
        <p:spPr>
          <a:ln/>
        </p:spPr>
        <p:txBody>
          <a:bodyPr/>
          <a:lstStyle>
            <a:lvl1pPr>
              <a:defRPr/>
            </a:lvl1pPr>
          </a:lstStyle>
          <a:p>
            <a:pPr>
              <a:defRPr/>
            </a:pPr>
            <a:fld id="{23C3C642-81CB-E94B-86D5-7568C1A13CE0}" type="slidenum">
              <a:rPr lang="en-US"/>
              <a:pPr>
                <a:defRPr/>
              </a:pPr>
              <a:t>‹#›</a:t>
            </a:fld>
            <a:endParaRPr lang="en-US"/>
          </a:p>
        </p:txBody>
      </p:sp>
    </p:spTree>
    <p:extLst>
      <p:ext uri="{BB962C8B-B14F-4D97-AF65-F5344CB8AC3E}">
        <p14:creationId xmlns:p14="http://schemas.microsoft.com/office/powerpoint/2010/main" val="10013801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0"/>
          <p:cNvSpPr>
            <a:spLocks noGrp="1" noChangeArrowheads="1"/>
          </p:cNvSpPr>
          <p:nvPr>
            <p:ph type="dt" sz="half" idx="10"/>
          </p:nvPr>
        </p:nvSpPr>
        <p:spPr>
          <a:ln/>
        </p:spPr>
        <p:txBody>
          <a:bodyPr/>
          <a:lstStyle>
            <a:lvl1pPr>
              <a:defRPr/>
            </a:lvl1pPr>
          </a:lstStyle>
          <a:p>
            <a:pPr>
              <a:defRPr/>
            </a:pPr>
            <a:endParaRPr lang="en-US"/>
          </a:p>
        </p:txBody>
      </p:sp>
      <p:sp>
        <p:nvSpPr>
          <p:cNvPr id="6" name="Rectangle 51"/>
          <p:cNvSpPr>
            <a:spLocks noGrp="1" noChangeArrowheads="1"/>
          </p:cNvSpPr>
          <p:nvPr>
            <p:ph type="ftr" sz="quarter" idx="11"/>
          </p:nvPr>
        </p:nvSpPr>
        <p:spPr>
          <a:ln/>
        </p:spPr>
        <p:txBody>
          <a:bodyPr/>
          <a:lstStyle>
            <a:lvl1pPr>
              <a:defRPr/>
            </a:lvl1pPr>
          </a:lstStyle>
          <a:p>
            <a:pPr>
              <a:defRPr/>
            </a:pPr>
            <a:endParaRPr lang="en-US"/>
          </a:p>
        </p:txBody>
      </p:sp>
      <p:sp>
        <p:nvSpPr>
          <p:cNvPr id="7" name="Rectangle 52"/>
          <p:cNvSpPr>
            <a:spLocks noGrp="1" noChangeArrowheads="1"/>
          </p:cNvSpPr>
          <p:nvPr>
            <p:ph type="sldNum" sz="quarter" idx="12"/>
          </p:nvPr>
        </p:nvSpPr>
        <p:spPr>
          <a:ln/>
        </p:spPr>
        <p:txBody>
          <a:bodyPr/>
          <a:lstStyle>
            <a:lvl1pPr>
              <a:defRPr/>
            </a:lvl1pPr>
          </a:lstStyle>
          <a:p>
            <a:pPr>
              <a:defRPr/>
            </a:pPr>
            <a:fld id="{3CC255F8-65FC-A641-8FCC-33004A2FD0E6}" type="slidenum">
              <a:rPr lang="en-US"/>
              <a:pPr>
                <a:defRPr/>
              </a:pPr>
              <a:t>‹#›</a:t>
            </a:fld>
            <a:endParaRPr lang="en-US"/>
          </a:p>
        </p:txBody>
      </p:sp>
    </p:spTree>
    <p:extLst>
      <p:ext uri="{BB962C8B-B14F-4D97-AF65-F5344CB8AC3E}">
        <p14:creationId xmlns:p14="http://schemas.microsoft.com/office/powerpoint/2010/main" val="326624915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0"/>
          <p:cNvSpPr>
            <a:spLocks noGrp="1" noChangeArrowheads="1"/>
          </p:cNvSpPr>
          <p:nvPr>
            <p:ph type="dt" sz="half" idx="10"/>
          </p:nvPr>
        </p:nvSpPr>
        <p:spPr>
          <a:ln/>
        </p:spPr>
        <p:txBody>
          <a:bodyPr/>
          <a:lstStyle>
            <a:lvl1pPr>
              <a:defRPr/>
            </a:lvl1pPr>
          </a:lstStyle>
          <a:p>
            <a:pPr>
              <a:defRPr/>
            </a:pPr>
            <a:endParaRPr lang="en-US"/>
          </a:p>
        </p:txBody>
      </p:sp>
      <p:sp>
        <p:nvSpPr>
          <p:cNvPr id="5" name="Rectangle 51"/>
          <p:cNvSpPr>
            <a:spLocks noGrp="1" noChangeArrowheads="1"/>
          </p:cNvSpPr>
          <p:nvPr>
            <p:ph type="ftr" sz="quarter" idx="11"/>
          </p:nvPr>
        </p:nvSpPr>
        <p:spPr>
          <a:ln/>
        </p:spPr>
        <p:txBody>
          <a:bodyPr/>
          <a:lstStyle>
            <a:lvl1pPr>
              <a:defRPr/>
            </a:lvl1pPr>
          </a:lstStyle>
          <a:p>
            <a:pPr>
              <a:defRPr/>
            </a:pPr>
            <a:endParaRPr lang="en-US"/>
          </a:p>
        </p:txBody>
      </p:sp>
      <p:sp>
        <p:nvSpPr>
          <p:cNvPr id="6" name="Rectangle 52"/>
          <p:cNvSpPr>
            <a:spLocks noGrp="1" noChangeArrowheads="1"/>
          </p:cNvSpPr>
          <p:nvPr>
            <p:ph type="sldNum" sz="quarter" idx="12"/>
          </p:nvPr>
        </p:nvSpPr>
        <p:spPr>
          <a:ln/>
        </p:spPr>
        <p:txBody>
          <a:bodyPr/>
          <a:lstStyle>
            <a:lvl1pPr>
              <a:defRPr/>
            </a:lvl1pPr>
          </a:lstStyle>
          <a:p>
            <a:pPr>
              <a:defRPr/>
            </a:pPr>
            <a:fld id="{82274001-333C-504D-B500-7814CC10BB15}" type="slidenum">
              <a:rPr lang="en-US"/>
              <a:pPr>
                <a:defRPr/>
              </a:pPr>
              <a:t>‹#›</a:t>
            </a:fld>
            <a:endParaRPr lang="en-US"/>
          </a:p>
        </p:txBody>
      </p:sp>
    </p:spTree>
    <p:extLst>
      <p:ext uri="{BB962C8B-B14F-4D97-AF65-F5344CB8AC3E}">
        <p14:creationId xmlns:p14="http://schemas.microsoft.com/office/powerpoint/2010/main" val="12342014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0"/>
          <p:cNvSpPr>
            <a:spLocks noGrp="1" noChangeArrowheads="1"/>
          </p:cNvSpPr>
          <p:nvPr>
            <p:ph type="dt" sz="half" idx="10"/>
          </p:nvPr>
        </p:nvSpPr>
        <p:spPr>
          <a:ln/>
        </p:spPr>
        <p:txBody>
          <a:bodyPr/>
          <a:lstStyle>
            <a:lvl1pPr>
              <a:defRPr/>
            </a:lvl1pPr>
          </a:lstStyle>
          <a:p>
            <a:pPr>
              <a:defRPr/>
            </a:pPr>
            <a:endParaRPr lang="en-US"/>
          </a:p>
        </p:txBody>
      </p:sp>
      <p:sp>
        <p:nvSpPr>
          <p:cNvPr id="5" name="Rectangle 51"/>
          <p:cNvSpPr>
            <a:spLocks noGrp="1" noChangeArrowheads="1"/>
          </p:cNvSpPr>
          <p:nvPr>
            <p:ph type="ftr" sz="quarter" idx="11"/>
          </p:nvPr>
        </p:nvSpPr>
        <p:spPr>
          <a:ln/>
        </p:spPr>
        <p:txBody>
          <a:bodyPr/>
          <a:lstStyle>
            <a:lvl1pPr>
              <a:defRPr/>
            </a:lvl1pPr>
          </a:lstStyle>
          <a:p>
            <a:pPr>
              <a:defRPr/>
            </a:pPr>
            <a:endParaRPr lang="en-US"/>
          </a:p>
        </p:txBody>
      </p:sp>
      <p:sp>
        <p:nvSpPr>
          <p:cNvPr id="6" name="Rectangle 52"/>
          <p:cNvSpPr>
            <a:spLocks noGrp="1" noChangeArrowheads="1"/>
          </p:cNvSpPr>
          <p:nvPr>
            <p:ph type="sldNum" sz="quarter" idx="12"/>
          </p:nvPr>
        </p:nvSpPr>
        <p:spPr>
          <a:ln/>
        </p:spPr>
        <p:txBody>
          <a:bodyPr/>
          <a:lstStyle>
            <a:lvl1pPr>
              <a:defRPr/>
            </a:lvl1pPr>
          </a:lstStyle>
          <a:p>
            <a:pPr>
              <a:defRPr/>
            </a:pPr>
            <a:fld id="{DBF18771-2984-5742-8CC1-5E16DAD69D78}" type="slidenum">
              <a:rPr lang="en-US"/>
              <a:pPr>
                <a:defRPr/>
              </a:pPr>
              <a:t>‹#›</a:t>
            </a:fld>
            <a:endParaRPr lang="en-US"/>
          </a:p>
        </p:txBody>
      </p:sp>
    </p:spTree>
    <p:extLst>
      <p:ext uri="{BB962C8B-B14F-4D97-AF65-F5344CB8AC3E}">
        <p14:creationId xmlns:p14="http://schemas.microsoft.com/office/powerpoint/2010/main" val="36203867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charset="0"/>
              </a:defRPr>
            </a:lvl1pPr>
          </a:lstStyle>
          <a:p>
            <a:pPr>
              <a:defRPr/>
            </a:pPr>
            <a:fld id="{6B30EDD1-4542-B740-B048-3C764212ABE6}" type="slidenum">
              <a:rPr lang="en-US"/>
              <a:pPr>
                <a:defRPr/>
              </a:pPr>
              <a:t>‹#›</a:t>
            </a:fld>
            <a:endParaRPr lang="en-US"/>
          </a:p>
        </p:txBody>
      </p:sp>
    </p:spTree>
    <p:extLst>
      <p:ext uri="{BB962C8B-B14F-4D97-AF65-F5344CB8AC3E}">
        <p14:creationId xmlns:p14="http://schemas.microsoft.com/office/powerpoint/2010/main" val="192429122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charset="0"/>
              </a:defRPr>
            </a:lvl1pPr>
          </a:lstStyle>
          <a:p>
            <a:pPr>
              <a:defRPr/>
            </a:pPr>
            <a:fld id="{2CA8A792-4BA4-694D-B040-F3A52A8C181F}" type="slidenum">
              <a:rPr lang="en-US"/>
              <a:pPr>
                <a:defRPr/>
              </a:pPr>
              <a:t>‹#›</a:t>
            </a:fld>
            <a:endParaRPr lang="en-US"/>
          </a:p>
        </p:txBody>
      </p:sp>
    </p:spTree>
    <p:extLst>
      <p:ext uri="{BB962C8B-B14F-4D97-AF65-F5344CB8AC3E}">
        <p14:creationId xmlns:p14="http://schemas.microsoft.com/office/powerpoint/2010/main" val="1793416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B387B9-BADB-BF4D-AE01-4656AF64EFB3}" type="slidenum">
              <a:rPr lang="en-US"/>
              <a:pPr>
                <a:defRPr/>
              </a:pPr>
              <a:t>‹#›</a:t>
            </a:fld>
            <a:endParaRPr lang="en-US"/>
          </a:p>
        </p:txBody>
      </p:sp>
    </p:spTree>
    <p:extLst>
      <p:ext uri="{BB962C8B-B14F-4D97-AF65-F5344CB8AC3E}">
        <p14:creationId xmlns:p14="http://schemas.microsoft.com/office/powerpoint/2010/main" val="32945383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charset="0"/>
              </a:defRPr>
            </a:lvl1pPr>
          </a:lstStyle>
          <a:p>
            <a:pPr>
              <a:defRPr/>
            </a:pPr>
            <a:fld id="{CEE8B313-1144-A74D-9027-50F5516F027D}" type="slidenum">
              <a:rPr lang="en-US"/>
              <a:pPr>
                <a:defRPr/>
              </a:pPr>
              <a:t>‹#›</a:t>
            </a:fld>
            <a:endParaRPr lang="en-US"/>
          </a:p>
        </p:txBody>
      </p:sp>
    </p:spTree>
    <p:extLst>
      <p:ext uri="{BB962C8B-B14F-4D97-AF65-F5344CB8AC3E}">
        <p14:creationId xmlns:p14="http://schemas.microsoft.com/office/powerpoint/2010/main" val="29926385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Arial" charset="0"/>
              </a:defRPr>
            </a:lvl1pPr>
          </a:lstStyle>
          <a:p>
            <a:pPr>
              <a:defRPr/>
            </a:pPr>
            <a:fld id="{0B874984-19E5-BD48-B8B1-47A09C6CCAE2}" type="slidenum">
              <a:rPr lang="en-US"/>
              <a:pPr>
                <a:defRPr/>
              </a:pPr>
              <a:t>‹#›</a:t>
            </a:fld>
            <a:endParaRPr lang="en-US"/>
          </a:p>
        </p:txBody>
      </p:sp>
    </p:spTree>
    <p:extLst>
      <p:ext uri="{BB962C8B-B14F-4D97-AF65-F5344CB8AC3E}">
        <p14:creationId xmlns:p14="http://schemas.microsoft.com/office/powerpoint/2010/main" val="2502533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latin typeface="Arial" charset="0"/>
              </a:defRPr>
            </a:lvl1pPr>
          </a:lstStyle>
          <a:p>
            <a:pPr>
              <a:defRPr/>
            </a:pPr>
            <a:fld id="{100FB2E8-CFEF-2142-9577-AB810E271DF6}" type="slidenum">
              <a:rPr lang="en-US"/>
              <a:pPr>
                <a:defRPr/>
              </a:pPr>
              <a:t>‹#›</a:t>
            </a:fld>
            <a:endParaRPr lang="en-US"/>
          </a:p>
        </p:txBody>
      </p:sp>
    </p:spTree>
    <p:extLst>
      <p:ext uri="{BB962C8B-B14F-4D97-AF65-F5344CB8AC3E}">
        <p14:creationId xmlns:p14="http://schemas.microsoft.com/office/powerpoint/2010/main" val="259820447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latin typeface="Arial" charset="0"/>
              </a:defRPr>
            </a:lvl1pPr>
          </a:lstStyle>
          <a:p>
            <a:pPr>
              <a:defRPr/>
            </a:pPr>
            <a:fld id="{5DDFE01A-BAD1-F34F-8BA8-38A0623F5579}" type="slidenum">
              <a:rPr lang="en-US"/>
              <a:pPr>
                <a:defRPr/>
              </a:pPr>
              <a:t>‹#›</a:t>
            </a:fld>
            <a:endParaRPr lang="en-US"/>
          </a:p>
        </p:txBody>
      </p:sp>
    </p:spTree>
    <p:extLst>
      <p:ext uri="{BB962C8B-B14F-4D97-AF65-F5344CB8AC3E}">
        <p14:creationId xmlns:p14="http://schemas.microsoft.com/office/powerpoint/2010/main" val="40878263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latin typeface="Arial" charset="0"/>
              </a:defRPr>
            </a:lvl1pPr>
          </a:lstStyle>
          <a:p>
            <a:pPr>
              <a:defRPr/>
            </a:pPr>
            <a:fld id="{0FF53121-200C-B543-B305-528BB0A5BA2E}" type="slidenum">
              <a:rPr lang="en-US"/>
              <a:pPr>
                <a:defRPr/>
              </a:pPr>
              <a:t>‹#›</a:t>
            </a:fld>
            <a:endParaRPr lang="en-US"/>
          </a:p>
        </p:txBody>
      </p:sp>
    </p:spTree>
    <p:extLst>
      <p:ext uri="{BB962C8B-B14F-4D97-AF65-F5344CB8AC3E}">
        <p14:creationId xmlns:p14="http://schemas.microsoft.com/office/powerpoint/2010/main" val="8774533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Arial" charset="0"/>
              </a:defRPr>
            </a:lvl1pPr>
          </a:lstStyle>
          <a:p>
            <a:pPr>
              <a:defRPr/>
            </a:pPr>
            <a:fld id="{F2A6F1B9-B08A-804E-AD1C-0AB4A991FD8D}" type="slidenum">
              <a:rPr lang="en-US"/>
              <a:pPr>
                <a:defRPr/>
              </a:pPr>
              <a:t>‹#›</a:t>
            </a:fld>
            <a:endParaRPr lang="en-US"/>
          </a:p>
        </p:txBody>
      </p:sp>
    </p:spTree>
    <p:extLst>
      <p:ext uri="{BB962C8B-B14F-4D97-AF65-F5344CB8AC3E}">
        <p14:creationId xmlns:p14="http://schemas.microsoft.com/office/powerpoint/2010/main" val="27456717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latin typeface="Arial" charset="0"/>
              </a:defRPr>
            </a:lvl1pPr>
          </a:lstStyle>
          <a:p>
            <a:pPr>
              <a:defRPr/>
            </a:pPr>
            <a:fld id="{5876C1D9-A86E-FC4F-9C24-76437C423AC8}" type="slidenum">
              <a:rPr lang="en-US"/>
              <a:pPr>
                <a:defRPr/>
              </a:pPr>
              <a:t>‹#›</a:t>
            </a:fld>
            <a:endParaRPr lang="en-US"/>
          </a:p>
        </p:txBody>
      </p:sp>
    </p:spTree>
    <p:extLst>
      <p:ext uri="{BB962C8B-B14F-4D97-AF65-F5344CB8AC3E}">
        <p14:creationId xmlns:p14="http://schemas.microsoft.com/office/powerpoint/2010/main" val="32704913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charset="0"/>
              </a:defRPr>
            </a:lvl1pPr>
          </a:lstStyle>
          <a:p>
            <a:pPr>
              <a:defRPr/>
            </a:pPr>
            <a:fld id="{53931A07-672D-3241-A0B5-9088CF1C48DC}" type="slidenum">
              <a:rPr lang="en-US"/>
              <a:pPr>
                <a:defRPr/>
              </a:pPr>
              <a:t>‹#›</a:t>
            </a:fld>
            <a:endParaRPr lang="en-US"/>
          </a:p>
        </p:txBody>
      </p:sp>
    </p:spTree>
    <p:extLst>
      <p:ext uri="{BB962C8B-B14F-4D97-AF65-F5344CB8AC3E}">
        <p14:creationId xmlns:p14="http://schemas.microsoft.com/office/powerpoint/2010/main" val="26508541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charset="0"/>
              </a:defRPr>
            </a:lvl1pPr>
          </a:lstStyle>
          <a:p>
            <a:pPr>
              <a:defRPr/>
            </a:pPr>
            <a:fld id="{5CE83948-55A4-A040-90B1-56236EFD38C0}" type="slidenum">
              <a:rPr lang="en-US"/>
              <a:pPr>
                <a:defRPr/>
              </a:pPr>
              <a:t>‹#›</a:t>
            </a:fld>
            <a:endParaRPr lang="en-US"/>
          </a:p>
        </p:txBody>
      </p:sp>
    </p:spTree>
    <p:extLst>
      <p:ext uri="{BB962C8B-B14F-4D97-AF65-F5344CB8AC3E}">
        <p14:creationId xmlns:p14="http://schemas.microsoft.com/office/powerpoint/2010/main" val="362519903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8498" name="Rectangle 1026"/>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8499" name="Rectangle 1027"/>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B07A6C1-B207-6440-A937-DE958269EB78}" type="slidenum">
              <a:rPr lang="en-US"/>
              <a:pPr>
                <a:defRPr/>
              </a:pPr>
              <a:t>‹#›</a:t>
            </a:fld>
            <a:endParaRPr lang="en-US"/>
          </a:p>
        </p:txBody>
      </p:sp>
    </p:spTree>
    <p:extLst>
      <p:ext uri="{BB962C8B-B14F-4D97-AF65-F5344CB8AC3E}">
        <p14:creationId xmlns:p14="http://schemas.microsoft.com/office/powerpoint/2010/main" val="3449703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088B53-C37E-0043-B9DF-9CBC14D20BAB}" type="slidenum">
              <a:rPr lang="en-US"/>
              <a:pPr>
                <a:defRPr/>
              </a:pPr>
              <a:t>‹#›</a:t>
            </a:fld>
            <a:endParaRPr lang="en-US"/>
          </a:p>
        </p:txBody>
      </p:sp>
    </p:spTree>
    <p:extLst>
      <p:ext uri="{BB962C8B-B14F-4D97-AF65-F5344CB8AC3E}">
        <p14:creationId xmlns:p14="http://schemas.microsoft.com/office/powerpoint/2010/main" val="17720730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65C40AC-A732-F54E-ABDB-09BE21934A29}" type="slidenum">
              <a:rPr lang="en-US"/>
              <a:pPr>
                <a:defRPr/>
              </a:pPr>
              <a:t>‹#›</a:t>
            </a:fld>
            <a:endParaRPr lang="en-US"/>
          </a:p>
        </p:txBody>
      </p:sp>
    </p:spTree>
    <p:extLst>
      <p:ext uri="{BB962C8B-B14F-4D97-AF65-F5344CB8AC3E}">
        <p14:creationId xmlns:p14="http://schemas.microsoft.com/office/powerpoint/2010/main" val="42649771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7548275-D5B0-234B-9CCD-4CD4D1DC8D43}" type="slidenum">
              <a:rPr lang="en-US"/>
              <a:pPr>
                <a:defRPr/>
              </a:pPr>
              <a:t>‹#›</a:t>
            </a:fld>
            <a:endParaRPr lang="en-US"/>
          </a:p>
        </p:txBody>
      </p:sp>
    </p:spTree>
    <p:extLst>
      <p:ext uri="{BB962C8B-B14F-4D97-AF65-F5344CB8AC3E}">
        <p14:creationId xmlns:p14="http://schemas.microsoft.com/office/powerpoint/2010/main" val="139675597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B444496-86C5-204C-8094-EA2D746D7F76}" type="slidenum">
              <a:rPr lang="en-US"/>
              <a:pPr>
                <a:defRPr/>
              </a:pPr>
              <a:t>‹#›</a:t>
            </a:fld>
            <a:endParaRPr lang="en-US"/>
          </a:p>
        </p:txBody>
      </p:sp>
    </p:spTree>
    <p:extLst>
      <p:ext uri="{BB962C8B-B14F-4D97-AF65-F5344CB8AC3E}">
        <p14:creationId xmlns:p14="http://schemas.microsoft.com/office/powerpoint/2010/main" val="1771150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6062D73-D91F-274D-8B54-E67584A3EAE2}" type="slidenum">
              <a:rPr lang="en-US"/>
              <a:pPr>
                <a:defRPr/>
              </a:pPr>
              <a:t>‹#›</a:t>
            </a:fld>
            <a:endParaRPr lang="en-US"/>
          </a:p>
        </p:txBody>
      </p:sp>
    </p:spTree>
    <p:extLst>
      <p:ext uri="{BB962C8B-B14F-4D97-AF65-F5344CB8AC3E}">
        <p14:creationId xmlns:p14="http://schemas.microsoft.com/office/powerpoint/2010/main" val="18177058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CDFEB2D5-DD36-BD4F-91FA-0A80A417E7AB}" type="slidenum">
              <a:rPr lang="en-US"/>
              <a:pPr>
                <a:defRPr/>
              </a:pPr>
              <a:t>‹#›</a:t>
            </a:fld>
            <a:endParaRPr lang="en-US"/>
          </a:p>
        </p:txBody>
      </p:sp>
    </p:spTree>
    <p:extLst>
      <p:ext uri="{BB962C8B-B14F-4D97-AF65-F5344CB8AC3E}">
        <p14:creationId xmlns:p14="http://schemas.microsoft.com/office/powerpoint/2010/main" val="18862324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EF27FED0-15F9-E249-AE8F-E7AD6DF83192}" type="slidenum">
              <a:rPr lang="en-US"/>
              <a:pPr>
                <a:defRPr/>
              </a:pPr>
              <a:t>‹#›</a:t>
            </a:fld>
            <a:endParaRPr lang="en-US"/>
          </a:p>
        </p:txBody>
      </p:sp>
    </p:spTree>
    <p:extLst>
      <p:ext uri="{BB962C8B-B14F-4D97-AF65-F5344CB8AC3E}">
        <p14:creationId xmlns:p14="http://schemas.microsoft.com/office/powerpoint/2010/main" val="369267514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D6866D8-858B-8247-AEB8-80E6C0390AED}" type="slidenum">
              <a:rPr lang="en-US"/>
              <a:pPr>
                <a:defRPr/>
              </a:pPr>
              <a:t>‹#›</a:t>
            </a:fld>
            <a:endParaRPr lang="en-US"/>
          </a:p>
        </p:txBody>
      </p:sp>
    </p:spTree>
    <p:extLst>
      <p:ext uri="{BB962C8B-B14F-4D97-AF65-F5344CB8AC3E}">
        <p14:creationId xmlns:p14="http://schemas.microsoft.com/office/powerpoint/2010/main" val="12387417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71058950-AA0D-A140-B5CD-98B5CA503E68}" type="slidenum">
              <a:rPr lang="en-US"/>
              <a:pPr>
                <a:defRPr/>
              </a:pPr>
              <a:t>‹#›</a:t>
            </a:fld>
            <a:endParaRPr lang="en-US"/>
          </a:p>
        </p:txBody>
      </p:sp>
    </p:spTree>
    <p:extLst>
      <p:ext uri="{BB962C8B-B14F-4D97-AF65-F5344CB8AC3E}">
        <p14:creationId xmlns:p14="http://schemas.microsoft.com/office/powerpoint/2010/main" val="28024588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711A5998-8CF6-6646-89DA-14D12D1BF514}" type="slidenum">
              <a:rPr lang="en-US"/>
              <a:pPr>
                <a:defRPr/>
              </a:pPr>
              <a:t>‹#›</a:t>
            </a:fld>
            <a:endParaRPr lang="en-US"/>
          </a:p>
        </p:txBody>
      </p:sp>
    </p:spTree>
    <p:extLst>
      <p:ext uri="{BB962C8B-B14F-4D97-AF65-F5344CB8AC3E}">
        <p14:creationId xmlns:p14="http://schemas.microsoft.com/office/powerpoint/2010/main" val="218603773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D5FF73DF-0D64-5447-8A6E-43DE175A805F}" type="slidenum">
              <a:rPr lang="en-US"/>
              <a:pPr>
                <a:defRPr/>
              </a:pPr>
              <a:t>‹#›</a:t>
            </a:fld>
            <a:endParaRPr lang="en-US"/>
          </a:p>
        </p:txBody>
      </p:sp>
    </p:spTree>
    <p:extLst>
      <p:ext uri="{BB962C8B-B14F-4D97-AF65-F5344CB8AC3E}">
        <p14:creationId xmlns:p14="http://schemas.microsoft.com/office/powerpoint/2010/main" val="743898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theme" Target="../theme/theme13.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6.jpe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16.xml"/><Relationship Id="rId1" Type="http://schemas.openxmlformats.org/officeDocument/2006/relationships/slideLayout" Target="../slideLayouts/slideLayout16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image" Target="../media/image7.png"/><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theme" Target="../theme/theme17.xml"/><Relationship Id="rId2" Type="http://schemas.openxmlformats.org/officeDocument/2006/relationships/slideLayout" Target="../slideLayouts/slideLayout168.xml"/><Relationship Id="rId16" Type="http://schemas.openxmlformats.org/officeDocument/2006/relationships/image" Target="../media/image10.png"/><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5" Type="http://schemas.openxmlformats.org/officeDocument/2006/relationships/image" Target="../media/image9.png"/><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image" Target="../media/image8.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5.xml"/><Relationship Id="rId3" Type="http://schemas.openxmlformats.org/officeDocument/2006/relationships/slideLayout" Target="../slideLayouts/slideLayout180.xml"/><Relationship Id="rId7" Type="http://schemas.openxmlformats.org/officeDocument/2006/relationships/slideLayout" Target="../slideLayouts/slideLayout184.xml"/><Relationship Id="rId12" Type="http://schemas.openxmlformats.org/officeDocument/2006/relationships/theme" Target="../theme/theme18.xml"/><Relationship Id="rId2" Type="http://schemas.openxmlformats.org/officeDocument/2006/relationships/slideLayout" Target="../slideLayouts/slideLayout179.xml"/><Relationship Id="rId1" Type="http://schemas.openxmlformats.org/officeDocument/2006/relationships/slideLayout" Target="../slideLayouts/slideLayout178.xml"/><Relationship Id="rId6" Type="http://schemas.openxmlformats.org/officeDocument/2006/relationships/slideLayout" Target="../slideLayouts/slideLayout183.xml"/><Relationship Id="rId11" Type="http://schemas.openxmlformats.org/officeDocument/2006/relationships/slideLayout" Target="../slideLayouts/slideLayout188.xml"/><Relationship Id="rId5" Type="http://schemas.openxmlformats.org/officeDocument/2006/relationships/slideLayout" Target="../slideLayouts/slideLayout182.xml"/><Relationship Id="rId10" Type="http://schemas.openxmlformats.org/officeDocument/2006/relationships/slideLayout" Target="../slideLayouts/slideLayout187.xml"/><Relationship Id="rId4" Type="http://schemas.openxmlformats.org/officeDocument/2006/relationships/slideLayout" Target="../slideLayouts/slideLayout181.xml"/><Relationship Id="rId9" Type="http://schemas.openxmlformats.org/officeDocument/2006/relationships/slideLayout" Target="../slideLayouts/slideLayout186.xml"/></Relationships>
</file>

<file path=ppt/slideMasters/_rels/slideMaster1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theme" Target="../theme/theme19.xml"/><Relationship Id="rId1" Type="http://schemas.openxmlformats.org/officeDocument/2006/relationships/slideLayout" Target="../slideLayouts/slideLayout18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97.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theme" Target="../theme/theme20.xml"/><Relationship Id="rId2" Type="http://schemas.openxmlformats.org/officeDocument/2006/relationships/slideLayout" Target="../slideLayouts/slideLayout191.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08.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theme" Target="../theme/theme21.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image" Target="../media/image16.jpeg"/><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theme" Target="../theme/theme22.xml"/><Relationship Id="rId2" Type="http://schemas.openxmlformats.org/officeDocument/2006/relationships/slideLayout" Target="../slideLayouts/slideLayout213.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4.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9.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2DD74653-2981-FE4E-B1D6-3753F9EA41E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560" r:id="rId1"/>
    <p:sldLayoutId id="2147484561" r:id="rId2"/>
    <p:sldLayoutId id="2147484562" r:id="rId3"/>
    <p:sldLayoutId id="2147484563" r:id="rId4"/>
    <p:sldLayoutId id="2147484564" r:id="rId5"/>
    <p:sldLayoutId id="2147484565" r:id="rId6"/>
    <p:sldLayoutId id="2147484566" r:id="rId7"/>
    <p:sldLayoutId id="2147484567" r:id="rId8"/>
    <p:sldLayoutId id="2147484568" r:id="rId9"/>
    <p:sldLayoutId id="2147484569" r:id="rId10"/>
    <p:sldLayoutId id="214748457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6pPr>
      <a:lvl7pPr marL="9144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7pPr>
      <a:lvl8pPr marL="13716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8pPr>
      <a:lvl9pPr marL="1828800" algn="ctr" rtl="0" fontAlgn="base">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0466"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90467"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8980"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Osaka" charset="0"/>
                <a:cs typeface="Osaka" charset="0"/>
              </a:defRPr>
            </a:lvl1pPr>
          </a:lstStyle>
          <a:p>
            <a:pPr>
              <a:defRPr/>
            </a:pPr>
            <a:endParaRPr lang="en-US"/>
          </a:p>
        </p:txBody>
      </p:sp>
      <p:sp>
        <p:nvSpPr>
          <p:cNvPr id="638981"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Osaka" charset="0"/>
                <a:cs typeface="Osaka" charset="0"/>
              </a:defRPr>
            </a:lvl1pPr>
          </a:lstStyle>
          <a:p>
            <a:pPr>
              <a:defRPr/>
            </a:pPr>
            <a:endParaRPr lang="en-US"/>
          </a:p>
        </p:txBody>
      </p:sp>
      <p:sp>
        <p:nvSpPr>
          <p:cNvPr id="638982"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ea typeface="Osaka" charset="0"/>
                <a:cs typeface="Osaka" charset="0"/>
              </a:defRPr>
            </a:lvl1pPr>
          </a:lstStyle>
          <a:p>
            <a:pPr>
              <a:defRPr/>
            </a:pPr>
            <a:fld id="{0DA7AED1-FFB4-F341-9E99-D0CD6EC7CBA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28" r:id="rId1"/>
    <p:sldLayoutId id="2147484729" r:id="rId2"/>
    <p:sldLayoutId id="2147484730" r:id="rId3"/>
    <p:sldLayoutId id="2147484731" r:id="rId4"/>
    <p:sldLayoutId id="2147484732" r:id="rId5"/>
    <p:sldLayoutId id="2147484733" r:id="rId6"/>
    <p:sldLayoutId id="2147484734" r:id="rId7"/>
    <p:sldLayoutId id="2147484735" r:id="rId8"/>
    <p:sldLayoutId id="2147484736" r:id="rId9"/>
    <p:sldLayoutId id="2147484737" r:id="rId10"/>
    <p:sldLayoutId id="2147484738"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latin typeface="Arial" pitchFamily="-112" charset="0"/>
        </a:defRPr>
      </a:lvl6pPr>
      <a:lvl7pPr marL="914400" algn="ctr" rtl="0" fontAlgn="base">
        <a:spcBef>
          <a:spcPct val="0"/>
        </a:spcBef>
        <a:spcAft>
          <a:spcPct val="0"/>
        </a:spcAft>
        <a:defRPr sz="4400">
          <a:solidFill>
            <a:schemeClr val="tx2"/>
          </a:solidFill>
          <a:latin typeface="Arial" pitchFamily="-112" charset="0"/>
        </a:defRPr>
      </a:lvl7pPr>
      <a:lvl8pPr marL="1371600" algn="ctr" rtl="0" fontAlgn="base">
        <a:spcBef>
          <a:spcPct val="0"/>
        </a:spcBef>
        <a:spcAft>
          <a:spcPct val="0"/>
        </a:spcAft>
        <a:defRPr sz="4400">
          <a:solidFill>
            <a:schemeClr val="tx2"/>
          </a:solidFill>
          <a:latin typeface="Arial" pitchFamily="-112" charset="0"/>
        </a:defRPr>
      </a:lvl8pPr>
      <a:lvl9pPr marL="1828800" algn="ctr" rtl="0" fontAlgn="base">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1504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700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rgbClr val="000000"/>
                </a:solidFill>
                <a:latin typeface="Arial"/>
                <a:ea typeface="ＭＳ Ｐゴシック"/>
                <a:cs typeface="+mn-cs"/>
              </a:defRPr>
            </a:lvl1pPr>
          </a:lstStyle>
          <a:p>
            <a:pPr>
              <a:defRPr/>
            </a:pPr>
            <a:endParaRPr lang="en-US"/>
          </a:p>
        </p:txBody>
      </p:sp>
      <p:sp>
        <p:nvSpPr>
          <p:cNvPr id="10700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a:ea typeface="ＭＳ Ｐゴシック"/>
                <a:cs typeface="+mn-cs"/>
              </a:defRPr>
            </a:lvl1pPr>
          </a:lstStyle>
          <a:p>
            <a:pPr>
              <a:defRPr/>
            </a:pPr>
            <a:endParaRPr lang="en-US"/>
          </a:p>
        </p:txBody>
      </p:sp>
      <p:sp>
        <p:nvSpPr>
          <p:cNvPr id="10700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a:ea typeface="Osaka" charset="0"/>
                <a:cs typeface="Arial" charset="0"/>
              </a:defRPr>
            </a:lvl1pPr>
          </a:lstStyle>
          <a:p>
            <a:pPr>
              <a:defRPr/>
            </a:pPr>
            <a:fld id="{8C3825F3-F5B1-0243-91F8-025AA9C086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50" r:id="rId1"/>
    <p:sldLayoutId id="2147484751" r:id="rId2"/>
    <p:sldLayoutId id="2147484752" r:id="rId3"/>
    <p:sldLayoutId id="2147484753" r:id="rId4"/>
    <p:sldLayoutId id="2147484754" r:id="rId5"/>
    <p:sldLayoutId id="2147484755" r:id="rId6"/>
    <p:sldLayoutId id="2147484756" r:id="rId7"/>
    <p:sldLayoutId id="2147484757" r:id="rId8"/>
    <p:sldLayoutId id="2147484758" r:id="rId9"/>
    <p:sldLayoutId id="2147484759" r:id="rId10"/>
    <p:sldLayoutId id="2147484760"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Arial" charset="0"/>
          <a:ea typeface="ＭＳ Ｐゴシック" charset="0"/>
        </a:defRPr>
      </a:lvl6pPr>
      <a:lvl7pPr marL="914400" algn="ctr" rtl="0" eaLnBrk="0" fontAlgn="base" hangingPunct="0">
        <a:spcBef>
          <a:spcPct val="0"/>
        </a:spcBef>
        <a:spcAft>
          <a:spcPct val="0"/>
        </a:spcAft>
        <a:defRPr sz="4400">
          <a:solidFill>
            <a:schemeClr val="tx2"/>
          </a:solidFill>
          <a:latin typeface="Arial" charset="0"/>
          <a:ea typeface="ＭＳ Ｐゴシック" charset="0"/>
        </a:defRPr>
      </a:lvl7pPr>
      <a:lvl8pPr marL="1371600" algn="ctr" rtl="0" eaLnBrk="0" fontAlgn="base" hangingPunct="0">
        <a:spcBef>
          <a:spcPct val="0"/>
        </a:spcBef>
        <a:spcAft>
          <a:spcPct val="0"/>
        </a:spcAft>
        <a:defRPr sz="4400">
          <a:solidFill>
            <a:schemeClr val="tx2"/>
          </a:solidFill>
          <a:latin typeface="Arial" charset="0"/>
          <a:ea typeface="ＭＳ Ｐゴシック" charset="0"/>
        </a:defRPr>
      </a:lvl8pPr>
      <a:lvl9pPr marL="1828800" algn="ctr" rtl="0" eaLnBrk="0" fontAlgn="base" hangingPunct="0">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defRPr sz="2400">
          <a:solidFill>
            <a:schemeClr val="tx1"/>
          </a:solidFill>
          <a:latin typeface="+mn-lt"/>
          <a:ea typeface="+mn-ea"/>
        </a:defRPr>
      </a:lvl3pPr>
      <a:lvl4pPr marL="1600200" indent="-228600" algn="l" rtl="0" eaLnBrk="0" fontAlgn="base" hangingPunct="0">
        <a:spcBef>
          <a:spcPct val="20000"/>
        </a:spcBef>
        <a:spcAft>
          <a:spcPct val="0"/>
        </a:spcAft>
        <a:defRPr sz="2000">
          <a:solidFill>
            <a:schemeClr val="tx1"/>
          </a:solidFill>
          <a:latin typeface="+mn-lt"/>
          <a:ea typeface="+mn-ea"/>
        </a:defRPr>
      </a:lvl4pPr>
      <a:lvl5pPr marL="2057400" indent="-228600" algn="l" rtl="0" eaLnBrk="0" fontAlgn="base" hangingPunct="0">
        <a:spcBef>
          <a:spcPct val="20000"/>
        </a:spcBef>
        <a:spcAft>
          <a:spcPct val="0"/>
        </a:spcAft>
        <a:defRPr sz="2000">
          <a:solidFill>
            <a:schemeClr val="tx1"/>
          </a:solidFill>
          <a:latin typeface="+mn-lt"/>
          <a:ea typeface="+mn-ea"/>
        </a:defRPr>
      </a:lvl5pPr>
      <a:lvl6pPr marL="2514600" indent="-228600" algn="l" rtl="0" eaLnBrk="0" fontAlgn="base" hangingPunct="0">
        <a:spcBef>
          <a:spcPct val="20000"/>
        </a:spcBef>
        <a:spcAft>
          <a:spcPct val="0"/>
        </a:spcAft>
        <a:defRPr sz="2000">
          <a:solidFill>
            <a:schemeClr val="tx1"/>
          </a:solidFill>
          <a:latin typeface="+mn-lt"/>
          <a:ea typeface="+mn-ea"/>
        </a:defRPr>
      </a:lvl6pPr>
      <a:lvl7pPr marL="2971800" indent="-228600" algn="l" rtl="0" eaLnBrk="0" fontAlgn="base" hangingPunct="0">
        <a:spcBef>
          <a:spcPct val="20000"/>
        </a:spcBef>
        <a:spcAft>
          <a:spcPct val="0"/>
        </a:spcAft>
        <a:defRPr sz="2000">
          <a:solidFill>
            <a:schemeClr val="tx1"/>
          </a:solidFill>
          <a:latin typeface="+mn-lt"/>
          <a:ea typeface="+mn-ea"/>
        </a:defRPr>
      </a:lvl7pPr>
      <a:lvl8pPr marL="3429000" indent="-228600" algn="l" rtl="0" eaLnBrk="0" fontAlgn="base" hangingPunct="0">
        <a:spcBef>
          <a:spcPct val="20000"/>
        </a:spcBef>
        <a:spcAft>
          <a:spcPct val="0"/>
        </a:spcAft>
        <a:defRPr sz="2000">
          <a:solidFill>
            <a:schemeClr val="tx1"/>
          </a:solidFill>
          <a:latin typeface="+mn-lt"/>
          <a:ea typeface="+mn-ea"/>
        </a:defRPr>
      </a:lvl8pPr>
      <a:lvl9pPr marL="3886200" indent="-228600" algn="l" rtl="0" eaLnBrk="0" fontAlgn="base" hangingPunct="0">
        <a:spcBef>
          <a:spcPct val="20000"/>
        </a:spcBef>
        <a:spcAft>
          <a:spcPct val="0"/>
        </a:spcAft>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7330" name="Title Placeholder 1"/>
          <p:cNvSpPr>
            <a:spLocks noGrp="1"/>
          </p:cNvSpPr>
          <p:nvPr>
            <p:ph type="title"/>
          </p:nvPr>
        </p:nvSpPr>
        <p:spPr bwMode="auto">
          <a:xfrm>
            <a:off x="276225" y="228600"/>
            <a:ext cx="859155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3" name="Text Placeholder 2"/>
          <p:cNvSpPr>
            <a:spLocks noGrp="1"/>
          </p:cNvSpPr>
          <p:nvPr>
            <p:ph type="body" idx="1"/>
          </p:nvPr>
        </p:nvSpPr>
        <p:spPr>
          <a:xfrm>
            <a:off x="276225" y="1295400"/>
            <a:ext cx="8591550" cy="4933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225" y="6429375"/>
            <a:ext cx="2133600" cy="292100"/>
          </a:xfrm>
          <a:prstGeom prst="rect">
            <a:avLst/>
          </a:prstGeom>
        </p:spPr>
        <p:txBody>
          <a:bodyPr vert="horz" lIns="91440" tIns="45720" rIns="91440" bIns="45720" rtlCol="0" anchor="ctr">
            <a:normAutofit/>
          </a:bodyPr>
          <a:lstStyle>
            <a:lvl1pPr algn="l" eaLnBrk="1" fontAlgn="auto" hangingPunct="1">
              <a:spcBef>
                <a:spcPts val="0"/>
              </a:spcBef>
              <a:spcAft>
                <a:spcPts val="0"/>
              </a:spcAft>
              <a:defRPr sz="1050" b="1">
                <a:solidFill>
                  <a:srgbClr val="48231E"/>
                </a:solidFill>
                <a:latin typeface="Candara"/>
                <a:ea typeface="Osaka" charset="0"/>
                <a:cs typeface="Osaka" charset="0"/>
              </a:defRPr>
            </a:lvl1pPr>
          </a:lstStyle>
          <a:p>
            <a:pPr>
              <a:defRPr/>
            </a:pPr>
            <a:fld id="{D1121A03-32A1-A343-92ED-9604DE71BB4F}" type="datetime4">
              <a:rPr lang="en-US"/>
              <a:pPr>
                <a:defRPr/>
              </a:pPr>
              <a:t>December 26, 2023</a:t>
            </a:fld>
            <a:endParaRPr lang="en-US"/>
          </a:p>
        </p:txBody>
      </p:sp>
      <p:sp>
        <p:nvSpPr>
          <p:cNvPr id="5" name="Footer Placeholder 4"/>
          <p:cNvSpPr>
            <a:spLocks noGrp="1"/>
          </p:cNvSpPr>
          <p:nvPr>
            <p:ph type="ftr" sz="quarter" idx="3"/>
          </p:nvPr>
        </p:nvSpPr>
        <p:spPr>
          <a:xfrm>
            <a:off x="3743325" y="6429375"/>
            <a:ext cx="4086225" cy="292100"/>
          </a:xfrm>
          <a:prstGeom prst="rect">
            <a:avLst/>
          </a:prstGeom>
        </p:spPr>
        <p:txBody>
          <a:bodyPr vert="horz" lIns="91440" tIns="45720" rIns="91440" bIns="45720" rtlCol="0" anchor="ctr">
            <a:normAutofit/>
          </a:bodyPr>
          <a:lstStyle>
            <a:lvl1pPr algn="l" eaLnBrk="1" fontAlgn="auto" hangingPunct="1">
              <a:spcBef>
                <a:spcPts val="0"/>
              </a:spcBef>
              <a:spcAft>
                <a:spcPts val="0"/>
              </a:spcAft>
              <a:defRPr sz="1050" b="1">
                <a:solidFill>
                  <a:srgbClr val="48231E"/>
                </a:solidFill>
                <a:latin typeface="Candara"/>
                <a:ea typeface="Osaka" charset="0"/>
                <a:cs typeface="Osaka" charset="0"/>
              </a:defRPr>
            </a:lvl1pPr>
          </a:lstStyle>
          <a:p>
            <a:pPr>
              <a:defRPr/>
            </a:pPr>
            <a:endParaRPr lang="en-US"/>
          </a:p>
        </p:txBody>
      </p:sp>
      <p:sp>
        <p:nvSpPr>
          <p:cNvPr id="6" name="Slide Number Placeholder 5"/>
          <p:cNvSpPr>
            <a:spLocks noGrp="1"/>
          </p:cNvSpPr>
          <p:nvPr>
            <p:ph type="sldNum" sz="quarter" idx="4"/>
          </p:nvPr>
        </p:nvSpPr>
        <p:spPr>
          <a:xfrm>
            <a:off x="7991475" y="6429375"/>
            <a:ext cx="876300" cy="292100"/>
          </a:xfrm>
          <a:prstGeom prst="rect">
            <a:avLst/>
          </a:prstGeom>
        </p:spPr>
        <p:txBody>
          <a:bodyPr vert="horz" lIns="91440" tIns="45720" rIns="91440" bIns="45720" rtlCol="0" anchor="ctr">
            <a:normAutofit/>
          </a:bodyPr>
          <a:lstStyle>
            <a:lvl1pPr algn="r" eaLnBrk="1" fontAlgn="auto" hangingPunct="1">
              <a:spcBef>
                <a:spcPts val="0"/>
              </a:spcBef>
              <a:spcAft>
                <a:spcPts val="0"/>
              </a:spcAft>
              <a:defRPr sz="1600" b="1">
                <a:solidFill>
                  <a:srgbClr val="48231E"/>
                </a:solidFill>
                <a:latin typeface="Candara"/>
                <a:ea typeface="Osaka" charset="0"/>
                <a:cs typeface="Osaka" charset="0"/>
              </a:defRPr>
            </a:lvl1pPr>
          </a:lstStyle>
          <a:p>
            <a:pPr>
              <a:defRPr/>
            </a:pPr>
            <a:fld id="{C47F0AC9-0340-B648-8652-B4E853A059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61" r:id="rId1"/>
    <p:sldLayoutId id="2147484762" r:id="rId2"/>
    <p:sldLayoutId id="2147484763" r:id="rId3"/>
    <p:sldLayoutId id="2147484764" r:id="rId4"/>
    <p:sldLayoutId id="2147484765" r:id="rId5"/>
    <p:sldLayoutId id="2147484766" r:id="rId6"/>
    <p:sldLayoutId id="2147484767" r:id="rId7"/>
    <p:sldLayoutId id="2147484768" r:id="rId8"/>
    <p:sldLayoutId id="2147484769" r:id="rId9"/>
    <p:sldLayoutId id="2147484770" r:id="rId10"/>
    <p:sldLayoutId id="2147484771" r:id="rId11"/>
  </p:sldLayoutIdLst>
  <p:hf sldNum="0" hdr="0" ftr="0" dt="0"/>
  <p:txStyles>
    <p:titleStyle>
      <a:lvl1pPr algn="l" rtl="0" eaLnBrk="0" fontAlgn="base" hangingPunct="0">
        <a:spcBef>
          <a:spcPts val="400"/>
        </a:spcBef>
        <a:spcAft>
          <a:spcPct val="0"/>
        </a:spcAft>
        <a:defRPr sz="3600" kern="1200">
          <a:solidFill>
            <a:schemeClr val="tx2"/>
          </a:solidFill>
          <a:latin typeface="+mj-lt"/>
          <a:ea typeface="ＭＳ Ｐゴシック" charset="0"/>
          <a:cs typeface="Tunga" pitchFamily="2"/>
        </a:defRPr>
      </a:lvl1pPr>
      <a:lvl2pPr algn="l" rtl="0" eaLnBrk="0" fontAlgn="base" hangingPunct="0">
        <a:spcBef>
          <a:spcPts val="400"/>
        </a:spcBef>
        <a:spcAft>
          <a:spcPct val="0"/>
        </a:spcAft>
        <a:defRPr sz="3600">
          <a:solidFill>
            <a:schemeClr val="tx2"/>
          </a:solidFill>
          <a:latin typeface="Candara" charset="0"/>
          <a:ea typeface="ＭＳ Ｐゴシック" charset="0"/>
        </a:defRPr>
      </a:lvl2pPr>
      <a:lvl3pPr algn="l" rtl="0" eaLnBrk="0" fontAlgn="base" hangingPunct="0">
        <a:spcBef>
          <a:spcPts val="400"/>
        </a:spcBef>
        <a:spcAft>
          <a:spcPct val="0"/>
        </a:spcAft>
        <a:defRPr sz="3600">
          <a:solidFill>
            <a:schemeClr val="tx2"/>
          </a:solidFill>
          <a:latin typeface="Candara" charset="0"/>
          <a:ea typeface="ＭＳ Ｐゴシック" charset="0"/>
        </a:defRPr>
      </a:lvl3pPr>
      <a:lvl4pPr algn="l" rtl="0" eaLnBrk="0" fontAlgn="base" hangingPunct="0">
        <a:spcBef>
          <a:spcPts val="400"/>
        </a:spcBef>
        <a:spcAft>
          <a:spcPct val="0"/>
        </a:spcAft>
        <a:defRPr sz="3600">
          <a:solidFill>
            <a:schemeClr val="tx2"/>
          </a:solidFill>
          <a:latin typeface="Candara" charset="0"/>
          <a:ea typeface="ＭＳ Ｐゴシック" charset="0"/>
        </a:defRPr>
      </a:lvl4pPr>
      <a:lvl5pPr algn="l" rtl="0" eaLnBrk="0" fontAlgn="base" hangingPunct="0">
        <a:spcBef>
          <a:spcPts val="400"/>
        </a:spcBef>
        <a:spcAft>
          <a:spcPct val="0"/>
        </a:spcAft>
        <a:defRPr sz="3600">
          <a:solidFill>
            <a:schemeClr val="tx2"/>
          </a:solidFill>
          <a:latin typeface="Candara" charset="0"/>
          <a:ea typeface="ＭＳ Ｐゴシック" charset="0"/>
        </a:defRPr>
      </a:lvl5pPr>
      <a:lvl6pPr marL="457200" algn="l" rtl="0" fontAlgn="base">
        <a:spcBef>
          <a:spcPts val="400"/>
        </a:spcBef>
        <a:spcAft>
          <a:spcPct val="0"/>
        </a:spcAft>
        <a:defRPr sz="3600">
          <a:solidFill>
            <a:schemeClr val="tx2"/>
          </a:solidFill>
          <a:latin typeface="Candara" charset="0"/>
          <a:ea typeface="ＭＳ Ｐゴシック" charset="0"/>
        </a:defRPr>
      </a:lvl6pPr>
      <a:lvl7pPr marL="914400" algn="l" rtl="0" fontAlgn="base">
        <a:spcBef>
          <a:spcPts val="400"/>
        </a:spcBef>
        <a:spcAft>
          <a:spcPct val="0"/>
        </a:spcAft>
        <a:defRPr sz="3600">
          <a:solidFill>
            <a:schemeClr val="tx2"/>
          </a:solidFill>
          <a:latin typeface="Candara" charset="0"/>
          <a:ea typeface="ＭＳ Ｐゴシック" charset="0"/>
        </a:defRPr>
      </a:lvl7pPr>
      <a:lvl8pPr marL="1371600" algn="l" rtl="0" fontAlgn="base">
        <a:spcBef>
          <a:spcPts val="400"/>
        </a:spcBef>
        <a:spcAft>
          <a:spcPct val="0"/>
        </a:spcAft>
        <a:defRPr sz="3600">
          <a:solidFill>
            <a:schemeClr val="tx2"/>
          </a:solidFill>
          <a:latin typeface="Candara" charset="0"/>
          <a:ea typeface="ＭＳ Ｐゴシック" charset="0"/>
        </a:defRPr>
      </a:lvl8pPr>
      <a:lvl9pPr marL="1828800" algn="l" rtl="0" fontAlgn="base">
        <a:spcBef>
          <a:spcPts val="400"/>
        </a:spcBef>
        <a:spcAft>
          <a:spcPct val="0"/>
        </a:spcAft>
        <a:defRPr sz="3600">
          <a:solidFill>
            <a:schemeClr val="tx2"/>
          </a:solidFill>
          <a:latin typeface="Candara" charset="0"/>
          <a:ea typeface="ＭＳ Ｐゴシック" charset="0"/>
        </a:defRPr>
      </a:lvl9pPr>
    </p:titleStyle>
    <p:bodyStyle>
      <a:lvl1pPr marL="171450" indent="-173038" algn="l" rtl="0" eaLnBrk="0" fontAlgn="base" hangingPunct="0">
        <a:spcBef>
          <a:spcPts val="600"/>
        </a:spcBef>
        <a:spcAft>
          <a:spcPct val="0"/>
        </a:spcAft>
        <a:buClr>
          <a:schemeClr val="accent1"/>
        </a:buClr>
        <a:buFont typeface="Arial" charset="0"/>
        <a:buChar char="•"/>
        <a:defRPr sz="2200" kern="1200" spc="30">
          <a:solidFill>
            <a:schemeClr val="tx2"/>
          </a:solidFill>
          <a:latin typeface="+mn-lt"/>
          <a:ea typeface="ＭＳ Ｐゴシック" charset="0"/>
          <a:cs typeface="Tahoma" pitchFamily="34" charset="0"/>
        </a:defRPr>
      </a:lvl1pPr>
      <a:lvl2pPr marL="344488" indent="-173038" algn="l" rtl="0" eaLnBrk="0" fontAlgn="base" hangingPunct="0">
        <a:spcBef>
          <a:spcPts val="600"/>
        </a:spcBef>
        <a:spcAft>
          <a:spcPct val="0"/>
        </a:spcAft>
        <a:buClr>
          <a:schemeClr val="accent1"/>
        </a:buClr>
        <a:buFont typeface="Arial" charset="0"/>
        <a:buChar char="•"/>
        <a:defRPr sz="2000" kern="1200">
          <a:solidFill>
            <a:schemeClr val="tx2"/>
          </a:solidFill>
          <a:latin typeface="+mn-lt"/>
          <a:ea typeface="ＭＳ Ｐゴシック" charset="0"/>
          <a:cs typeface="Tahoma" pitchFamily="34" charset="0"/>
        </a:defRPr>
      </a:lvl2pPr>
      <a:lvl3pPr marL="515938" indent="-173038" algn="l" rtl="0" eaLnBrk="0" fontAlgn="base" hangingPunct="0">
        <a:spcBef>
          <a:spcPts val="600"/>
        </a:spcBef>
        <a:spcAft>
          <a:spcPct val="0"/>
        </a:spcAft>
        <a:buClr>
          <a:schemeClr val="accent1"/>
        </a:buClr>
        <a:buFont typeface="Arial" charset="0"/>
        <a:buChar char="•"/>
        <a:defRPr kern="1200">
          <a:solidFill>
            <a:schemeClr val="tx2"/>
          </a:solidFill>
          <a:latin typeface="+mn-lt"/>
          <a:ea typeface="ＭＳ Ｐゴシック" charset="0"/>
          <a:cs typeface="Tahoma" pitchFamily="34" charset="0"/>
        </a:defRPr>
      </a:lvl3pPr>
      <a:lvl4pPr marL="688975" indent="-173038"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ＭＳ Ｐゴシック" charset="0"/>
          <a:cs typeface="Tahoma" pitchFamily="34" charset="0"/>
        </a:defRPr>
      </a:lvl4pPr>
      <a:lvl5pPr marL="860425" indent="-173038" algn="l" rtl="0" eaLnBrk="0" fontAlgn="base" hangingPunct="0">
        <a:spcBef>
          <a:spcPts val="600"/>
        </a:spcBef>
        <a:spcAft>
          <a:spcPct val="0"/>
        </a:spcAft>
        <a:buClr>
          <a:schemeClr val="accent1"/>
        </a:buClr>
        <a:buFont typeface="Arial" charset="0"/>
        <a:buChar char="•"/>
        <a:defRPr sz="1600" kern="1200">
          <a:solidFill>
            <a:schemeClr val="tx2"/>
          </a:solidFill>
          <a:latin typeface="+mn-lt"/>
          <a:ea typeface="ＭＳ Ｐゴシック" charset="0"/>
          <a:cs typeface="Tahoma" pitchFamily="34" charset="0"/>
        </a:defRPr>
      </a:lvl5pPr>
      <a:lvl6pPr marL="105156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123444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141732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8pPr>
      <a:lvl9pPr marL="1600200" indent="-173736"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969941583"/>
      </p:ext>
    </p:extLst>
  </p:cSld>
  <p:clrMap bg1="dk2" tx1="lt1" bg2="dk1" tx2="lt2" accent1="accent1" accent2="accent2" accent3="accent3" accent4="accent4" accent5="accent5" accent6="accent6" hlink="hlink" folHlink="folHlink"/>
  <p:sldLayoutIdLst>
    <p:sldLayoutId id="2147484773" r:id="rId1"/>
    <p:sldLayoutId id="2147484774" r:id="rId2"/>
    <p:sldLayoutId id="2147484775" r:id="rId3"/>
    <p:sldLayoutId id="2147484776" r:id="rId4"/>
    <p:sldLayoutId id="2147484777" r:id="rId5"/>
    <p:sldLayoutId id="2147484778" r:id="rId6"/>
    <p:sldLayoutId id="2147484779" r:id="rId7"/>
    <p:sldLayoutId id="2147484780" r:id="rId8"/>
    <p:sldLayoutId id="2147484781" r:id="rId9"/>
    <p:sldLayoutId id="2147484782" r:id="rId10"/>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2209800" y="1295400"/>
            <a:ext cx="54102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auto">
          <a:xfrm>
            <a:off x="1447800" y="2667000"/>
            <a:ext cx="7010400" cy="3429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7044" name="Rectangle 4"/>
          <p:cNvSpPr>
            <a:spLocks noGrp="1" noChangeArrowheads="1"/>
          </p:cNvSpPr>
          <p:nvPr>
            <p:ph type="dt" sz="half" idx="2"/>
          </p:nvPr>
        </p:nvSpPr>
        <p:spPr bwMode="auto">
          <a:xfrm>
            <a:off x="838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solidFill>
                <a:srgbClr val="000000"/>
              </a:solidFill>
            </a:endParaRPr>
          </a:p>
        </p:txBody>
      </p:sp>
      <p:sp>
        <p:nvSpPr>
          <p:cNvPr id="87045" name="Rectangle 5"/>
          <p:cNvSpPr>
            <a:spLocks noGrp="1" noChangeArrowheads="1"/>
          </p:cNvSpPr>
          <p:nvPr>
            <p:ph type="ftr" sz="quarter" idx="3"/>
          </p:nvPr>
        </p:nvSpPr>
        <p:spPr bwMode="auto">
          <a:xfrm>
            <a:off x="32004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solidFill>
                <a:srgbClr val="000000"/>
              </a:solidFill>
            </a:endParaRPr>
          </a:p>
        </p:txBody>
      </p:sp>
      <p:sp>
        <p:nvSpPr>
          <p:cNvPr id="8704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pPr>
              <a:defRPr/>
            </a:pPr>
            <a:fld id="{FF387F9B-B6B8-1847-A7FC-1B6A0B99F0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1152992"/>
      </p:ext>
    </p:extLst>
  </p:cSld>
  <p:clrMap bg1="lt1" tx1="dk1" bg2="lt2" tx2="dk2" accent1="accent1" accent2="accent2" accent3="accent3" accent4="accent4" accent5="accent5" accent6="accent6" hlink="hlink" folHlink="folHlink"/>
  <p:sldLayoutIdLst>
    <p:sldLayoutId id="2147484785" r:id="rId1"/>
    <p:sldLayoutId id="2147484786" r:id="rId2"/>
    <p:sldLayoutId id="2147484787" r:id="rId3"/>
    <p:sldLayoutId id="2147484788" r:id="rId4"/>
    <p:sldLayoutId id="2147484789" r:id="rId5"/>
    <p:sldLayoutId id="2147484790" r:id="rId6"/>
    <p:sldLayoutId id="2147484791" r:id="rId7"/>
    <p:sldLayoutId id="2147484792" r:id="rId8"/>
    <p:sldLayoutId id="2147484793" r:id="rId9"/>
    <p:sldLayoutId id="2147484794" r:id="rId10"/>
    <p:sldLayoutId id="2147484795" r:id="rId1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0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0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0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0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0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Wingdings" charset="0"/>
        <a:buChar char="ü"/>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ü"/>
        <a:defRPr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ü"/>
        <a:defRPr sz="2400">
          <a:solidFill>
            <a:schemeClr val="tx1"/>
          </a:solidFill>
          <a:latin typeface="+mn-lt"/>
          <a:ea typeface="+mn-ea"/>
        </a:defRPr>
      </a:lvl3pPr>
      <a:lvl4pPr marL="1600200" indent="-228600" algn="l" rtl="0" eaLnBrk="0" fontAlgn="base" hangingPunct="0">
        <a:spcBef>
          <a:spcPct val="20000"/>
        </a:spcBef>
        <a:spcAft>
          <a:spcPct val="0"/>
        </a:spcAft>
        <a:buFont typeface="Wingdings" charset="0"/>
        <a:buChar char="ü"/>
        <a:defRPr sz="2000">
          <a:solidFill>
            <a:schemeClr val="tx1"/>
          </a:solidFill>
          <a:latin typeface="+mn-lt"/>
          <a:ea typeface="+mn-ea"/>
        </a:defRPr>
      </a:lvl4pPr>
      <a:lvl5pPr marL="2057400" indent="-228600" algn="l" rtl="0" eaLnBrk="0" fontAlgn="base" hangingPunct="0">
        <a:spcBef>
          <a:spcPct val="20000"/>
        </a:spcBef>
        <a:spcAft>
          <a:spcPct val="0"/>
        </a:spcAft>
        <a:buFont typeface="Wingdings" charset="0"/>
        <a:buChar char="ü"/>
        <a:defRPr sz="2000">
          <a:solidFill>
            <a:schemeClr val="tx1"/>
          </a:solidFill>
          <a:latin typeface="+mn-lt"/>
          <a:ea typeface="+mn-ea"/>
        </a:defRPr>
      </a:lvl5pPr>
      <a:lvl6pPr marL="2514600" indent="-228600" algn="l" rtl="0" fontAlgn="base">
        <a:spcBef>
          <a:spcPct val="20000"/>
        </a:spcBef>
        <a:spcAft>
          <a:spcPct val="0"/>
        </a:spcAft>
        <a:buFont typeface="Wingdings" charset="0"/>
        <a:buChar char="ü"/>
        <a:defRPr sz="2000">
          <a:solidFill>
            <a:schemeClr val="tx1"/>
          </a:solidFill>
          <a:latin typeface="+mn-lt"/>
          <a:ea typeface="+mn-ea"/>
        </a:defRPr>
      </a:lvl6pPr>
      <a:lvl7pPr marL="2971800" indent="-228600" algn="l" rtl="0" fontAlgn="base">
        <a:spcBef>
          <a:spcPct val="20000"/>
        </a:spcBef>
        <a:spcAft>
          <a:spcPct val="0"/>
        </a:spcAft>
        <a:buFont typeface="Wingdings" charset="0"/>
        <a:buChar char="ü"/>
        <a:defRPr sz="2000">
          <a:solidFill>
            <a:schemeClr val="tx1"/>
          </a:solidFill>
          <a:latin typeface="+mn-lt"/>
          <a:ea typeface="+mn-ea"/>
        </a:defRPr>
      </a:lvl7pPr>
      <a:lvl8pPr marL="3429000" indent="-228600" algn="l" rtl="0" fontAlgn="base">
        <a:spcBef>
          <a:spcPct val="20000"/>
        </a:spcBef>
        <a:spcAft>
          <a:spcPct val="0"/>
        </a:spcAft>
        <a:buFont typeface="Wingdings" charset="0"/>
        <a:buChar char="ü"/>
        <a:defRPr sz="2000">
          <a:solidFill>
            <a:schemeClr val="tx1"/>
          </a:solidFill>
          <a:latin typeface="+mn-lt"/>
          <a:ea typeface="+mn-ea"/>
        </a:defRPr>
      </a:lvl8pPr>
      <a:lvl9pPr marL="3886200" indent="-228600" algn="l" rtl="0" fontAlgn="base">
        <a:spcBef>
          <a:spcPct val="20000"/>
        </a:spcBef>
        <a:spcAft>
          <a:spcPct val="0"/>
        </a:spcAft>
        <a:buFont typeface="Wingdings" charset="0"/>
        <a:buChar char="ü"/>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111" charset="0"/>
                <a:ea typeface="+mn-ea"/>
                <a:cs typeface="+mn-cs"/>
              </a:defRPr>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111" charset="0"/>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pPr>
              <a:defRPr/>
            </a:pPr>
            <a:fld id="{F7381B6D-9B86-EA42-8D99-657DFE49BEFE}" type="slidenum">
              <a:rPr lang="en-US"/>
              <a:pPr>
                <a:defRPr/>
              </a:pPr>
              <a:t>‹#›</a:t>
            </a:fld>
            <a:endParaRPr lang="en-US" dirty="0"/>
          </a:p>
        </p:txBody>
      </p:sp>
    </p:spTree>
    <p:extLst>
      <p:ext uri="{BB962C8B-B14F-4D97-AF65-F5344CB8AC3E}">
        <p14:creationId xmlns:p14="http://schemas.microsoft.com/office/powerpoint/2010/main" val="2907452572"/>
      </p:ext>
    </p:extLst>
  </p:cSld>
  <p:clrMap bg1="lt1" tx1="dk1" bg2="lt2" tx2="dk2" accent1="accent1" accent2="accent2" accent3="accent3" accent4="accent4" accent5="accent5" accent6="accent6" hlink="hlink" folHlink="folHlink"/>
  <p:sldLayoutIdLst>
    <p:sldLayoutId id="2147484797" r:id="rId1"/>
    <p:sldLayoutId id="2147484798" r:id="rId2"/>
    <p:sldLayoutId id="2147484799" r:id="rId3"/>
    <p:sldLayoutId id="2147484800" r:id="rId4"/>
    <p:sldLayoutId id="2147484801" r:id="rId5"/>
    <p:sldLayoutId id="2147484802" r:id="rId6"/>
    <p:sldLayoutId id="2147484803" r:id="rId7"/>
    <p:sldLayoutId id="2147484804" r:id="rId8"/>
    <p:sldLayoutId id="2147484805" r:id="rId9"/>
    <p:sldLayoutId id="2147484806" r:id="rId10"/>
    <p:sldLayoutId id="214748480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100354" name="Freeform 2"/>
          <p:cNvSpPr>
            <a:spLocks/>
          </p:cNvSpPr>
          <p:nvPr/>
        </p:nvSpPr>
        <p:spPr bwMode="auto">
          <a:xfrm>
            <a:off x="-23813" y="1763713"/>
            <a:ext cx="6899276" cy="171450"/>
          </a:xfrm>
          <a:custGeom>
            <a:avLst/>
            <a:gdLst>
              <a:gd name="T0" fmla="*/ 2147483647 w 4346"/>
              <a:gd name="T1" fmla="*/ 2147483647 h 108"/>
              <a:gd name="T2" fmla="*/ 2147483647 w 4346"/>
              <a:gd name="T3" fmla="*/ 2147483647 h 108"/>
              <a:gd name="T4" fmla="*/ 2147483647 w 4346"/>
              <a:gd name="T5" fmla="*/ 2147483647 h 108"/>
              <a:gd name="T6" fmla="*/ 2147483647 w 4346"/>
              <a:gd name="T7" fmla="*/ 2147483647 h 108"/>
              <a:gd name="T8" fmla="*/ 2147483647 w 4346"/>
              <a:gd name="T9" fmla="*/ 2147483647 h 108"/>
              <a:gd name="T10" fmla="*/ 2147483647 w 4346"/>
              <a:gd name="T11" fmla="*/ 2147483647 h 108"/>
              <a:gd name="T12" fmla="*/ 2147483647 w 4346"/>
              <a:gd name="T13" fmla="*/ 2147483647 h 108"/>
              <a:gd name="T14" fmla="*/ 2147483647 w 4346"/>
              <a:gd name="T15" fmla="*/ 2147483647 h 108"/>
              <a:gd name="T16" fmla="*/ 2147483647 w 4346"/>
              <a:gd name="T17" fmla="*/ 2147483647 h 108"/>
              <a:gd name="T18" fmla="*/ 2147483647 w 4346"/>
              <a:gd name="T19" fmla="*/ 2147483647 h 108"/>
              <a:gd name="T20" fmla="*/ 2147483647 w 4346"/>
              <a:gd name="T21" fmla="*/ 2147483647 h 108"/>
              <a:gd name="T22" fmla="*/ 2147483647 w 4346"/>
              <a:gd name="T23" fmla="*/ 2147483647 h 108"/>
              <a:gd name="T24" fmla="*/ 2147483647 w 4346"/>
              <a:gd name="T25" fmla="*/ 2147483647 h 108"/>
              <a:gd name="T26" fmla="*/ 0 w 4346"/>
              <a:gd name="T27" fmla="*/ 2147483647 h 108"/>
              <a:gd name="T28" fmla="*/ 2147483647 w 4346"/>
              <a:gd name="T29" fmla="*/ 2147483647 h 108"/>
              <a:gd name="T30" fmla="*/ 2147483647 w 4346"/>
              <a:gd name="T31" fmla="*/ 2147483647 h 108"/>
              <a:gd name="T32" fmla="*/ 2147483647 w 4346"/>
              <a:gd name="T33" fmla="*/ 2147483647 h 108"/>
              <a:gd name="T34" fmla="*/ 2147483647 w 4346"/>
              <a:gd name="T35" fmla="*/ 2147483647 h 108"/>
              <a:gd name="T36" fmla="*/ 2147483647 w 4346"/>
              <a:gd name="T37" fmla="*/ 2147483647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sp>
        <p:nvSpPr>
          <p:cNvPr id="100355" name="Freeform 3"/>
          <p:cNvSpPr>
            <a:spLocks/>
          </p:cNvSpPr>
          <p:nvPr/>
        </p:nvSpPr>
        <p:spPr bwMode="auto">
          <a:xfrm>
            <a:off x="198438" y="152400"/>
            <a:ext cx="715962" cy="6400800"/>
          </a:xfrm>
          <a:custGeom>
            <a:avLst/>
            <a:gdLst>
              <a:gd name="T0" fmla="*/ 2147483647 w 883"/>
              <a:gd name="T1" fmla="*/ 2147483647 h 4115"/>
              <a:gd name="T2" fmla="*/ 2147483647 w 883"/>
              <a:gd name="T3" fmla="*/ 2147483647 h 4115"/>
              <a:gd name="T4" fmla="*/ 2147483647 w 883"/>
              <a:gd name="T5" fmla="*/ 2147483647 h 4115"/>
              <a:gd name="T6" fmla="*/ 2147483647 w 883"/>
              <a:gd name="T7" fmla="*/ 2147483647 h 4115"/>
              <a:gd name="T8" fmla="*/ 2147483647 w 883"/>
              <a:gd name="T9" fmla="*/ 2147483647 h 4115"/>
              <a:gd name="T10" fmla="*/ 2147483647 w 883"/>
              <a:gd name="T11" fmla="*/ 2147483647 h 4115"/>
              <a:gd name="T12" fmla="*/ 2147483647 w 883"/>
              <a:gd name="T13" fmla="*/ 2147483647 h 4115"/>
              <a:gd name="T14" fmla="*/ 2147483647 w 883"/>
              <a:gd name="T15" fmla="*/ 2147483647 h 4115"/>
              <a:gd name="T16" fmla="*/ 2147483647 w 883"/>
              <a:gd name="T17" fmla="*/ 2147483647 h 4115"/>
              <a:gd name="T18" fmla="*/ 2147483647 w 883"/>
              <a:gd name="T19" fmla="*/ 2147483647 h 4115"/>
              <a:gd name="T20" fmla="*/ 2147483647 w 883"/>
              <a:gd name="T21" fmla="*/ 2147483647 h 4115"/>
              <a:gd name="T22" fmla="*/ 2147483647 w 883"/>
              <a:gd name="T23" fmla="*/ 2147483647 h 4115"/>
              <a:gd name="T24" fmla="*/ 2147483647 w 883"/>
              <a:gd name="T25" fmla="*/ 2147483647 h 4115"/>
              <a:gd name="T26" fmla="*/ 2147483647 w 883"/>
              <a:gd name="T27" fmla="*/ 2147483647 h 4115"/>
              <a:gd name="T28" fmla="*/ 2147483647 w 883"/>
              <a:gd name="T29" fmla="*/ 2147483647 h 4115"/>
              <a:gd name="T30" fmla="*/ 2147483647 w 883"/>
              <a:gd name="T31" fmla="*/ 2147483647 h 4115"/>
              <a:gd name="T32" fmla="*/ 2147483647 w 883"/>
              <a:gd name="T33" fmla="*/ 2147483647 h 4115"/>
              <a:gd name="T34" fmla="*/ 2147483647 w 883"/>
              <a:gd name="T35" fmla="*/ 2147483647 h 4115"/>
              <a:gd name="T36" fmla="*/ 2147483647 w 883"/>
              <a:gd name="T37" fmla="*/ 2147483647 h 4115"/>
              <a:gd name="T38" fmla="*/ 2147483647 w 883"/>
              <a:gd name="T39" fmla="*/ 2147483647 h 4115"/>
              <a:gd name="T40" fmla="*/ 2147483647 w 883"/>
              <a:gd name="T41" fmla="*/ 2147483647 h 4115"/>
              <a:gd name="T42" fmla="*/ 2147483647 w 883"/>
              <a:gd name="T43" fmla="*/ 2147483647 h 4115"/>
              <a:gd name="T44" fmla="*/ 2147483647 w 883"/>
              <a:gd name="T45" fmla="*/ 2147483647 h 4115"/>
              <a:gd name="T46" fmla="*/ 2147483647 w 883"/>
              <a:gd name="T47" fmla="*/ 2147483647 h 4115"/>
              <a:gd name="T48" fmla="*/ 2147483647 w 883"/>
              <a:gd name="T49" fmla="*/ 2147483647 h 4115"/>
              <a:gd name="T50" fmla="*/ 2147483647 w 883"/>
              <a:gd name="T51" fmla="*/ 2147483647 h 4115"/>
              <a:gd name="T52" fmla="*/ 2147483647 w 883"/>
              <a:gd name="T53" fmla="*/ 2147483647 h 4115"/>
              <a:gd name="T54" fmla="*/ 2147483647 w 883"/>
              <a:gd name="T55" fmla="*/ 2147483647 h 4115"/>
              <a:gd name="T56" fmla="*/ 2147483647 w 883"/>
              <a:gd name="T57" fmla="*/ 2147483647 h 4115"/>
              <a:gd name="T58" fmla="*/ 2147483647 w 883"/>
              <a:gd name="T59" fmla="*/ 2147483647 h 4115"/>
              <a:gd name="T60" fmla="*/ 2147483647 w 883"/>
              <a:gd name="T61" fmla="*/ 2147483647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100356" name="Freeform 4"/>
          <p:cNvSpPr>
            <a:spLocks/>
          </p:cNvSpPr>
          <p:nvPr/>
        </p:nvSpPr>
        <p:spPr bwMode="invGray">
          <a:xfrm>
            <a:off x="323850" y="1157288"/>
            <a:ext cx="152400" cy="914400"/>
          </a:xfrm>
          <a:custGeom>
            <a:avLst/>
            <a:gdLst>
              <a:gd name="T0" fmla="*/ 2147483647 w 110"/>
              <a:gd name="T1" fmla="*/ 0 h 842"/>
              <a:gd name="T2" fmla="*/ 2147483647 w 110"/>
              <a:gd name="T3" fmla="*/ 2147483647 h 842"/>
              <a:gd name="T4" fmla="*/ 2147483647 w 110"/>
              <a:gd name="T5" fmla="*/ 2147483647 h 842"/>
              <a:gd name="T6" fmla="*/ 2147483647 w 110"/>
              <a:gd name="T7" fmla="*/ 2147483647 h 842"/>
              <a:gd name="T8" fmla="*/ 2147483647 w 110"/>
              <a:gd name="T9" fmla="*/ 2147483647 h 842"/>
              <a:gd name="T10" fmla="*/ 2147483647 w 110"/>
              <a:gd name="T11" fmla="*/ 2147483647 h 842"/>
              <a:gd name="T12" fmla="*/ 2147483647 w 110"/>
              <a:gd name="T13" fmla="*/ 2147483647 h 842"/>
              <a:gd name="T14" fmla="*/ 2147483647 w 110"/>
              <a:gd name="T15" fmla="*/ 2147483647 h 842"/>
              <a:gd name="T16" fmla="*/ 2147483647 w 110"/>
              <a:gd name="T17" fmla="*/ 2147483647 h 842"/>
              <a:gd name="T18" fmla="*/ 0 w 110"/>
              <a:gd name="T19" fmla="*/ 2147483647 h 842"/>
              <a:gd name="T20" fmla="*/ 2147483647 w 110"/>
              <a:gd name="T21" fmla="*/ 2147483647 h 842"/>
              <a:gd name="T22" fmla="*/ 2147483647 w 110"/>
              <a:gd name="T23" fmla="*/ 2147483647 h 842"/>
              <a:gd name="T24" fmla="*/ 2147483647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sp>
        <p:nvSpPr>
          <p:cNvPr id="100357" name="Rectangle 5"/>
          <p:cNvSpPr>
            <a:spLocks noGrp="1" noChangeArrowheads="1"/>
          </p:cNvSpPr>
          <p:nvPr>
            <p:ph type="title"/>
          </p:nvPr>
        </p:nvSpPr>
        <p:spPr bwMode="auto">
          <a:xfrm>
            <a:off x="519113" y="547688"/>
            <a:ext cx="8594725" cy="747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100358" name="Rectangle 6"/>
          <p:cNvSpPr>
            <a:spLocks noGrp="1" noChangeArrowheads="1"/>
          </p:cNvSpPr>
          <p:nvPr>
            <p:ph type="body" idx="1"/>
          </p:nvPr>
        </p:nvSpPr>
        <p:spPr bwMode="auto">
          <a:xfrm>
            <a:off x="1066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799" name="Rectangle 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000000"/>
                </a:solidFill>
                <a:latin typeface="+mn-lt"/>
                <a:ea typeface="+mn-ea"/>
                <a:cs typeface="+mn-cs"/>
              </a:defRPr>
            </a:lvl1pPr>
          </a:lstStyle>
          <a:p>
            <a:pPr>
              <a:defRPr/>
            </a:pPr>
            <a:endParaRPr lang="en-US" dirty="0"/>
          </a:p>
        </p:txBody>
      </p:sp>
      <p:sp>
        <p:nvSpPr>
          <p:cNvPr id="33800" name="Rectangle 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000000"/>
                </a:solidFill>
                <a:latin typeface="+mn-lt"/>
                <a:ea typeface="+mn-ea"/>
                <a:cs typeface="+mn-cs"/>
              </a:defRPr>
            </a:lvl1pPr>
          </a:lstStyle>
          <a:p>
            <a:pPr>
              <a:defRPr/>
            </a:pPr>
            <a:endParaRPr lang="en-US" dirty="0"/>
          </a:p>
        </p:txBody>
      </p:sp>
      <p:sp>
        <p:nvSpPr>
          <p:cNvPr id="33801" name="Rectangle 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000000"/>
                </a:solidFill>
                <a:latin typeface="Comic Sans MS" charset="0"/>
              </a:defRPr>
            </a:lvl1pPr>
          </a:lstStyle>
          <a:p>
            <a:pPr>
              <a:defRPr/>
            </a:pPr>
            <a:fld id="{40663F74-EBA2-7345-9043-BBB380FC3535}" type="slidenum">
              <a:rPr lang="en-US"/>
              <a:pPr>
                <a:defRPr/>
              </a:pPr>
              <a:t>‹#›</a:t>
            </a:fld>
            <a:endParaRPr lang="en-US" dirty="0"/>
          </a:p>
        </p:txBody>
      </p:sp>
    </p:spTree>
    <p:extLst>
      <p:ext uri="{BB962C8B-B14F-4D97-AF65-F5344CB8AC3E}">
        <p14:creationId xmlns:p14="http://schemas.microsoft.com/office/powerpoint/2010/main" val="1680675966"/>
      </p:ext>
    </p:extLst>
  </p:cSld>
  <p:clrMap bg1="lt1" tx1="dk1" bg2="lt2" tx2="dk2" accent1="accent1" accent2="accent2" accent3="accent3" accent4="accent4" accent5="accent5" accent6="accent6" hlink="hlink" folHlink="folHlink"/>
  <p:sldLayoutIdLst>
    <p:sldLayoutId id="2147484809" r:id="rId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300">
          <a:solidFill>
            <a:schemeClr val="tx2"/>
          </a:solidFill>
          <a:latin typeface="Comic Sans MS" pitchFamily="-111" charset="0"/>
          <a:ea typeface="ＭＳ Ｐゴシック" charset="-128"/>
          <a:cs typeface="ＭＳ Ｐゴシック" charset="-128"/>
        </a:defRPr>
      </a:lvl2pPr>
      <a:lvl3pPr algn="l" rtl="0" eaLnBrk="0" fontAlgn="base" hangingPunct="0">
        <a:spcBef>
          <a:spcPct val="0"/>
        </a:spcBef>
        <a:spcAft>
          <a:spcPct val="0"/>
        </a:spcAft>
        <a:defRPr sz="4300">
          <a:solidFill>
            <a:schemeClr val="tx2"/>
          </a:solidFill>
          <a:latin typeface="Comic Sans MS" pitchFamily="-111" charset="0"/>
          <a:ea typeface="ＭＳ Ｐゴシック" charset="-128"/>
          <a:cs typeface="ＭＳ Ｐゴシック" charset="-128"/>
        </a:defRPr>
      </a:lvl3pPr>
      <a:lvl4pPr algn="l" rtl="0" eaLnBrk="0" fontAlgn="base" hangingPunct="0">
        <a:spcBef>
          <a:spcPct val="0"/>
        </a:spcBef>
        <a:spcAft>
          <a:spcPct val="0"/>
        </a:spcAft>
        <a:defRPr sz="4300">
          <a:solidFill>
            <a:schemeClr val="tx2"/>
          </a:solidFill>
          <a:latin typeface="Comic Sans MS" pitchFamily="-111" charset="0"/>
          <a:ea typeface="ＭＳ Ｐゴシック" charset="-128"/>
          <a:cs typeface="ＭＳ Ｐゴシック" charset="-128"/>
        </a:defRPr>
      </a:lvl4pPr>
      <a:lvl5pPr algn="l" rtl="0" eaLnBrk="0" fontAlgn="base" hangingPunct="0">
        <a:spcBef>
          <a:spcPct val="0"/>
        </a:spcBef>
        <a:spcAft>
          <a:spcPct val="0"/>
        </a:spcAft>
        <a:defRPr sz="4300">
          <a:solidFill>
            <a:schemeClr val="tx2"/>
          </a:solidFill>
          <a:latin typeface="Comic Sans MS" pitchFamily="-111" charset="0"/>
          <a:ea typeface="ＭＳ Ｐゴシック" charset="-128"/>
          <a:cs typeface="ＭＳ Ｐゴシック" charset="-128"/>
        </a:defRPr>
      </a:lvl5pPr>
      <a:lvl6pPr marL="457200" algn="l" rtl="0" fontAlgn="base">
        <a:spcBef>
          <a:spcPct val="0"/>
        </a:spcBef>
        <a:spcAft>
          <a:spcPct val="0"/>
        </a:spcAft>
        <a:defRPr sz="4300">
          <a:solidFill>
            <a:schemeClr val="tx2"/>
          </a:solidFill>
          <a:latin typeface="Comic Sans MS" pitchFamily="-111" charset="0"/>
        </a:defRPr>
      </a:lvl6pPr>
      <a:lvl7pPr marL="914400" algn="l" rtl="0" fontAlgn="base">
        <a:spcBef>
          <a:spcPct val="0"/>
        </a:spcBef>
        <a:spcAft>
          <a:spcPct val="0"/>
        </a:spcAft>
        <a:defRPr sz="4300">
          <a:solidFill>
            <a:schemeClr val="tx2"/>
          </a:solidFill>
          <a:latin typeface="Comic Sans MS" pitchFamily="-111" charset="0"/>
        </a:defRPr>
      </a:lvl7pPr>
      <a:lvl8pPr marL="1371600" algn="l" rtl="0" fontAlgn="base">
        <a:spcBef>
          <a:spcPct val="0"/>
        </a:spcBef>
        <a:spcAft>
          <a:spcPct val="0"/>
        </a:spcAft>
        <a:defRPr sz="4300">
          <a:solidFill>
            <a:schemeClr val="tx2"/>
          </a:solidFill>
          <a:latin typeface="Comic Sans MS" pitchFamily="-111" charset="0"/>
        </a:defRPr>
      </a:lvl8pPr>
      <a:lvl9pPr marL="1828800" algn="l" rtl="0" fontAlgn="base">
        <a:spcBef>
          <a:spcPct val="0"/>
        </a:spcBef>
        <a:spcAft>
          <a:spcPct val="0"/>
        </a:spcAft>
        <a:defRPr sz="4300">
          <a:solidFill>
            <a:schemeClr val="tx2"/>
          </a:solidFill>
          <a:latin typeface="Comic Sans MS" pitchFamily="-111" charset="0"/>
        </a:defRPr>
      </a:lvl9pPr>
    </p:titleStyle>
    <p:bodyStyle>
      <a:lvl1pPr marL="342900" indent="-342900" algn="l" rtl="0" eaLnBrk="0" fontAlgn="base" hangingPunct="0">
        <a:spcBef>
          <a:spcPct val="20000"/>
        </a:spcBef>
        <a:spcAft>
          <a:spcPct val="0"/>
        </a:spcAft>
        <a:buBlip>
          <a:blip r:embed="rId4"/>
        </a:buBlip>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SzPct val="80000"/>
        <a:buBlip>
          <a:blip r:embed="rId5"/>
        </a:buBlip>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SzPct val="80000"/>
        <a:buBlip>
          <a:blip r:embed="rId6"/>
        </a:buBlip>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Blip>
          <a:blip r:embed="rId4"/>
        </a:buBlip>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SzPct val="60000"/>
        <a:buBlip>
          <a:blip r:embed="rId5"/>
        </a:buBlip>
        <a:defRPr sz="2000">
          <a:solidFill>
            <a:schemeClr val="tx1"/>
          </a:solidFill>
          <a:latin typeface="+mn-lt"/>
          <a:ea typeface="ＭＳ Ｐゴシック" pitchFamily="-111" charset="-128"/>
        </a:defRPr>
      </a:lvl5pPr>
      <a:lvl6pPr marL="2514600" indent="-228600" algn="l" rtl="0" fontAlgn="base">
        <a:spcBef>
          <a:spcPct val="20000"/>
        </a:spcBef>
        <a:spcAft>
          <a:spcPct val="0"/>
        </a:spcAft>
        <a:buSzPct val="60000"/>
        <a:buBlip>
          <a:blip r:embed="rId5"/>
        </a:buBlip>
        <a:defRPr sz="2000">
          <a:solidFill>
            <a:schemeClr val="tx1"/>
          </a:solidFill>
          <a:latin typeface="+mn-lt"/>
          <a:ea typeface="ＭＳ Ｐゴシック" pitchFamily="-111" charset="-128"/>
        </a:defRPr>
      </a:lvl6pPr>
      <a:lvl7pPr marL="2971800" indent="-228600" algn="l" rtl="0" fontAlgn="base">
        <a:spcBef>
          <a:spcPct val="20000"/>
        </a:spcBef>
        <a:spcAft>
          <a:spcPct val="0"/>
        </a:spcAft>
        <a:buSzPct val="60000"/>
        <a:buBlip>
          <a:blip r:embed="rId5"/>
        </a:buBlip>
        <a:defRPr sz="2000">
          <a:solidFill>
            <a:schemeClr val="tx1"/>
          </a:solidFill>
          <a:latin typeface="+mn-lt"/>
          <a:ea typeface="ＭＳ Ｐゴシック" pitchFamily="-111" charset="-128"/>
        </a:defRPr>
      </a:lvl7pPr>
      <a:lvl8pPr marL="3429000" indent="-228600" algn="l" rtl="0" fontAlgn="base">
        <a:spcBef>
          <a:spcPct val="20000"/>
        </a:spcBef>
        <a:spcAft>
          <a:spcPct val="0"/>
        </a:spcAft>
        <a:buSzPct val="60000"/>
        <a:buBlip>
          <a:blip r:embed="rId5"/>
        </a:buBlip>
        <a:defRPr sz="2000">
          <a:solidFill>
            <a:schemeClr val="tx1"/>
          </a:solidFill>
          <a:latin typeface="+mn-lt"/>
          <a:ea typeface="ＭＳ Ｐゴシック" pitchFamily="-111" charset="-128"/>
        </a:defRPr>
      </a:lvl8pPr>
      <a:lvl9pPr marL="3886200" indent="-228600" algn="l" rtl="0" fontAlgn="base">
        <a:spcBef>
          <a:spcPct val="20000"/>
        </a:spcBef>
        <a:spcAft>
          <a:spcPct val="0"/>
        </a:spcAft>
        <a:buSzPct val="60000"/>
        <a:buBlip>
          <a:blip r:embed="rId5"/>
        </a:buBlip>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51202" name="Freeform 2"/>
          <p:cNvSpPr>
            <a:spLocks/>
          </p:cNvSpPr>
          <p:nvPr/>
        </p:nvSpPr>
        <p:spPr bwMode="auto">
          <a:xfrm>
            <a:off x="-23813" y="1763713"/>
            <a:ext cx="6899276" cy="171450"/>
          </a:xfrm>
          <a:custGeom>
            <a:avLst/>
            <a:gdLst>
              <a:gd name="T0" fmla="*/ 2147483647 w 4346"/>
              <a:gd name="T1" fmla="*/ 2147483647 h 108"/>
              <a:gd name="T2" fmla="*/ 2147483647 w 4346"/>
              <a:gd name="T3" fmla="*/ 2147483647 h 108"/>
              <a:gd name="T4" fmla="*/ 2147483647 w 4346"/>
              <a:gd name="T5" fmla="*/ 2147483647 h 108"/>
              <a:gd name="T6" fmla="*/ 2147483647 w 4346"/>
              <a:gd name="T7" fmla="*/ 2147483647 h 108"/>
              <a:gd name="T8" fmla="*/ 2147483647 w 4346"/>
              <a:gd name="T9" fmla="*/ 2147483647 h 108"/>
              <a:gd name="T10" fmla="*/ 2147483647 w 4346"/>
              <a:gd name="T11" fmla="*/ 2147483647 h 108"/>
              <a:gd name="T12" fmla="*/ 2147483647 w 4346"/>
              <a:gd name="T13" fmla="*/ 2147483647 h 108"/>
              <a:gd name="T14" fmla="*/ 2147483647 w 4346"/>
              <a:gd name="T15" fmla="*/ 2147483647 h 108"/>
              <a:gd name="T16" fmla="*/ 2147483647 w 4346"/>
              <a:gd name="T17" fmla="*/ 2147483647 h 108"/>
              <a:gd name="T18" fmla="*/ 2147483647 w 4346"/>
              <a:gd name="T19" fmla="*/ 2147483647 h 108"/>
              <a:gd name="T20" fmla="*/ 2147483647 w 4346"/>
              <a:gd name="T21" fmla="*/ 2147483647 h 108"/>
              <a:gd name="T22" fmla="*/ 2147483647 w 4346"/>
              <a:gd name="T23" fmla="*/ 2147483647 h 108"/>
              <a:gd name="T24" fmla="*/ 2147483647 w 4346"/>
              <a:gd name="T25" fmla="*/ 2147483647 h 108"/>
              <a:gd name="T26" fmla="*/ 0 w 4346"/>
              <a:gd name="T27" fmla="*/ 2147483647 h 108"/>
              <a:gd name="T28" fmla="*/ 2147483647 w 4346"/>
              <a:gd name="T29" fmla="*/ 2147483647 h 108"/>
              <a:gd name="T30" fmla="*/ 2147483647 w 4346"/>
              <a:gd name="T31" fmla="*/ 2147483647 h 108"/>
              <a:gd name="T32" fmla="*/ 2147483647 w 4346"/>
              <a:gd name="T33" fmla="*/ 2147483647 h 108"/>
              <a:gd name="T34" fmla="*/ 2147483647 w 4346"/>
              <a:gd name="T35" fmla="*/ 2147483647 h 108"/>
              <a:gd name="T36" fmla="*/ 2147483647 w 4346"/>
              <a:gd name="T37" fmla="*/ 2147483647 h 10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346" h="108">
                <a:moveTo>
                  <a:pt x="3477" y="10"/>
                </a:moveTo>
                <a:cubicBezTo>
                  <a:pt x="3680" y="12"/>
                  <a:pt x="3921" y="14"/>
                  <a:pt x="4057" y="17"/>
                </a:cubicBezTo>
                <a:cubicBezTo>
                  <a:pt x="4192" y="20"/>
                  <a:pt x="4253" y="24"/>
                  <a:pt x="4293" y="30"/>
                </a:cubicBezTo>
                <a:cubicBezTo>
                  <a:pt x="4333" y="36"/>
                  <a:pt x="4286" y="43"/>
                  <a:pt x="4293" y="50"/>
                </a:cubicBezTo>
                <a:cubicBezTo>
                  <a:pt x="4300" y="57"/>
                  <a:pt x="4328" y="67"/>
                  <a:pt x="4329" y="73"/>
                </a:cubicBezTo>
                <a:cubicBezTo>
                  <a:pt x="4331" y="80"/>
                  <a:pt x="4346" y="85"/>
                  <a:pt x="4305" y="89"/>
                </a:cubicBezTo>
                <a:cubicBezTo>
                  <a:pt x="4263" y="93"/>
                  <a:pt x="4186" y="97"/>
                  <a:pt x="4082" y="99"/>
                </a:cubicBezTo>
                <a:cubicBezTo>
                  <a:pt x="3977" y="100"/>
                  <a:pt x="3834" y="99"/>
                  <a:pt x="3675" y="99"/>
                </a:cubicBezTo>
                <a:cubicBezTo>
                  <a:pt x="3516" y="98"/>
                  <a:pt x="3341" y="95"/>
                  <a:pt x="3129" y="94"/>
                </a:cubicBezTo>
                <a:cubicBezTo>
                  <a:pt x="2918" y="93"/>
                  <a:pt x="2634" y="94"/>
                  <a:pt x="2401" y="94"/>
                </a:cubicBezTo>
                <a:cubicBezTo>
                  <a:pt x="2168" y="95"/>
                  <a:pt x="2024" y="97"/>
                  <a:pt x="1733" y="98"/>
                </a:cubicBezTo>
                <a:cubicBezTo>
                  <a:pt x="1442" y="99"/>
                  <a:pt x="946" y="103"/>
                  <a:pt x="657" y="102"/>
                </a:cubicBezTo>
                <a:cubicBezTo>
                  <a:pt x="368" y="101"/>
                  <a:pt x="110" y="108"/>
                  <a:pt x="1" y="93"/>
                </a:cubicBezTo>
                <a:lnTo>
                  <a:pt x="0" y="13"/>
                </a:lnTo>
                <a:cubicBezTo>
                  <a:pt x="109" y="0"/>
                  <a:pt x="432" y="13"/>
                  <a:pt x="657" y="12"/>
                </a:cubicBezTo>
                <a:cubicBezTo>
                  <a:pt x="882" y="11"/>
                  <a:pt x="1082" y="7"/>
                  <a:pt x="1349" y="7"/>
                </a:cubicBezTo>
                <a:cubicBezTo>
                  <a:pt x="1617" y="6"/>
                  <a:pt x="2017" y="8"/>
                  <a:pt x="2265" y="9"/>
                </a:cubicBezTo>
                <a:cubicBezTo>
                  <a:pt x="2513" y="9"/>
                  <a:pt x="2634" y="9"/>
                  <a:pt x="2834" y="8"/>
                </a:cubicBezTo>
                <a:cubicBezTo>
                  <a:pt x="3034" y="9"/>
                  <a:pt x="3273" y="9"/>
                  <a:pt x="3477" y="10"/>
                </a:cubicBezTo>
                <a:close/>
              </a:path>
            </a:pathLst>
          </a:custGeom>
          <a:solidFill>
            <a:schemeClr val="accent2"/>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sp>
        <p:nvSpPr>
          <p:cNvPr id="51203" name="Freeform 3"/>
          <p:cNvSpPr>
            <a:spLocks/>
          </p:cNvSpPr>
          <p:nvPr/>
        </p:nvSpPr>
        <p:spPr bwMode="auto">
          <a:xfrm>
            <a:off x="198438" y="152400"/>
            <a:ext cx="715962" cy="6400800"/>
          </a:xfrm>
          <a:custGeom>
            <a:avLst/>
            <a:gdLst>
              <a:gd name="T0" fmla="*/ 2147483647 w 883"/>
              <a:gd name="T1" fmla="*/ 2147483647 h 4115"/>
              <a:gd name="T2" fmla="*/ 2147483647 w 883"/>
              <a:gd name="T3" fmla="*/ 2147483647 h 4115"/>
              <a:gd name="T4" fmla="*/ 2147483647 w 883"/>
              <a:gd name="T5" fmla="*/ 2147483647 h 4115"/>
              <a:gd name="T6" fmla="*/ 2147483647 w 883"/>
              <a:gd name="T7" fmla="*/ 2147483647 h 4115"/>
              <a:gd name="T8" fmla="*/ 2147483647 w 883"/>
              <a:gd name="T9" fmla="*/ 2147483647 h 4115"/>
              <a:gd name="T10" fmla="*/ 2147483647 w 883"/>
              <a:gd name="T11" fmla="*/ 2147483647 h 4115"/>
              <a:gd name="T12" fmla="*/ 2147483647 w 883"/>
              <a:gd name="T13" fmla="*/ 2147483647 h 4115"/>
              <a:gd name="T14" fmla="*/ 2147483647 w 883"/>
              <a:gd name="T15" fmla="*/ 2147483647 h 4115"/>
              <a:gd name="T16" fmla="*/ 2147483647 w 883"/>
              <a:gd name="T17" fmla="*/ 2147483647 h 4115"/>
              <a:gd name="T18" fmla="*/ 2147483647 w 883"/>
              <a:gd name="T19" fmla="*/ 2147483647 h 4115"/>
              <a:gd name="T20" fmla="*/ 2147483647 w 883"/>
              <a:gd name="T21" fmla="*/ 2147483647 h 4115"/>
              <a:gd name="T22" fmla="*/ 2147483647 w 883"/>
              <a:gd name="T23" fmla="*/ 2147483647 h 4115"/>
              <a:gd name="T24" fmla="*/ 2147483647 w 883"/>
              <a:gd name="T25" fmla="*/ 2147483647 h 4115"/>
              <a:gd name="T26" fmla="*/ 2147483647 w 883"/>
              <a:gd name="T27" fmla="*/ 2147483647 h 4115"/>
              <a:gd name="T28" fmla="*/ 2147483647 w 883"/>
              <a:gd name="T29" fmla="*/ 2147483647 h 4115"/>
              <a:gd name="T30" fmla="*/ 2147483647 w 883"/>
              <a:gd name="T31" fmla="*/ 2147483647 h 4115"/>
              <a:gd name="T32" fmla="*/ 2147483647 w 883"/>
              <a:gd name="T33" fmla="*/ 2147483647 h 4115"/>
              <a:gd name="T34" fmla="*/ 2147483647 w 883"/>
              <a:gd name="T35" fmla="*/ 2147483647 h 4115"/>
              <a:gd name="T36" fmla="*/ 2147483647 w 883"/>
              <a:gd name="T37" fmla="*/ 2147483647 h 4115"/>
              <a:gd name="T38" fmla="*/ 2147483647 w 883"/>
              <a:gd name="T39" fmla="*/ 2147483647 h 4115"/>
              <a:gd name="T40" fmla="*/ 2147483647 w 883"/>
              <a:gd name="T41" fmla="*/ 2147483647 h 4115"/>
              <a:gd name="T42" fmla="*/ 2147483647 w 883"/>
              <a:gd name="T43" fmla="*/ 2147483647 h 4115"/>
              <a:gd name="T44" fmla="*/ 2147483647 w 883"/>
              <a:gd name="T45" fmla="*/ 2147483647 h 4115"/>
              <a:gd name="T46" fmla="*/ 2147483647 w 883"/>
              <a:gd name="T47" fmla="*/ 2147483647 h 4115"/>
              <a:gd name="T48" fmla="*/ 2147483647 w 883"/>
              <a:gd name="T49" fmla="*/ 2147483647 h 4115"/>
              <a:gd name="T50" fmla="*/ 2147483647 w 883"/>
              <a:gd name="T51" fmla="*/ 2147483647 h 4115"/>
              <a:gd name="T52" fmla="*/ 2147483647 w 883"/>
              <a:gd name="T53" fmla="*/ 2147483647 h 4115"/>
              <a:gd name="T54" fmla="*/ 2147483647 w 883"/>
              <a:gd name="T55" fmla="*/ 2147483647 h 4115"/>
              <a:gd name="T56" fmla="*/ 2147483647 w 883"/>
              <a:gd name="T57" fmla="*/ 2147483647 h 4115"/>
              <a:gd name="T58" fmla="*/ 2147483647 w 883"/>
              <a:gd name="T59" fmla="*/ 2147483647 h 4115"/>
              <a:gd name="T60" fmla="*/ 2147483647 w 883"/>
              <a:gd name="T61" fmla="*/ 2147483647 h 411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83" h="4115">
                <a:moveTo>
                  <a:pt x="86" y="3201"/>
                </a:moveTo>
                <a:cubicBezTo>
                  <a:pt x="89" y="3056"/>
                  <a:pt x="83" y="2912"/>
                  <a:pt x="79" y="2730"/>
                </a:cubicBezTo>
                <a:cubicBezTo>
                  <a:pt x="75" y="2548"/>
                  <a:pt x="60" y="2270"/>
                  <a:pt x="64" y="2109"/>
                </a:cubicBezTo>
                <a:cubicBezTo>
                  <a:pt x="68" y="1948"/>
                  <a:pt x="99" y="1927"/>
                  <a:pt x="101" y="1765"/>
                </a:cubicBezTo>
                <a:cubicBezTo>
                  <a:pt x="103" y="1603"/>
                  <a:pt x="90" y="1323"/>
                  <a:pt x="79" y="1137"/>
                </a:cubicBezTo>
                <a:cubicBezTo>
                  <a:pt x="68" y="951"/>
                  <a:pt x="44" y="793"/>
                  <a:pt x="34" y="651"/>
                </a:cubicBezTo>
                <a:cubicBezTo>
                  <a:pt x="24" y="509"/>
                  <a:pt x="17" y="385"/>
                  <a:pt x="19" y="284"/>
                </a:cubicBezTo>
                <a:cubicBezTo>
                  <a:pt x="21" y="183"/>
                  <a:pt x="32" y="90"/>
                  <a:pt x="49" y="45"/>
                </a:cubicBezTo>
                <a:cubicBezTo>
                  <a:pt x="66" y="0"/>
                  <a:pt x="91" y="16"/>
                  <a:pt x="123" y="15"/>
                </a:cubicBezTo>
                <a:cubicBezTo>
                  <a:pt x="155" y="14"/>
                  <a:pt x="204" y="37"/>
                  <a:pt x="243" y="37"/>
                </a:cubicBezTo>
                <a:cubicBezTo>
                  <a:pt x="282" y="37"/>
                  <a:pt x="310" y="20"/>
                  <a:pt x="355" y="15"/>
                </a:cubicBezTo>
                <a:cubicBezTo>
                  <a:pt x="400" y="10"/>
                  <a:pt x="453" y="0"/>
                  <a:pt x="512" y="7"/>
                </a:cubicBezTo>
                <a:cubicBezTo>
                  <a:pt x="571" y="14"/>
                  <a:pt x="659" y="37"/>
                  <a:pt x="707" y="60"/>
                </a:cubicBezTo>
                <a:cubicBezTo>
                  <a:pt x="755" y="83"/>
                  <a:pt x="783" y="99"/>
                  <a:pt x="797" y="142"/>
                </a:cubicBezTo>
                <a:cubicBezTo>
                  <a:pt x="811" y="185"/>
                  <a:pt x="788" y="235"/>
                  <a:pt x="789" y="321"/>
                </a:cubicBezTo>
                <a:cubicBezTo>
                  <a:pt x="790" y="407"/>
                  <a:pt x="794" y="537"/>
                  <a:pt x="804" y="658"/>
                </a:cubicBezTo>
                <a:cubicBezTo>
                  <a:pt x="814" y="779"/>
                  <a:pt x="844" y="892"/>
                  <a:pt x="849" y="1047"/>
                </a:cubicBezTo>
                <a:cubicBezTo>
                  <a:pt x="854" y="1202"/>
                  <a:pt x="840" y="1394"/>
                  <a:pt x="834" y="1586"/>
                </a:cubicBezTo>
                <a:cubicBezTo>
                  <a:pt x="828" y="1778"/>
                  <a:pt x="805" y="1995"/>
                  <a:pt x="812" y="2199"/>
                </a:cubicBezTo>
                <a:cubicBezTo>
                  <a:pt x="819" y="2403"/>
                  <a:pt x="875" y="2624"/>
                  <a:pt x="879" y="2812"/>
                </a:cubicBezTo>
                <a:cubicBezTo>
                  <a:pt x="883" y="3000"/>
                  <a:pt x="840" y="3138"/>
                  <a:pt x="834" y="3329"/>
                </a:cubicBezTo>
                <a:cubicBezTo>
                  <a:pt x="828" y="3520"/>
                  <a:pt x="848" y="3836"/>
                  <a:pt x="842" y="3957"/>
                </a:cubicBezTo>
                <a:cubicBezTo>
                  <a:pt x="836" y="4078"/>
                  <a:pt x="833" y="4033"/>
                  <a:pt x="797" y="4054"/>
                </a:cubicBezTo>
                <a:cubicBezTo>
                  <a:pt x="761" y="4075"/>
                  <a:pt x="686" y="4086"/>
                  <a:pt x="625" y="4084"/>
                </a:cubicBezTo>
                <a:cubicBezTo>
                  <a:pt x="564" y="4082"/>
                  <a:pt x="492" y="4041"/>
                  <a:pt x="430" y="4039"/>
                </a:cubicBezTo>
                <a:cubicBezTo>
                  <a:pt x="368" y="4037"/>
                  <a:pt x="302" y="4057"/>
                  <a:pt x="251" y="4069"/>
                </a:cubicBezTo>
                <a:cubicBezTo>
                  <a:pt x="200" y="4081"/>
                  <a:pt x="162" y="4115"/>
                  <a:pt x="123" y="4114"/>
                </a:cubicBezTo>
                <a:cubicBezTo>
                  <a:pt x="84" y="4113"/>
                  <a:pt x="38" y="4102"/>
                  <a:pt x="19" y="4062"/>
                </a:cubicBezTo>
                <a:cubicBezTo>
                  <a:pt x="0" y="4022"/>
                  <a:pt x="3" y="3952"/>
                  <a:pt x="11" y="3875"/>
                </a:cubicBezTo>
                <a:cubicBezTo>
                  <a:pt x="19" y="3798"/>
                  <a:pt x="51" y="3710"/>
                  <a:pt x="64" y="3598"/>
                </a:cubicBezTo>
                <a:cubicBezTo>
                  <a:pt x="77" y="3486"/>
                  <a:pt x="83" y="3346"/>
                  <a:pt x="86" y="3201"/>
                </a:cubicBezTo>
                <a:close/>
              </a:path>
            </a:pathLst>
          </a:custGeom>
          <a:solidFill>
            <a:schemeClr val="hlink">
              <a:alpha val="50195"/>
            </a:schemeClr>
          </a:solidFill>
          <a:ln>
            <a:noFill/>
          </a:ln>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51204" name="Freeform 4"/>
          <p:cNvSpPr>
            <a:spLocks/>
          </p:cNvSpPr>
          <p:nvPr/>
        </p:nvSpPr>
        <p:spPr bwMode="invGray">
          <a:xfrm>
            <a:off x="323850" y="1157288"/>
            <a:ext cx="152400" cy="914400"/>
          </a:xfrm>
          <a:custGeom>
            <a:avLst/>
            <a:gdLst>
              <a:gd name="T0" fmla="*/ 2147483647 w 110"/>
              <a:gd name="T1" fmla="*/ 0 h 842"/>
              <a:gd name="T2" fmla="*/ 2147483647 w 110"/>
              <a:gd name="T3" fmla="*/ 2147483647 h 842"/>
              <a:gd name="T4" fmla="*/ 2147483647 w 110"/>
              <a:gd name="T5" fmla="*/ 2147483647 h 842"/>
              <a:gd name="T6" fmla="*/ 2147483647 w 110"/>
              <a:gd name="T7" fmla="*/ 2147483647 h 842"/>
              <a:gd name="T8" fmla="*/ 2147483647 w 110"/>
              <a:gd name="T9" fmla="*/ 2147483647 h 842"/>
              <a:gd name="T10" fmla="*/ 2147483647 w 110"/>
              <a:gd name="T11" fmla="*/ 2147483647 h 842"/>
              <a:gd name="T12" fmla="*/ 2147483647 w 110"/>
              <a:gd name="T13" fmla="*/ 2147483647 h 842"/>
              <a:gd name="T14" fmla="*/ 2147483647 w 110"/>
              <a:gd name="T15" fmla="*/ 2147483647 h 842"/>
              <a:gd name="T16" fmla="*/ 2147483647 w 110"/>
              <a:gd name="T17" fmla="*/ 2147483647 h 842"/>
              <a:gd name="T18" fmla="*/ 0 w 110"/>
              <a:gd name="T19" fmla="*/ 2147483647 h 842"/>
              <a:gd name="T20" fmla="*/ 2147483647 w 110"/>
              <a:gd name="T21" fmla="*/ 2147483647 h 842"/>
              <a:gd name="T22" fmla="*/ 2147483647 w 110"/>
              <a:gd name="T23" fmla="*/ 2147483647 h 842"/>
              <a:gd name="T24" fmla="*/ 2147483647 w 110"/>
              <a:gd name="T25" fmla="*/ 0 h 8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 h="842">
                <a:moveTo>
                  <a:pt x="92" y="0"/>
                </a:moveTo>
                <a:lnTo>
                  <a:pt x="81" y="170"/>
                </a:lnTo>
                <a:lnTo>
                  <a:pt x="51" y="362"/>
                </a:lnTo>
                <a:lnTo>
                  <a:pt x="74" y="539"/>
                </a:lnTo>
                <a:lnTo>
                  <a:pt x="88" y="709"/>
                </a:lnTo>
                <a:lnTo>
                  <a:pt x="110" y="842"/>
                </a:lnTo>
                <a:lnTo>
                  <a:pt x="81" y="768"/>
                </a:lnTo>
                <a:lnTo>
                  <a:pt x="59" y="716"/>
                </a:lnTo>
                <a:lnTo>
                  <a:pt x="29" y="598"/>
                </a:lnTo>
                <a:lnTo>
                  <a:pt x="0" y="414"/>
                </a:lnTo>
                <a:lnTo>
                  <a:pt x="22" y="251"/>
                </a:lnTo>
                <a:lnTo>
                  <a:pt x="51" y="81"/>
                </a:lnTo>
                <a:lnTo>
                  <a:pt x="92" y="0"/>
                </a:lnTo>
                <a:close/>
              </a:path>
            </a:pathLst>
          </a:custGeom>
          <a:solidFill>
            <a:schemeClr val="tx1"/>
          </a:solid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dirty="0"/>
          </a:p>
        </p:txBody>
      </p:sp>
      <p:sp>
        <p:nvSpPr>
          <p:cNvPr id="51205" name="Rectangle 5"/>
          <p:cNvSpPr>
            <a:spLocks noGrp="1" noChangeArrowheads="1"/>
          </p:cNvSpPr>
          <p:nvPr>
            <p:ph type="title"/>
          </p:nvPr>
        </p:nvSpPr>
        <p:spPr bwMode="auto">
          <a:xfrm>
            <a:off x="519113" y="547688"/>
            <a:ext cx="8594725" cy="747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spAutoFit/>
          </a:bodyPr>
          <a:lstStyle/>
          <a:p>
            <a:pPr lvl="0"/>
            <a:r>
              <a:rPr lang="en-US"/>
              <a:t>Click to edit Master title style</a:t>
            </a:r>
          </a:p>
        </p:txBody>
      </p:sp>
      <p:sp>
        <p:nvSpPr>
          <p:cNvPr id="51206" name="Rectangle 6"/>
          <p:cNvSpPr>
            <a:spLocks noGrp="1" noChangeArrowheads="1"/>
          </p:cNvSpPr>
          <p:nvPr>
            <p:ph type="body" idx="1"/>
          </p:nvPr>
        </p:nvSpPr>
        <p:spPr bwMode="auto">
          <a:xfrm>
            <a:off x="1066800" y="20574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799" name="Rectangle 7"/>
          <p:cNvSpPr>
            <a:spLocks noGrp="1" noChangeArrowheads="1"/>
          </p:cNvSpPr>
          <p:nvPr>
            <p:ph type="dt" sz="half" idx="2"/>
          </p:nvPr>
        </p:nvSpPr>
        <p:spPr bwMode="auto">
          <a:xfrm>
            <a:off x="1066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1"/>
                </a:solidFill>
                <a:latin typeface="+mn-lt"/>
                <a:ea typeface="+mn-ea"/>
                <a:cs typeface="+mn-cs"/>
              </a:defRPr>
            </a:lvl1pPr>
          </a:lstStyle>
          <a:p>
            <a:pPr>
              <a:defRPr/>
            </a:pPr>
            <a:endParaRPr lang="en-US" dirty="0"/>
          </a:p>
        </p:txBody>
      </p:sp>
      <p:sp>
        <p:nvSpPr>
          <p:cNvPr id="33800" name="Rectangle 8"/>
          <p:cNvSpPr>
            <a:spLocks noGrp="1" noChangeArrowheads="1"/>
          </p:cNvSpPr>
          <p:nvPr>
            <p:ph type="ftr" sz="quarter" idx="3"/>
          </p:nvPr>
        </p:nvSpPr>
        <p:spPr bwMode="auto">
          <a:xfrm>
            <a:off x="3505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tx1"/>
                </a:solidFill>
                <a:latin typeface="+mn-lt"/>
                <a:ea typeface="+mn-ea"/>
                <a:cs typeface="+mn-cs"/>
              </a:defRPr>
            </a:lvl1pPr>
          </a:lstStyle>
          <a:p>
            <a:pPr>
              <a:defRPr/>
            </a:pPr>
            <a:endParaRPr lang="en-US" dirty="0"/>
          </a:p>
        </p:txBody>
      </p:sp>
      <p:sp>
        <p:nvSpPr>
          <p:cNvPr id="33801" name="Rectangle 9"/>
          <p:cNvSpPr>
            <a:spLocks noGrp="1" noChangeArrowheads="1"/>
          </p:cNvSpPr>
          <p:nvPr>
            <p:ph type="sldNum" sz="quarter" idx="4"/>
          </p:nvPr>
        </p:nvSpPr>
        <p:spPr bwMode="auto">
          <a:xfrm>
            <a:off x="6934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tx1"/>
                </a:solidFill>
                <a:latin typeface="Comic Sans MS" charset="0"/>
              </a:defRPr>
            </a:lvl1pPr>
          </a:lstStyle>
          <a:p>
            <a:pPr>
              <a:defRPr/>
            </a:pPr>
            <a:fld id="{009F7E4D-9E2A-0243-9D6B-3C450602AD42}" type="slidenum">
              <a:rPr lang="en-US"/>
              <a:pPr>
                <a:defRPr/>
              </a:pPr>
              <a:t>‹#›</a:t>
            </a:fld>
            <a:endParaRPr lang="en-US" dirty="0"/>
          </a:p>
        </p:txBody>
      </p:sp>
    </p:spTree>
    <p:extLst>
      <p:ext uri="{BB962C8B-B14F-4D97-AF65-F5344CB8AC3E}">
        <p14:creationId xmlns:p14="http://schemas.microsoft.com/office/powerpoint/2010/main" val="3306202255"/>
      </p:ext>
    </p:extLst>
  </p:cSld>
  <p:clrMap bg1="lt1" tx1="dk1" bg2="lt2" tx2="dk2" accent1="accent1" accent2="accent2" accent3="accent3" accent4="accent4" accent5="accent5" accent6="accent6" hlink="hlink" folHlink="folHlink"/>
  <p:sldLayoutIdLst>
    <p:sldLayoutId id="2147484811" r:id="rId1"/>
    <p:sldLayoutId id="2147484812" r:id="rId2"/>
    <p:sldLayoutId id="2147484813" r:id="rId3"/>
    <p:sldLayoutId id="2147484814" r:id="rId4"/>
    <p:sldLayoutId id="2147484815" r:id="rId5"/>
    <p:sldLayoutId id="2147484816" r:id="rId6"/>
    <p:sldLayoutId id="2147484817" r:id="rId7"/>
    <p:sldLayoutId id="2147484818" r:id="rId8"/>
    <p:sldLayoutId id="2147484819" r:id="rId9"/>
    <p:sldLayoutId id="2147484820" r:id="rId10"/>
    <p:sldLayoutId id="2147484821" r:id="rId11"/>
  </p:sldLayoutIdLst>
  <p:transition>
    <p:fade thruBlk="1"/>
  </p:transition>
  <p:txStyles>
    <p:titleStyle>
      <a:lvl1pPr algn="l" rtl="0" eaLnBrk="0" fontAlgn="base" hangingPunct="0">
        <a:spcBef>
          <a:spcPct val="0"/>
        </a:spcBef>
        <a:spcAft>
          <a:spcPct val="0"/>
        </a:spcAft>
        <a:defRPr sz="43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300">
          <a:solidFill>
            <a:schemeClr val="tx2"/>
          </a:solidFill>
          <a:latin typeface="Comic Sans MS" pitchFamily="-111" charset="0"/>
          <a:ea typeface="ＭＳ Ｐゴシック" charset="-128"/>
          <a:cs typeface="ＭＳ Ｐゴシック" charset="-128"/>
        </a:defRPr>
      </a:lvl2pPr>
      <a:lvl3pPr algn="l" rtl="0" eaLnBrk="0" fontAlgn="base" hangingPunct="0">
        <a:spcBef>
          <a:spcPct val="0"/>
        </a:spcBef>
        <a:spcAft>
          <a:spcPct val="0"/>
        </a:spcAft>
        <a:defRPr sz="4300">
          <a:solidFill>
            <a:schemeClr val="tx2"/>
          </a:solidFill>
          <a:latin typeface="Comic Sans MS" pitchFamily="-111" charset="0"/>
          <a:ea typeface="ＭＳ Ｐゴシック" charset="-128"/>
          <a:cs typeface="ＭＳ Ｐゴシック" charset="-128"/>
        </a:defRPr>
      </a:lvl3pPr>
      <a:lvl4pPr algn="l" rtl="0" eaLnBrk="0" fontAlgn="base" hangingPunct="0">
        <a:spcBef>
          <a:spcPct val="0"/>
        </a:spcBef>
        <a:spcAft>
          <a:spcPct val="0"/>
        </a:spcAft>
        <a:defRPr sz="4300">
          <a:solidFill>
            <a:schemeClr val="tx2"/>
          </a:solidFill>
          <a:latin typeface="Comic Sans MS" pitchFamily="-111" charset="0"/>
          <a:ea typeface="ＭＳ Ｐゴシック" charset="-128"/>
          <a:cs typeface="ＭＳ Ｐゴシック" charset="-128"/>
        </a:defRPr>
      </a:lvl4pPr>
      <a:lvl5pPr algn="l" rtl="0" eaLnBrk="0" fontAlgn="base" hangingPunct="0">
        <a:spcBef>
          <a:spcPct val="0"/>
        </a:spcBef>
        <a:spcAft>
          <a:spcPct val="0"/>
        </a:spcAft>
        <a:defRPr sz="4300">
          <a:solidFill>
            <a:schemeClr val="tx2"/>
          </a:solidFill>
          <a:latin typeface="Comic Sans MS" pitchFamily="-111" charset="0"/>
          <a:ea typeface="ＭＳ Ｐゴシック" charset="-128"/>
          <a:cs typeface="ＭＳ Ｐゴシック" charset="-128"/>
        </a:defRPr>
      </a:lvl5pPr>
      <a:lvl6pPr marL="457200" algn="l" rtl="0" fontAlgn="base">
        <a:spcBef>
          <a:spcPct val="0"/>
        </a:spcBef>
        <a:spcAft>
          <a:spcPct val="0"/>
        </a:spcAft>
        <a:defRPr sz="4300">
          <a:solidFill>
            <a:schemeClr val="tx2"/>
          </a:solidFill>
          <a:latin typeface="Comic Sans MS" pitchFamily="-111" charset="0"/>
        </a:defRPr>
      </a:lvl6pPr>
      <a:lvl7pPr marL="914400" algn="l" rtl="0" fontAlgn="base">
        <a:spcBef>
          <a:spcPct val="0"/>
        </a:spcBef>
        <a:spcAft>
          <a:spcPct val="0"/>
        </a:spcAft>
        <a:defRPr sz="4300">
          <a:solidFill>
            <a:schemeClr val="tx2"/>
          </a:solidFill>
          <a:latin typeface="Comic Sans MS" pitchFamily="-111" charset="0"/>
        </a:defRPr>
      </a:lvl7pPr>
      <a:lvl8pPr marL="1371600" algn="l" rtl="0" fontAlgn="base">
        <a:spcBef>
          <a:spcPct val="0"/>
        </a:spcBef>
        <a:spcAft>
          <a:spcPct val="0"/>
        </a:spcAft>
        <a:defRPr sz="4300">
          <a:solidFill>
            <a:schemeClr val="tx2"/>
          </a:solidFill>
          <a:latin typeface="Comic Sans MS" pitchFamily="-111" charset="0"/>
        </a:defRPr>
      </a:lvl8pPr>
      <a:lvl9pPr marL="1828800" algn="l" rtl="0" fontAlgn="base">
        <a:spcBef>
          <a:spcPct val="0"/>
        </a:spcBef>
        <a:spcAft>
          <a:spcPct val="0"/>
        </a:spcAft>
        <a:defRPr sz="4300">
          <a:solidFill>
            <a:schemeClr val="tx2"/>
          </a:solidFill>
          <a:latin typeface="Comic Sans MS" pitchFamily="-111"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SzPct val="80000"/>
        <a:buBlip>
          <a:blip r:embed="rId15"/>
        </a:buBlip>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SzPct val="80000"/>
        <a:buBlip>
          <a:blip r:embed="rId16"/>
        </a:buBlip>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Blip>
          <a:blip r:embed="rId14"/>
        </a:buBlip>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SzPct val="60000"/>
        <a:buBlip>
          <a:blip r:embed="rId15"/>
        </a:buBlip>
        <a:defRPr sz="2000">
          <a:solidFill>
            <a:schemeClr val="tx1"/>
          </a:solidFill>
          <a:latin typeface="+mn-lt"/>
          <a:ea typeface="ＭＳ Ｐゴシック" pitchFamily="-111" charset="-128"/>
        </a:defRPr>
      </a:lvl5pPr>
      <a:lvl6pPr marL="2514600" indent="-228600" algn="l" rtl="0" fontAlgn="base">
        <a:spcBef>
          <a:spcPct val="20000"/>
        </a:spcBef>
        <a:spcAft>
          <a:spcPct val="0"/>
        </a:spcAft>
        <a:buSzPct val="60000"/>
        <a:buBlip>
          <a:blip r:embed="rId15"/>
        </a:buBlip>
        <a:defRPr sz="2000">
          <a:solidFill>
            <a:schemeClr val="tx1"/>
          </a:solidFill>
          <a:latin typeface="+mn-lt"/>
          <a:ea typeface="ＭＳ Ｐゴシック" pitchFamily="-111" charset="-128"/>
        </a:defRPr>
      </a:lvl6pPr>
      <a:lvl7pPr marL="2971800" indent="-228600" algn="l" rtl="0" fontAlgn="base">
        <a:spcBef>
          <a:spcPct val="20000"/>
        </a:spcBef>
        <a:spcAft>
          <a:spcPct val="0"/>
        </a:spcAft>
        <a:buSzPct val="60000"/>
        <a:buBlip>
          <a:blip r:embed="rId15"/>
        </a:buBlip>
        <a:defRPr sz="2000">
          <a:solidFill>
            <a:schemeClr val="tx1"/>
          </a:solidFill>
          <a:latin typeface="+mn-lt"/>
          <a:ea typeface="ＭＳ Ｐゴシック" pitchFamily="-111" charset="-128"/>
        </a:defRPr>
      </a:lvl7pPr>
      <a:lvl8pPr marL="3429000" indent="-228600" algn="l" rtl="0" fontAlgn="base">
        <a:spcBef>
          <a:spcPct val="20000"/>
        </a:spcBef>
        <a:spcAft>
          <a:spcPct val="0"/>
        </a:spcAft>
        <a:buSzPct val="60000"/>
        <a:buBlip>
          <a:blip r:embed="rId15"/>
        </a:buBlip>
        <a:defRPr sz="2000">
          <a:solidFill>
            <a:schemeClr val="tx1"/>
          </a:solidFill>
          <a:latin typeface="+mn-lt"/>
          <a:ea typeface="ＭＳ Ｐゴシック" pitchFamily="-111" charset="-128"/>
        </a:defRPr>
      </a:lvl8pPr>
      <a:lvl9pPr marL="3886200" indent="-228600" algn="l" rtl="0" fontAlgn="base">
        <a:spcBef>
          <a:spcPct val="20000"/>
        </a:spcBef>
        <a:spcAft>
          <a:spcPct val="0"/>
        </a:spcAft>
        <a:buSzPct val="60000"/>
        <a:buBlip>
          <a:blip r:embed="rId15"/>
        </a:buBlip>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1026"/>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3491" name="Rectangle 102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748"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chemeClr val="tx1"/>
                </a:solidFill>
                <a:latin typeface="Arial" pitchFamily="-111" charset="0"/>
                <a:ea typeface="+mn-ea"/>
                <a:cs typeface="+mn-cs"/>
              </a:defRPr>
            </a:lvl1pPr>
          </a:lstStyle>
          <a:p>
            <a:pPr>
              <a:defRPr/>
            </a:pPr>
            <a:endParaRPr lang="en-US" dirty="0"/>
          </a:p>
        </p:txBody>
      </p:sp>
      <p:sp>
        <p:nvSpPr>
          <p:cNvPr id="31749"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chemeClr val="tx1"/>
                </a:solidFill>
                <a:latin typeface="Arial" pitchFamily="-111" charset="0"/>
                <a:ea typeface="+mn-ea"/>
                <a:cs typeface="+mn-cs"/>
              </a:defRPr>
            </a:lvl1pPr>
          </a:lstStyle>
          <a:p>
            <a:pPr>
              <a:defRPr/>
            </a:pPr>
            <a:endParaRPr lang="en-US" dirty="0"/>
          </a:p>
        </p:txBody>
      </p:sp>
      <p:sp>
        <p:nvSpPr>
          <p:cNvPr id="31750"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chemeClr val="tx1"/>
                </a:solidFill>
                <a:ea typeface="Osaka" charset="0"/>
                <a:cs typeface="Osaka" charset="0"/>
              </a:defRPr>
            </a:lvl1pPr>
          </a:lstStyle>
          <a:p>
            <a:pPr>
              <a:defRPr/>
            </a:pPr>
            <a:fld id="{9A5F5C15-D590-5447-BDB4-880693D3692F}" type="slidenum">
              <a:rPr lang="en-US"/>
              <a:pPr>
                <a:defRPr/>
              </a:pPr>
              <a:t>‹#›</a:t>
            </a:fld>
            <a:endParaRPr lang="en-US" dirty="0"/>
          </a:p>
        </p:txBody>
      </p:sp>
    </p:spTree>
    <p:extLst>
      <p:ext uri="{BB962C8B-B14F-4D97-AF65-F5344CB8AC3E}">
        <p14:creationId xmlns:p14="http://schemas.microsoft.com/office/powerpoint/2010/main" val="1734843478"/>
      </p:ext>
    </p:extLst>
  </p:cSld>
  <p:clrMap bg1="lt1" tx1="dk1" bg2="lt2" tx2="dk2" accent1="accent1" accent2="accent2" accent3="accent3" accent4="accent4" accent5="accent5" accent6="accent6" hlink="hlink" folHlink="folHlink"/>
  <p:sldLayoutIdLst>
    <p:sldLayoutId id="2147484823" r:id="rId1"/>
    <p:sldLayoutId id="2147484824" r:id="rId2"/>
    <p:sldLayoutId id="2147484825" r:id="rId3"/>
    <p:sldLayoutId id="2147484826" r:id="rId4"/>
    <p:sldLayoutId id="2147484827" r:id="rId5"/>
    <p:sldLayoutId id="2147484828" r:id="rId6"/>
    <p:sldLayoutId id="2147484829" r:id="rId7"/>
    <p:sldLayoutId id="2147484830" r:id="rId8"/>
    <p:sldLayoutId id="2147484831" r:id="rId9"/>
    <p:sldLayoutId id="2147484832" r:id="rId10"/>
    <p:sldLayoutId id="214748483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2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4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6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8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pic>
        <p:nvPicPr>
          <p:cNvPr id="192514" name="Picture 2" descr="Expbann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invGray">
          <a:xfrm>
            <a:off x="0" y="0"/>
            <a:ext cx="6858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2515" name="Rectangle 3"/>
          <p:cNvSpPr>
            <a:spLocks noGrp="1" noChangeArrowheads="1"/>
          </p:cNvSpPr>
          <p:nvPr>
            <p:ph type="title"/>
          </p:nvPr>
        </p:nvSpPr>
        <p:spPr bwMode="auto">
          <a:xfrm>
            <a:off x="1066800" y="3810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16" tIns="45709" rIns="91416" bIns="45709" numCol="1" anchor="b" anchorCtr="0" compatLnSpc="1">
            <a:prstTxWarp prst="textNoShape">
              <a:avLst/>
            </a:prstTxWarp>
          </a:bodyPr>
          <a:lstStyle/>
          <a:p>
            <a:pPr lvl="0"/>
            <a:r>
              <a:rPr lang="en-US"/>
              <a:t>Click to edit Master title style</a:t>
            </a:r>
          </a:p>
        </p:txBody>
      </p:sp>
      <p:sp>
        <p:nvSpPr>
          <p:cNvPr id="6148" name="Rectangle 4"/>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16" tIns="45709" rIns="91416" bIns="45709" numCol="1" anchor="b" anchorCtr="1" compatLnSpc="1">
            <a:prstTxWarp prst="textNoShape">
              <a:avLst/>
            </a:prstTxWarp>
          </a:bodyPr>
          <a:lstStyle>
            <a:lvl1pPr algn="l">
              <a:defRPr sz="1400" b="0">
                <a:solidFill>
                  <a:srgbClr val="482400"/>
                </a:solidFill>
              </a:defRPr>
            </a:lvl1pPr>
          </a:lstStyle>
          <a:p>
            <a:pPr>
              <a:defRPr/>
            </a:pPr>
            <a:fld id="{D334E3A7-7198-2343-9A9D-52D1DB7F1F1D}" type="datetime1">
              <a:rPr lang="en-US"/>
              <a:pPr>
                <a:defRPr/>
              </a:pPr>
              <a:t>12/26/23</a:t>
            </a:fld>
            <a:endParaRPr lang="en-US" dirty="0"/>
          </a:p>
        </p:txBody>
      </p:sp>
      <p:sp>
        <p:nvSpPr>
          <p:cNvPr id="6149" name="Rectangle 5"/>
          <p:cNvSpPr>
            <a:spLocks noGrp="1" noChangeArrowheads="1"/>
          </p:cNvSpPr>
          <p:nvPr>
            <p:ph type="ftr" sz="quarter" idx="3"/>
          </p:nvPr>
        </p:nvSpPr>
        <p:spPr bwMode="auto">
          <a:xfrm>
            <a:off x="3429000" y="6400800"/>
            <a:ext cx="2895600" cy="457200"/>
          </a:xfrm>
          <a:prstGeom prst="rect">
            <a:avLst/>
          </a:prstGeom>
          <a:noFill/>
          <a:ln w="9525">
            <a:noFill/>
            <a:miter lim="800000"/>
            <a:headEnd/>
            <a:tailEnd/>
          </a:ln>
          <a:effectLst/>
        </p:spPr>
        <p:txBody>
          <a:bodyPr vert="horz" wrap="square" lIns="91416" tIns="45709" rIns="91416" bIns="45709" numCol="1" anchor="b" anchorCtr="1" compatLnSpc="1">
            <a:prstTxWarp prst="textNoShape">
              <a:avLst/>
            </a:prstTxWarp>
          </a:bodyPr>
          <a:lstStyle>
            <a:lvl1pPr algn="ctr">
              <a:defRPr sz="1400" b="0">
                <a:solidFill>
                  <a:srgbClr val="482400"/>
                </a:solidFill>
                <a:latin typeface="Arial" charset="0"/>
                <a:ea typeface="+mn-ea"/>
                <a:cs typeface="+mn-cs"/>
              </a:defRPr>
            </a:lvl1pPr>
          </a:lstStyle>
          <a:p>
            <a:pPr>
              <a:defRPr/>
            </a:pPr>
            <a:endParaRPr lang="en-US" dirty="0"/>
          </a:p>
        </p:txBody>
      </p:sp>
      <p:sp>
        <p:nvSpPr>
          <p:cNvPr id="6150" name="Rectangle 6"/>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16" tIns="45709" rIns="91416" bIns="45709" numCol="1" anchor="b" anchorCtr="1" compatLnSpc="1">
            <a:prstTxWarp prst="textNoShape">
              <a:avLst/>
            </a:prstTxWarp>
          </a:bodyPr>
          <a:lstStyle>
            <a:lvl1pPr algn="r">
              <a:defRPr sz="1400" b="0">
                <a:solidFill>
                  <a:srgbClr val="482400"/>
                </a:solidFill>
              </a:defRPr>
            </a:lvl1pPr>
          </a:lstStyle>
          <a:p>
            <a:pPr>
              <a:defRPr/>
            </a:pPr>
            <a:fld id="{7B5A7141-3C7B-004B-8427-9C736F39BE9D}" type="slidenum">
              <a:rPr lang="en-US"/>
              <a:pPr>
                <a:defRPr/>
              </a:pPr>
              <a:t>‹#›</a:t>
            </a:fld>
            <a:endParaRPr lang="en-US" dirty="0"/>
          </a:p>
        </p:txBody>
      </p:sp>
      <p:pic>
        <p:nvPicPr>
          <p:cNvPr id="192519" name="Picture 7" descr="EXPHORS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1574800"/>
            <a:ext cx="7772400" cy="130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2520" name="Rectangle 8"/>
          <p:cNvSpPr>
            <a:spLocks noGrp="1" noChangeArrowheads="1"/>
          </p:cNvSpPr>
          <p:nvPr>
            <p:ph type="body" idx="1"/>
          </p:nvPr>
        </p:nvSpPr>
        <p:spPr bwMode="auto">
          <a:xfrm>
            <a:off x="1062038" y="1766888"/>
            <a:ext cx="7769225" cy="4113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16" tIns="45709" rIns="91416"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3527565"/>
      </p:ext>
    </p:extLst>
  </p:cSld>
  <p:clrMap bg1="lt1" tx1="dk1" bg2="lt2" tx2="dk2" accent1="accent1" accent2="accent2" accent3="accent3" accent4="accent4" accent5="accent5" accent6="accent6" hlink="hlink" folHlink="folHlink"/>
  <p:sldLayoutIdLst>
    <p:sldLayoutId id="2147484835" r:id="rId1"/>
  </p:sldLayoutIdLst>
  <p:hf hdr="0" ftr="0" dt="0"/>
  <p:txStyles>
    <p:titleStyle>
      <a:lvl1pPr algn="l"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4400">
          <a:solidFill>
            <a:schemeClr val="tx2"/>
          </a:solidFill>
          <a:latin typeface="Times New Roman" pitchFamily="8" charset="0"/>
          <a:ea typeface="ＭＳ Ｐゴシック" charset="-128"/>
          <a:cs typeface="ＭＳ Ｐゴシック" charset="-128"/>
        </a:defRPr>
      </a:lvl2pPr>
      <a:lvl3pPr algn="l" rtl="0" eaLnBrk="0" fontAlgn="base" hangingPunct="0">
        <a:spcBef>
          <a:spcPct val="0"/>
        </a:spcBef>
        <a:spcAft>
          <a:spcPct val="0"/>
        </a:spcAft>
        <a:defRPr sz="4400">
          <a:solidFill>
            <a:schemeClr val="tx2"/>
          </a:solidFill>
          <a:latin typeface="Times New Roman" pitchFamily="8" charset="0"/>
          <a:ea typeface="ＭＳ Ｐゴシック" charset="-128"/>
          <a:cs typeface="ＭＳ Ｐゴシック" charset="-128"/>
        </a:defRPr>
      </a:lvl3pPr>
      <a:lvl4pPr algn="l" rtl="0" eaLnBrk="0" fontAlgn="base" hangingPunct="0">
        <a:spcBef>
          <a:spcPct val="0"/>
        </a:spcBef>
        <a:spcAft>
          <a:spcPct val="0"/>
        </a:spcAft>
        <a:defRPr sz="4400">
          <a:solidFill>
            <a:schemeClr val="tx2"/>
          </a:solidFill>
          <a:latin typeface="Times New Roman" pitchFamily="8" charset="0"/>
          <a:ea typeface="ＭＳ Ｐゴシック" charset="-128"/>
          <a:cs typeface="ＭＳ Ｐゴシック" charset="-128"/>
        </a:defRPr>
      </a:lvl4pPr>
      <a:lvl5pPr algn="l" rtl="0" eaLnBrk="0" fontAlgn="base" hangingPunct="0">
        <a:spcBef>
          <a:spcPct val="0"/>
        </a:spcBef>
        <a:spcAft>
          <a:spcPct val="0"/>
        </a:spcAft>
        <a:defRPr sz="4400">
          <a:solidFill>
            <a:schemeClr val="tx2"/>
          </a:solidFill>
          <a:latin typeface="Times New Roman" pitchFamily="8" charset="0"/>
          <a:ea typeface="ＭＳ Ｐゴシック" charset="-128"/>
          <a:cs typeface="ＭＳ Ｐゴシック" charset="-128"/>
        </a:defRPr>
      </a:lvl5pPr>
      <a:lvl6pPr marL="457082" algn="l" rtl="0" fontAlgn="base">
        <a:spcBef>
          <a:spcPct val="0"/>
        </a:spcBef>
        <a:spcAft>
          <a:spcPct val="0"/>
        </a:spcAft>
        <a:defRPr sz="4400">
          <a:solidFill>
            <a:schemeClr val="tx2"/>
          </a:solidFill>
          <a:latin typeface="Times New Roman" pitchFamily="8" charset="0"/>
        </a:defRPr>
      </a:lvl6pPr>
      <a:lvl7pPr marL="914165" algn="l" rtl="0" fontAlgn="base">
        <a:spcBef>
          <a:spcPct val="0"/>
        </a:spcBef>
        <a:spcAft>
          <a:spcPct val="0"/>
        </a:spcAft>
        <a:defRPr sz="4400">
          <a:solidFill>
            <a:schemeClr val="tx2"/>
          </a:solidFill>
          <a:latin typeface="Times New Roman" pitchFamily="8" charset="0"/>
        </a:defRPr>
      </a:lvl7pPr>
      <a:lvl8pPr marL="1371250" algn="l" rtl="0" fontAlgn="base">
        <a:spcBef>
          <a:spcPct val="0"/>
        </a:spcBef>
        <a:spcAft>
          <a:spcPct val="0"/>
        </a:spcAft>
        <a:defRPr sz="4400">
          <a:solidFill>
            <a:schemeClr val="tx2"/>
          </a:solidFill>
          <a:latin typeface="Times New Roman" pitchFamily="8" charset="0"/>
        </a:defRPr>
      </a:lvl8pPr>
      <a:lvl9pPr marL="1828332" algn="l" rtl="0" fontAlgn="base">
        <a:spcBef>
          <a:spcPct val="0"/>
        </a:spcBef>
        <a:spcAft>
          <a:spcPct val="0"/>
        </a:spcAft>
        <a:defRPr sz="4400">
          <a:solidFill>
            <a:schemeClr val="tx2"/>
          </a:solidFill>
          <a:latin typeface="Times New Roman" pitchFamily="8" charset="0"/>
        </a:defRPr>
      </a:lvl9pPr>
    </p:titleStyle>
    <p:bodyStyle>
      <a:lvl1pPr marL="341313" indent="-341313" algn="l" rtl="0" eaLnBrk="0" fontAlgn="base" hangingPunct="0">
        <a:spcBef>
          <a:spcPct val="20000"/>
        </a:spcBef>
        <a:spcAft>
          <a:spcPct val="0"/>
        </a:spcAft>
        <a:buBlip>
          <a:blip r:embed="rId6"/>
        </a:buBlip>
        <a:defRPr sz="3200">
          <a:solidFill>
            <a:schemeClr val="tx1"/>
          </a:solidFill>
          <a:latin typeface="+mn-lt"/>
          <a:ea typeface="ＭＳ Ｐゴシック" charset="-128"/>
          <a:cs typeface="ＭＳ Ｐゴシック" charset="-128"/>
        </a:defRPr>
      </a:lvl1pPr>
      <a:lvl2pPr marL="741363" indent="-284163" algn="l" rtl="0" eaLnBrk="0" fontAlgn="base" hangingPunct="0">
        <a:spcBef>
          <a:spcPct val="20000"/>
        </a:spcBef>
        <a:spcAft>
          <a:spcPct val="0"/>
        </a:spcAft>
        <a:buClr>
          <a:schemeClr val="accent2"/>
        </a:buClr>
        <a:buFont typeface="Wingdings" charset="0"/>
        <a:buBlip>
          <a:blip r:embed="rId7"/>
        </a:buBlip>
        <a:defRPr sz="2800">
          <a:solidFill>
            <a:schemeClr val="tx1"/>
          </a:solidFill>
          <a:latin typeface="+mn-lt"/>
          <a:ea typeface="ＭＳ Ｐゴシック" charset="-128"/>
        </a:defRPr>
      </a:lvl2pPr>
      <a:lvl3pPr marL="1141413" indent="-227013" algn="l" rtl="0" eaLnBrk="0" fontAlgn="base" hangingPunct="0">
        <a:spcBef>
          <a:spcPct val="20000"/>
        </a:spcBef>
        <a:spcAft>
          <a:spcPct val="0"/>
        </a:spcAft>
        <a:buChar char="•"/>
        <a:defRPr sz="2400">
          <a:solidFill>
            <a:schemeClr val="tx1"/>
          </a:solidFill>
          <a:latin typeface="+mn-lt"/>
          <a:ea typeface="ＭＳ Ｐゴシック" charset="-128"/>
        </a:defRPr>
      </a:lvl3pPr>
      <a:lvl4pPr marL="1598613" indent="-227013" algn="l" rtl="0" eaLnBrk="0" fontAlgn="base" hangingPunct="0">
        <a:spcBef>
          <a:spcPct val="20000"/>
        </a:spcBef>
        <a:spcAft>
          <a:spcPct val="0"/>
        </a:spcAft>
        <a:buClr>
          <a:schemeClr val="tx2"/>
        </a:buClr>
        <a:buFont typeface="Wingdings" charset="0"/>
        <a:buChar char="s"/>
        <a:defRPr sz="2000">
          <a:solidFill>
            <a:schemeClr val="tx1"/>
          </a:solidFill>
          <a:latin typeface="+mn-lt"/>
          <a:ea typeface="ＭＳ Ｐゴシック" charset="-128"/>
        </a:defRPr>
      </a:lvl4pPr>
      <a:lvl5pPr marL="2055813" indent="-227013" algn="l" rtl="0" eaLnBrk="0" fontAlgn="base" hangingPunct="0">
        <a:spcBef>
          <a:spcPct val="20000"/>
        </a:spcBef>
        <a:spcAft>
          <a:spcPct val="0"/>
        </a:spcAft>
        <a:buClr>
          <a:schemeClr val="tx2"/>
        </a:buClr>
        <a:buFont typeface="Wingdings" charset="0"/>
        <a:buChar char="s"/>
        <a:defRPr sz="2000">
          <a:solidFill>
            <a:schemeClr val="tx1"/>
          </a:solidFill>
          <a:latin typeface="+mn-lt"/>
          <a:ea typeface="ＭＳ Ｐゴシック" charset="-128"/>
        </a:defRPr>
      </a:lvl5pPr>
      <a:lvl6pPr marL="2513959" indent="-228541" algn="l" rtl="0" fontAlgn="base">
        <a:spcBef>
          <a:spcPct val="20000"/>
        </a:spcBef>
        <a:spcAft>
          <a:spcPct val="0"/>
        </a:spcAft>
        <a:buClr>
          <a:schemeClr val="tx2"/>
        </a:buClr>
        <a:buFont typeface="Wingdings" pitchFamily="8" charset="2"/>
        <a:buChar char="s"/>
        <a:defRPr sz="2000">
          <a:solidFill>
            <a:schemeClr val="tx1"/>
          </a:solidFill>
          <a:latin typeface="+mn-lt"/>
        </a:defRPr>
      </a:lvl6pPr>
      <a:lvl7pPr marL="2971040" indent="-228541" algn="l" rtl="0" fontAlgn="base">
        <a:spcBef>
          <a:spcPct val="20000"/>
        </a:spcBef>
        <a:spcAft>
          <a:spcPct val="0"/>
        </a:spcAft>
        <a:buClr>
          <a:schemeClr val="tx2"/>
        </a:buClr>
        <a:buFont typeface="Wingdings" pitchFamily="8" charset="2"/>
        <a:buChar char="s"/>
        <a:defRPr sz="2000">
          <a:solidFill>
            <a:schemeClr val="tx1"/>
          </a:solidFill>
          <a:latin typeface="+mn-lt"/>
        </a:defRPr>
      </a:lvl7pPr>
      <a:lvl8pPr marL="3428124" indent="-228541" algn="l" rtl="0" fontAlgn="base">
        <a:spcBef>
          <a:spcPct val="20000"/>
        </a:spcBef>
        <a:spcAft>
          <a:spcPct val="0"/>
        </a:spcAft>
        <a:buClr>
          <a:schemeClr val="tx2"/>
        </a:buClr>
        <a:buFont typeface="Wingdings" pitchFamily="8" charset="2"/>
        <a:buChar char="s"/>
        <a:defRPr sz="2000">
          <a:solidFill>
            <a:schemeClr val="tx1"/>
          </a:solidFill>
          <a:latin typeface="+mn-lt"/>
        </a:defRPr>
      </a:lvl8pPr>
      <a:lvl9pPr marL="3885205" indent="-228541" algn="l" rtl="0" fontAlgn="base">
        <a:spcBef>
          <a:spcPct val="20000"/>
        </a:spcBef>
        <a:spcAft>
          <a:spcPct val="0"/>
        </a:spcAft>
        <a:buClr>
          <a:schemeClr val="tx2"/>
        </a:buClr>
        <a:buFont typeface="Wingdings" pitchFamily="8" charset="2"/>
        <a:buChar char="s"/>
        <a:defRPr sz="2000">
          <a:solidFill>
            <a:schemeClr val="tx1"/>
          </a:solidFill>
          <a:latin typeface="+mn-lt"/>
        </a:defRPr>
      </a:lvl9pPr>
    </p:bodyStyle>
    <p:otherStyle>
      <a:defPPr>
        <a:defRPr lang="en-US"/>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Trebuchet MS" charset="0"/>
                <a:ea typeface="Osaka" charset="0"/>
                <a:cs typeface="Osaka" charset="0"/>
              </a:defRPr>
            </a:lvl1pPr>
          </a:lstStyle>
          <a:p>
            <a:pPr>
              <a:defRPr/>
            </a:pPr>
            <a:endParaRPr lang="en-US"/>
          </a:p>
        </p:txBody>
      </p:sp>
      <p:sp>
        <p:nvSpPr>
          <p:cNvPr id="184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Trebuchet MS" charset="0"/>
                <a:ea typeface="Osaka" charset="0"/>
                <a:cs typeface="Osaka" charset="0"/>
              </a:defRPr>
            </a:lvl1pPr>
          </a:lstStyle>
          <a:p>
            <a:pPr>
              <a:defRPr/>
            </a:pPr>
            <a:endParaRPr lang="en-US"/>
          </a:p>
        </p:txBody>
      </p:sp>
      <p:sp>
        <p:nvSpPr>
          <p:cNvPr id="184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Trebuchet MS" charset="0"/>
                <a:ea typeface="Osaka" charset="0"/>
                <a:cs typeface="Osaka" charset="0"/>
              </a:defRPr>
            </a:lvl1pPr>
          </a:lstStyle>
          <a:p>
            <a:pPr>
              <a:defRPr/>
            </a:pPr>
            <a:fld id="{944719F8-CCBF-2F4B-9EC1-0E59BFA512E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571" r:id="rId1"/>
    <p:sldLayoutId id="2147484572" r:id="rId2"/>
    <p:sldLayoutId id="2147484573" r:id="rId3"/>
    <p:sldLayoutId id="2147484574" r:id="rId4"/>
    <p:sldLayoutId id="2147484575" r:id="rId5"/>
    <p:sldLayoutId id="2147484576" r:id="rId6"/>
    <p:sldLayoutId id="2147484577" r:id="rId7"/>
    <p:sldLayoutId id="2147484578" r:id="rId8"/>
    <p:sldLayoutId id="2147484579" r:id="rId9"/>
    <p:sldLayoutId id="2147484580" r:id="rId10"/>
    <p:sldLayoutId id="2147484581"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2pPr>
      <a:lvl3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3pPr>
      <a:lvl4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4pPr>
      <a:lvl5pPr algn="ctr" rtl="0" eaLnBrk="0" fontAlgn="base" hangingPunct="0">
        <a:spcBef>
          <a:spcPct val="0"/>
        </a:spcBef>
        <a:spcAft>
          <a:spcPct val="0"/>
        </a:spcAft>
        <a:defRPr sz="4400" b="1">
          <a:solidFill>
            <a:schemeClr val="tx2"/>
          </a:solidFill>
          <a:latin typeface="Trebuchet MS" pitchFamily="-112" charset="0"/>
          <a:ea typeface="Osaka" pitchFamily="-112" charset="-128"/>
          <a:cs typeface="Osaka" pitchFamily="-112" charset="-128"/>
        </a:defRPr>
      </a:lvl5pPr>
      <a:lvl6pPr marL="4572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6pPr>
      <a:lvl7pPr marL="9144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7pPr>
      <a:lvl8pPr marL="13716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8pPr>
      <a:lvl9pPr marL="1828800" algn="ctr" rtl="0" fontAlgn="base">
        <a:spcBef>
          <a:spcPct val="0"/>
        </a:spcBef>
        <a:spcAft>
          <a:spcPct val="0"/>
        </a:spcAft>
        <a:defRPr sz="4400" b="1">
          <a:solidFill>
            <a:schemeClr val="tx2"/>
          </a:solidFill>
          <a:latin typeface="Trebuchet MS"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pitchFamily="-112"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406486742"/>
      </p:ext>
    </p:extLst>
  </p:cSld>
  <p:clrMap bg1="dk2" tx1="lt1" bg2="dk1" tx2="lt2" accent1="accent1" accent2="accent2" accent3="accent3" accent4="accent4" accent5="accent5" accent6="accent6" hlink="hlink" folHlink="folHlink"/>
  <p:sldLayoutIdLst>
    <p:sldLayoutId id="2147484837" r:id="rId1"/>
    <p:sldLayoutId id="2147484838" r:id="rId2"/>
    <p:sldLayoutId id="2147484839" r:id="rId3"/>
    <p:sldLayoutId id="2147484840" r:id="rId4"/>
    <p:sldLayoutId id="2147484841" r:id="rId5"/>
    <p:sldLayoutId id="2147484842" r:id="rId6"/>
    <p:sldLayoutId id="2147484843" r:id="rId7"/>
    <p:sldLayoutId id="2147484844" r:id="rId8"/>
    <p:sldLayoutId id="2147484845" r:id="rId9"/>
    <p:sldLayoutId id="2147484846" r:id="rId10"/>
    <p:sldLayoutId id="214748484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tx1"/>
            </a:gs>
            <a:gs pos="100000">
              <a:srgbClr val="4D4D4D"/>
            </a:gs>
          </a:gsLst>
          <a:lin ang="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a:defRPr/>
            </a:pPr>
            <a:fld id="{F8D51334-D305-B347-8C0F-14B153EDDA9F}" type="slidenum">
              <a:rPr lang="en-US"/>
              <a:pPr>
                <a:defRPr/>
              </a:pPr>
              <a:t>‹#›</a:t>
            </a:fld>
            <a:endParaRPr lang="en-US"/>
          </a:p>
        </p:txBody>
      </p:sp>
    </p:spTree>
    <p:extLst>
      <p:ext uri="{BB962C8B-B14F-4D97-AF65-F5344CB8AC3E}">
        <p14:creationId xmlns:p14="http://schemas.microsoft.com/office/powerpoint/2010/main" val="559859348"/>
      </p:ext>
    </p:extLst>
  </p:cSld>
  <p:clrMap bg1="lt1" tx1="dk1" bg2="lt2" tx2="dk2" accent1="accent1" accent2="accent2" accent3="accent3" accent4="accent4" accent5="accent5" accent6="accent6" hlink="hlink" folHlink="folHlink"/>
  <p:sldLayoutIdLst>
    <p:sldLayoutId id="2147484849" r:id="rId1"/>
    <p:sldLayoutId id="2147484850" r:id="rId2"/>
    <p:sldLayoutId id="2147484851" r:id="rId3"/>
    <p:sldLayoutId id="2147484852" r:id="rId4"/>
    <p:sldLayoutId id="2147484853" r:id="rId5"/>
    <p:sldLayoutId id="2147484854" r:id="rId6"/>
    <p:sldLayoutId id="2147484855" r:id="rId7"/>
    <p:sldLayoutId id="2147484856" r:id="rId8"/>
    <p:sldLayoutId id="2147484857" r:id="rId9"/>
    <p:sldLayoutId id="2147484858" r:id="rId10"/>
    <p:sldLayoutId id="214748485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608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25400" dist="253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0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ＭＳ Ｐゴシック" charset="-128"/>
                <a:cs typeface="ＭＳ Ｐゴシック" charset="-128"/>
              </a:defRPr>
            </a:lvl1pPr>
          </a:lstStyle>
          <a:p>
            <a:pPr>
              <a:defRPr/>
            </a:pPr>
            <a:endParaRPr lang="en-US"/>
          </a:p>
        </p:txBody>
      </p:sp>
      <p:sp>
        <p:nvSpPr>
          <p:cNvPr id="460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128"/>
                <a:cs typeface="ＭＳ Ｐゴシック" charset="-128"/>
              </a:defRPr>
            </a:lvl1pPr>
          </a:lstStyle>
          <a:p>
            <a:pPr>
              <a:defRPr/>
            </a:pPr>
            <a:endParaRPr lang="en-US"/>
          </a:p>
        </p:txBody>
      </p:sp>
      <p:sp>
        <p:nvSpPr>
          <p:cNvPr id="460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atin typeface="Tahoma" charset="0"/>
              </a:defRPr>
            </a:lvl1pPr>
          </a:lstStyle>
          <a:p>
            <a:pPr>
              <a:defRPr/>
            </a:pPr>
            <a:fld id="{48458D89-AA3A-CF40-BD48-7EC7B7F8E882}" type="slidenum">
              <a:rPr lang="en-US"/>
              <a:pPr>
                <a:defRPr/>
              </a:pPr>
              <a:t>‹#›</a:t>
            </a:fld>
            <a:endParaRPr lang="en-US"/>
          </a:p>
        </p:txBody>
      </p:sp>
    </p:spTree>
    <p:extLst>
      <p:ext uri="{BB962C8B-B14F-4D97-AF65-F5344CB8AC3E}">
        <p14:creationId xmlns:p14="http://schemas.microsoft.com/office/powerpoint/2010/main" val="718341044"/>
      </p:ext>
    </p:extLst>
  </p:cSld>
  <p:clrMap bg1="dk2" tx1="lt1" bg2="dk1" tx2="lt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rtl="0" eaLnBrk="0" fontAlgn="base" hangingPunct="0">
        <a:spcBef>
          <a:spcPct val="0"/>
        </a:spcBef>
        <a:spcAft>
          <a:spcPct val="0"/>
        </a:spcAft>
        <a:defRPr sz="4400" i="1">
          <a:solidFill>
            <a:schemeClr val="tx2"/>
          </a:solidFill>
          <a:latin typeface="+mj-lt"/>
          <a:ea typeface="+mj-ea"/>
          <a:cs typeface="+mj-cs"/>
        </a:defRPr>
      </a:lvl1pPr>
      <a:lvl2pPr algn="ct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2pPr>
      <a:lvl3pPr algn="ct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3pPr>
      <a:lvl4pPr algn="ct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4pPr>
      <a:lvl5pPr algn="ctr" rtl="0" eaLnBrk="0" fontAlgn="base" hangingPunct="0">
        <a:spcBef>
          <a:spcPct val="0"/>
        </a:spcBef>
        <a:spcAft>
          <a:spcPct val="0"/>
        </a:spcAft>
        <a:defRPr sz="4400" i="1">
          <a:solidFill>
            <a:schemeClr val="tx2"/>
          </a:solidFill>
          <a:latin typeface="Tahoma" charset="-52"/>
          <a:ea typeface="ＭＳ Ｐゴシック" charset="-128"/>
          <a:cs typeface="ＭＳ Ｐゴシック" charset="-128"/>
        </a:defRPr>
      </a:lvl5pPr>
      <a:lvl6pPr marL="457200" algn="ctr" rtl="0" fontAlgn="base">
        <a:spcBef>
          <a:spcPct val="0"/>
        </a:spcBef>
        <a:spcAft>
          <a:spcPct val="0"/>
        </a:spcAft>
        <a:defRPr sz="4400" i="1">
          <a:solidFill>
            <a:schemeClr val="tx2"/>
          </a:solidFill>
          <a:latin typeface="Tahoma" charset="-52"/>
          <a:ea typeface="ＭＳ Ｐゴシック" charset="-128"/>
          <a:cs typeface="ＭＳ Ｐゴシック" charset="-128"/>
        </a:defRPr>
      </a:lvl6pPr>
      <a:lvl7pPr marL="914400" algn="ctr" rtl="0" fontAlgn="base">
        <a:spcBef>
          <a:spcPct val="0"/>
        </a:spcBef>
        <a:spcAft>
          <a:spcPct val="0"/>
        </a:spcAft>
        <a:defRPr sz="4400" i="1">
          <a:solidFill>
            <a:schemeClr val="tx2"/>
          </a:solidFill>
          <a:latin typeface="Tahoma" charset="-52"/>
          <a:ea typeface="ＭＳ Ｐゴシック" charset="-128"/>
          <a:cs typeface="ＭＳ Ｐゴシック" charset="-128"/>
        </a:defRPr>
      </a:lvl7pPr>
      <a:lvl8pPr marL="1371600" algn="ctr" rtl="0" fontAlgn="base">
        <a:spcBef>
          <a:spcPct val="0"/>
        </a:spcBef>
        <a:spcAft>
          <a:spcPct val="0"/>
        </a:spcAft>
        <a:defRPr sz="4400" i="1">
          <a:solidFill>
            <a:schemeClr val="tx2"/>
          </a:solidFill>
          <a:latin typeface="Tahoma" charset="-52"/>
          <a:ea typeface="ＭＳ Ｐゴシック" charset="-128"/>
          <a:cs typeface="ＭＳ Ｐゴシック" charset="-128"/>
        </a:defRPr>
      </a:lvl8pPr>
      <a:lvl9pPr marL="1828800" algn="ctr" rtl="0" fontAlgn="base">
        <a:spcBef>
          <a:spcPct val="0"/>
        </a:spcBef>
        <a:spcAft>
          <a:spcPct val="0"/>
        </a:spcAft>
        <a:defRPr sz="4400" i="1">
          <a:solidFill>
            <a:schemeClr val="tx2"/>
          </a:solidFill>
          <a:latin typeface="Tahoma" charset="-52"/>
          <a:ea typeface="ＭＳ Ｐゴシック" charset="-128"/>
          <a:cs typeface="ＭＳ Ｐゴシック" charset="-128"/>
        </a:defRPr>
      </a:lvl9pPr>
    </p:titleStyle>
    <p:bodyStyle>
      <a:lvl1pPr marL="342900" indent="-342900" algn="l" rtl="0" eaLnBrk="0" fontAlgn="base" hangingPunct="0">
        <a:spcBef>
          <a:spcPct val="20000"/>
        </a:spcBef>
        <a:spcAft>
          <a:spcPct val="0"/>
        </a:spcAft>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
        <a:defRPr sz="2400">
          <a:solidFill>
            <a:schemeClr val="tx1"/>
          </a:solidFill>
          <a:latin typeface="+mn-lt"/>
          <a:ea typeface="+mn-ea"/>
        </a:defRPr>
      </a:lvl3pPr>
      <a:lvl4pPr marL="1600200" indent="-228600" algn="l" rtl="0" eaLnBrk="0" fontAlgn="base" hangingPunct="0">
        <a:spcBef>
          <a:spcPct val="20000"/>
        </a:spcBef>
        <a:spcAft>
          <a:spcPct val="0"/>
        </a:spcAft>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Font typeface="Wingdings" charset="2"/>
        <a:buChar char=""/>
        <a:defRPr sz="2000">
          <a:solidFill>
            <a:schemeClr val="tx1"/>
          </a:solidFill>
          <a:latin typeface="+mn-lt"/>
          <a:ea typeface="+mn-ea"/>
        </a:defRPr>
      </a:lvl6pPr>
      <a:lvl7pPr marL="2971800" indent="-228600" algn="l" rtl="0" fontAlgn="base">
        <a:spcBef>
          <a:spcPct val="20000"/>
        </a:spcBef>
        <a:spcAft>
          <a:spcPct val="0"/>
        </a:spcAft>
        <a:buFont typeface="Wingdings" charset="2"/>
        <a:buChar char=""/>
        <a:defRPr sz="2000">
          <a:solidFill>
            <a:schemeClr val="tx1"/>
          </a:solidFill>
          <a:latin typeface="+mn-lt"/>
          <a:ea typeface="+mn-ea"/>
        </a:defRPr>
      </a:lvl7pPr>
      <a:lvl8pPr marL="3429000" indent="-228600" algn="l" rtl="0" fontAlgn="base">
        <a:spcBef>
          <a:spcPct val="20000"/>
        </a:spcBef>
        <a:spcAft>
          <a:spcPct val="0"/>
        </a:spcAft>
        <a:buFont typeface="Wingdings" charset="2"/>
        <a:buChar char=""/>
        <a:defRPr sz="2000">
          <a:solidFill>
            <a:schemeClr val="tx1"/>
          </a:solidFill>
          <a:latin typeface="+mn-lt"/>
          <a:ea typeface="+mn-ea"/>
        </a:defRPr>
      </a:lvl8pPr>
      <a:lvl9pPr marL="3886200" indent="-228600" algn="l" rtl="0" fontAlgn="base">
        <a:spcBef>
          <a:spcPct val="20000"/>
        </a:spcBef>
        <a:spcAft>
          <a:spcPct val="0"/>
        </a:spcAft>
        <a:buFont typeface="Wingdings"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457200" y="381000"/>
            <a:ext cx="8229600" cy="1371600"/>
          </a:xfrm>
          <a:prstGeom prst="rect">
            <a:avLst/>
          </a:prstGeom>
          <a:noFill/>
          <a:ln>
            <a:noFill/>
          </a:ln>
          <a:effectLst>
            <a:outerShdw blurRad="63500" dist="35907" dir="16979964" algn="ctr" rotWithShape="0">
              <a:srgbClr val="000000">
                <a:alpha val="7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339" name="Rectangle 3"/>
          <p:cNvSpPr>
            <a:spLocks noGrp="1" noChangeArrowheads="1"/>
          </p:cNvSpPr>
          <p:nvPr>
            <p:ph type="body" idx="1"/>
          </p:nvPr>
        </p:nvSpPr>
        <p:spPr bwMode="auto">
          <a:xfrm>
            <a:off x="457200" y="1981200"/>
            <a:ext cx="8229600" cy="4114800"/>
          </a:xfrm>
          <a:prstGeom prst="rect">
            <a:avLst/>
          </a:prstGeom>
          <a:noFill/>
          <a:ln>
            <a:noFill/>
          </a:ln>
          <a:effectLst>
            <a:outerShdw blurRad="63500" dist="25400" dir="16979900" algn="ctr" rotWithShape="0">
              <a:srgbClr val="000000">
                <a:alpha val="7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400">
                <a:solidFill>
                  <a:srgbClr val="FFFFFF"/>
                </a:solidFill>
              </a:defRPr>
            </a:lvl1pPr>
          </a:lstStyle>
          <a:p>
            <a:pPr>
              <a:defRPr/>
            </a:pPr>
            <a:endParaRPr lang="en-US"/>
          </a:p>
        </p:txBody>
      </p:sp>
      <p:sp>
        <p:nvSpPr>
          <p:cNvPr id="1434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eaLnBrk="1" hangingPunct="1">
              <a:defRPr sz="1400">
                <a:solidFill>
                  <a:srgbClr val="FFFFFF"/>
                </a:solidFill>
              </a:defRPr>
            </a:lvl1pPr>
          </a:lstStyle>
          <a:p>
            <a:pPr>
              <a:defRPr/>
            </a:pPr>
            <a:endParaRPr lang="en-US"/>
          </a:p>
        </p:txBody>
      </p:sp>
      <p:sp>
        <p:nvSpPr>
          <p:cNvPr id="1434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400">
                <a:solidFill>
                  <a:srgbClr val="FFFFFF"/>
                </a:solidFill>
              </a:defRPr>
            </a:lvl1pPr>
          </a:lstStyle>
          <a:p>
            <a:pPr>
              <a:defRPr/>
            </a:pPr>
            <a:fld id="{9825A355-CF01-6B49-AB5F-DC4A144EC68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603" r:id="rId1"/>
    <p:sldLayoutId id="2147484604" r:id="rId2"/>
    <p:sldLayoutId id="2147484605" r:id="rId3"/>
    <p:sldLayoutId id="2147484606" r:id="rId4"/>
    <p:sldLayoutId id="2147484607" r:id="rId5"/>
    <p:sldLayoutId id="2147484608" r:id="rId6"/>
    <p:sldLayoutId id="2147484609" r:id="rId7"/>
    <p:sldLayoutId id="2147484610" r:id="rId8"/>
    <p:sldLayoutId id="2147484611" r:id="rId9"/>
    <p:sldLayoutId id="2147484612" r:id="rId10"/>
    <p:sldLayoutId id="2147484613"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mn-ea"/>
        </a:defRPr>
      </a:lvl5pPr>
      <a:lvl6pPr marL="25146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685800" y="609600"/>
            <a:ext cx="7772400" cy="1143000"/>
          </a:xfrm>
          <a:prstGeom prst="rect">
            <a:avLst/>
          </a:prstGeom>
          <a:noFill/>
          <a:ln>
            <a:noFill/>
          </a:ln>
          <a:effectLst>
            <a:outerShdw blurRad="50800" dist="25399" dir="16200000" algn="ctr" rotWithShape="0">
              <a:srgbClr val="FFFFFF">
                <a:alpha val="7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Rectangle 3"/>
          <p:cNvSpPr>
            <a:spLocks noGrp="1" noChangeArrowheads="1"/>
          </p:cNvSpPr>
          <p:nvPr>
            <p:ph type="body" idx="1"/>
          </p:nvPr>
        </p:nvSpPr>
        <p:spPr bwMode="auto">
          <a:xfrm>
            <a:off x="685800" y="1981200"/>
            <a:ext cx="7772400" cy="4114800"/>
          </a:xfrm>
          <a:prstGeom prst="rect">
            <a:avLst/>
          </a:prstGeom>
          <a:noFill/>
          <a:ln>
            <a:noFill/>
          </a:ln>
          <a:effectLst>
            <a:outerShdw blurRad="63500" dist="25399" dir="16200000" algn="ctr" rotWithShape="0">
              <a:srgbClr val="FFFFFF">
                <a:alpha val="7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36"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Tahoma"/>
              </a:defRPr>
            </a:lvl1pPr>
          </a:lstStyle>
          <a:p>
            <a:pPr>
              <a:defRPr/>
            </a:pPr>
            <a:endParaRPr lang="en-US"/>
          </a:p>
        </p:txBody>
      </p:sp>
      <p:sp>
        <p:nvSpPr>
          <p:cNvPr id="1843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ahoma"/>
              </a:defRPr>
            </a:lvl1pPr>
          </a:lstStyle>
          <a:p>
            <a:pPr>
              <a:defRPr/>
            </a:pPr>
            <a:endParaRPr lang="en-US"/>
          </a:p>
        </p:txBody>
      </p:sp>
      <p:sp>
        <p:nvSpPr>
          <p:cNvPr id="18438"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Tahoma"/>
              </a:defRPr>
            </a:lvl1pPr>
          </a:lstStyle>
          <a:p>
            <a:pPr>
              <a:defRPr/>
            </a:pPr>
            <a:fld id="{87BC722C-5F33-9E44-A8F7-3A8EC23A023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36" r:id="rId1"/>
    <p:sldLayoutId id="2147484637" r:id="rId2"/>
    <p:sldLayoutId id="2147484638" r:id="rId3"/>
    <p:sldLayoutId id="2147484639" r:id="rId4"/>
    <p:sldLayoutId id="2147484640" r:id="rId5"/>
    <p:sldLayoutId id="2147484641" r:id="rId6"/>
    <p:sldLayoutId id="2147484642" r:id="rId7"/>
    <p:sldLayoutId id="2147484643" r:id="rId8"/>
    <p:sldLayoutId id="2147484644" r:id="rId9"/>
    <p:sldLayoutId id="2147484645" r:id="rId10"/>
    <p:sldLayoutId id="2147484646" r:id="rId11"/>
  </p:sldLayoutIdLst>
  <p:txStyles>
    <p:titleStyle>
      <a:lvl1pPr algn="r" rtl="0" eaLnBrk="0" fontAlgn="base" hangingPunct="0">
        <a:spcBef>
          <a:spcPct val="0"/>
        </a:spcBef>
        <a:spcAft>
          <a:spcPct val="0"/>
        </a:spcAft>
        <a:defRPr sz="4400" i="1">
          <a:solidFill>
            <a:schemeClr val="tx2"/>
          </a:solidFill>
          <a:latin typeface="+mj-lt"/>
          <a:ea typeface="+mj-ea"/>
          <a:cs typeface="+mj-cs"/>
        </a:defRPr>
      </a:lvl1pPr>
      <a:lvl2pPr algn="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2pPr>
      <a:lvl3pPr algn="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3pPr>
      <a:lvl4pPr algn="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4pPr>
      <a:lvl5pPr algn="r" rtl="0" eaLnBrk="0" fontAlgn="base" hangingPunct="0">
        <a:spcBef>
          <a:spcPct val="0"/>
        </a:spcBef>
        <a:spcAft>
          <a:spcPct val="0"/>
        </a:spcAft>
        <a:defRPr sz="4400" i="1">
          <a:solidFill>
            <a:schemeClr val="tx2"/>
          </a:solidFill>
          <a:latin typeface="Tahoma" charset="0"/>
          <a:ea typeface="ＭＳ Ｐゴシック" charset="0"/>
          <a:cs typeface="ＭＳ Ｐゴシック" charset="0"/>
        </a:defRPr>
      </a:lvl5pPr>
      <a:lvl6pPr marL="457200" algn="r" rtl="0" fontAlgn="base">
        <a:spcBef>
          <a:spcPct val="0"/>
        </a:spcBef>
        <a:spcAft>
          <a:spcPct val="0"/>
        </a:spcAft>
        <a:defRPr sz="4400" i="1">
          <a:solidFill>
            <a:schemeClr val="tx2"/>
          </a:solidFill>
          <a:latin typeface="Tahoma" charset="0"/>
          <a:ea typeface="ＭＳ Ｐゴシック" charset="0"/>
          <a:cs typeface="ＭＳ Ｐゴシック" charset="0"/>
        </a:defRPr>
      </a:lvl6pPr>
      <a:lvl7pPr marL="914400" algn="r" rtl="0" fontAlgn="base">
        <a:spcBef>
          <a:spcPct val="0"/>
        </a:spcBef>
        <a:spcAft>
          <a:spcPct val="0"/>
        </a:spcAft>
        <a:defRPr sz="4400" i="1">
          <a:solidFill>
            <a:schemeClr val="tx2"/>
          </a:solidFill>
          <a:latin typeface="Tahoma" charset="0"/>
          <a:ea typeface="ＭＳ Ｐゴシック" charset="0"/>
          <a:cs typeface="ＭＳ Ｐゴシック" charset="0"/>
        </a:defRPr>
      </a:lvl7pPr>
      <a:lvl8pPr marL="1371600" algn="r" rtl="0" fontAlgn="base">
        <a:spcBef>
          <a:spcPct val="0"/>
        </a:spcBef>
        <a:spcAft>
          <a:spcPct val="0"/>
        </a:spcAft>
        <a:defRPr sz="4400" i="1">
          <a:solidFill>
            <a:schemeClr val="tx2"/>
          </a:solidFill>
          <a:latin typeface="Tahoma" charset="0"/>
          <a:ea typeface="ＭＳ Ｐゴシック" charset="0"/>
          <a:cs typeface="ＭＳ Ｐゴシック" charset="0"/>
        </a:defRPr>
      </a:lvl8pPr>
      <a:lvl9pPr marL="1828800" algn="r" rtl="0" fontAlgn="base">
        <a:spcBef>
          <a:spcPct val="0"/>
        </a:spcBef>
        <a:spcAft>
          <a:spcPct val="0"/>
        </a:spcAft>
        <a:defRPr sz="4400" i="1">
          <a:solidFill>
            <a:schemeClr val="tx2"/>
          </a:solidFill>
          <a:latin typeface="Tahom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800040"/>
        </a:buClr>
        <a:buFont typeface="Wingding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800040"/>
        </a:buClr>
        <a:buFont typeface="Wingdings" charset="0"/>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800040"/>
        </a:buClr>
        <a:buFont typeface="Wingdings" charset="0"/>
        <a:buChar char=""/>
        <a:defRPr sz="2400">
          <a:solidFill>
            <a:schemeClr val="tx1"/>
          </a:solidFill>
          <a:latin typeface="+mn-lt"/>
          <a:ea typeface="+mn-ea"/>
        </a:defRPr>
      </a:lvl3pPr>
      <a:lvl4pPr marL="1600200" indent="-228600" algn="l" rtl="0" eaLnBrk="0" fontAlgn="base" hangingPunct="0">
        <a:spcBef>
          <a:spcPct val="20000"/>
        </a:spcBef>
        <a:spcAft>
          <a:spcPct val="0"/>
        </a:spcAft>
        <a:buClr>
          <a:srgbClr val="800040"/>
        </a:buClr>
        <a:buFont typeface="Wingdings" charset="0"/>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800040"/>
        </a:buClr>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Clr>
          <a:srgbClr val="800040"/>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800040"/>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800040"/>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800040"/>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57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pitchFamily="-11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pitchFamily="-11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97394614-AB60-4A4E-9F56-1C9D95BCEC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83" r:id="rId1"/>
    <p:sldLayoutId id="2147484684" r:id="rId2"/>
    <p:sldLayoutId id="2147484685" r:id="rId3"/>
    <p:sldLayoutId id="2147484686" r:id="rId4"/>
    <p:sldLayoutId id="2147484687" r:id="rId5"/>
    <p:sldLayoutId id="2147484688" r:id="rId6"/>
    <p:sldLayoutId id="2147484689" r:id="rId7"/>
    <p:sldLayoutId id="2147484690" r:id="rId8"/>
    <p:sldLayoutId id="2147484691" r:id="rId9"/>
    <p:sldLayoutId id="2147484692" r:id="rId10"/>
    <p:sldLayoutId id="214748469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Rectangle 1026"/>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40291" name="Rectangle 102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748"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pitchFamily="-111" charset="0"/>
                <a:ea typeface="Osaka"/>
                <a:cs typeface="Osaka"/>
              </a:defRPr>
            </a:lvl1pPr>
          </a:lstStyle>
          <a:p>
            <a:pPr>
              <a:defRPr/>
            </a:pPr>
            <a:endParaRPr lang="en-US"/>
          </a:p>
        </p:txBody>
      </p:sp>
      <p:sp>
        <p:nvSpPr>
          <p:cNvPr id="31749"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pitchFamily="-111" charset="0"/>
                <a:ea typeface="Osaka"/>
                <a:cs typeface="Osaka"/>
              </a:defRPr>
            </a:lvl1pPr>
          </a:lstStyle>
          <a:p>
            <a:pPr>
              <a:defRPr/>
            </a:pPr>
            <a:endParaRPr lang="en-US"/>
          </a:p>
        </p:txBody>
      </p:sp>
      <p:sp>
        <p:nvSpPr>
          <p:cNvPr id="31750"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ea typeface="Osaka" charset="0"/>
                <a:cs typeface="Osaka" charset="0"/>
              </a:defRPr>
            </a:lvl1pPr>
          </a:lstStyle>
          <a:p>
            <a:pPr>
              <a:defRPr/>
            </a:pPr>
            <a:fld id="{B682A39B-8BA1-C049-AF75-1FC96B806CD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47" r:id="rId1"/>
    <p:sldLayoutId id="2147484648" r:id="rId2"/>
    <p:sldLayoutId id="2147484649" r:id="rId3"/>
    <p:sldLayoutId id="2147484650" r:id="rId4"/>
    <p:sldLayoutId id="2147484651" r:id="rId5"/>
    <p:sldLayoutId id="2147484652" r:id="rId6"/>
    <p:sldLayoutId id="2147484653" r:id="rId7"/>
    <p:sldLayoutId id="2147484654" r:id="rId8"/>
    <p:sldLayoutId id="2147484655" r:id="rId9"/>
    <p:sldLayoutId id="2147484656" r:id="rId10"/>
    <p:sldLayoutId id="214748465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2pPr>
      <a:lvl3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3pPr>
      <a:lvl4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4pPr>
      <a:lvl5pPr algn="ctr" rtl="0" eaLnBrk="0" fontAlgn="base" hangingPunct="0">
        <a:spcBef>
          <a:spcPct val="0"/>
        </a:spcBef>
        <a:spcAft>
          <a:spcPct val="0"/>
        </a:spcAft>
        <a:defRPr sz="4400">
          <a:solidFill>
            <a:schemeClr val="tx2"/>
          </a:solidFill>
          <a:latin typeface="Arial" pitchFamily="-111" charset="0"/>
          <a:ea typeface="Osaka" pitchFamily="-111" charset="-128"/>
          <a:cs typeface="Osaka" pitchFamily="-111" charset="-128"/>
        </a:defRPr>
      </a:lvl5pPr>
      <a:lvl6pPr marL="4572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6pPr>
      <a:lvl7pPr marL="9144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7pPr>
      <a:lvl8pPr marL="13716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8pPr>
      <a:lvl9pPr marL="1828800" algn="ctr" rtl="0" fontAlgn="base">
        <a:spcBef>
          <a:spcPct val="0"/>
        </a:spcBef>
        <a:spcAft>
          <a:spcPct val="0"/>
        </a:spcAft>
        <a:defRPr sz="4400">
          <a:solidFill>
            <a:schemeClr val="tx2"/>
          </a:solidFill>
          <a:latin typeface="Arial"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2578" name="Group 2"/>
          <p:cNvGrpSpPr>
            <a:grpSpLocks/>
          </p:cNvGrpSpPr>
          <p:nvPr/>
        </p:nvGrpSpPr>
        <p:grpSpPr bwMode="auto">
          <a:xfrm>
            <a:off x="0" y="0"/>
            <a:ext cx="9144000" cy="6858000"/>
            <a:chOff x="0" y="0"/>
            <a:chExt cx="5760" cy="4320"/>
          </a:xfrm>
        </p:grpSpPr>
        <p:grpSp>
          <p:nvGrpSpPr>
            <p:cNvPr id="152584" name="Group 3"/>
            <p:cNvGrpSpPr>
              <a:grpSpLocks/>
            </p:cNvGrpSpPr>
            <p:nvPr/>
          </p:nvGrpSpPr>
          <p:grpSpPr bwMode="auto">
            <a:xfrm>
              <a:off x="0" y="0"/>
              <a:ext cx="5760" cy="4320"/>
              <a:chOff x="0" y="0"/>
              <a:chExt cx="5760" cy="4320"/>
            </a:xfrm>
          </p:grpSpPr>
          <p:sp>
            <p:nvSpPr>
              <p:cNvPr id="152595" name="Line 4"/>
              <p:cNvSpPr>
                <a:spLocks noChangeShapeType="1"/>
              </p:cNvSpPr>
              <p:nvPr/>
            </p:nvSpPr>
            <p:spPr bwMode="hidden">
              <a:xfrm>
                <a:off x="288" y="0"/>
                <a:ext cx="0" cy="432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596" name="Line 5"/>
              <p:cNvSpPr>
                <a:spLocks noChangeShapeType="1"/>
              </p:cNvSpPr>
              <p:nvPr/>
            </p:nvSpPr>
            <p:spPr bwMode="hidden">
              <a:xfrm>
                <a:off x="576" y="0"/>
                <a:ext cx="0" cy="432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597" name="Line 6"/>
              <p:cNvSpPr>
                <a:spLocks noChangeShapeType="1"/>
              </p:cNvSpPr>
              <p:nvPr/>
            </p:nvSpPr>
            <p:spPr bwMode="hidden">
              <a:xfrm>
                <a:off x="864" y="0"/>
                <a:ext cx="0" cy="432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598" name="Line 7"/>
              <p:cNvSpPr>
                <a:spLocks noChangeShapeType="1"/>
              </p:cNvSpPr>
              <p:nvPr/>
            </p:nvSpPr>
            <p:spPr bwMode="hidden">
              <a:xfrm>
                <a:off x="1152" y="0"/>
                <a:ext cx="0" cy="432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599" name="Line 8"/>
              <p:cNvSpPr>
                <a:spLocks noChangeShapeType="1"/>
              </p:cNvSpPr>
              <p:nvPr/>
            </p:nvSpPr>
            <p:spPr bwMode="hidden">
              <a:xfrm>
                <a:off x="1440" y="0"/>
                <a:ext cx="0" cy="432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00" name="Line 9"/>
              <p:cNvSpPr>
                <a:spLocks noChangeShapeType="1"/>
              </p:cNvSpPr>
              <p:nvPr/>
            </p:nvSpPr>
            <p:spPr bwMode="hidden">
              <a:xfrm>
                <a:off x="1728" y="0"/>
                <a:ext cx="0" cy="432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01" name="Line 10"/>
              <p:cNvSpPr>
                <a:spLocks noChangeShapeType="1"/>
              </p:cNvSpPr>
              <p:nvPr/>
            </p:nvSpPr>
            <p:spPr bwMode="hidden">
              <a:xfrm>
                <a:off x="2016" y="0"/>
                <a:ext cx="0" cy="432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02" name="Line 11"/>
              <p:cNvSpPr>
                <a:spLocks noChangeShapeType="1"/>
              </p:cNvSpPr>
              <p:nvPr/>
            </p:nvSpPr>
            <p:spPr bwMode="hidden">
              <a:xfrm>
                <a:off x="2304" y="0"/>
                <a:ext cx="0" cy="432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03" name="Line 12"/>
              <p:cNvSpPr>
                <a:spLocks noChangeShapeType="1"/>
              </p:cNvSpPr>
              <p:nvPr/>
            </p:nvSpPr>
            <p:spPr bwMode="hidden">
              <a:xfrm>
                <a:off x="2592" y="0"/>
                <a:ext cx="0" cy="432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04" name="Line 13"/>
              <p:cNvSpPr>
                <a:spLocks noChangeShapeType="1"/>
              </p:cNvSpPr>
              <p:nvPr/>
            </p:nvSpPr>
            <p:spPr bwMode="hidden">
              <a:xfrm>
                <a:off x="2880" y="0"/>
                <a:ext cx="0" cy="432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05" name="Line 14"/>
              <p:cNvSpPr>
                <a:spLocks noChangeShapeType="1"/>
              </p:cNvSpPr>
              <p:nvPr/>
            </p:nvSpPr>
            <p:spPr bwMode="hidden">
              <a:xfrm>
                <a:off x="3168" y="0"/>
                <a:ext cx="0" cy="432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06" name="Line 15"/>
              <p:cNvSpPr>
                <a:spLocks noChangeShapeType="1"/>
              </p:cNvSpPr>
              <p:nvPr/>
            </p:nvSpPr>
            <p:spPr bwMode="hidden">
              <a:xfrm>
                <a:off x="3456" y="0"/>
                <a:ext cx="0" cy="432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07" name="Line 16"/>
              <p:cNvSpPr>
                <a:spLocks noChangeShapeType="1"/>
              </p:cNvSpPr>
              <p:nvPr/>
            </p:nvSpPr>
            <p:spPr bwMode="hidden">
              <a:xfrm>
                <a:off x="3744" y="0"/>
                <a:ext cx="0" cy="432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08" name="Line 17"/>
              <p:cNvSpPr>
                <a:spLocks noChangeShapeType="1"/>
              </p:cNvSpPr>
              <p:nvPr/>
            </p:nvSpPr>
            <p:spPr bwMode="hidden">
              <a:xfrm>
                <a:off x="4032" y="0"/>
                <a:ext cx="0" cy="432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09" name="Line 18"/>
              <p:cNvSpPr>
                <a:spLocks noChangeShapeType="1"/>
              </p:cNvSpPr>
              <p:nvPr/>
            </p:nvSpPr>
            <p:spPr bwMode="hidden">
              <a:xfrm>
                <a:off x="4320" y="0"/>
                <a:ext cx="0" cy="432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10" name="Line 19"/>
              <p:cNvSpPr>
                <a:spLocks noChangeShapeType="1"/>
              </p:cNvSpPr>
              <p:nvPr/>
            </p:nvSpPr>
            <p:spPr bwMode="hidden">
              <a:xfrm>
                <a:off x="4608" y="0"/>
                <a:ext cx="0" cy="432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11" name="Line 20"/>
              <p:cNvSpPr>
                <a:spLocks noChangeShapeType="1"/>
              </p:cNvSpPr>
              <p:nvPr/>
            </p:nvSpPr>
            <p:spPr bwMode="hidden">
              <a:xfrm>
                <a:off x="4896" y="0"/>
                <a:ext cx="0" cy="432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12" name="Line 21"/>
              <p:cNvSpPr>
                <a:spLocks noChangeShapeType="1"/>
              </p:cNvSpPr>
              <p:nvPr/>
            </p:nvSpPr>
            <p:spPr bwMode="hidden">
              <a:xfrm>
                <a:off x="5184" y="0"/>
                <a:ext cx="0" cy="432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13" name="Line 22"/>
              <p:cNvSpPr>
                <a:spLocks noChangeShapeType="1"/>
              </p:cNvSpPr>
              <p:nvPr/>
            </p:nvSpPr>
            <p:spPr bwMode="hidden">
              <a:xfrm>
                <a:off x="5472" y="0"/>
                <a:ext cx="0" cy="432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nvGrpSpPr>
              <p:cNvPr id="152614" name="Group 23"/>
              <p:cNvGrpSpPr>
                <a:grpSpLocks/>
              </p:cNvGrpSpPr>
              <p:nvPr/>
            </p:nvGrpSpPr>
            <p:grpSpPr bwMode="auto">
              <a:xfrm>
                <a:off x="0" y="336"/>
                <a:ext cx="5760" cy="3744"/>
                <a:chOff x="0" y="384"/>
                <a:chExt cx="5760" cy="3744"/>
              </a:xfrm>
            </p:grpSpPr>
            <p:sp>
              <p:nvSpPr>
                <p:cNvPr id="152615" name="Line 24"/>
                <p:cNvSpPr>
                  <a:spLocks noChangeShapeType="1"/>
                </p:cNvSpPr>
                <p:nvPr/>
              </p:nvSpPr>
              <p:spPr bwMode="hidden">
                <a:xfrm>
                  <a:off x="0" y="384"/>
                  <a:ext cx="5760" cy="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16" name="Line 25"/>
                <p:cNvSpPr>
                  <a:spLocks noChangeShapeType="1"/>
                </p:cNvSpPr>
                <p:nvPr/>
              </p:nvSpPr>
              <p:spPr bwMode="hidden">
                <a:xfrm>
                  <a:off x="0" y="672"/>
                  <a:ext cx="5760" cy="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17" name="Line 26"/>
                <p:cNvSpPr>
                  <a:spLocks noChangeShapeType="1"/>
                </p:cNvSpPr>
                <p:nvPr/>
              </p:nvSpPr>
              <p:spPr bwMode="hidden">
                <a:xfrm>
                  <a:off x="0" y="960"/>
                  <a:ext cx="5760" cy="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18" name="Line 27"/>
                <p:cNvSpPr>
                  <a:spLocks noChangeShapeType="1"/>
                </p:cNvSpPr>
                <p:nvPr/>
              </p:nvSpPr>
              <p:spPr bwMode="hidden">
                <a:xfrm>
                  <a:off x="0" y="1248"/>
                  <a:ext cx="5760" cy="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19" name="Line 28"/>
                <p:cNvSpPr>
                  <a:spLocks noChangeShapeType="1"/>
                </p:cNvSpPr>
                <p:nvPr/>
              </p:nvSpPr>
              <p:spPr bwMode="hidden">
                <a:xfrm>
                  <a:off x="0" y="1536"/>
                  <a:ext cx="5760" cy="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20" name="Line 29"/>
                <p:cNvSpPr>
                  <a:spLocks noChangeShapeType="1"/>
                </p:cNvSpPr>
                <p:nvPr/>
              </p:nvSpPr>
              <p:spPr bwMode="hidden">
                <a:xfrm>
                  <a:off x="0" y="1824"/>
                  <a:ext cx="5760" cy="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21" name="Line 30"/>
                <p:cNvSpPr>
                  <a:spLocks noChangeShapeType="1"/>
                </p:cNvSpPr>
                <p:nvPr/>
              </p:nvSpPr>
              <p:spPr bwMode="hidden">
                <a:xfrm>
                  <a:off x="0" y="2112"/>
                  <a:ext cx="5760" cy="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22" name="Line 31"/>
                <p:cNvSpPr>
                  <a:spLocks noChangeShapeType="1"/>
                </p:cNvSpPr>
                <p:nvPr/>
              </p:nvSpPr>
              <p:spPr bwMode="hidden">
                <a:xfrm>
                  <a:off x="0" y="2400"/>
                  <a:ext cx="5760" cy="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23" name="Line 32"/>
                <p:cNvSpPr>
                  <a:spLocks noChangeShapeType="1"/>
                </p:cNvSpPr>
                <p:nvPr/>
              </p:nvSpPr>
              <p:spPr bwMode="hidden">
                <a:xfrm>
                  <a:off x="0" y="2688"/>
                  <a:ext cx="5760" cy="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24" name="Line 33"/>
                <p:cNvSpPr>
                  <a:spLocks noChangeShapeType="1"/>
                </p:cNvSpPr>
                <p:nvPr/>
              </p:nvSpPr>
              <p:spPr bwMode="hidden">
                <a:xfrm>
                  <a:off x="0" y="2976"/>
                  <a:ext cx="5760" cy="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25" name="Line 34"/>
                <p:cNvSpPr>
                  <a:spLocks noChangeShapeType="1"/>
                </p:cNvSpPr>
                <p:nvPr/>
              </p:nvSpPr>
              <p:spPr bwMode="hidden">
                <a:xfrm>
                  <a:off x="0" y="3264"/>
                  <a:ext cx="5760" cy="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26" name="Line 35"/>
                <p:cNvSpPr>
                  <a:spLocks noChangeShapeType="1"/>
                </p:cNvSpPr>
                <p:nvPr/>
              </p:nvSpPr>
              <p:spPr bwMode="hidden">
                <a:xfrm>
                  <a:off x="0" y="3552"/>
                  <a:ext cx="5760" cy="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27" name="Line 36"/>
                <p:cNvSpPr>
                  <a:spLocks noChangeShapeType="1"/>
                </p:cNvSpPr>
                <p:nvPr/>
              </p:nvSpPr>
              <p:spPr bwMode="hidden">
                <a:xfrm>
                  <a:off x="0" y="3840"/>
                  <a:ext cx="5760" cy="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2628" name="Line 37"/>
                <p:cNvSpPr>
                  <a:spLocks noChangeShapeType="1"/>
                </p:cNvSpPr>
                <p:nvPr/>
              </p:nvSpPr>
              <p:spPr bwMode="hidden">
                <a:xfrm>
                  <a:off x="0" y="4128"/>
                  <a:ext cx="5760" cy="0"/>
                </a:xfrm>
                <a:prstGeom prst="line">
                  <a:avLst/>
                </a:prstGeom>
                <a:noFill/>
                <a:ln w="9525">
                  <a:pattFill prst="pct50">
                    <a:fgClr>
                      <a:schemeClr val="bg1"/>
                    </a:fgClr>
                    <a:bgClr>
                      <a:schemeClr val="folHlink"/>
                    </a:bgClr>
                  </a:patt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grpSp>
        <p:sp>
          <p:nvSpPr>
            <p:cNvPr id="152585" name="Freeform 38" descr="50%"/>
            <p:cNvSpPr>
              <a:spLocks/>
            </p:cNvSpPr>
            <p:nvPr/>
          </p:nvSpPr>
          <p:spPr bwMode="ltGray">
            <a:xfrm rot="16200000" flipV="1">
              <a:off x="4614" y="3544"/>
              <a:ext cx="274" cy="1250"/>
            </a:xfrm>
            <a:custGeom>
              <a:avLst/>
              <a:gdLst>
                <a:gd name="T0" fmla="*/ 0 w 290"/>
                <a:gd name="T1" fmla="*/ 2 h 1250"/>
                <a:gd name="T2" fmla="*/ 202 w 290"/>
                <a:gd name="T3" fmla="*/ 2 h 1250"/>
                <a:gd name="T4" fmla="*/ 243 w 290"/>
                <a:gd name="T5" fmla="*/ 50 h 1250"/>
                <a:gd name="T6" fmla="*/ 243 w 290"/>
                <a:gd name="T7" fmla="*/ 1202 h 1250"/>
                <a:gd name="T8" fmla="*/ 202 w 290"/>
                <a:gd name="T9" fmla="*/ 1250 h 1250"/>
                <a:gd name="T10" fmla="*/ 0 w 290"/>
                <a:gd name="T11" fmla="*/ 1250 h 1250"/>
                <a:gd name="T12" fmla="*/ 0 w 290"/>
                <a:gd name="T13" fmla="*/ 2 h 12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0" h="1250">
                  <a:moveTo>
                    <a:pt x="0" y="2"/>
                  </a:moveTo>
                  <a:cubicBezTo>
                    <a:pt x="0" y="2"/>
                    <a:pt x="120" y="2"/>
                    <a:pt x="240" y="2"/>
                  </a:cubicBezTo>
                  <a:cubicBezTo>
                    <a:pt x="262" y="0"/>
                    <a:pt x="290" y="12"/>
                    <a:pt x="288" y="50"/>
                  </a:cubicBezTo>
                  <a:cubicBezTo>
                    <a:pt x="288" y="626"/>
                    <a:pt x="288" y="1202"/>
                    <a:pt x="288" y="1202"/>
                  </a:cubicBezTo>
                  <a:cubicBezTo>
                    <a:pt x="288" y="1232"/>
                    <a:pt x="274" y="1250"/>
                    <a:pt x="240" y="1250"/>
                  </a:cubicBezTo>
                  <a:cubicBezTo>
                    <a:pt x="120" y="1250"/>
                    <a:pt x="0" y="1250"/>
                    <a:pt x="0" y="1250"/>
                  </a:cubicBezTo>
                  <a:lnTo>
                    <a:pt x="0" y="2"/>
                  </a:lnTo>
                  <a:close/>
                </a:path>
              </a:pathLst>
            </a:custGeom>
            <a:pattFill prst="pct50">
              <a:fgClr>
                <a:schemeClr val="bg2"/>
              </a:fgClr>
              <a:bgClr>
                <a:schemeClr val="bg1"/>
              </a:bgClr>
            </a:patt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52586" name="Rectangle 39" descr="Dark vertical"/>
            <p:cNvSpPr>
              <a:spLocks noChangeArrowheads="1"/>
            </p:cNvSpPr>
            <p:nvPr/>
          </p:nvSpPr>
          <p:spPr bwMode="auto">
            <a:xfrm rot="16200000" flipV="1">
              <a:off x="4729" y="3680"/>
              <a:ext cx="32" cy="1248"/>
            </a:xfrm>
            <a:prstGeom prst="rect">
              <a:avLst/>
            </a:prstGeom>
            <a:pattFill prst="dkVert">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Times New Roman" charset="0"/>
              </a:endParaRPr>
            </a:p>
          </p:txBody>
        </p:sp>
        <p:sp>
          <p:nvSpPr>
            <p:cNvPr id="152587" name="Freeform 40" descr="50%"/>
            <p:cNvSpPr>
              <a:spLocks/>
            </p:cNvSpPr>
            <p:nvPr/>
          </p:nvSpPr>
          <p:spPr bwMode="ltGray">
            <a:xfrm rot="16200000" flipV="1">
              <a:off x="877" y="3544"/>
              <a:ext cx="274" cy="1250"/>
            </a:xfrm>
            <a:custGeom>
              <a:avLst/>
              <a:gdLst>
                <a:gd name="T0" fmla="*/ 0 w 290"/>
                <a:gd name="T1" fmla="*/ 2 h 1250"/>
                <a:gd name="T2" fmla="*/ 202 w 290"/>
                <a:gd name="T3" fmla="*/ 2 h 1250"/>
                <a:gd name="T4" fmla="*/ 243 w 290"/>
                <a:gd name="T5" fmla="*/ 50 h 1250"/>
                <a:gd name="T6" fmla="*/ 243 w 290"/>
                <a:gd name="T7" fmla="*/ 1202 h 1250"/>
                <a:gd name="T8" fmla="*/ 202 w 290"/>
                <a:gd name="T9" fmla="*/ 1250 h 1250"/>
                <a:gd name="T10" fmla="*/ 0 w 290"/>
                <a:gd name="T11" fmla="*/ 1250 h 1250"/>
                <a:gd name="T12" fmla="*/ 0 w 290"/>
                <a:gd name="T13" fmla="*/ 2 h 12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0" h="1250">
                  <a:moveTo>
                    <a:pt x="0" y="2"/>
                  </a:moveTo>
                  <a:cubicBezTo>
                    <a:pt x="0" y="2"/>
                    <a:pt x="120" y="2"/>
                    <a:pt x="240" y="2"/>
                  </a:cubicBezTo>
                  <a:cubicBezTo>
                    <a:pt x="262" y="0"/>
                    <a:pt x="290" y="12"/>
                    <a:pt x="288" y="50"/>
                  </a:cubicBezTo>
                  <a:cubicBezTo>
                    <a:pt x="288" y="626"/>
                    <a:pt x="288" y="1202"/>
                    <a:pt x="288" y="1202"/>
                  </a:cubicBezTo>
                  <a:cubicBezTo>
                    <a:pt x="288" y="1232"/>
                    <a:pt x="274" y="1250"/>
                    <a:pt x="240" y="1250"/>
                  </a:cubicBezTo>
                  <a:cubicBezTo>
                    <a:pt x="120" y="1250"/>
                    <a:pt x="0" y="1250"/>
                    <a:pt x="0" y="1250"/>
                  </a:cubicBezTo>
                  <a:lnTo>
                    <a:pt x="0" y="2"/>
                  </a:lnTo>
                  <a:close/>
                </a:path>
              </a:pathLst>
            </a:custGeom>
            <a:pattFill prst="pct50">
              <a:fgClr>
                <a:schemeClr val="bg2"/>
              </a:fgClr>
              <a:bgClr>
                <a:schemeClr val="bg1"/>
              </a:bgClr>
            </a:patt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52588" name="Rectangle 41" descr="Dark vertical"/>
            <p:cNvSpPr>
              <a:spLocks noChangeArrowheads="1"/>
            </p:cNvSpPr>
            <p:nvPr/>
          </p:nvSpPr>
          <p:spPr bwMode="auto">
            <a:xfrm rot="16200000" flipV="1">
              <a:off x="992" y="3680"/>
              <a:ext cx="32" cy="1248"/>
            </a:xfrm>
            <a:prstGeom prst="rect">
              <a:avLst/>
            </a:prstGeom>
            <a:pattFill prst="dkVert">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Times New Roman" charset="0"/>
              </a:endParaRPr>
            </a:p>
          </p:txBody>
        </p:sp>
        <p:sp>
          <p:nvSpPr>
            <p:cNvPr id="152589" name="Freeform 42" descr="50%"/>
            <p:cNvSpPr>
              <a:spLocks/>
            </p:cNvSpPr>
            <p:nvPr/>
          </p:nvSpPr>
          <p:spPr bwMode="ltGray">
            <a:xfrm rot="16200000" flipV="1">
              <a:off x="2747" y="3263"/>
              <a:ext cx="274" cy="1817"/>
            </a:xfrm>
            <a:custGeom>
              <a:avLst/>
              <a:gdLst>
                <a:gd name="T0" fmla="*/ 0 w 290"/>
                <a:gd name="T1" fmla="*/ 6 h 1250"/>
                <a:gd name="T2" fmla="*/ 202 w 290"/>
                <a:gd name="T3" fmla="*/ 6 h 1250"/>
                <a:gd name="T4" fmla="*/ 243 w 290"/>
                <a:gd name="T5" fmla="*/ 154 h 1250"/>
                <a:gd name="T6" fmla="*/ 243 w 290"/>
                <a:gd name="T7" fmla="*/ 3691 h 1250"/>
                <a:gd name="T8" fmla="*/ 202 w 290"/>
                <a:gd name="T9" fmla="*/ 3839 h 1250"/>
                <a:gd name="T10" fmla="*/ 0 w 290"/>
                <a:gd name="T11" fmla="*/ 3839 h 1250"/>
                <a:gd name="T12" fmla="*/ 0 w 290"/>
                <a:gd name="T13" fmla="*/ 6 h 12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0" h="1250">
                  <a:moveTo>
                    <a:pt x="0" y="2"/>
                  </a:moveTo>
                  <a:cubicBezTo>
                    <a:pt x="0" y="2"/>
                    <a:pt x="120" y="2"/>
                    <a:pt x="240" y="2"/>
                  </a:cubicBezTo>
                  <a:cubicBezTo>
                    <a:pt x="262" y="0"/>
                    <a:pt x="290" y="12"/>
                    <a:pt x="288" y="50"/>
                  </a:cubicBezTo>
                  <a:cubicBezTo>
                    <a:pt x="288" y="626"/>
                    <a:pt x="288" y="1202"/>
                    <a:pt x="288" y="1202"/>
                  </a:cubicBezTo>
                  <a:cubicBezTo>
                    <a:pt x="288" y="1232"/>
                    <a:pt x="274" y="1250"/>
                    <a:pt x="240" y="1250"/>
                  </a:cubicBezTo>
                  <a:cubicBezTo>
                    <a:pt x="120" y="1250"/>
                    <a:pt x="0" y="1250"/>
                    <a:pt x="0" y="1250"/>
                  </a:cubicBezTo>
                  <a:lnTo>
                    <a:pt x="0" y="2"/>
                  </a:lnTo>
                  <a:close/>
                </a:path>
              </a:pathLst>
            </a:custGeom>
            <a:pattFill prst="pct50">
              <a:fgClr>
                <a:schemeClr val="bg2"/>
              </a:fgClr>
              <a:bgClr>
                <a:schemeClr val="bg1"/>
              </a:bgClr>
            </a:pattFill>
            <a:ln>
              <a:noFill/>
            </a:ln>
            <a:extLst>
              <a:ext uri="{91240B29-F687-4f45-9708-019B960494DF}">
                <a14:hiddenLine xmlns="" xmlns:a14="http://schemas.microsoft.com/office/drawing/2010/main" w="9525">
                  <a:solidFill>
                    <a:srgbClr val="000000"/>
                  </a:solidFill>
                  <a:round/>
                  <a:headEnd/>
                  <a:tailEnd/>
                </a14:hiddenLine>
              </a:ext>
            </a:extLst>
          </p:spPr>
          <p:txBody>
            <a:bodyPr wrap="none" anchor="ctr"/>
            <a:lstStyle/>
            <a:p>
              <a:endParaRPr lang="en-US"/>
            </a:p>
          </p:txBody>
        </p:sp>
        <p:sp>
          <p:nvSpPr>
            <p:cNvPr id="152590" name="Rectangle 43" descr="Dark vertical"/>
            <p:cNvSpPr>
              <a:spLocks noChangeArrowheads="1"/>
            </p:cNvSpPr>
            <p:nvPr/>
          </p:nvSpPr>
          <p:spPr bwMode="auto">
            <a:xfrm rot="16200000" flipV="1">
              <a:off x="2859" y="3397"/>
              <a:ext cx="32" cy="1814"/>
            </a:xfrm>
            <a:prstGeom prst="rect">
              <a:avLst/>
            </a:prstGeom>
            <a:pattFill prst="dkVert">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Times New Roman" charset="0"/>
              </a:endParaRPr>
            </a:p>
          </p:txBody>
        </p:sp>
        <p:grpSp>
          <p:nvGrpSpPr>
            <p:cNvPr id="152591" name="Group 44"/>
            <p:cNvGrpSpPr>
              <a:grpSpLocks/>
            </p:cNvGrpSpPr>
            <p:nvPr/>
          </p:nvGrpSpPr>
          <p:grpSpPr bwMode="auto">
            <a:xfrm>
              <a:off x="0" y="0"/>
              <a:ext cx="5760" cy="149"/>
              <a:chOff x="0" y="0"/>
              <a:chExt cx="5760" cy="149"/>
            </a:xfrm>
          </p:grpSpPr>
          <p:pic>
            <p:nvPicPr>
              <p:cNvPr id="152592" name="Picture 45" descr="techstrip"/>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0" y="0"/>
                <a:ext cx="5760" cy="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2593" name="Rectangle 46" descr="Dark vertical"/>
              <p:cNvSpPr>
                <a:spLocks noChangeArrowheads="1"/>
              </p:cNvSpPr>
              <p:nvPr/>
            </p:nvSpPr>
            <p:spPr bwMode="auto">
              <a:xfrm>
                <a:off x="0" y="92"/>
                <a:ext cx="5760" cy="30"/>
              </a:xfrm>
              <a:prstGeom prst="rect">
                <a:avLst/>
              </a:prstGeom>
              <a:pattFill prst="dkVert">
                <a:fgClr>
                  <a:schemeClr val="accent1"/>
                </a:fgClr>
                <a:bgClr>
                  <a:schemeClr val="bg1"/>
                </a:bgClr>
              </a:patt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Times New Roman" charset="0"/>
                </a:endParaRPr>
              </a:p>
            </p:txBody>
          </p:sp>
          <p:sp>
            <p:nvSpPr>
              <p:cNvPr id="152594" name="Rectangle 47"/>
              <p:cNvSpPr>
                <a:spLocks noChangeArrowheads="1"/>
              </p:cNvSpPr>
              <p:nvPr/>
            </p:nvSpPr>
            <p:spPr bwMode="auto">
              <a:xfrm>
                <a:off x="0" y="119"/>
                <a:ext cx="5760" cy="30"/>
              </a:xfrm>
              <a:prstGeom prst="rect">
                <a:avLst/>
              </a:prstGeom>
              <a:solidFill>
                <a:schemeClr val="bg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solidFill>
                    <a:srgbClr val="000000"/>
                  </a:solidFill>
                  <a:latin typeface="Times New Roman" charset="0"/>
                </a:endParaRPr>
              </a:p>
            </p:txBody>
          </p:sp>
        </p:grpSp>
      </p:grpSp>
      <p:sp>
        <p:nvSpPr>
          <p:cNvPr id="152579" name="Rectangle 48"/>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52580" name="Rectangle 49"/>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7202" name="Rectangle 50"/>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400" b="0">
                <a:solidFill>
                  <a:srgbClr val="99CCCC"/>
                </a:solidFill>
                <a:latin typeface="Arial Narrow"/>
                <a:ea typeface="ＭＳ Ｐゴシック"/>
                <a:cs typeface="+mn-cs"/>
              </a:defRPr>
            </a:lvl1pPr>
          </a:lstStyle>
          <a:p>
            <a:pPr>
              <a:defRPr/>
            </a:pPr>
            <a:endParaRPr lang="en-US"/>
          </a:p>
        </p:txBody>
      </p:sp>
      <p:sp>
        <p:nvSpPr>
          <p:cNvPr id="177203" name="Rectangle 5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1400" b="0">
                <a:solidFill>
                  <a:srgbClr val="99CCCC"/>
                </a:solidFill>
                <a:latin typeface="Arial Narrow"/>
                <a:ea typeface="ＭＳ Ｐゴシック"/>
                <a:cs typeface="+mn-cs"/>
              </a:defRPr>
            </a:lvl1pPr>
          </a:lstStyle>
          <a:p>
            <a:pPr>
              <a:defRPr/>
            </a:pPr>
            <a:endParaRPr lang="en-US"/>
          </a:p>
        </p:txBody>
      </p:sp>
      <p:sp>
        <p:nvSpPr>
          <p:cNvPr id="177204" name="Rectangle 52"/>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400" b="0">
                <a:solidFill>
                  <a:srgbClr val="99CCCC"/>
                </a:solidFill>
                <a:latin typeface="Arial Narrow"/>
                <a:cs typeface="ＭＳ Ｐゴシック" charset="0"/>
              </a:defRPr>
            </a:lvl1pPr>
          </a:lstStyle>
          <a:p>
            <a:pPr>
              <a:defRPr/>
            </a:pPr>
            <a:fld id="{F5149B59-4317-5D4E-9794-C9243EF1618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58" r:id="rId1"/>
    <p:sldLayoutId id="2147484659" r:id="rId2"/>
    <p:sldLayoutId id="2147484660" r:id="rId3"/>
    <p:sldLayoutId id="2147484661" r:id="rId4"/>
    <p:sldLayoutId id="2147484662" r:id="rId5"/>
    <p:sldLayoutId id="2147484663" r:id="rId6"/>
    <p:sldLayoutId id="2147484664" r:id="rId7"/>
    <p:sldLayoutId id="2147484665" r:id="rId8"/>
    <p:sldLayoutId id="2147484666" r:id="rId9"/>
    <p:sldLayoutId id="2147484667" r:id="rId10"/>
    <p:sldLayoutId id="2147484668"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Impact"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Impact"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Impact"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Impact"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Impact" charset="0"/>
          <a:ea typeface="ＭＳ Ｐゴシック" charset="0"/>
        </a:defRPr>
      </a:lvl6pPr>
      <a:lvl7pPr marL="914400" algn="ctr" rtl="0" eaLnBrk="0" fontAlgn="base" hangingPunct="0">
        <a:spcBef>
          <a:spcPct val="0"/>
        </a:spcBef>
        <a:spcAft>
          <a:spcPct val="0"/>
        </a:spcAft>
        <a:defRPr sz="4400">
          <a:solidFill>
            <a:schemeClr val="tx2"/>
          </a:solidFill>
          <a:latin typeface="Impact" charset="0"/>
          <a:ea typeface="ＭＳ Ｐゴシック" charset="0"/>
        </a:defRPr>
      </a:lvl7pPr>
      <a:lvl8pPr marL="1371600" algn="ctr" rtl="0" eaLnBrk="0" fontAlgn="base" hangingPunct="0">
        <a:spcBef>
          <a:spcPct val="0"/>
        </a:spcBef>
        <a:spcAft>
          <a:spcPct val="0"/>
        </a:spcAft>
        <a:defRPr sz="4400">
          <a:solidFill>
            <a:schemeClr val="tx2"/>
          </a:solidFill>
          <a:latin typeface="Impact" charset="0"/>
          <a:ea typeface="ＭＳ Ｐゴシック" charset="0"/>
        </a:defRPr>
      </a:lvl8pPr>
      <a:lvl9pPr marL="1828800" algn="ctr" rtl="0" eaLnBrk="0" fontAlgn="base" hangingPunct="0">
        <a:spcBef>
          <a:spcPct val="0"/>
        </a:spcBef>
        <a:spcAft>
          <a:spcPct val="0"/>
        </a:spcAft>
        <a:defRPr sz="4400">
          <a:solidFill>
            <a:schemeClr val="tx2"/>
          </a:solidFill>
          <a:latin typeface="Impact" charset="0"/>
          <a:ea typeface="ＭＳ Ｐゴシック" charset="0"/>
        </a:defRPr>
      </a:lvl9pPr>
    </p:titleStyle>
    <p:bodyStyle>
      <a:lvl1pPr marL="231775" indent="-231775" algn="l" rtl="0" eaLnBrk="0" fontAlgn="base" hangingPunct="0">
        <a:spcBef>
          <a:spcPct val="20000"/>
        </a:spcBef>
        <a:spcAft>
          <a:spcPct val="0"/>
        </a:spcAft>
        <a:buClr>
          <a:schemeClr val="tx2"/>
        </a:buClr>
        <a:buChar char="•"/>
        <a:defRPr sz="3200">
          <a:solidFill>
            <a:schemeClr val="tx1"/>
          </a:solidFill>
          <a:latin typeface="+mn-lt"/>
          <a:ea typeface="+mn-ea"/>
          <a:cs typeface="ＭＳ Ｐゴシック" charset="0"/>
        </a:defRPr>
      </a:lvl1pPr>
      <a:lvl2pPr marL="630238" indent="-173038" algn="l" rtl="0" eaLnBrk="0" fontAlgn="base" hangingPunct="0">
        <a:spcBef>
          <a:spcPct val="20000"/>
        </a:spcBef>
        <a:spcAft>
          <a:spcPct val="0"/>
        </a:spcAft>
        <a:buClr>
          <a:schemeClr val="accent1"/>
        </a:buClr>
        <a:buChar char="•"/>
        <a:defRPr sz="2800">
          <a:solidFill>
            <a:schemeClr val="tx1"/>
          </a:solidFill>
          <a:latin typeface="+mn-lt"/>
          <a:ea typeface="+mn-ea"/>
        </a:defRPr>
      </a:lvl2pPr>
      <a:lvl3pPr marL="1081088" indent="-166688" algn="l" rtl="0" eaLnBrk="0" fontAlgn="base" hangingPunct="0">
        <a:spcBef>
          <a:spcPct val="20000"/>
        </a:spcBef>
        <a:spcAft>
          <a:spcPct val="0"/>
        </a:spcAft>
        <a:buClr>
          <a:schemeClr val="folHlink"/>
        </a:buClr>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648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Times New Roman"/>
                <a:ea typeface="ＭＳ Ｐゴシック"/>
                <a:cs typeface="+mn-cs"/>
              </a:defRPr>
            </a:lvl1pPr>
          </a:lstStyle>
          <a:p>
            <a:pPr>
              <a:defRPr/>
            </a:pPr>
            <a:endParaRPr lang="en-US"/>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Times New Roman"/>
                <a:ea typeface="ＭＳ Ｐゴシック"/>
                <a:cs typeface="+mn-cs"/>
              </a:defRPr>
            </a:lvl1pPr>
          </a:lstStyle>
          <a:p>
            <a:pPr>
              <a:defRPr/>
            </a:pPr>
            <a:endParaRPr lang="en-US"/>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solidFill>
                  <a:srgbClr val="000000"/>
                </a:solidFill>
                <a:latin typeface="Times New Roman" charset="0"/>
                <a:cs typeface="ＭＳ Ｐゴシック" charset="0"/>
              </a:defRPr>
            </a:lvl1pPr>
          </a:lstStyle>
          <a:p>
            <a:pPr>
              <a:defRPr/>
            </a:pPr>
            <a:fld id="{5940DE6E-32EF-EF43-B300-B1BEAA3F33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ＭＳ Ｐゴシック" charset="0"/>
          <a:cs typeface="ＭＳ Ｐゴシック" charset="0"/>
        </a:defRPr>
      </a:lvl5pPr>
      <a:lvl6pPr marL="457200" algn="ctr" rtl="0" eaLnBrk="0" fontAlgn="base" hangingPunct="0">
        <a:spcBef>
          <a:spcPct val="0"/>
        </a:spcBef>
        <a:spcAft>
          <a:spcPct val="0"/>
        </a:spcAft>
        <a:defRPr sz="4400">
          <a:solidFill>
            <a:schemeClr val="tx2"/>
          </a:solidFill>
          <a:latin typeface="Times New Roman" charset="0"/>
          <a:ea typeface="ＭＳ Ｐゴシック" charset="0"/>
        </a:defRPr>
      </a:lvl6pPr>
      <a:lvl7pPr marL="914400" algn="ctr" rtl="0" eaLnBrk="0" fontAlgn="base" hangingPunct="0">
        <a:spcBef>
          <a:spcPct val="0"/>
        </a:spcBef>
        <a:spcAft>
          <a:spcPct val="0"/>
        </a:spcAft>
        <a:defRPr sz="4400">
          <a:solidFill>
            <a:schemeClr val="tx2"/>
          </a:solidFill>
          <a:latin typeface="Times New Roman" charset="0"/>
          <a:ea typeface="ＭＳ Ｐゴシック" charset="0"/>
        </a:defRPr>
      </a:lvl7pPr>
      <a:lvl8pPr marL="1371600" algn="ctr" rtl="0" eaLnBrk="0" fontAlgn="base" hangingPunct="0">
        <a:spcBef>
          <a:spcPct val="0"/>
        </a:spcBef>
        <a:spcAft>
          <a:spcPct val="0"/>
        </a:spcAft>
        <a:defRPr sz="4400">
          <a:solidFill>
            <a:schemeClr val="tx2"/>
          </a:solidFill>
          <a:latin typeface="Times New Roman" charset="0"/>
          <a:ea typeface="ＭＳ Ｐゴシック" charset="0"/>
        </a:defRPr>
      </a:lvl8pPr>
      <a:lvl9pPr marL="1828800" algn="ctr" rtl="0" eaLnBrk="0" fontAlgn="base" hangingPunct="0">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715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74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Arial" charset="0"/>
                <a:ea typeface="Osaka" charset="0"/>
                <a:cs typeface="Osaka" charset="0"/>
              </a:defRPr>
            </a:lvl1pPr>
          </a:lstStyle>
          <a:p>
            <a:pPr>
              <a:defRPr/>
            </a:pPr>
            <a:endParaRPr lang="en-US"/>
          </a:p>
        </p:txBody>
      </p:sp>
      <p:sp>
        <p:nvSpPr>
          <p:cNvPr id="6174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charset="0"/>
                <a:ea typeface="Osaka" charset="0"/>
                <a:cs typeface="Osaka" charset="0"/>
              </a:defRPr>
            </a:lvl1pPr>
          </a:lstStyle>
          <a:p>
            <a:pPr>
              <a:defRPr/>
            </a:pPr>
            <a:endParaRPr lang="en-US"/>
          </a:p>
        </p:txBody>
      </p:sp>
      <p:sp>
        <p:nvSpPr>
          <p:cNvPr id="6174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ea typeface="Osaka" charset="0"/>
                <a:cs typeface="Osaka" charset="0"/>
              </a:defRPr>
            </a:lvl1pPr>
          </a:lstStyle>
          <a:p>
            <a:pPr>
              <a:defRPr/>
            </a:pPr>
            <a:fld id="{8A92CD4D-7EC0-3F43-A061-9E13A41A011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716" r:id="rId1"/>
    <p:sldLayoutId id="2147484717" r:id="rId2"/>
    <p:sldLayoutId id="2147484718" r:id="rId3"/>
    <p:sldLayoutId id="2147484719" r:id="rId4"/>
    <p:sldLayoutId id="2147484720" r:id="rId5"/>
    <p:sldLayoutId id="2147484721" r:id="rId6"/>
    <p:sldLayoutId id="2147484722" r:id="rId7"/>
    <p:sldLayoutId id="2147484723" r:id="rId8"/>
    <p:sldLayoutId id="2147484724" r:id="rId9"/>
    <p:sldLayoutId id="2147484725" r:id="rId10"/>
    <p:sldLayoutId id="2147484726" r:id="rId11"/>
    <p:sldLayoutId id="2147484727"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3.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61.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161.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61.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6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166.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6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7.xml"/><Relationship Id="rId1" Type="http://schemas.openxmlformats.org/officeDocument/2006/relationships/slideLayout" Target="../slideLayouts/slideLayout73.xml"/><Relationship Id="rId4" Type="http://schemas.openxmlformats.org/officeDocument/2006/relationships/image" Target="../media/image29.emf"/></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6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16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161.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67.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90.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95.xml"/><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95.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95.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107.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17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4.xml"/><Relationship Id="rId1" Type="http://schemas.openxmlformats.org/officeDocument/2006/relationships/themeOverride" Target="../theme/themeOverride1.xml"/><Relationship Id="rId5" Type="http://schemas.openxmlformats.org/officeDocument/2006/relationships/image" Target="../media/image19.pn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102.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9.xml"/><Relationship Id="rId1" Type="http://schemas.openxmlformats.org/officeDocument/2006/relationships/slideLayout" Target="../slideLayouts/slideLayout89.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0.xml"/><Relationship Id="rId1" Type="http://schemas.openxmlformats.org/officeDocument/2006/relationships/slideLayout" Target="../slideLayouts/slideLayout118.xml"/><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1.xml"/><Relationship Id="rId1" Type="http://schemas.openxmlformats.org/officeDocument/2006/relationships/slideLayout" Target="../slideLayouts/slideLayout95.xml"/></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118.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3.xml"/><Relationship Id="rId1" Type="http://schemas.openxmlformats.org/officeDocument/2006/relationships/slideLayout" Target="../slideLayouts/slideLayout11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4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118.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5.xml"/><Relationship Id="rId1" Type="http://schemas.openxmlformats.org/officeDocument/2006/relationships/slideLayout" Target="../slideLayouts/slideLayout118.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6.xml"/><Relationship Id="rId1" Type="http://schemas.openxmlformats.org/officeDocument/2006/relationships/slideLayout" Target="../slideLayouts/slideLayout118.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7.xml"/><Relationship Id="rId1" Type="http://schemas.openxmlformats.org/officeDocument/2006/relationships/slideLayout" Target="../slideLayouts/slideLayout95.xml"/><Relationship Id="rId4" Type="http://schemas.openxmlformats.org/officeDocument/2006/relationships/image" Target="../media/image46.jpeg"/></Relationships>
</file>

<file path=ppt/slides/_rels/slide4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156.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9.xml"/><Relationship Id="rId1" Type="http://schemas.openxmlformats.org/officeDocument/2006/relationships/slideLayout" Target="../slideLayouts/slideLayout184.xml"/></Relationships>
</file>

<file path=ppt/slides/_rels/slide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0.xml"/><Relationship Id="rId1" Type="http://schemas.openxmlformats.org/officeDocument/2006/relationships/slideLayout" Target="../slideLayouts/slideLayout161.xml"/></Relationships>
</file>

<file path=ppt/slides/_rels/slide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1.xml"/><Relationship Id="rId1" Type="http://schemas.openxmlformats.org/officeDocument/2006/relationships/slideLayout" Target="../slideLayouts/slideLayout16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4.xml"/><Relationship Id="rId1" Type="http://schemas.openxmlformats.org/officeDocument/2006/relationships/themeOverride" Target="../theme/themeOverride2.xml"/><Relationship Id="rId5" Type="http://schemas.openxmlformats.org/officeDocument/2006/relationships/image" Target="../media/image19.png"/><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2.xml"/><Relationship Id="rId1" Type="http://schemas.openxmlformats.org/officeDocument/2006/relationships/slideLayout" Target="../slideLayouts/slideLayout161.xml"/></Relationships>
</file>

<file path=ppt/slides/_rels/slide5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3.xml"/><Relationship Id="rId1" Type="http://schemas.openxmlformats.org/officeDocument/2006/relationships/slideLayout" Target="../slideLayouts/slideLayout161.xml"/></Relationships>
</file>

<file path=ppt/slides/_rels/slide5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8.xml"/></Relationships>
</file>

<file path=ppt/slides/_rels/slide5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4.xml"/><Relationship Id="rId1" Type="http://schemas.openxmlformats.org/officeDocument/2006/relationships/slideLayout" Target="../slideLayouts/slideLayout62.xml"/><Relationship Id="rId4" Type="http://schemas.openxmlformats.org/officeDocument/2006/relationships/image" Target="../media/image53.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8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4.xml"/></Relationships>
</file>

<file path=ppt/slides/_rels/slide6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1.xml"/><Relationship Id="rId1" Type="http://schemas.openxmlformats.org/officeDocument/2006/relationships/slideLayout" Target="../slideLayouts/slideLayout84.xml"/></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4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3.xml"/><Relationship Id="rId1" Type="http://schemas.openxmlformats.org/officeDocument/2006/relationships/slideLayout" Target="../slideLayouts/slideLayout200.xml"/><Relationship Id="rId4" Type="http://schemas.openxmlformats.org/officeDocument/2006/relationships/image" Target="../media/image5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4.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8.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0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Title 1"/>
          <p:cNvSpPr>
            <a:spLocks noGrp="1"/>
          </p:cNvSpPr>
          <p:nvPr>
            <p:ph type="title"/>
          </p:nvPr>
        </p:nvSpPr>
        <p:spPr>
          <a:xfrm>
            <a:off x="5003800" y="609600"/>
            <a:ext cx="4140200" cy="2098675"/>
          </a:xfrm>
        </p:spPr>
        <p:txBody>
          <a:bodyPr/>
          <a:lstStyle/>
          <a:p>
            <a:r>
              <a:rPr lang="ar-SA" sz="8800" b="1" dirty="0">
                <a:latin typeface="Arial" panose="020B0604020202020204" pitchFamily="34" charset="0"/>
                <a:ea typeface="ＭＳ Ｐゴシック" charset="0"/>
                <a:cs typeface="Arial" panose="020B0604020202020204" pitchFamily="34" charset="0"/>
              </a:rPr>
              <a:t>النبوءة</a:t>
            </a:r>
            <a:endParaRPr lang="en-US" sz="8800" b="1" dirty="0">
              <a:latin typeface="Arial" panose="020B0604020202020204" pitchFamily="34" charset="0"/>
              <a:ea typeface="ＭＳ Ｐゴシック" charset="0"/>
              <a:cs typeface="Arial" panose="020B0604020202020204" pitchFamily="34" charset="0"/>
            </a:endParaRPr>
          </a:p>
        </p:txBody>
      </p:sp>
      <p:pic>
        <p:nvPicPr>
          <p:cNvPr id="240642"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6513" y="260350"/>
            <a:ext cx="5080001" cy="635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0643" name="Title 1"/>
          <p:cNvSpPr txBox="1">
            <a:spLocks/>
          </p:cNvSpPr>
          <p:nvPr/>
        </p:nvSpPr>
        <p:spPr bwMode="auto">
          <a:xfrm>
            <a:off x="4860032" y="2986088"/>
            <a:ext cx="4157662" cy="2098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marL="358775" indent="-358775">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indent="0" algn="r" rtl="1"/>
            <a:r>
              <a:rPr lang="ar-SA" sz="4800" b="1" dirty="0">
                <a:solidFill>
                  <a:schemeClr val="tx2"/>
                </a:solidFill>
                <a:latin typeface="Arial" panose="020B0604020202020204" pitchFamily="34" charset="0"/>
                <a:cs typeface="Arial" panose="020B0604020202020204" pitchFamily="34" charset="0"/>
              </a:rPr>
              <a:t>• ما ه</a:t>
            </a:r>
            <a:r>
              <a:rPr lang="ar-JO" sz="4800" b="1" dirty="0">
                <a:solidFill>
                  <a:schemeClr val="tx2"/>
                </a:solidFill>
                <a:latin typeface="Arial" panose="020B0604020202020204" pitchFamily="34" charset="0"/>
                <a:cs typeface="Arial" panose="020B0604020202020204" pitchFamily="34" charset="0"/>
              </a:rPr>
              <a:t>ي</a:t>
            </a:r>
            <a:r>
              <a:rPr lang="ar-SA" sz="4800" b="1" dirty="0">
                <a:solidFill>
                  <a:schemeClr val="tx2"/>
                </a:solidFill>
                <a:latin typeface="Arial" panose="020B0604020202020204" pitchFamily="34" charset="0"/>
                <a:cs typeface="Arial" panose="020B0604020202020204" pitchFamily="34" charset="0"/>
              </a:rPr>
              <a:t>؟ </a:t>
            </a:r>
            <a:br>
              <a:rPr lang="en-US" sz="4800" b="1" dirty="0">
                <a:solidFill>
                  <a:schemeClr val="tx2"/>
                </a:solidFill>
                <a:latin typeface="Arial" panose="020B0604020202020204" pitchFamily="34" charset="0"/>
                <a:cs typeface="Arial" panose="020B0604020202020204" pitchFamily="34" charset="0"/>
              </a:rPr>
            </a:br>
            <a:r>
              <a:rPr lang="ar-SA" sz="4800" b="1" dirty="0">
                <a:solidFill>
                  <a:schemeClr val="tx2"/>
                </a:solidFill>
                <a:latin typeface="Arial" panose="020B0604020202020204" pitchFamily="34" charset="0"/>
                <a:cs typeface="Arial" panose="020B0604020202020204" pitchFamily="34" charset="0"/>
              </a:rPr>
              <a:t>• هل ه</a:t>
            </a:r>
            <a:r>
              <a:rPr lang="ar-JO" sz="4800" b="1" dirty="0">
                <a:solidFill>
                  <a:schemeClr val="tx2"/>
                </a:solidFill>
                <a:latin typeface="Arial" panose="020B0604020202020204" pitchFamily="34" charset="0"/>
                <a:cs typeface="Arial" panose="020B0604020202020204" pitchFamily="34" charset="0"/>
              </a:rPr>
              <a:t>ي</a:t>
            </a:r>
            <a:r>
              <a:rPr lang="ar-SA" sz="4800" b="1" dirty="0">
                <a:solidFill>
                  <a:schemeClr val="tx2"/>
                </a:solidFill>
                <a:latin typeface="Arial" panose="020B0604020202020204" pitchFamily="34" charset="0"/>
                <a:cs typeface="Arial" panose="020B0604020202020204" pitchFamily="34" charset="0"/>
              </a:rPr>
              <a:t> </a:t>
            </a:r>
            <a:r>
              <a:rPr lang="ar-JO" sz="4800" b="1" dirty="0">
                <a:solidFill>
                  <a:schemeClr val="tx2"/>
                </a:solidFill>
                <a:latin typeface="Arial" panose="020B0604020202020204" pitchFamily="34" charset="0"/>
                <a:cs typeface="Arial" panose="020B0604020202020204" pitchFamily="34" charset="0"/>
              </a:rPr>
              <a:t>موجودة</a:t>
            </a:r>
            <a:r>
              <a:rPr lang="ar-SA" sz="4800" b="1" dirty="0">
                <a:solidFill>
                  <a:schemeClr val="tx2"/>
                </a:solidFill>
                <a:latin typeface="Arial" panose="020B0604020202020204" pitchFamily="34" charset="0"/>
                <a:cs typeface="Arial" panose="020B0604020202020204" pitchFamily="34" charset="0"/>
              </a:rPr>
              <a:t> اليوم؟ </a:t>
            </a:r>
            <a:endParaRPr lang="en-US" sz="4800" b="1" dirty="0">
              <a:solidFill>
                <a:schemeClr val="tx2"/>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8B18D59-2B38-2A4E-9861-D89E8051AF96}"/>
              </a:ext>
            </a:extLst>
          </p:cNvPr>
          <p:cNvSpPr>
            <a:spLocks noChangeArrowheads="1"/>
          </p:cNvSpPr>
          <p:nvPr/>
        </p:nvSpPr>
        <p:spPr bwMode="auto">
          <a:xfrm>
            <a:off x="0" y="6337905"/>
            <a:ext cx="9144000" cy="53122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914400" rtl="0" eaLnBrk="1" fontAlgn="base" latinLnBrk="0" hangingPunct="1">
              <a:lnSpc>
                <a:spcPct val="100000"/>
              </a:lnSpc>
              <a:spcBef>
                <a:spcPct val="20000"/>
              </a:spcBef>
              <a:spcAft>
                <a:spcPts val="0"/>
              </a:spcAft>
              <a:buClr>
                <a:srgbClr val="FFCC00"/>
              </a:buClr>
              <a:buSzPct val="70000"/>
              <a:buFont typeface="Wingdings" charset="0"/>
              <a:buNone/>
              <a:tabLst/>
              <a:defRPr/>
            </a:pPr>
            <a:r>
              <a:rPr kumimoji="0" lang="ar-JO"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د. ريك جريفيث</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 </a:t>
            </a: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مؤسسة الدراسات اللاهوتية الأردنية</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cs typeface="Arial" panose="020B0604020202020204" pitchFamily="34" charset="0"/>
              </a:rPr>
              <a:t>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2000" y="304800"/>
            <a:ext cx="7772400" cy="1143000"/>
          </a:xfrm>
          <a:solidFill>
            <a:srgbClr val="FF0000"/>
          </a:solidFill>
          <a:effectLst>
            <a:outerShdw blurRad="25400" dist="25399" dir="2700000" algn="ctr" rotWithShape="0">
              <a:schemeClr val="bg1">
                <a:alpha val="99962"/>
              </a:schemeClr>
            </a:outerShdw>
          </a:effectLst>
        </p:spPr>
        <p:txBody>
          <a:bodyPr/>
          <a:lstStyle/>
          <a:p>
            <a:pPr eaLnBrk="1" hangingPunct="1">
              <a:defRPr/>
            </a:pPr>
            <a:r>
              <a:rPr lang="ar-JO" b="1" i="0" dirty="0">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1 كورنثوس 13: 8-12</a:t>
            </a:r>
            <a:endParaRPr lang="en-US" b="1" i="0" dirty="0">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p:txBody>
      </p:sp>
      <p:sp>
        <p:nvSpPr>
          <p:cNvPr id="38917" name="Rectangle 5"/>
          <p:cNvSpPr>
            <a:spLocks noGrp="1" noChangeArrowheads="1"/>
          </p:cNvSpPr>
          <p:nvPr>
            <p:ph type="body" idx="1"/>
          </p:nvPr>
        </p:nvSpPr>
        <p:spPr>
          <a:xfrm>
            <a:off x="533400" y="1524000"/>
            <a:ext cx="7924800" cy="4572000"/>
          </a:xfrm>
          <a:effectLst>
            <a:outerShdw blurRad="25400" dist="25399" dir="2700000" algn="ctr" rotWithShape="0">
              <a:schemeClr val="bg1">
                <a:alpha val="99962"/>
              </a:schemeClr>
            </a:outerShdw>
          </a:effectLst>
        </p:spPr>
        <p:txBody>
          <a:bodyPr anchor="ctr"/>
          <a:lstStyle/>
          <a:p>
            <a:pPr marL="0" indent="0" algn="r" eaLnBrk="1" hangingPunct="1">
              <a:buFont typeface="Wingdings" charset="0"/>
              <a:buNone/>
              <a:defRPr/>
            </a:pPr>
            <a:r>
              <a:rPr lang="ar-JO" b="1" dirty="0">
                <a:latin typeface="Arial" panose="020B0604020202020204" pitchFamily="34" charset="0"/>
                <a:cs typeface="Arial" panose="020B0604020202020204" pitchFamily="34" charset="0"/>
              </a:rPr>
              <a:t>8اَلْمَحَبَّةُ لاَ تَسْقُطُ أَبَدًا. وَأَمَّا </a:t>
            </a:r>
            <a:r>
              <a:rPr lang="ar-JO" b="1" dirty="0">
                <a:solidFill>
                  <a:srgbClr val="FFFF00"/>
                </a:solidFill>
                <a:latin typeface="Arial" panose="020B0604020202020204" pitchFamily="34" charset="0"/>
                <a:cs typeface="Arial" panose="020B0604020202020204" pitchFamily="34" charset="0"/>
              </a:rPr>
              <a:t>النُّبُوَّاتُ</a:t>
            </a:r>
            <a:r>
              <a:rPr lang="ar-JO" b="1" dirty="0">
                <a:latin typeface="Arial" panose="020B0604020202020204" pitchFamily="34" charset="0"/>
                <a:cs typeface="Arial" panose="020B0604020202020204" pitchFamily="34" charset="0"/>
              </a:rPr>
              <a:t> فَسَت</a:t>
            </a:r>
            <a:r>
              <a:rPr lang="ar-JO" b="1" dirty="0">
                <a:solidFill>
                  <a:srgbClr val="FFFF00"/>
                </a:solidFill>
                <a:latin typeface="Arial" panose="020B0604020202020204" pitchFamily="34" charset="0"/>
                <a:cs typeface="Arial" panose="020B0604020202020204" pitchFamily="34" charset="0"/>
              </a:rPr>
              <a:t>ُبْطَلُ</a:t>
            </a:r>
            <a:r>
              <a:rPr lang="ar-JO" b="1" dirty="0">
                <a:latin typeface="Arial" panose="020B0604020202020204" pitchFamily="34" charset="0"/>
                <a:cs typeface="Arial" panose="020B0604020202020204" pitchFamily="34" charset="0"/>
              </a:rPr>
              <a:t>، وَ</a:t>
            </a:r>
            <a:r>
              <a:rPr lang="ar-JO" b="1" dirty="0">
                <a:solidFill>
                  <a:srgbClr val="FFFF00"/>
                </a:solidFill>
                <a:latin typeface="Arial" panose="020B0604020202020204" pitchFamily="34" charset="0"/>
                <a:cs typeface="Arial" panose="020B0604020202020204" pitchFamily="34" charset="0"/>
              </a:rPr>
              <a:t>الأَلْسِنَةُ</a:t>
            </a:r>
            <a:r>
              <a:rPr lang="ar-JO" b="1" dirty="0">
                <a:latin typeface="Arial" panose="020B0604020202020204" pitchFamily="34" charset="0"/>
                <a:cs typeface="Arial" panose="020B0604020202020204" pitchFamily="34" charset="0"/>
              </a:rPr>
              <a:t> فَسَ</a:t>
            </a:r>
            <a:r>
              <a:rPr lang="ar-JO" b="1" dirty="0">
                <a:solidFill>
                  <a:srgbClr val="FFFF00"/>
                </a:solidFill>
                <a:latin typeface="Arial" panose="020B0604020202020204" pitchFamily="34" charset="0"/>
                <a:cs typeface="Arial" panose="020B0604020202020204" pitchFamily="34" charset="0"/>
              </a:rPr>
              <a:t>تَنْتَهِي</a:t>
            </a:r>
            <a:r>
              <a:rPr lang="ar-JO" b="1" dirty="0">
                <a:latin typeface="Arial" panose="020B0604020202020204" pitchFamily="34" charset="0"/>
                <a:cs typeface="Arial" panose="020B0604020202020204" pitchFamily="34" charset="0"/>
              </a:rPr>
              <a:t>، وَ</a:t>
            </a:r>
            <a:r>
              <a:rPr lang="ar-JO" b="1" dirty="0">
                <a:solidFill>
                  <a:srgbClr val="FFFF00"/>
                </a:solidFill>
                <a:latin typeface="Arial" panose="020B0604020202020204" pitchFamily="34" charset="0"/>
                <a:cs typeface="Arial" panose="020B0604020202020204" pitchFamily="34" charset="0"/>
              </a:rPr>
              <a:t>الْعِلْمُ</a:t>
            </a:r>
            <a:r>
              <a:rPr lang="ar-JO" b="1" dirty="0">
                <a:latin typeface="Arial" panose="020B0604020202020204" pitchFamily="34" charset="0"/>
                <a:cs typeface="Arial" panose="020B0604020202020204" pitchFamily="34" charset="0"/>
              </a:rPr>
              <a:t> فَسَ</a:t>
            </a:r>
            <a:r>
              <a:rPr lang="ar-JO" b="1" dirty="0">
                <a:solidFill>
                  <a:srgbClr val="FFFF00"/>
                </a:solidFill>
                <a:latin typeface="Arial" panose="020B0604020202020204" pitchFamily="34" charset="0"/>
                <a:cs typeface="Arial" panose="020B0604020202020204" pitchFamily="34" charset="0"/>
              </a:rPr>
              <a:t>يُبْطَلُ</a:t>
            </a:r>
            <a:r>
              <a:rPr lang="ar-JO" b="1" dirty="0">
                <a:latin typeface="Arial" panose="020B0604020202020204" pitchFamily="34" charset="0"/>
                <a:cs typeface="Arial" panose="020B0604020202020204" pitchFamily="34" charset="0"/>
              </a:rPr>
              <a:t>.</a:t>
            </a:r>
          </a:p>
          <a:p>
            <a:pPr marL="0" indent="0" algn="r" eaLnBrk="1" hangingPunct="1">
              <a:buFont typeface="Wingdings" charset="0"/>
              <a:buNone/>
              <a:defRPr/>
            </a:pPr>
            <a:r>
              <a:rPr lang="ar-JO" b="1" dirty="0">
                <a:latin typeface="Arial" panose="020B0604020202020204" pitchFamily="34" charset="0"/>
                <a:cs typeface="Arial" panose="020B0604020202020204" pitchFamily="34" charset="0"/>
              </a:rPr>
              <a:t>9لأَنَّنَا نَعْلَمُ بَعْضَ الْعِلْمِ وَنَتَنَبَّأُ بَعْضَ التَّنَبُّؤِ.</a:t>
            </a:r>
          </a:p>
          <a:p>
            <a:pPr marL="0" indent="0" algn="r" eaLnBrk="1" hangingPunct="1">
              <a:buFont typeface="Wingdings" charset="0"/>
              <a:buNone/>
              <a:defRPr/>
            </a:pPr>
            <a:r>
              <a:rPr lang="ar-JO" b="1" dirty="0">
                <a:latin typeface="Arial" panose="020B0604020202020204" pitchFamily="34" charset="0"/>
                <a:cs typeface="Arial" panose="020B0604020202020204" pitchFamily="34" charset="0"/>
              </a:rPr>
              <a:t>10وَلكِنْ مَتَى جَاءَ </a:t>
            </a:r>
            <a:r>
              <a:rPr lang="ar-JO" b="1" dirty="0">
                <a:solidFill>
                  <a:srgbClr val="FFFF00"/>
                </a:solidFill>
                <a:latin typeface="Arial" panose="020B0604020202020204" pitchFamily="34" charset="0"/>
                <a:cs typeface="Arial" panose="020B0604020202020204" pitchFamily="34" charset="0"/>
              </a:rPr>
              <a:t>الْكَامِلُ</a:t>
            </a:r>
            <a:r>
              <a:rPr lang="ar-JO" b="1" dirty="0">
                <a:latin typeface="Arial" panose="020B0604020202020204" pitchFamily="34" charset="0"/>
                <a:cs typeface="Arial" panose="020B0604020202020204" pitchFamily="34" charset="0"/>
              </a:rPr>
              <a:t> فَحِينَئِذٍ يُبْطَلُ مَا هُوَ بَعْضٌ. </a:t>
            </a:r>
            <a:endParaRPr lang="en-US" b="1" dirty="0">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762000" y="304800"/>
            <a:ext cx="7772400" cy="1143000"/>
          </a:xfrm>
          <a:solidFill>
            <a:srgbClr val="FF0000"/>
          </a:solidFill>
          <a:effectLst>
            <a:outerShdw blurRad="25400" dist="25399" dir="2700000" algn="ctr" rotWithShape="0">
              <a:schemeClr val="bg1">
                <a:alpha val="99962"/>
              </a:schemeClr>
            </a:outerShdw>
          </a:effectLst>
        </p:spPr>
        <p:txBody>
          <a:bodyPr/>
          <a:lstStyle/>
          <a:p>
            <a:pPr eaLnBrk="1" hangingPunct="1">
              <a:defRPr/>
            </a:pPr>
            <a:r>
              <a:rPr lang="ar-JO" b="1" i="0" dirty="0">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1 كورنثوس 13: 8-12</a:t>
            </a:r>
            <a:endParaRPr lang="en-US" b="1" i="0" dirty="0">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p:txBody>
      </p:sp>
      <p:sp>
        <p:nvSpPr>
          <p:cNvPr id="259075" name="Rectangle 3"/>
          <p:cNvSpPr>
            <a:spLocks noGrp="1" noChangeArrowheads="1"/>
          </p:cNvSpPr>
          <p:nvPr>
            <p:ph type="body" idx="1"/>
          </p:nvPr>
        </p:nvSpPr>
        <p:spPr>
          <a:xfrm>
            <a:off x="457200" y="1828800"/>
            <a:ext cx="8229600" cy="4419600"/>
          </a:xfrm>
          <a:effectLst>
            <a:outerShdw blurRad="25400" dist="25399" dir="2700000" algn="ctr" rotWithShape="0">
              <a:schemeClr val="bg1">
                <a:alpha val="99962"/>
              </a:schemeClr>
            </a:outerShdw>
          </a:effectLst>
        </p:spPr>
        <p:txBody>
          <a:bodyPr anchor="ctr"/>
          <a:lstStyle/>
          <a:p>
            <a:pPr marL="0" indent="0" algn="r" eaLnBrk="1" hangingPunct="1">
              <a:lnSpc>
                <a:spcPct val="90000"/>
              </a:lnSpc>
              <a:buFont typeface="Wingdings" charset="0"/>
              <a:buNone/>
              <a:defRPr/>
            </a:pPr>
            <a:r>
              <a:rPr lang="ar-JO" b="1" dirty="0">
                <a:latin typeface="Arial" panose="020B0604020202020204" pitchFamily="34" charset="0"/>
                <a:cs typeface="Arial" panose="020B0604020202020204" pitchFamily="34" charset="0"/>
              </a:rPr>
              <a:t>11لَمَّا كُنْتُ طِفْلاً كَطِفْل كُنْتُ أَتَكَلَّمُ، وَكَطِفْل كُنْتُ أَفْطَنُ، وَكَطِفْل كُنْتُ أَفْتَكِرُ. وَلكِنْ لَمَّا صِرْتُ </a:t>
            </a:r>
            <a:r>
              <a:rPr lang="ar-JO" b="1" dirty="0">
                <a:solidFill>
                  <a:srgbClr val="FFFF00"/>
                </a:solidFill>
                <a:latin typeface="Arial" panose="020B0604020202020204" pitchFamily="34" charset="0"/>
                <a:cs typeface="Arial" panose="020B0604020202020204" pitchFamily="34" charset="0"/>
              </a:rPr>
              <a:t>رَجُلاً</a:t>
            </a:r>
            <a:r>
              <a:rPr lang="ar-JO" b="1" dirty="0">
                <a:latin typeface="Arial" panose="020B0604020202020204" pitchFamily="34" charset="0"/>
                <a:cs typeface="Arial" panose="020B0604020202020204" pitchFamily="34" charset="0"/>
              </a:rPr>
              <a:t> أَبْطَلْتُ مَا لِلطِّفْلِ.</a:t>
            </a:r>
          </a:p>
          <a:p>
            <a:pPr marL="0" indent="0" algn="r" eaLnBrk="1" hangingPunct="1">
              <a:lnSpc>
                <a:spcPct val="90000"/>
              </a:lnSpc>
              <a:buFont typeface="Wingdings" charset="0"/>
              <a:buNone/>
              <a:defRPr/>
            </a:pPr>
            <a:r>
              <a:rPr lang="ar-JO" b="1" dirty="0">
                <a:latin typeface="Arial" panose="020B0604020202020204" pitchFamily="34" charset="0"/>
                <a:cs typeface="Arial" panose="020B0604020202020204" pitchFamily="34" charset="0"/>
              </a:rPr>
              <a:t>12فَإِنَّنَا نَنْظُرُ الآنَ فِي مِرْآةٍ، فِي لُغْزٍ، لكِنْ ح</a:t>
            </a:r>
            <a:r>
              <a:rPr lang="ar-JO" b="1" dirty="0">
                <a:solidFill>
                  <a:srgbClr val="FFFF00"/>
                </a:solidFill>
                <a:latin typeface="Arial" panose="020B0604020202020204" pitchFamily="34" charset="0"/>
                <a:cs typeface="Arial" panose="020B0604020202020204" pitchFamily="34" charset="0"/>
              </a:rPr>
              <a:t>ِينَئِذٍ</a:t>
            </a:r>
            <a:r>
              <a:rPr lang="ar-JO" b="1" dirty="0">
                <a:latin typeface="Arial" panose="020B0604020202020204" pitchFamily="34" charset="0"/>
                <a:cs typeface="Arial" panose="020B0604020202020204" pitchFamily="34" charset="0"/>
              </a:rPr>
              <a:t> وَجْهًا لِوَجْهٍ. الآنَ أَعْرِفُ بَعْضَ الْمَعْرِفَةِ، لكِنْ </a:t>
            </a:r>
            <a:r>
              <a:rPr lang="ar-JO" b="1" dirty="0">
                <a:solidFill>
                  <a:srgbClr val="FFFF00"/>
                </a:solidFill>
                <a:latin typeface="Arial" panose="020B0604020202020204" pitchFamily="34" charset="0"/>
                <a:cs typeface="Arial" panose="020B0604020202020204" pitchFamily="34" charset="0"/>
              </a:rPr>
              <a:t>حِينَئِذٍ</a:t>
            </a:r>
            <a:r>
              <a:rPr lang="ar-JO" b="1" dirty="0">
                <a:latin typeface="Arial" panose="020B0604020202020204" pitchFamily="34" charset="0"/>
                <a:cs typeface="Arial" panose="020B0604020202020204" pitchFamily="34" charset="0"/>
              </a:rPr>
              <a:t> سَأَعْرِفُ كَمَا عُرِفْتُ. </a:t>
            </a:r>
            <a:endParaRPr lang="en-US" b="1" dirty="0">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5" name="Rectangle 2" descr="Paper bag"/>
          <p:cNvSpPr>
            <a:spLocks noChangeArrowheads="1"/>
          </p:cNvSpPr>
          <p:nvPr/>
        </p:nvSpPr>
        <p:spPr bwMode="auto">
          <a:xfrm>
            <a:off x="0" y="0"/>
            <a:ext cx="9144000" cy="6858000"/>
          </a:xfrm>
          <a:prstGeom prst="rect">
            <a:avLst/>
          </a:prstGeom>
          <a:blipFill dpi="0" rotWithShape="0">
            <a:blip r:embed="rId3" cstate="print"/>
            <a:srcRect/>
            <a:tile tx="0" ty="0" sx="100000" sy="100000" flip="none" algn="tl"/>
          </a:blipFill>
          <a:ln w="9525">
            <a:solidFill>
              <a:schemeClr val="tx1"/>
            </a:solidFill>
            <a:miter lim="800000"/>
            <a:headEnd/>
            <a:tailEnd/>
          </a:ln>
        </p:spPr>
        <p:txBody>
          <a:bodyPr wrap="none" anchor="ct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164866" name="Picture 3" descr="D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0"/>
            <a:ext cx="8001000" cy="689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4867" name="Text Box 6"/>
          <p:cNvSpPr txBox="1">
            <a:spLocks noChangeArrowheads="1"/>
          </p:cNvSpPr>
          <p:nvPr/>
        </p:nvSpPr>
        <p:spPr bwMode="auto">
          <a:xfrm>
            <a:off x="7924800" y="115888"/>
            <a:ext cx="1219200" cy="457200"/>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186ب-د</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176" name="Text Box 8"/>
          <p:cNvSpPr txBox="1">
            <a:spLocks noChangeArrowheads="1"/>
          </p:cNvSpPr>
          <p:nvPr/>
        </p:nvSpPr>
        <p:spPr bwMode="auto">
          <a:xfrm>
            <a:off x="685800" y="1828800"/>
            <a:ext cx="7620000" cy="3785652"/>
          </a:xfrm>
          <a:prstGeom prst="rect">
            <a:avLst/>
          </a:prstGeom>
          <a:solidFill>
            <a:schemeClr val="tx1">
              <a:lumMod val="95000"/>
              <a:lumOff val="5000"/>
              <a:alpha val="34000"/>
            </a:schemeClr>
          </a:solidFill>
          <a:ln w="9525">
            <a:noFill/>
            <a:miter lim="800000"/>
            <a:headEnd/>
            <a:tailEnd/>
          </a:ln>
          <a:effectLst>
            <a:outerShdw blurRad="50800" dist="50800" dir="5400000" algn="ctr" rotWithShape="0">
              <a:srgbClr val="000000">
                <a:alpha val="87000"/>
              </a:srgbClr>
            </a:outerShdw>
          </a:effectLst>
        </p:spPr>
        <p:txBody>
          <a:bodyPr>
            <a:spAutoFit/>
          </a:bodyPr>
          <a:lstStyle/>
          <a:p>
            <a:pPr marL="795338" marR="0" lvl="0" indent="-795338" algn="r" defTabSz="914400" rtl="1" eaLnBrk="1" fontAlgn="base" latinLnBrk="0" hangingPunct="1">
              <a:lnSpc>
                <a:spcPct val="100000"/>
              </a:lnSpc>
              <a:spcBef>
                <a:spcPct val="0"/>
              </a:spcBef>
              <a:spcAft>
                <a:spcPct val="0"/>
              </a:spcAft>
              <a:buClr>
                <a:srgbClr val="000000"/>
              </a:buClr>
              <a:buSzTx/>
              <a:buFontTx/>
              <a:buNone/>
              <a:tabLst/>
              <a:defRPr/>
            </a:pPr>
            <a:r>
              <a:rPr kumimoji="0" lang="ar-JO" sz="4800" b="1"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أسئلة للتفكير:</a:t>
            </a:r>
          </a:p>
          <a:p>
            <a:pPr marL="795338" marR="0" lvl="0" indent="-795338" algn="r" defTabSz="914400" rtl="1" eaLnBrk="1" fontAlgn="base" latinLnBrk="0" hangingPunct="1">
              <a:lnSpc>
                <a:spcPct val="100000"/>
              </a:lnSpc>
              <a:spcBef>
                <a:spcPct val="0"/>
              </a:spcBef>
              <a:spcAft>
                <a:spcPct val="0"/>
              </a:spcAft>
              <a:buClr>
                <a:srgbClr val="000000"/>
              </a:buClr>
              <a:buSzTx/>
              <a:buFontTx/>
              <a:buNone/>
              <a:tabLst/>
              <a:defRPr/>
            </a:pPr>
            <a:r>
              <a:rPr kumimoji="0" lang="ar-JO" sz="4800" b="1"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 أي اختلاف بين هذين النوعين تراه الأكثر أهمية بالنسبة لك؟</a:t>
            </a:r>
          </a:p>
          <a:p>
            <a:pPr marL="795338" marR="0" lvl="0" indent="-795338" algn="r" defTabSz="914400" rtl="1" eaLnBrk="1" fontAlgn="base" latinLnBrk="0" hangingPunct="1">
              <a:lnSpc>
                <a:spcPct val="100000"/>
              </a:lnSpc>
              <a:spcBef>
                <a:spcPct val="0"/>
              </a:spcBef>
              <a:spcAft>
                <a:spcPct val="0"/>
              </a:spcAft>
              <a:buClr>
                <a:srgbClr val="000000"/>
              </a:buClr>
              <a:buSzTx/>
              <a:buFontTx/>
              <a:buNone/>
              <a:tabLst/>
              <a:defRPr/>
            </a:pPr>
            <a:endParaRPr kumimoji="0" lang="ar-JO" sz="4800" b="1"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795338" marR="0" lvl="0" indent="-795338" algn="r" defTabSz="914400" rtl="1" eaLnBrk="1" fontAlgn="base" latinLnBrk="0" hangingPunct="1">
              <a:lnSpc>
                <a:spcPct val="100000"/>
              </a:lnSpc>
              <a:spcBef>
                <a:spcPct val="0"/>
              </a:spcBef>
              <a:spcAft>
                <a:spcPct val="0"/>
              </a:spcAft>
              <a:buClr>
                <a:srgbClr val="000000"/>
              </a:buClr>
              <a:buSzTx/>
              <a:buFontTx/>
              <a:buNone/>
              <a:tabLst/>
              <a:defRPr/>
            </a:pPr>
            <a:r>
              <a:rPr kumimoji="0" lang="ar-JO" sz="4800" b="1"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لماذا؟</a:t>
            </a:r>
            <a:endParaRPr kumimoji="0" lang="en-US" sz="4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7177" name="Rectangle 9"/>
          <p:cNvSpPr>
            <a:spLocks noGrp="1" noChangeArrowheads="1"/>
          </p:cNvSpPr>
          <p:nvPr>
            <p:ph type="title" idx="4294967295"/>
          </p:nvPr>
        </p:nvSpPr>
        <p:spPr>
          <a:xfrm>
            <a:off x="0" y="0"/>
            <a:ext cx="7467600" cy="769441"/>
          </a:xfrm>
          <a:solidFill>
            <a:schemeClr val="tx2"/>
          </a:solidFill>
          <a:effectLst>
            <a:outerShdw blurRad="63500" dist="38099" dir="2700000" algn="ctr" rotWithShape="0">
              <a:schemeClr val="tx1">
                <a:alpha val="74998"/>
              </a:schemeClr>
            </a:outerShdw>
          </a:effectLst>
        </p:spPr>
        <p:txBody>
          <a:bodyPr anchor="t">
            <a:spAutoFit/>
          </a:bodyPr>
          <a:lstStyle/>
          <a:p>
            <a:pPr algn="r" rtl="1" eaLnBrk="1" hangingPunct="1">
              <a:spcBef>
                <a:spcPct val="50000"/>
              </a:spcBef>
              <a:defRPr/>
            </a:pPr>
            <a:r>
              <a:rPr lang="ar-JO" b="1" dirty="0">
                <a:solidFill>
                  <a:schemeClr val="bg1"/>
                </a:solidFill>
                <a:latin typeface="Arial" panose="020B0604020202020204" pitchFamily="34" charset="0"/>
                <a:ea typeface="+mj-ea"/>
                <a:cs typeface="Arial" panose="020B0604020202020204" pitchFamily="34" charset="0"/>
              </a:rPr>
              <a:t>التناقضات بين النبوءة الكتابية والوثنية</a:t>
            </a:r>
            <a:endParaRPr lang="en-US" b="1" dirty="0">
              <a:solidFill>
                <a:schemeClr val="bg1"/>
              </a:solidFill>
              <a:latin typeface="Arial" panose="020B0604020202020204" pitchFamily="34" charset="0"/>
              <a:ea typeface="+mj-ea"/>
              <a:cs typeface="Arial" panose="020B0604020202020204"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2" descr="Shar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00" name="Text Box 4"/>
          <p:cNvSpPr txBox="1">
            <a:spLocks noChangeArrowheads="1"/>
          </p:cNvSpPr>
          <p:nvPr/>
        </p:nvSpPr>
        <p:spPr bwMode="auto">
          <a:xfrm>
            <a:off x="228600" y="1295400"/>
            <a:ext cx="2831232" cy="1754326"/>
          </a:xfrm>
          <a:prstGeom prst="rect">
            <a:avLst/>
          </a:prstGeom>
          <a:noFill/>
          <a:ln w="9525">
            <a:noFill/>
            <a:miter lim="800000"/>
            <a:headEnd/>
            <a:tailEnd/>
          </a:ln>
          <a:effectLst/>
        </p:spPr>
        <p:txBody>
          <a:bodyPr wrap="square">
            <a:spAutoFit/>
          </a:bodyPr>
          <a:lstStyle>
            <a:lvl1pPr marL="287338" indent="-287338"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marL="287338" marR="0" lvl="0" indent="-287338" algn="ctr" defTabSz="914400" rtl="1" eaLnBrk="1" fontAlgn="base" latinLnBrk="0" hangingPunct="1">
              <a:lnSpc>
                <a:spcPct val="100000"/>
              </a:lnSpc>
              <a:spcBef>
                <a:spcPct val="0"/>
              </a:spcBef>
              <a:spcAft>
                <a:spcPct val="0"/>
              </a:spcAft>
              <a:buClr>
                <a:srgbClr val="FFFFFF"/>
              </a:buClr>
              <a:buSzTx/>
              <a:buFontTx/>
              <a:buNone/>
              <a:tabLst/>
              <a:defRPr/>
            </a:pPr>
            <a:r>
              <a:rPr kumimoji="0" lang="ar-JO" sz="3600" b="1" i="0" u="none" strike="noStrike" kern="1200" cap="none" spc="0" normalizeH="0" baseline="0" noProof="0" dirty="0">
                <a:ln>
                  <a:noFill/>
                </a:ln>
                <a:solidFill>
                  <a:srgbClr val="FFFFFF"/>
                </a:solidFill>
                <a:effectLst>
                  <a:glow rad="101600">
                    <a:srgbClr val="000000"/>
                  </a:glow>
                </a:effectLst>
                <a:uLnTx/>
                <a:uFillTx/>
                <a:latin typeface="Arial" panose="020B0604020202020204" pitchFamily="34" charset="0"/>
                <a:cs typeface="Arial" panose="020B0604020202020204" pitchFamily="34" charset="0"/>
              </a:rPr>
              <a:t>العبرية: </a:t>
            </a:r>
            <a:r>
              <a:rPr kumimoji="0" lang="en-US" sz="3600" b="1" i="0" u="none" strike="noStrike" kern="1200" cap="none" spc="0" normalizeH="0" baseline="0" noProof="0" dirty="0">
                <a:ln>
                  <a:noFill/>
                </a:ln>
                <a:solidFill>
                  <a:srgbClr val="FFFFFF"/>
                </a:solidFill>
                <a:effectLst>
                  <a:glow rad="101600">
                    <a:srgbClr val="000000"/>
                  </a:glow>
                </a:effectLst>
                <a:uLnTx/>
                <a:uFillTx/>
                <a:latin typeface="Arial" panose="020B0604020202020204" pitchFamily="34" charset="0"/>
                <a:cs typeface="Arial" panose="020B0604020202020204" pitchFamily="34" charset="0"/>
              </a:rPr>
              <a:t>nabi</a:t>
            </a:r>
            <a:endParaRPr kumimoji="0" lang="ar-JO" sz="3600" b="1" i="0" u="none" strike="noStrike" kern="1200" cap="none" spc="0" normalizeH="0" baseline="0" noProof="0" dirty="0">
              <a:ln>
                <a:noFill/>
              </a:ln>
              <a:solidFill>
                <a:srgbClr val="FFFFFF"/>
              </a:solidFill>
              <a:effectLst>
                <a:glow rad="101600">
                  <a:srgbClr val="000000"/>
                </a:glow>
              </a:effectLst>
              <a:uLnTx/>
              <a:uFillTx/>
              <a:latin typeface="Arial" panose="020B0604020202020204" pitchFamily="34" charset="0"/>
              <a:cs typeface="Arial" panose="020B0604020202020204" pitchFamily="34" charset="0"/>
            </a:endParaRPr>
          </a:p>
          <a:p>
            <a:pPr marL="287338" marR="0" lvl="0" indent="-287338" algn="ctr" defTabSz="914400" rtl="1" eaLnBrk="1" fontAlgn="base" latinLnBrk="0" hangingPunct="1">
              <a:lnSpc>
                <a:spcPct val="100000"/>
              </a:lnSpc>
              <a:spcBef>
                <a:spcPct val="0"/>
              </a:spcBef>
              <a:spcAft>
                <a:spcPct val="0"/>
              </a:spcAft>
              <a:buClr>
                <a:srgbClr val="FFFFFF"/>
              </a:buClr>
              <a:buSzTx/>
              <a:buFontTx/>
              <a:buNone/>
              <a:tabLst/>
              <a:defRPr/>
            </a:pPr>
            <a:r>
              <a:rPr kumimoji="0" lang="ar-JO" sz="3600" b="1" i="0" u="none" strike="noStrike" kern="1200" cap="none" spc="0" normalizeH="0" baseline="0" noProof="0" dirty="0">
                <a:ln>
                  <a:noFill/>
                </a:ln>
                <a:solidFill>
                  <a:srgbClr val="FFFFFF"/>
                </a:solidFill>
                <a:effectLst>
                  <a:glow rad="101600">
                    <a:srgbClr val="000000"/>
                  </a:glow>
                </a:effectLst>
                <a:uLnTx/>
                <a:uFillTx/>
                <a:latin typeface="Arial" panose="020B0604020202020204" pitchFamily="34" charset="0"/>
                <a:cs typeface="Arial" panose="020B0604020202020204" pitchFamily="34" charset="0"/>
              </a:rPr>
              <a:t>الناطق بلسان الله</a:t>
            </a:r>
          </a:p>
          <a:p>
            <a:pPr marL="287338" marR="0" lvl="0" indent="-287338" algn="ctr" defTabSz="914400" rtl="1" eaLnBrk="1" fontAlgn="base" latinLnBrk="0" hangingPunct="1">
              <a:lnSpc>
                <a:spcPct val="100000"/>
              </a:lnSpc>
              <a:spcBef>
                <a:spcPct val="0"/>
              </a:spcBef>
              <a:spcAft>
                <a:spcPct val="0"/>
              </a:spcAft>
              <a:buClr>
                <a:srgbClr val="FFFFFF"/>
              </a:buClr>
              <a:buSzTx/>
              <a:buFontTx/>
              <a:buNone/>
              <a:tabLst/>
              <a:defRPr/>
            </a:pPr>
            <a:r>
              <a:rPr kumimoji="0" lang="ar-JO" sz="3600" b="1" i="0" u="none" strike="noStrike" kern="1200" cap="none" spc="0" normalizeH="0" baseline="0" noProof="0" dirty="0">
                <a:ln>
                  <a:noFill/>
                </a:ln>
                <a:solidFill>
                  <a:srgbClr val="FFFFFF"/>
                </a:solidFill>
                <a:effectLst>
                  <a:glow rad="101600">
                    <a:srgbClr val="000000"/>
                  </a:glow>
                </a:effectLst>
                <a:uLnTx/>
                <a:uFillTx/>
                <a:latin typeface="Arial" panose="020B0604020202020204" pitchFamily="34" charset="0"/>
                <a:cs typeface="Arial" panose="020B0604020202020204" pitchFamily="34" charset="0"/>
              </a:rPr>
              <a:t>المتحدث ، النبي</a:t>
            </a:r>
            <a:endParaRPr kumimoji="0" lang="en-US" sz="3600" b="1" i="0" u="none" strike="noStrike" kern="1200" cap="none" spc="0" normalizeH="0" baseline="0" noProof="0" dirty="0">
              <a:ln>
                <a:noFill/>
              </a:ln>
              <a:solidFill>
                <a:srgbClr val="FFFFFF"/>
              </a:solidFill>
              <a:effectLst>
                <a:glow rad="101600">
                  <a:srgbClr val="000000"/>
                </a:glow>
              </a:effectLst>
              <a:uLnTx/>
              <a:uFillTx/>
              <a:latin typeface="Arial" panose="020B0604020202020204" pitchFamily="34" charset="0"/>
              <a:cs typeface="Arial" panose="020B0604020202020204" pitchFamily="34" charset="0"/>
            </a:endParaRPr>
          </a:p>
        </p:txBody>
      </p:sp>
      <p:sp>
        <p:nvSpPr>
          <p:cNvPr id="4101" name="Text Box 5"/>
          <p:cNvSpPr txBox="1">
            <a:spLocks noChangeArrowheads="1"/>
          </p:cNvSpPr>
          <p:nvPr/>
        </p:nvSpPr>
        <p:spPr bwMode="auto">
          <a:xfrm>
            <a:off x="6876256" y="1828800"/>
            <a:ext cx="2267744" cy="3908762"/>
          </a:xfrm>
          <a:prstGeom prst="rect">
            <a:avLst/>
          </a:prstGeom>
          <a:noFill/>
          <a:ln w="9525">
            <a:noFill/>
            <a:miter lim="800000"/>
            <a:headEnd/>
            <a:tailEnd/>
          </a:ln>
          <a:effectLst/>
        </p:spPr>
        <p:txBody>
          <a:bodyPr wrap="square">
            <a:spAutoFit/>
          </a:bodyPr>
          <a:lstStyle>
            <a:defPPr>
              <a:defRPr lang="en-US"/>
            </a:defPPr>
            <a:lvl1pPr marL="287338" indent="-287338" algn="ctr" eaLnBrk="1" hangingPunct="1">
              <a:buClr>
                <a:schemeClr val="bg1"/>
              </a:buClr>
              <a:defRPr sz="3600" b="1">
                <a:effectLst>
                  <a:glow rad="101600">
                    <a:schemeClr val="tx1"/>
                  </a:glow>
                </a:effectLst>
                <a:latin typeface="Times New Roman" panose="02020603050405020304" pitchFamily="18" charset="0"/>
                <a:cs typeface="Times New Roman" panose="02020603050405020304" pitchFamily="18" charset="0"/>
              </a:defRPr>
            </a:lvl1pPr>
            <a:lvl2pPr marL="37931725" indent="-37474525" eaLnBrk="0" hangingPunct="0"/>
            <a:lvl3pPr eaLnBrk="0" hangingPunct="0"/>
            <a:lvl4pPr eaLnBrk="0" hangingPunct="0"/>
            <a:lvl5pPr eaLnBrk="0" hangingPunct="0"/>
            <a:lvl6pPr marL="457200" eaLnBrk="0" fontAlgn="base" hangingPunct="0">
              <a:spcBef>
                <a:spcPct val="0"/>
              </a:spcBef>
              <a:spcAft>
                <a:spcPct val="0"/>
              </a:spcAft>
            </a:lvl6pPr>
            <a:lvl7pPr marL="914400" eaLnBrk="0" fontAlgn="base" hangingPunct="0">
              <a:spcBef>
                <a:spcPct val="0"/>
              </a:spcBef>
              <a:spcAft>
                <a:spcPct val="0"/>
              </a:spcAft>
            </a:lvl7pPr>
            <a:lvl8pPr marL="1371600" eaLnBrk="0" fontAlgn="base" hangingPunct="0">
              <a:spcBef>
                <a:spcPct val="0"/>
              </a:spcBef>
              <a:spcAft>
                <a:spcPct val="0"/>
              </a:spcAft>
            </a:lvl8pPr>
            <a:lvl9pPr marL="1828800" eaLnBrk="0" fontAlgn="base" hangingPunct="0">
              <a:spcBef>
                <a:spcPct val="0"/>
              </a:spcBef>
              <a:spcAft>
                <a:spcPct val="0"/>
              </a:spcAft>
            </a:lvl9pPr>
          </a:lstStyle>
          <a:p>
            <a:pPr marL="287338" marR="0" lvl="0" indent="-287338" algn="ctr" defTabSz="914400" rtl="1" eaLnBrk="1" fontAlgn="base" latinLnBrk="0" hangingPunct="1">
              <a:lnSpc>
                <a:spcPct val="100000"/>
              </a:lnSpc>
              <a:spcBef>
                <a:spcPct val="0"/>
              </a:spcBef>
              <a:spcAft>
                <a:spcPct val="0"/>
              </a:spcAft>
              <a:buClr>
                <a:srgbClr val="FFFFFF"/>
              </a:buClr>
              <a:buSzTx/>
              <a:buFontTx/>
              <a:buNone/>
              <a:tabLst/>
              <a:defRPr/>
            </a:pPr>
            <a:r>
              <a:rPr kumimoji="0" lang="ar-JO" sz="3600" b="1" i="0" u="none" strike="noStrike" kern="1200" cap="none" spc="0" normalizeH="0" baseline="0" noProof="0" dirty="0">
                <a:ln>
                  <a:noFill/>
                </a:ln>
                <a:solidFill>
                  <a:srgbClr val="FFFFFF"/>
                </a:solidFill>
                <a:effectLst>
                  <a:glow rad="101600">
                    <a:srgbClr val="000000"/>
                  </a:glow>
                </a:effectLst>
                <a:uLnTx/>
                <a:uFillTx/>
                <a:latin typeface="Arial" panose="020B0604020202020204" pitchFamily="34" charset="0"/>
                <a:cs typeface="Arial" panose="020B0604020202020204" pitchFamily="34" charset="0"/>
              </a:rPr>
              <a:t>اليونانية:</a:t>
            </a:r>
          </a:p>
          <a:p>
            <a:pPr marL="287338" marR="0" lvl="0" indent="-287338" algn="ctr" defTabSz="914400" rtl="1" eaLnBrk="1" fontAlgn="base" latinLnBrk="0" hangingPunct="1">
              <a:lnSpc>
                <a:spcPct val="100000"/>
              </a:lnSpc>
              <a:spcBef>
                <a:spcPct val="0"/>
              </a:spcBef>
              <a:spcAft>
                <a:spcPct val="0"/>
              </a:spcAft>
              <a:buClr>
                <a:srgbClr val="FFFFFF"/>
              </a:buClr>
              <a:buSzTx/>
              <a:buFontTx/>
              <a:buNone/>
              <a:tabLst/>
              <a:defRPr/>
            </a:pPr>
            <a:r>
              <a:rPr kumimoji="0" lang="en-US" sz="3200" b="1" i="0" u="none" strike="noStrike" kern="1200" cap="none" spc="0" normalizeH="0" baseline="0" noProof="0" dirty="0">
                <a:ln>
                  <a:noFill/>
                </a:ln>
                <a:solidFill>
                  <a:srgbClr val="FFFFFF"/>
                </a:solidFill>
                <a:effectLst>
                  <a:glow rad="101600">
                    <a:srgbClr val="000000"/>
                  </a:glow>
                </a:effectLst>
                <a:uLnTx/>
                <a:uFillTx/>
                <a:latin typeface="Arial" panose="020B0604020202020204" pitchFamily="34" charset="0"/>
                <a:cs typeface="Arial" panose="020B0604020202020204" pitchFamily="34" charset="0"/>
              </a:rPr>
              <a:t>Prophetes</a:t>
            </a:r>
            <a:endParaRPr kumimoji="0" lang="ar-JO" sz="3200" b="1" i="0" u="none" strike="noStrike" kern="1200" cap="none" spc="0" normalizeH="0" baseline="0" noProof="0" dirty="0">
              <a:ln>
                <a:noFill/>
              </a:ln>
              <a:solidFill>
                <a:srgbClr val="FFFFFF"/>
              </a:solidFill>
              <a:effectLst>
                <a:glow rad="101600">
                  <a:srgbClr val="000000"/>
                </a:glow>
              </a:effectLst>
              <a:uLnTx/>
              <a:uFillTx/>
              <a:latin typeface="Arial" panose="020B0604020202020204" pitchFamily="34" charset="0"/>
              <a:cs typeface="Arial" panose="020B0604020202020204" pitchFamily="34" charset="0"/>
            </a:endParaRPr>
          </a:p>
          <a:p>
            <a:pPr marL="287338" marR="0" lvl="0" indent="-287338" algn="ctr" defTabSz="914400" rtl="1" eaLnBrk="1" fontAlgn="base" latinLnBrk="0" hangingPunct="1">
              <a:lnSpc>
                <a:spcPct val="100000"/>
              </a:lnSpc>
              <a:spcBef>
                <a:spcPct val="0"/>
              </a:spcBef>
              <a:spcAft>
                <a:spcPct val="0"/>
              </a:spcAft>
              <a:buClr>
                <a:srgbClr val="FFFFFF"/>
              </a:buClr>
              <a:buSzTx/>
              <a:buFontTx/>
              <a:buNone/>
              <a:tabLst/>
              <a:defRPr/>
            </a:pPr>
            <a:r>
              <a:rPr kumimoji="0" lang="ar-JO" sz="3600" b="1" i="0" u="none" strike="noStrike" kern="1200" cap="none" spc="0" normalizeH="0" baseline="0" noProof="0" dirty="0">
                <a:ln>
                  <a:noFill/>
                </a:ln>
                <a:solidFill>
                  <a:srgbClr val="FFFFFF"/>
                </a:solidFill>
                <a:effectLst>
                  <a:glow rad="101600">
                    <a:srgbClr val="000000"/>
                  </a:glow>
                </a:effectLst>
                <a:uLnTx/>
                <a:uFillTx/>
                <a:latin typeface="Arial" panose="020B0604020202020204" pitchFamily="34" charset="0"/>
                <a:cs typeface="Arial" panose="020B0604020202020204" pitchFamily="34" charset="0"/>
              </a:rPr>
              <a:t>من يتكلم  باسم الله ويعلن ما يريد الله أن يعلنه</a:t>
            </a:r>
            <a:endParaRPr kumimoji="0" lang="en-US" sz="3600" b="1" i="0" u="none" strike="noStrike" kern="1200" cap="none" spc="0" normalizeH="0" baseline="0" noProof="0" dirty="0">
              <a:ln>
                <a:noFill/>
              </a:ln>
              <a:solidFill>
                <a:srgbClr val="FFFFFF"/>
              </a:solidFill>
              <a:effectLst>
                <a:glow rad="101600">
                  <a:srgbClr val="000000"/>
                </a:glow>
              </a:effectLst>
              <a:uLnTx/>
              <a:uFillTx/>
              <a:latin typeface="Arial" panose="020B0604020202020204" pitchFamily="34" charset="0"/>
              <a:cs typeface="Arial" panose="020B0604020202020204" pitchFamily="34" charset="0"/>
            </a:endParaRPr>
          </a:p>
        </p:txBody>
      </p:sp>
      <p:sp>
        <p:nvSpPr>
          <p:cNvPr id="113668" name="Text Box 6"/>
          <p:cNvSpPr txBox="1">
            <a:spLocks noChangeArrowheads="1"/>
          </p:cNvSpPr>
          <p:nvPr/>
        </p:nvSpPr>
        <p:spPr bwMode="auto">
          <a:xfrm>
            <a:off x="8061325" y="115888"/>
            <a:ext cx="1082675"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01600">
                    <a:srgbClr val="000000"/>
                  </a:glow>
                </a:effectLst>
                <a:uLnTx/>
                <a:uFillTx/>
                <a:latin typeface="Arial" panose="020B0604020202020204" pitchFamily="34" charset="0"/>
                <a:cs typeface="Arial" panose="020B0604020202020204" pitchFamily="34" charset="0"/>
              </a:rPr>
              <a:t>186</a:t>
            </a:r>
            <a:endParaRPr kumimoji="0" lang="en-US" sz="2400" b="1" i="0" u="none" strike="noStrike" kern="1200" cap="none" spc="0" normalizeH="0" baseline="0" noProof="0" dirty="0">
              <a:ln>
                <a:noFill/>
              </a:ln>
              <a:solidFill>
                <a:srgbClr val="FFFFFF"/>
              </a:solidFill>
              <a:effectLst>
                <a:glow rad="101600">
                  <a:srgbClr val="000000"/>
                </a:glow>
              </a:effectLst>
              <a:uLnTx/>
              <a:uFillTx/>
              <a:latin typeface="Arial" panose="020B0604020202020204" pitchFamily="34" charset="0"/>
              <a:cs typeface="Arial" panose="020B0604020202020204" pitchFamily="34" charset="0"/>
            </a:endParaRPr>
          </a:p>
        </p:txBody>
      </p:sp>
      <p:sp>
        <p:nvSpPr>
          <p:cNvPr id="4103" name="Rectangle 7"/>
          <p:cNvSpPr>
            <a:spLocks noGrp="1" noChangeArrowheads="1"/>
          </p:cNvSpPr>
          <p:nvPr>
            <p:ph type="title" idx="4294967295"/>
          </p:nvPr>
        </p:nvSpPr>
        <p:spPr>
          <a:xfrm>
            <a:off x="228600" y="274638"/>
            <a:ext cx="4495800" cy="762000"/>
          </a:xfrm>
        </p:spPr>
        <p:txBody>
          <a:bodyPr anchor="t">
            <a:spAutoFit/>
          </a:bodyPr>
          <a:lstStyle/>
          <a:p>
            <a:pPr algn="l" eaLnBrk="1" hangingPunct="1">
              <a:spcBef>
                <a:spcPct val="50000"/>
              </a:spcBef>
              <a:defRPr/>
            </a:pPr>
            <a:r>
              <a:rPr lang="ar-JO" b="1" dirty="0">
                <a:solidFill>
                  <a:schemeClr val="bg1"/>
                </a:solidFill>
                <a:effectLst>
                  <a:glow rad="101600">
                    <a:schemeClr val="tx1"/>
                  </a:glow>
                  <a:outerShdw blurRad="38100" dist="38100" dir="2700000" algn="tl">
                    <a:srgbClr val="808080"/>
                  </a:outerShdw>
                </a:effectLst>
                <a:latin typeface="Arial" panose="020B0604020202020204" pitchFamily="34" charset="0"/>
                <a:ea typeface="ＭＳ Ｐゴシック" charset="0"/>
                <a:cs typeface="Arial" panose="020B0604020202020204" pitchFamily="34" charset="0"/>
              </a:rPr>
              <a:t>تعريفات</a:t>
            </a:r>
            <a:endParaRPr lang="en-US" b="1" dirty="0">
              <a:solidFill>
                <a:schemeClr val="bg1"/>
              </a:solidFill>
              <a:effectLst>
                <a:glow rad="101600">
                  <a:schemeClr val="tx1"/>
                </a:glow>
                <a:outerShdw blurRad="38100" dist="38100" dir="2700000" algn="tl">
                  <a:srgbClr val="808080"/>
                </a:outerShdw>
              </a:effectLst>
              <a:latin typeface="Arial" panose="020B0604020202020204" pitchFamily="34" charset="0"/>
              <a:ea typeface="ＭＳ Ｐゴシック"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100">
                                            <p:txEl>
                                              <p:pRg st="0" end="0"/>
                                            </p:txEl>
                                          </p:spTgt>
                                        </p:tgtEl>
                                        <p:attrNameLst>
                                          <p:attrName>style.visibility</p:attrName>
                                        </p:attrNameLst>
                                      </p:cBhvr>
                                      <p:to>
                                        <p:strVal val="visible"/>
                                      </p:to>
                                    </p:set>
                                    <p:animEffect transition="in" filter="dissolve">
                                      <p:cBhvr>
                                        <p:cTn id="7" dur="500"/>
                                        <p:tgtEl>
                                          <p:spTgt spid="41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100">
                                            <p:txEl>
                                              <p:pRg st="1" end="1"/>
                                            </p:txEl>
                                          </p:spTgt>
                                        </p:tgtEl>
                                        <p:attrNameLst>
                                          <p:attrName>style.visibility</p:attrName>
                                        </p:attrNameLst>
                                      </p:cBhvr>
                                      <p:to>
                                        <p:strVal val="visible"/>
                                      </p:to>
                                    </p:set>
                                    <p:animEffect transition="in" filter="dissolve">
                                      <p:cBhvr>
                                        <p:cTn id="12" dur="500"/>
                                        <p:tgtEl>
                                          <p:spTgt spid="41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100">
                                            <p:txEl>
                                              <p:pRg st="2" end="2"/>
                                            </p:txEl>
                                          </p:spTgt>
                                        </p:tgtEl>
                                        <p:attrNameLst>
                                          <p:attrName>style.visibility</p:attrName>
                                        </p:attrNameLst>
                                      </p:cBhvr>
                                      <p:to>
                                        <p:strVal val="visible"/>
                                      </p:to>
                                    </p:set>
                                    <p:animEffect transition="in" filter="dissolve">
                                      <p:cBhvr>
                                        <p:cTn id="17" dur="500"/>
                                        <p:tgtEl>
                                          <p:spTgt spid="410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101">
                                            <p:txEl>
                                              <p:pRg st="0" end="0"/>
                                            </p:txEl>
                                          </p:spTgt>
                                        </p:tgtEl>
                                        <p:attrNameLst>
                                          <p:attrName>style.visibility</p:attrName>
                                        </p:attrNameLst>
                                      </p:cBhvr>
                                      <p:to>
                                        <p:strVal val="visible"/>
                                      </p:to>
                                    </p:set>
                                    <p:animEffect transition="in" filter="dissolve">
                                      <p:cBhvr>
                                        <p:cTn id="22" dur="500"/>
                                        <p:tgtEl>
                                          <p:spTgt spid="410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4101">
                                            <p:txEl>
                                              <p:pRg st="1" end="1"/>
                                            </p:txEl>
                                          </p:spTgt>
                                        </p:tgtEl>
                                        <p:attrNameLst>
                                          <p:attrName>style.visibility</p:attrName>
                                        </p:attrNameLst>
                                      </p:cBhvr>
                                      <p:to>
                                        <p:strVal val="visible"/>
                                      </p:to>
                                    </p:set>
                                    <p:animEffect transition="in" filter="dissolve">
                                      <p:cBhvr>
                                        <p:cTn id="27" dur="500"/>
                                        <p:tgtEl>
                                          <p:spTgt spid="4101">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101">
                                            <p:txEl>
                                              <p:pRg st="2" end="2"/>
                                            </p:txEl>
                                          </p:spTgt>
                                        </p:tgtEl>
                                        <p:attrNameLst>
                                          <p:attrName>style.visibility</p:attrName>
                                        </p:attrNameLst>
                                      </p:cBhvr>
                                      <p:to>
                                        <p:strVal val="visible"/>
                                      </p:to>
                                    </p:set>
                                    <p:animEffect transition="in" filter="dissolve">
                                      <p:cBhvr>
                                        <p:cTn id="32" dur="500"/>
                                        <p:tgtEl>
                                          <p:spTgt spid="41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0"/>
            <a:ext cx="9144000" cy="6858000"/>
          </a:xfrm>
          <a:prstGeom prst="rect">
            <a:avLst/>
          </a:prstGeom>
          <a:gradFill rotWithShape="0">
            <a:gsLst>
              <a:gs pos="0">
                <a:srgbClr val="808080"/>
              </a:gs>
              <a:gs pos="50000">
                <a:schemeClr val="tx2"/>
              </a:gs>
              <a:gs pos="100000">
                <a:srgbClr val="808080"/>
              </a:gs>
            </a:gsLst>
            <a:lin ang="2700000" scaled="1"/>
          </a:gra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pic>
        <p:nvPicPr>
          <p:cNvPr id="115714" name="Picture 3" descr="Scribes and scrolls"/>
          <p:cNvPicPr>
            <a:picLocks noChangeAspect="1" noChangeArrowheads="1"/>
          </p:cNvPicPr>
          <p:nvPr/>
        </p:nvPicPr>
        <p:blipFill>
          <a:blip r:embed="rId3" cstate="print">
            <a:lum bright="-36000" contrast="-24000"/>
            <a:extLst>
              <a:ext uri="{28A0092B-C50C-407E-A947-70E740481C1C}">
                <a14:useLocalDpi xmlns:a14="http://schemas.microsoft.com/office/drawing/2010/main" val="0"/>
              </a:ext>
            </a:extLst>
          </a:blip>
          <a:srcRect/>
          <a:stretch>
            <a:fillRect/>
          </a:stretch>
        </p:blipFill>
        <p:spPr bwMode="auto">
          <a:xfrm>
            <a:off x="381000" y="0"/>
            <a:ext cx="8382000" cy="692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149" name="Text Box 5"/>
          <p:cNvSpPr txBox="1">
            <a:spLocks noChangeArrowheads="1"/>
          </p:cNvSpPr>
          <p:nvPr/>
        </p:nvSpPr>
        <p:spPr bwMode="auto">
          <a:xfrm>
            <a:off x="685800" y="1600200"/>
            <a:ext cx="8153400" cy="1754326"/>
          </a:xfrm>
          <a:prstGeom prst="rect">
            <a:avLst/>
          </a:prstGeom>
          <a:noFill/>
          <a:ln w="9525">
            <a:noFill/>
            <a:miter lim="800000"/>
            <a:headEnd/>
            <a:tailEnd/>
          </a:ln>
          <a:effectLst/>
        </p:spPr>
        <p:txBody>
          <a:bodyPr wrap="square">
            <a:spAutoFit/>
          </a:bodyPr>
          <a:lstStyle/>
          <a:p>
            <a:pPr marL="342900" marR="0" lvl="0" indent="-342900" algn="r" defTabSz="914400" rtl="1" eaLnBrk="1" fontAlgn="base" latinLnBrk="0" hangingPunct="1">
              <a:lnSpc>
                <a:spcPct val="100000"/>
              </a:lnSpc>
              <a:spcBef>
                <a:spcPct val="0"/>
              </a:spcBef>
              <a:spcAft>
                <a:spcPct val="0"/>
              </a:spcAft>
              <a:buClr>
                <a:srgbClr val="FFFFFF"/>
              </a:buClr>
              <a:buSzTx/>
              <a:buFontTx/>
              <a:buNone/>
              <a:tabLst/>
              <a:defRPr/>
            </a:pPr>
            <a:r>
              <a:rPr kumimoji="0" lang="ar-JO" sz="3600" b="0" i="0" u="none" strike="noStrike" kern="1200" cap="none" spc="0" normalizeH="0" baseline="0" noProof="0" dirty="0">
                <a:ln>
                  <a:noFill/>
                </a:ln>
                <a:solidFill>
                  <a:srgbClr val="FFFFFF"/>
                </a:solidFill>
                <a:effectLst/>
                <a:uLnTx/>
                <a:uFillTx/>
                <a:latin typeface="Arial"/>
                <a:ea typeface="ＭＳ Ｐゴシック" charset="0"/>
                <a:cs typeface="Arial"/>
              </a:rPr>
              <a:t>أ. شخصية الله تتطلب الدقة فيما يتعلق بكلمته.</a:t>
            </a:r>
            <a:endParaRPr kumimoji="0" lang="en-US" sz="3600" b="0" i="0" u="none" strike="noStrike" kern="1200" cap="none" spc="0" normalizeH="0" baseline="0" noProof="0" dirty="0">
              <a:ln>
                <a:noFill/>
              </a:ln>
              <a:solidFill>
                <a:srgbClr val="FFFFFF"/>
              </a:solidFill>
              <a:effectLst/>
              <a:uLnTx/>
              <a:uFillTx/>
              <a:latin typeface="Arial"/>
              <a:ea typeface="ＭＳ Ｐゴシック" charset="0"/>
              <a:cs typeface="Arial"/>
            </a:endParaRPr>
          </a:p>
          <a:p>
            <a:pPr marL="342900" marR="0" lvl="0" indent="-342900" algn="r" defTabSz="914400" rtl="1" eaLnBrk="1" fontAlgn="base" latinLnBrk="0" hangingPunct="1">
              <a:lnSpc>
                <a:spcPct val="100000"/>
              </a:lnSpc>
              <a:spcBef>
                <a:spcPct val="0"/>
              </a:spcBef>
              <a:spcAft>
                <a:spcPct val="0"/>
              </a:spcAft>
              <a:buClr>
                <a:srgbClr val="FFFFFF"/>
              </a:buClr>
              <a:buSzTx/>
              <a:buFontTx/>
              <a:buAutoNum type="alphaUcPeriod"/>
              <a:tabLst/>
              <a:defRPr/>
            </a:pPr>
            <a:endParaRPr kumimoji="0" lang="ar-JO" sz="3600" b="0" i="0" u="none" strike="noStrike" kern="1200" cap="none" spc="0" normalizeH="0" baseline="0" noProof="0" dirty="0">
              <a:ln>
                <a:noFill/>
              </a:ln>
              <a:solidFill>
                <a:srgbClr val="FFFFFF"/>
              </a:solidFill>
              <a:effectLst/>
              <a:uLnTx/>
              <a:uFillTx/>
              <a:latin typeface="Arial"/>
              <a:ea typeface="ＭＳ Ｐゴシック" charset="0"/>
              <a:cs typeface="Arial"/>
            </a:endParaRPr>
          </a:p>
          <a:p>
            <a:pPr marL="342900" marR="0" lvl="0" indent="-342900" algn="r" defTabSz="914400" rtl="1" eaLnBrk="1" fontAlgn="base" latinLnBrk="0" hangingPunct="1">
              <a:lnSpc>
                <a:spcPct val="100000"/>
              </a:lnSpc>
              <a:spcBef>
                <a:spcPct val="0"/>
              </a:spcBef>
              <a:spcAft>
                <a:spcPct val="0"/>
              </a:spcAft>
              <a:buClr>
                <a:srgbClr val="FFFFFF"/>
              </a:buClr>
              <a:buSzTx/>
              <a:buFontTx/>
              <a:buNone/>
              <a:tabLst/>
              <a:defRPr/>
            </a:pPr>
            <a:r>
              <a:rPr kumimoji="0" lang="ar-JO" sz="3600" b="0" i="0" u="none" strike="noStrike" kern="1200" cap="none" spc="0" normalizeH="0" baseline="0" noProof="0" dirty="0">
                <a:ln>
                  <a:noFill/>
                </a:ln>
                <a:solidFill>
                  <a:srgbClr val="FFFFFF"/>
                </a:solidFill>
                <a:effectLst/>
                <a:uLnTx/>
                <a:uFillTx/>
                <a:latin typeface="Arial"/>
                <a:ea typeface="ＭＳ Ｐゴシック" charset="0"/>
                <a:cs typeface="Arial"/>
              </a:rPr>
              <a:t>ب. تم إعدام الأنبياء الكذبة (تثنية 18: 21-22).</a:t>
            </a:r>
            <a:endParaRPr kumimoji="0" lang="en-US" sz="36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15716" name="Text Box 6"/>
          <p:cNvSpPr txBox="1">
            <a:spLocks noChangeArrowheads="1"/>
          </p:cNvSpPr>
          <p:nvPr/>
        </p:nvSpPr>
        <p:spPr bwMode="auto">
          <a:xfrm>
            <a:off x="8061325" y="115888"/>
            <a:ext cx="10826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186</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6151" name="Rectangle 7"/>
          <p:cNvSpPr>
            <a:spLocks noGrp="1" noChangeArrowheads="1"/>
          </p:cNvSpPr>
          <p:nvPr>
            <p:ph type="title" idx="4294967295"/>
          </p:nvPr>
        </p:nvSpPr>
        <p:spPr>
          <a:xfrm>
            <a:off x="304800" y="92075"/>
            <a:ext cx="7620000" cy="769441"/>
          </a:xfrm>
          <a:effectLst>
            <a:outerShdw blurRad="63500" dist="107763" dir="18900000" algn="ctr" rotWithShape="0">
              <a:srgbClr val="FF0000">
                <a:alpha val="74998"/>
              </a:srgbClr>
            </a:outerShdw>
          </a:effectLst>
        </p:spPr>
        <p:txBody>
          <a:bodyPr anchor="t">
            <a:spAutoFit/>
          </a:bodyPr>
          <a:lstStyle/>
          <a:p>
            <a:pPr algn="r" rtl="1" eaLnBrk="1" hangingPunct="1">
              <a:spcBef>
                <a:spcPct val="50000"/>
              </a:spcBef>
              <a:defRPr/>
            </a:pPr>
            <a:r>
              <a:rPr lang="ar-JO" b="1" dirty="0">
                <a:solidFill>
                  <a:schemeClr val="bg1"/>
                </a:solidFill>
                <a:effectLst>
                  <a:outerShdw blurRad="38100" dist="38100" dir="2700000" algn="tl">
                    <a:srgbClr val="808080"/>
                  </a:outerShdw>
                </a:effectLst>
                <a:ea typeface="ＭＳ Ｐゴシック" charset="0"/>
                <a:cs typeface="Arial"/>
              </a:rPr>
              <a:t>لماذا متطلبات النبوءة الحقيقية ضرورية؟</a:t>
            </a:r>
            <a:endParaRPr lang="en-US" b="1" dirty="0">
              <a:solidFill>
                <a:schemeClr val="bg1"/>
              </a:solidFill>
              <a:effectLst>
                <a:outerShdw blurRad="38100" dist="38100" dir="2700000" algn="tl">
                  <a:srgbClr val="808080"/>
                </a:outerShdw>
              </a:effectLst>
              <a:latin typeface="Arial"/>
              <a:ea typeface="ＭＳ Ｐゴシック" charset="0"/>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animEffect transition="in" filter="dissolve">
                                      <p:cBhvr>
                                        <p:cTn id="7" dur="500"/>
                                        <p:tgtEl>
                                          <p:spTgt spid="61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149">
                                            <p:txEl>
                                              <p:pRg st="2" end="2"/>
                                            </p:txEl>
                                          </p:spTgt>
                                        </p:tgtEl>
                                        <p:attrNameLst>
                                          <p:attrName>style.visibility</p:attrName>
                                        </p:attrNameLst>
                                      </p:cBhvr>
                                      <p:to>
                                        <p:strVal val="visible"/>
                                      </p:to>
                                    </p:set>
                                    <p:animEffect transition="in" filter="dissolve">
                                      <p:cBhvr>
                                        <p:cTn id="12" dur="500"/>
                                        <p:tgtEl>
                                          <p:spTgt spid="614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Rectangle 1026" descr="Green marble"/>
          <p:cNvSpPr>
            <a:spLocks noChangeArrowheads="1"/>
          </p:cNvSpPr>
          <p:nvPr/>
        </p:nvSpPr>
        <p:spPr bwMode="auto">
          <a:xfrm>
            <a:off x="0" y="0"/>
            <a:ext cx="9144000" cy="6858000"/>
          </a:xfrm>
          <a:prstGeom prst="rect">
            <a:avLst/>
          </a:prstGeom>
          <a:blipFill dpi="0" rotWithShape="0">
            <a:blip r:embed="rId3" cstate="print"/>
            <a:srcRect/>
            <a:tile tx="0" ty="0" sx="100000" sy="100000" flip="none" algn="tl"/>
          </a:blipFill>
          <a:ln w="9525">
            <a:solidFill>
              <a:schemeClr val="tx1"/>
            </a:solidFill>
            <a:miter lim="800000"/>
            <a:headEnd/>
            <a:tailEnd/>
          </a:ln>
        </p:spPr>
        <p:txBody>
          <a:bodyPr wrap="none"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33475" name="Text Box 1027"/>
          <p:cNvSpPr txBox="1">
            <a:spLocks noChangeArrowheads="1"/>
          </p:cNvSpPr>
          <p:nvPr/>
        </p:nvSpPr>
        <p:spPr bwMode="auto">
          <a:xfrm>
            <a:off x="571500" y="1554163"/>
            <a:ext cx="8001000" cy="433965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marL="0" marR="0" lvl="0" indent="0" algn="ctr" defTabSz="914400" rtl="1" eaLnBrk="1" fontAlgn="base" latinLnBrk="0" hangingPunct="1">
              <a:lnSpc>
                <a:spcPct val="150000"/>
              </a:lnSpc>
              <a:spcBef>
                <a:spcPct val="50000"/>
              </a:spcBef>
              <a:spcAft>
                <a:spcPct val="0"/>
              </a:spcAft>
              <a:buClrTx/>
              <a:buSzTx/>
              <a:buFontTx/>
              <a:buNone/>
              <a:tabLst/>
              <a:defRPr/>
            </a:pPr>
            <a:r>
              <a:rPr kumimoji="0" lang="ar-JO" altLang="ja-JP" sz="4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عَالِمِينَ هذَا أَوَّلًا: أَنَّ كُلَّ نُبُوَّةِ الْكِتَابِ لَيْسَتْ مِنْ تَفْسِيرٍ خَاصٍّ. </a:t>
            </a:r>
            <a:r>
              <a:rPr kumimoji="0" lang="ar-JO" sz="4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لأَنَّهُ لَمْ تَأْتِ نُبُوَّةٌ قَطُّ بِمَشِيئَةِ إِنْسَانٍ، بَلْ تَكَلَّمَ أُنَاسُ اللهِ الْقِدِّيسُونَ مَسُوقِينَ مِنَ الرُّوحِ الْقُدُسِ.</a:t>
            </a:r>
            <a:endParaRPr kumimoji="0" lang="en-US" sz="4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33476" name="Text Box 1028"/>
          <p:cNvSpPr txBox="1">
            <a:spLocks noChangeArrowheads="1"/>
          </p:cNvSpPr>
          <p:nvPr/>
        </p:nvSpPr>
        <p:spPr bwMode="auto">
          <a:xfrm>
            <a:off x="1403648" y="6068776"/>
            <a:ext cx="45720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2 بطرس 1: 20-21</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33477" name="Rectangle 1029"/>
          <p:cNvSpPr>
            <a:spLocks noGrp="1" noChangeArrowheads="1"/>
          </p:cNvSpPr>
          <p:nvPr>
            <p:ph type="title" idx="4294967295"/>
          </p:nvPr>
        </p:nvSpPr>
        <p:spPr>
          <a:xfrm>
            <a:off x="457200" y="274638"/>
            <a:ext cx="8229600" cy="762000"/>
          </a:xfrm>
          <a:gradFill rotWithShape="0">
            <a:gsLst>
              <a:gs pos="0">
                <a:srgbClr val="660066">
                  <a:gamma/>
                  <a:shade val="17255"/>
                  <a:invGamma/>
                </a:srgbClr>
              </a:gs>
              <a:gs pos="50000">
                <a:srgbClr val="660066"/>
              </a:gs>
              <a:gs pos="100000">
                <a:srgbClr val="660066">
                  <a:gamma/>
                  <a:shade val="17255"/>
                  <a:invGamma/>
                </a:srgbClr>
              </a:gs>
            </a:gsLst>
            <a:lin ang="5400000" scaled="1"/>
          </a:gradFill>
          <a:effectLst>
            <a:outerShdw blurRad="63500" dist="107763" dir="2700000" algn="ctr" rotWithShape="0">
              <a:schemeClr val="tx1">
                <a:alpha val="74998"/>
              </a:schemeClr>
            </a:outerShdw>
          </a:effectLst>
        </p:spPr>
        <p:txBody>
          <a:bodyPr anchor="t">
            <a:spAutoFit/>
          </a:bodyPr>
          <a:lstStyle/>
          <a:p>
            <a:pPr rtl="1" eaLnBrk="1" hangingPunct="1">
              <a:spcBef>
                <a:spcPct val="50000"/>
              </a:spcBef>
              <a:defRPr/>
            </a:pPr>
            <a:r>
              <a:rPr lang="ar-JO" b="1" dirty="0">
                <a:solidFill>
                  <a:schemeClr val="bg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ما هي النبوة؟</a:t>
            </a:r>
            <a:endParaRPr lang="en-US" b="1" dirty="0">
              <a:solidFill>
                <a:schemeClr val="bg1"/>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761" name="Group 5"/>
          <p:cNvGrpSpPr>
            <a:grpSpLocks/>
          </p:cNvGrpSpPr>
          <p:nvPr/>
        </p:nvGrpSpPr>
        <p:grpSpPr bwMode="auto">
          <a:xfrm>
            <a:off x="152400" y="304800"/>
            <a:ext cx="4514850" cy="4572000"/>
            <a:chOff x="96" y="192"/>
            <a:chExt cx="2844" cy="2880"/>
          </a:xfrm>
        </p:grpSpPr>
        <p:pic>
          <p:nvPicPr>
            <p:cNvPr id="11776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 y="192"/>
              <a:ext cx="2844" cy="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7765" name="Rectangle 4"/>
            <p:cNvSpPr>
              <a:spLocks noChangeArrowheads="1"/>
            </p:cNvSpPr>
            <p:nvPr/>
          </p:nvSpPr>
          <p:spPr bwMode="auto">
            <a:xfrm>
              <a:off x="336" y="912"/>
              <a:ext cx="576" cy="48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117762" name="Rectangle 3"/>
          <p:cNvSpPr>
            <a:spLocks noGrp="1" noChangeArrowheads="1"/>
          </p:cNvSpPr>
          <p:nvPr>
            <p:ph type="ctrTitle"/>
          </p:nvPr>
        </p:nvSpPr>
        <p:spPr>
          <a:xfrm>
            <a:off x="3200400" y="538599"/>
            <a:ext cx="5943600" cy="1169551"/>
          </a:xfrm>
        </p:spPr>
        <p:txBody>
          <a:bodyPr/>
          <a:lstStyle/>
          <a:p>
            <a:pPr rtl="1" eaLnBrk="1" hangingPunct="1"/>
            <a:r>
              <a:rPr lang="ar-JO" sz="3500" b="1" dirty="0">
                <a:latin typeface="Arial" panose="020B0604020202020204" pitchFamily="34" charset="0"/>
                <a:ea typeface="ＭＳ Ｐゴシック" charset="0"/>
                <a:cs typeface="Arial" panose="020B0604020202020204" pitchFamily="34" charset="0"/>
              </a:rPr>
              <a:t>نبوءة عن ظهور نبي أعطيت من خلال موسى (تث 18: 15)</a:t>
            </a:r>
            <a:endParaRPr lang="en-US" sz="3500" dirty="0">
              <a:latin typeface="Arial" panose="020B0604020202020204" pitchFamily="34" charset="0"/>
              <a:ea typeface="ＭＳ Ｐゴシック" charset="0"/>
              <a:cs typeface="Arial" panose="020B0604020202020204" pitchFamily="34" charset="0"/>
            </a:endParaRPr>
          </a:p>
        </p:txBody>
      </p:sp>
      <p:sp>
        <p:nvSpPr>
          <p:cNvPr id="89094" name="Text Box 6"/>
          <p:cNvSpPr txBox="1">
            <a:spLocks noChangeArrowheads="1"/>
          </p:cNvSpPr>
          <p:nvPr/>
        </p:nvSpPr>
        <p:spPr bwMode="auto">
          <a:xfrm>
            <a:off x="4949132" y="1844824"/>
            <a:ext cx="3978275" cy="45243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lvl1pPr algn="ctr" rtl="1" eaLnBrk="1" hangingPunct="1">
              <a:defRPr sz="3500" b="1">
                <a:solidFill>
                  <a:schemeClr val="tx2"/>
                </a:solidFill>
                <a:cs typeface="Arial" charset="0"/>
              </a:defRPr>
            </a:lvl1pPr>
            <a:lvl2pPr eaLnBrk="0" hangingPunct="0">
              <a:defRPr sz="4300">
                <a:solidFill>
                  <a:schemeClr val="tx2"/>
                </a:solidFill>
                <a:latin typeface="Comic Sans MS" pitchFamily="-111" charset="0"/>
                <a:ea typeface="ＭＳ Ｐゴシック" charset="-128"/>
                <a:cs typeface="ＭＳ Ｐゴシック" charset="-128"/>
              </a:defRPr>
            </a:lvl2pPr>
            <a:lvl3pPr eaLnBrk="0" hangingPunct="0">
              <a:defRPr sz="4300">
                <a:solidFill>
                  <a:schemeClr val="tx2"/>
                </a:solidFill>
                <a:latin typeface="Comic Sans MS" pitchFamily="-111" charset="0"/>
                <a:ea typeface="ＭＳ Ｐゴシック" charset="-128"/>
                <a:cs typeface="ＭＳ Ｐゴシック" charset="-128"/>
              </a:defRPr>
            </a:lvl3pPr>
            <a:lvl4pPr eaLnBrk="0" hangingPunct="0">
              <a:defRPr sz="4300">
                <a:solidFill>
                  <a:schemeClr val="tx2"/>
                </a:solidFill>
                <a:latin typeface="Comic Sans MS" pitchFamily="-111" charset="0"/>
                <a:ea typeface="ＭＳ Ｐゴシック" charset="-128"/>
                <a:cs typeface="ＭＳ Ｐゴシック" charset="-128"/>
              </a:defRPr>
            </a:lvl4pPr>
            <a:lvl5pPr eaLnBrk="0" hangingPunct="0">
              <a:defRPr sz="4300">
                <a:solidFill>
                  <a:schemeClr val="tx2"/>
                </a:solidFill>
                <a:latin typeface="Comic Sans MS" pitchFamily="-111" charset="0"/>
                <a:ea typeface="ＭＳ Ｐゴシック" charset="-128"/>
                <a:cs typeface="ＭＳ Ｐゴシック" charset="-128"/>
              </a:defRPr>
            </a:lvl5pPr>
            <a:lvl6pPr marL="457200" fontAlgn="base">
              <a:spcBef>
                <a:spcPct val="0"/>
              </a:spcBef>
              <a:spcAft>
                <a:spcPct val="0"/>
              </a:spcAft>
              <a:defRPr sz="4300">
                <a:solidFill>
                  <a:schemeClr val="tx2"/>
                </a:solidFill>
                <a:latin typeface="Comic Sans MS" pitchFamily="-111" charset="0"/>
              </a:defRPr>
            </a:lvl6pPr>
            <a:lvl7pPr marL="914400" fontAlgn="base">
              <a:spcBef>
                <a:spcPct val="0"/>
              </a:spcBef>
              <a:spcAft>
                <a:spcPct val="0"/>
              </a:spcAft>
              <a:defRPr sz="4300">
                <a:solidFill>
                  <a:schemeClr val="tx2"/>
                </a:solidFill>
                <a:latin typeface="Comic Sans MS" pitchFamily="-111" charset="0"/>
              </a:defRPr>
            </a:lvl7pPr>
            <a:lvl8pPr marL="1371600" fontAlgn="base">
              <a:spcBef>
                <a:spcPct val="0"/>
              </a:spcBef>
              <a:spcAft>
                <a:spcPct val="0"/>
              </a:spcAft>
              <a:defRPr sz="4300">
                <a:solidFill>
                  <a:schemeClr val="tx2"/>
                </a:solidFill>
                <a:latin typeface="Comic Sans MS" pitchFamily="-111" charset="0"/>
              </a:defRPr>
            </a:lvl8pPr>
            <a:lvl9pPr marL="1828800" fontAlgn="base">
              <a:spcBef>
                <a:spcPct val="0"/>
              </a:spcBef>
              <a:spcAft>
                <a:spcPct val="0"/>
              </a:spcAft>
              <a:defRPr sz="4300">
                <a:solidFill>
                  <a:schemeClr val="tx2"/>
                </a:solidFill>
                <a:latin typeface="Comic Sans MS" pitchFamily="-111"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ja-JP" sz="4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18 </a:t>
            </a:r>
            <a:r>
              <a:rPr kumimoji="0" lang="ar-JO" sz="4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أُقِيمُ لَهُمْ نَبِيًّا مِنْ وَسَطِ إِخْوَتِهِمْ مِثْلَكَ، وَأَجْعَلُ كَلاَمِي فِي فَمِهِ، فَيُكَلِّمُهُمْ بِكُلِّ مَا أُوصِيهِ بِهِ</a:t>
            </a:r>
            <a:endParaRPr kumimoji="0" lang="en-US" sz="48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89094">
                                            <p:txEl>
                                              <p:pRg st="0" end="0"/>
                                            </p:txEl>
                                          </p:spTgt>
                                        </p:tgtEl>
                                        <p:attrNameLst>
                                          <p:attrName>style.visibility</p:attrName>
                                        </p:attrNameLst>
                                      </p:cBhvr>
                                      <p:to>
                                        <p:strVal val="visible"/>
                                      </p:to>
                                    </p:set>
                                    <p:anim calcmode="lin" valueType="num">
                                      <p:cBhvr>
                                        <p:cTn id="7" dur="1000" fill="hold"/>
                                        <p:tgtEl>
                                          <p:spTgt spid="8909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909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909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890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4"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09" name="Group 5"/>
          <p:cNvGrpSpPr>
            <a:grpSpLocks/>
          </p:cNvGrpSpPr>
          <p:nvPr/>
        </p:nvGrpSpPr>
        <p:grpSpPr bwMode="auto">
          <a:xfrm>
            <a:off x="152400" y="304800"/>
            <a:ext cx="4514850" cy="4572000"/>
            <a:chOff x="96" y="192"/>
            <a:chExt cx="2844" cy="2880"/>
          </a:xfrm>
        </p:grpSpPr>
        <p:pic>
          <p:nvPicPr>
            <p:cNvPr id="1198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 y="192"/>
              <a:ext cx="2844" cy="28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9813" name="Rectangle 4"/>
            <p:cNvSpPr>
              <a:spLocks noChangeArrowheads="1"/>
            </p:cNvSpPr>
            <p:nvPr/>
          </p:nvSpPr>
          <p:spPr bwMode="auto">
            <a:xfrm>
              <a:off x="336" y="912"/>
              <a:ext cx="576" cy="480"/>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grpSp>
      <p:sp>
        <p:nvSpPr>
          <p:cNvPr id="119810" name="Rectangle 3"/>
          <p:cNvSpPr>
            <a:spLocks noGrp="1" noChangeArrowheads="1"/>
          </p:cNvSpPr>
          <p:nvPr>
            <p:ph type="ctrTitle"/>
          </p:nvPr>
        </p:nvSpPr>
        <p:spPr>
          <a:xfrm>
            <a:off x="3048000" y="468313"/>
            <a:ext cx="5943600" cy="1169987"/>
          </a:xfrm>
        </p:spPr>
        <p:txBody>
          <a:bodyPr/>
          <a:lstStyle/>
          <a:p>
            <a:pPr eaLnBrk="1" hangingPunct="1"/>
            <a:r>
              <a:rPr lang="ar-JO" sz="3500" b="1" dirty="0">
                <a:latin typeface="Arial" charset="0"/>
                <a:ea typeface="ＭＳ Ｐゴシック" charset="0"/>
                <a:cs typeface="Arial" charset="0"/>
              </a:rPr>
              <a:t>اختبارات النبي الحقيقي</a:t>
            </a:r>
            <a:br>
              <a:rPr lang="ar-JO" sz="3500" b="1" dirty="0">
                <a:latin typeface="Arial" charset="0"/>
                <a:ea typeface="ＭＳ Ｐゴシック" charset="0"/>
                <a:cs typeface="Arial" charset="0"/>
              </a:rPr>
            </a:br>
            <a:r>
              <a:rPr lang="ar-JO" sz="3500" b="1" dirty="0">
                <a:latin typeface="Arial" charset="0"/>
                <a:ea typeface="ＭＳ Ｐゴシック" charset="0"/>
                <a:cs typeface="Arial" charset="0"/>
              </a:rPr>
              <a:t> (تث 18: 18-20)</a:t>
            </a:r>
            <a:endParaRPr lang="en-US" sz="3500" b="1" dirty="0">
              <a:latin typeface="Arial" charset="0"/>
              <a:ea typeface="ＭＳ Ｐゴシック" charset="0"/>
              <a:cs typeface="Arial" charset="0"/>
            </a:endParaRPr>
          </a:p>
        </p:txBody>
      </p:sp>
      <p:sp>
        <p:nvSpPr>
          <p:cNvPr id="89094" name="Text Box 6"/>
          <p:cNvSpPr txBox="1">
            <a:spLocks noChangeArrowheads="1"/>
          </p:cNvSpPr>
          <p:nvPr/>
        </p:nvSpPr>
        <p:spPr bwMode="auto">
          <a:xfrm>
            <a:off x="5165725" y="1981200"/>
            <a:ext cx="3597275" cy="2308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marL="517525" indent="-517525"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marL="517525" marR="0" lvl="0" indent="-517525" algn="r" defTabSz="914400" rtl="1" eaLnBrk="1" fontAlgn="base" latinLnBrk="0" hangingPunct="1">
              <a:lnSpc>
                <a:spcPct val="100000"/>
              </a:lnSpc>
              <a:spcBef>
                <a:spcPct val="0"/>
              </a:spcBef>
              <a:spcAft>
                <a:spcPct val="0"/>
              </a:spcAft>
              <a:buClrTx/>
              <a:buSzTx/>
              <a:buFont typeface="Arial" charset="0"/>
              <a:buAutoNum type="arabicPeriod"/>
              <a:tabLst/>
              <a:defRPr/>
            </a:pPr>
            <a:r>
              <a:rPr kumimoji="0" lang="ar-JO" sz="3600" b="1" i="0" u="none" strike="noStrike" kern="1200" cap="none" spc="0" normalizeH="0" baseline="0" noProof="0" dirty="0">
                <a:ln>
                  <a:noFill/>
                </a:ln>
                <a:solidFill>
                  <a:srgbClr val="660066"/>
                </a:solidFill>
                <a:effectLst/>
                <a:uLnTx/>
                <a:uFillTx/>
                <a:latin typeface="Arial" charset="0"/>
                <a:ea typeface="ＭＳ Ｐゴシック" charset="0"/>
                <a:cs typeface="Arial" charset="0"/>
              </a:rPr>
              <a:t>التنبؤات 100%صحيحة </a:t>
            </a:r>
          </a:p>
          <a:p>
            <a:pPr marL="517525" marR="0" lvl="0" indent="-517525" algn="r" defTabSz="914400" rtl="1" eaLnBrk="1" fontAlgn="base" latinLnBrk="0" hangingPunct="1">
              <a:lnSpc>
                <a:spcPct val="100000"/>
              </a:lnSpc>
              <a:spcBef>
                <a:spcPct val="0"/>
              </a:spcBef>
              <a:spcAft>
                <a:spcPct val="0"/>
              </a:spcAft>
              <a:buClrTx/>
              <a:buSzTx/>
              <a:buFont typeface="Arial" charset="0"/>
              <a:buAutoNum type="arabicPeriod"/>
              <a:tabLst/>
              <a:defRPr/>
            </a:pPr>
            <a:endParaRPr kumimoji="0" lang="ar-JO" sz="3600" b="1" i="0" u="none" strike="noStrike" kern="1200" cap="none" spc="0" normalizeH="0" baseline="0" noProof="0" dirty="0">
              <a:ln>
                <a:noFill/>
              </a:ln>
              <a:solidFill>
                <a:srgbClr val="660066"/>
              </a:solidFill>
              <a:effectLst/>
              <a:uLnTx/>
              <a:uFillTx/>
              <a:latin typeface="Arial" charset="0"/>
              <a:ea typeface="ＭＳ Ｐゴシック" charset="0"/>
              <a:cs typeface="Arial" charset="0"/>
            </a:endParaRPr>
          </a:p>
          <a:p>
            <a:pPr marL="517525" marR="0" lvl="0" indent="-517525" algn="r" defTabSz="914400" rtl="1" eaLnBrk="1" fontAlgn="base" latinLnBrk="0" hangingPunct="1">
              <a:lnSpc>
                <a:spcPct val="100000"/>
              </a:lnSpc>
              <a:spcBef>
                <a:spcPct val="0"/>
              </a:spcBef>
              <a:spcAft>
                <a:spcPct val="0"/>
              </a:spcAft>
              <a:buClrTx/>
              <a:buSzTx/>
              <a:buFont typeface="Arial" charset="0"/>
              <a:buAutoNum type="arabicPeriod"/>
              <a:tabLst/>
              <a:defRPr/>
            </a:pPr>
            <a:r>
              <a:rPr kumimoji="0" lang="ar-JO" sz="3600" b="1" i="0" u="none" strike="noStrike" kern="1200" cap="none" spc="0" normalizeH="0" baseline="0" noProof="0" dirty="0">
                <a:ln>
                  <a:noFill/>
                </a:ln>
                <a:solidFill>
                  <a:srgbClr val="660066"/>
                </a:solidFill>
                <a:effectLst/>
                <a:uLnTx/>
                <a:uFillTx/>
                <a:latin typeface="Arial" charset="0"/>
                <a:ea typeface="ＭＳ Ｐゴシック" charset="0"/>
                <a:cs typeface="Arial" charset="0"/>
              </a:rPr>
              <a:t>يعبد الرب</a:t>
            </a:r>
            <a:endParaRPr kumimoji="0" lang="en-US" sz="3600" b="1" i="0" u="none" strike="noStrike" kern="1200" cap="none" spc="0" normalizeH="0" baseline="0" noProof="0" dirty="0">
              <a:ln>
                <a:noFill/>
              </a:ln>
              <a:solidFill>
                <a:srgbClr val="660066"/>
              </a:solidFill>
              <a:effectLst/>
              <a:uLnTx/>
              <a:uFillTx/>
              <a:latin typeface="Arial" charset="0"/>
              <a:ea typeface="ＭＳ Ｐゴシック" charset="0"/>
              <a:cs typeface="Arial"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89094">
                                            <p:txEl>
                                              <p:pRg st="0" end="0"/>
                                            </p:txEl>
                                          </p:spTgt>
                                        </p:tgtEl>
                                        <p:attrNameLst>
                                          <p:attrName>style.visibility</p:attrName>
                                        </p:attrNameLst>
                                      </p:cBhvr>
                                      <p:to>
                                        <p:strVal val="visible"/>
                                      </p:to>
                                    </p:set>
                                    <p:anim calcmode="lin" valueType="num">
                                      <p:cBhvr>
                                        <p:cTn id="7" dur="1000" fill="hold"/>
                                        <p:tgtEl>
                                          <p:spTgt spid="8909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909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909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8909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89094">
                                            <p:txEl>
                                              <p:pRg st="2" end="2"/>
                                            </p:txEl>
                                          </p:spTgt>
                                        </p:tgtEl>
                                        <p:attrNameLst>
                                          <p:attrName>style.visibility</p:attrName>
                                        </p:attrNameLst>
                                      </p:cBhvr>
                                      <p:to>
                                        <p:strVal val="visible"/>
                                      </p:to>
                                    </p:set>
                                    <p:anim calcmode="lin" valueType="num">
                                      <p:cBhvr>
                                        <p:cTn id="15" dur="1000" fill="hold"/>
                                        <p:tgtEl>
                                          <p:spTgt spid="89094">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89094">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89094">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8909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4"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own Arrow 6"/>
          <p:cNvSpPr>
            <a:spLocks noChangeArrowheads="1"/>
          </p:cNvSpPr>
          <p:nvPr/>
        </p:nvSpPr>
        <p:spPr bwMode="auto">
          <a:xfrm>
            <a:off x="3657600" y="0"/>
            <a:ext cx="5486400" cy="6400800"/>
          </a:xfrm>
          <a:prstGeom prst="downArrow">
            <a:avLst>
              <a:gd name="adj1" fmla="val 50000"/>
              <a:gd name="adj2" fmla="val 49999"/>
            </a:avLst>
          </a:prstGeom>
          <a:solidFill>
            <a:srgbClr val="7030A0"/>
          </a:solidFill>
          <a:ln w="9525">
            <a:solidFill>
              <a:schemeClr val="tx1"/>
            </a:solidFill>
            <a:round/>
            <a:headEnd/>
            <a:tailEnd/>
          </a:ln>
        </p:spPr>
        <p:txBody>
          <a:bodyPr/>
          <a:lstStyle/>
          <a:p>
            <a:endParaRPr lang="en-US" sz="1600" b="1">
              <a:solidFill>
                <a:srgbClr val="000000"/>
              </a:solidFill>
              <a:latin typeface="Arial" panose="020B0604020202020204" pitchFamily="34" charset="0"/>
              <a:cs typeface="Arial" panose="020B0604020202020204" pitchFamily="34" charset="0"/>
            </a:endParaRPr>
          </a:p>
        </p:txBody>
      </p:sp>
      <p:sp>
        <p:nvSpPr>
          <p:cNvPr id="254978" name="Rectangle 2"/>
          <p:cNvSpPr>
            <a:spLocks noGrp="1" noChangeArrowheads="1"/>
          </p:cNvSpPr>
          <p:nvPr>
            <p:ph type="title" idx="4294967295"/>
          </p:nvPr>
        </p:nvSpPr>
        <p:spPr>
          <a:xfrm>
            <a:off x="104775" y="228600"/>
            <a:ext cx="3962400" cy="5105400"/>
          </a:xfrm>
        </p:spPr>
        <p:txBody>
          <a:bodyPr/>
          <a:lstStyle/>
          <a:p>
            <a:pPr>
              <a:defRPr/>
            </a:pPr>
            <a:r>
              <a:rPr lang="ar-JO" sz="4000" b="1" dirty="0">
                <a:effectLst>
                  <a:glow rad="279400">
                    <a:schemeClr val="tx1">
                      <a:alpha val="75000"/>
                    </a:schemeClr>
                  </a:glow>
                  <a:outerShdw blurRad="38100" dist="38100" dir="2700000" algn="tl">
                    <a:srgbClr val="000000"/>
                  </a:outerShdw>
                </a:effectLst>
                <a:latin typeface="Arial" panose="020B0604020202020204" pitchFamily="34" charset="0"/>
                <a:cs typeface="Arial" panose="020B0604020202020204" pitchFamily="34" charset="0"/>
              </a:rPr>
              <a:t>يظهر التسلسل الهرمي للمواهب الأنبياء بعد الرسل مباشرة (1كو12: 28-30).</a:t>
            </a:r>
            <a:endParaRPr lang="en-US" sz="4000" b="1" dirty="0">
              <a:effectLst>
                <a:glow rad="279400">
                  <a:schemeClr val="tx1">
                    <a:alpha val="75000"/>
                  </a:schemeClr>
                </a:glow>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6" name="Rectangle 2"/>
          <p:cNvSpPr txBox="1">
            <a:spLocks noChangeArrowheads="1"/>
          </p:cNvSpPr>
          <p:nvPr/>
        </p:nvSpPr>
        <p:spPr bwMode="auto">
          <a:xfrm>
            <a:off x="3886200" y="304800"/>
            <a:ext cx="5257800" cy="4876800"/>
          </a:xfrm>
          <a:prstGeom prst="rect">
            <a:avLst/>
          </a:prstGeom>
          <a:noFill/>
          <a:ln w="9525">
            <a:noFill/>
            <a:miter lim="800000"/>
            <a:headEnd/>
            <a:tailEnd/>
          </a:ln>
          <a:effectLst/>
        </p:spPr>
        <p:txBody>
          <a:bodyPr anchor="ctr"/>
          <a:lstStyle>
            <a:lvl1pPr eaLnBrk="0" hangingPunct="0">
              <a:defRPr sz="1600" b="1">
                <a:solidFill>
                  <a:schemeClr val="tx1"/>
                </a:solidFill>
                <a:latin typeface="Times New Roman" charset="0"/>
                <a:ea typeface="ＭＳ Ｐゴシック" charset="0"/>
                <a:cs typeface="Arial" charset="0"/>
              </a:defRPr>
            </a:lvl1pPr>
            <a:lvl2pPr marL="742950" indent="-285750" eaLnBrk="0" hangingPunct="0">
              <a:defRPr sz="1600" b="1">
                <a:solidFill>
                  <a:schemeClr val="tx1"/>
                </a:solidFill>
                <a:latin typeface="Times New Roman" charset="0"/>
                <a:ea typeface="Arial" charset="0"/>
                <a:cs typeface="Arial" charset="0"/>
              </a:defRPr>
            </a:lvl2pPr>
            <a:lvl3pPr marL="1143000" indent="-228600" eaLnBrk="0" hangingPunct="0">
              <a:defRPr sz="1600" b="1">
                <a:solidFill>
                  <a:schemeClr val="tx1"/>
                </a:solidFill>
                <a:latin typeface="Times New Roman" charset="0"/>
                <a:ea typeface="Arial" charset="0"/>
                <a:cs typeface="Arial" charset="0"/>
              </a:defRPr>
            </a:lvl3pPr>
            <a:lvl4pPr marL="1600200" indent="-228600" eaLnBrk="0" hangingPunct="0">
              <a:defRPr sz="1600" b="1">
                <a:solidFill>
                  <a:schemeClr val="tx1"/>
                </a:solidFill>
                <a:latin typeface="Times New Roman" charset="0"/>
                <a:ea typeface="Arial" charset="0"/>
                <a:cs typeface="Arial" charset="0"/>
              </a:defRPr>
            </a:lvl4pPr>
            <a:lvl5pPr marL="2057400" indent="-228600" eaLnBrk="0" hangingPunct="0">
              <a:defRPr sz="1600" b="1">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1600" b="1">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1600" b="1">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1600" b="1">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1600" b="1">
                <a:solidFill>
                  <a:schemeClr val="tx1"/>
                </a:solidFill>
                <a:latin typeface="Times New Roman" charset="0"/>
                <a:ea typeface="Arial" charset="0"/>
                <a:cs typeface="Arial" charset="0"/>
              </a:defRPr>
            </a:lvl9pPr>
          </a:lstStyle>
          <a:p>
            <a:pPr algn="ctr">
              <a:defRPr/>
            </a:pPr>
            <a:r>
              <a:rPr lang="ar-JO" sz="3200" dirty="0">
                <a:solidFill>
                  <a:srgbClr val="FFC545"/>
                </a:solidFill>
                <a:effectLst>
                  <a:glow rad="279400">
                    <a:srgbClr val="000000">
                      <a:alpha val="75000"/>
                    </a:srgbClr>
                  </a:glow>
                  <a:outerShdw blurRad="38100" dist="38100" dir="2700000" algn="tl">
                    <a:srgbClr val="000000"/>
                  </a:outerShdw>
                </a:effectLst>
                <a:latin typeface="Arial" panose="020B0604020202020204" pitchFamily="34" charset="0"/>
                <a:cs typeface="Arial" panose="020B0604020202020204" pitchFamily="34" charset="0"/>
              </a:rPr>
              <a:t>28فَوَضَعَ اللهُ أُنَاسًا فِي الْكَنِيسَةِ:</a:t>
            </a:r>
          </a:p>
          <a:p>
            <a:pPr algn="ctr">
              <a:defRPr/>
            </a:pPr>
            <a:r>
              <a:rPr lang="ar-JO" sz="3200" dirty="0">
                <a:solidFill>
                  <a:srgbClr val="FFC545"/>
                </a:solidFill>
                <a:effectLst>
                  <a:glow rad="279400">
                    <a:srgbClr val="000000">
                      <a:alpha val="75000"/>
                    </a:srgbClr>
                  </a:glow>
                  <a:outerShdw blurRad="38100" dist="38100" dir="2700000" algn="tl">
                    <a:srgbClr val="000000"/>
                  </a:outerShdw>
                </a:effectLst>
                <a:latin typeface="Arial" panose="020B0604020202020204" pitchFamily="34" charset="0"/>
                <a:cs typeface="Arial" panose="020B0604020202020204" pitchFamily="34" charset="0"/>
              </a:rPr>
              <a:t> أَوَّلاً ر</a:t>
            </a:r>
            <a:r>
              <a:rPr lang="ar-JO" sz="3200" dirty="0">
                <a:solidFill>
                  <a:srgbClr val="FFFFFF"/>
                </a:solidFill>
                <a:effectLst>
                  <a:glow rad="279400">
                    <a:srgbClr val="000000">
                      <a:alpha val="75000"/>
                    </a:srgbClr>
                  </a:glow>
                  <a:outerShdw blurRad="38100" dist="38100" dir="2700000" algn="tl">
                    <a:srgbClr val="000000"/>
                  </a:outerShdw>
                </a:effectLst>
                <a:latin typeface="Arial" panose="020B0604020202020204" pitchFamily="34" charset="0"/>
                <a:cs typeface="Arial" panose="020B0604020202020204" pitchFamily="34" charset="0"/>
              </a:rPr>
              <a:t>ُسُلاً</a:t>
            </a:r>
            <a:r>
              <a:rPr lang="ar-JO" sz="3200" dirty="0">
                <a:solidFill>
                  <a:srgbClr val="FFC545"/>
                </a:solidFill>
                <a:effectLst>
                  <a:glow rad="279400">
                    <a:srgbClr val="000000">
                      <a:alpha val="75000"/>
                    </a:srgbClr>
                  </a:glow>
                  <a:outerShdw blurRad="38100" dist="38100" dir="2700000" algn="tl">
                    <a:srgbClr val="000000"/>
                  </a:outerShdw>
                </a:effectLst>
                <a:latin typeface="Arial" panose="020B0604020202020204" pitchFamily="34" charset="0"/>
                <a:cs typeface="Arial" panose="020B0604020202020204" pitchFamily="34" charset="0"/>
              </a:rPr>
              <a:t>، ثَانِيًا أ</a:t>
            </a:r>
            <a:r>
              <a:rPr lang="ar-JO" sz="3200" dirty="0">
                <a:solidFill>
                  <a:srgbClr val="FFFFFF"/>
                </a:solidFill>
                <a:effectLst>
                  <a:glow rad="279400">
                    <a:srgbClr val="000000">
                      <a:alpha val="75000"/>
                    </a:srgbClr>
                  </a:glow>
                  <a:outerShdw blurRad="38100" dist="38100" dir="2700000" algn="tl">
                    <a:srgbClr val="000000"/>
                  </a:outerShdw>
                </a:effectLst>
                <a:latin typeface="Arial" panose="020B0604020202020204" pitchFamily="34" charset="0"/>
                <a:cs typeface="Arial" panose="020B0604020202020204" pitchFamily="34" charset="0"/>
              </a:rPr>
              <a:t>َنْبِيَاء</a:t>
            </a:r>
            <a:r>
              <a:rPr lang="ar-JO" sz="3200" dirty="0">
                <a:solidFill>
                  <a:srgbClr val="FFC545"/>
                </a:solidFill>
                <a:effectLst>
                  <a:glow rad="279400">
                    <a:srgbClr val="000000">
                      <a:alpha val="75000"/>
                    </a:srgbClr>
                  </a:glow>
                  <a:outerShdw blurRad="38100" dist="38100" dir="2700000" algn="tl">
                    <a:srgbClr val="000000"/>
                  </a:outerShdw>
                </a:effectLst>
                <a:latin typeface="Arial" panose="020B0604020202020204" pitchFamily="34" charset="0"/>
                <a:cs typeface="Arial" panose="020B0604020202020204" pitchFamily="34" charset="0"/>
              </a:rPr>
              <a:t>َ، ثَالِثًا م</a:t>
            </a:r>
            <a:r>
              <a:rPr lang="ar-JO" sz="3200" dirty="0">
                <a:solidFill>
                  <a:srgbClr val="FFFFFF"/>
                </a:solidFill>
                <a:effectLst>
                  <a:glow rad="279400">
                    <a:srgbClr val="000000">
                      <a:alpha val="75000"/>
                    </a:srgbClr>
                  </a:glow>
                  <a:outerShdw blurRad="38100" dist="38100" dir="2700000" algn="tl">
                    <a:srgbClr val="000000"/>
                  </a:outerShdw>
                </a:effectLst>
                <a:latin typeface="Arial" panose="020B0604020202020204" pitchFamily="34" charset="0"/>
                <a:cs typeface="Arial" panose="020B0604020202020204" pitchFamily="34" charset="0"/>
              </a:rPr>
              <a:t>ُعَلِّمِينَ</a:t>
            </a:r>
            <a:r>
              <a:rPr lang="ar-JO" sz="3200" dirty="0">
                <a:solidFill>
                  <a:srgbClr val="FFC545"/>
                </a:solidFill>
                <a:effectLst>
                  <a:glow rad="279400">
                    <a:srgbClr val="000000">
                      <a:alpha val="75000"/>
                    </a:srgbClr>
                  </a:glow>
                  <a:outerShdw blurRad="38100" dist="38100" dir="2700000" algn="tl">
                    <a:srgbClr val="000000"/>
                  </a:outerShdw>
                </a:effectLst>
                <a:latin typeface="Arial" panose="020B0604020202020204" pitchFamily="34" charset="0"/>
                <a:cs typeface="Arial" panose="020B0604020202020204" pitchFamily="34" charset="0"/>
              </a:rPr>
              <a:t>،</a:t>
            </a:r>
          </a:p>
          <a:p>
            <a:pPr algn="ctr">
              <a:defRPr/>
            </a:pPr>
            <a:r>
              <a:rPr lang="ar-JO" sz="3200" dirty="0">
                <a:solidFill>
                  <a:srgbClr val="FFC545"/>
                </a:solidFill>
                <a:effectLst>
                  <a:glow rad="279400">
                    <a:srgbClr val="000000">
                      <a:alpha val="75000"/>
                    </a:srgbClr>
                  </a:glow>
                  <a:outerShdw blurRad="38100" dist="38100" dir="2700000" algn="tl">
                    <a:srgbClr val="000000"/>
                  </a:outerShdw>
                </a:effectLst>
                <a:latin typeface="Arial" panose="020B0604020202020204" pitchFamily="34" charset="0"/>
                <a:cs typeface="Arial" panose="020B0604020202020204" pitchFamily="34" charset="0"/>
              </a:rPr>
              <a:t> ثُمَّ ق</a:t>
            </a:r>
            <a:r>
              <a:rPr lang="ar-JO" sz="3200" dirty="0">
                <a:solidFill>
                  <a:srgbClr val="FFFFFF"/>
                </a:solidFill>
                <a:effectLst>
                  <a:glow rad="279400">
                    <a:srgbClr val="000000">
                      <a:alpha val="75000"/>
                    </a:srgbClr>
                  </a:glow>
                  <a:outerShdw blurRad="38100" dist="38100" dir="2700000" algn="tl">
                    <a:srgbClr val="000000"/>
                  </a:outerShdw>
                </a:effectLst>
                <a:latin typeface="Arial" panose="020B0604020202020204" pitchFamily="34" charset="0"/>
                <a:cs typeface="Arial" panose="020B0604020202020204" pitchFamily="34" charset="0"/>
              </a:rPr>
              <a:t>ُوَّاتٍ</a:t>
            </a:r>
            <a:r>
              <a:rPr lang="ar-JO" sz="3200" dirty="0">
                <a:solidFill>
                  <a:srgbClr val="FFC545"/>
                </a:solidFill>
                <a:effectLst>
                  <a:glow rad="279400">
                    <a:srgbClr val="000000">
                      <a:alpha val="75000"/>
                    </a:srgbClr>
                  </a:glow>
                  <a:outerShdw blurRad="38100" dist="38100" dir="2700000" algn="tl">
                    <a:srgbClr val="000000"/>
                  </a:outerShdw>
                </a:effectLst>
                <a:latin typeface="Arial" panose="020B0604020202020204" pitchFamily="34" charset="0"/>
                <a:cs typeface="Arial" panose="020B0604020202020204" pitchFamily="34" charset="0"/>
              </a:rPr>
              <a:t>، وَبَعْدَ ذلِكَ مَوَاهِبَ </a:t>
            </a:r>
            <a:r>
              <a:rPr lang="ar-JO" sz="3200" dirty="0">
                <a:solidFill>
                  <a:srgbClr val="FFFFFF"/>
                </a:solidFill>
                <a:effectLst>
                  <a:glow rad="279400">
                    <a:srgbClr val="000000">
                      <a:alpha val="75000"/>
                    </a:srgbClr>
                  </a:glow>
                  <a:outerShdw blurRad="38100" dist="38100" dir="2700000" algn="tl">
                    <a:srgbClr val="000000"/>
                  </a:outerShdw>
                </a:effectLst>
                <a:latin typeface="Arial" panose="020B0604020202020204" pitchFamily="34" charset="0"/>
                <a:cs typeface="Arial" panose="020B0604020202020204" pitchFamily="34" charset="0"/>
              </a:rPr>
              <a:t>شِفَاء</a:t>
            </a:r>
            <a:r>
              <a:rPr lang="ar-JO" sz="3200" dirty="0">
                <a:solidFill>
                  <a:srgbClr val="FFC545"/>
                </a:solidFill>
                <a:effectLst>
                  <a:glow rad="279400">
                    <a:srgbClr val="000000">
                      <a:alpha val="75000"/>
                    </a:srgbClr>
                  </a:glow>
                  <a:outerShdw blurRad="38100" dist="38100" dir="2700000" algn="tl">
                    <a:srgbClr val="000000"/>
                  </a:outerShdw>
                </a:effectLst>
                <a:latin typeface="Arial" panose="020B0604020202020204" pitchFamily="34" charset="0"/>
                <a:cs typeface="Arial" panose="020B0604020202020204" pitchFamily="34" charset="0"/>
              </a:rPr>
              <a:t>ٍ، </a:t>
            </a:r>
          </a:p>
          <a:p>
            <a:pPr algn="ctr">
              <a:defRPr/>
            </a:pPr>
            <a:r>
              <a:rPr lang="ar-JO" sz="3200" dirty="0">
                <a:solidFill>
                  <a:srgbClr val="FFFFFF"/>
                </a:solidFill>
                <a:effectLst>
                  <a:glow rad="279400">
                    <a:srgbClr val="000000">
                      <a:alpha val="75000"/>
                    </a:srgbClr>
                  </a:glow>
                  <a:outerShdw blurRad="38100" dist="38100" dir="2700000" algn="tl">
                    <a:srgbClr val="000000"/>
                  </a:outerShdw>
                </a:effectLst>
                <a:latin typeface="Arial" panose="020B0604020202020204" pitchFamily="34" charset="0"/>
                <a:cs typeface="Arial" panose="020B0604020202020204" pitchFamily="34" charset="0"/>
              </a:rPr>
              <a:t>أَعْوَانًا، تَدَابِيرَ</a:t>
            </a:r>
            <a:r>
              <a:rPr lang="ar-JO" sz="3200" dirty="0">
                <a:solidFill>
                  <a:srgbClr val="FFC545"/>
                </a:solidFill>
                <a:effectLst>
                  <a:glow rad="279400">
                    <a:srgbClr val="000000">
                      <a:alpha val="75000"/>
                    </a:srgbClr>
                  </a:glow>
                  <a:outerShdw blurRad="38100" dist="38100" dir="2700000" algn="tl">
                    <a:srgbClr val="000000"/>
                  </a:outerShdw>
                </a:effectLst>
                <a:latin typeface="Arial" panose="020B0604020202020204" pitchFamily="34" charset="0"/>
                <a:cs typeface="Arial" panose="020B0604020202020204" pitchFamily="34" charset="0"/>
              </a:rPr>
              <a:t>، وَأَنْوَاعَ </a:t>
            </a:r>
            <a:r>
              <a:rPr lang="ar-JO" sz="3200" dirty="0">
                <a:solidFill>
                  <a:srgbClr val="FFFFFF"/>
                </a:solidFill>
                <a:effectLst>
                  <a:glow rad="279400">
                    <a:srgbClr val="000000">
                      <a:alpha val="75000"/>
                    </a:srgbClr>
                  </a:glow>
                  <a:outerShdw blurRad="38100" dist="38100" dir="2700000" algn="tl">
                    <a:srgbClr val="000000"/>
                  </a:outerShdw>
                </a:effectLst>
                <a:latin typeface="Arial" panose="020B0604020202020204" pitchFamily="34" charset="0"/>
                <a:cs typeface="Arial" panose="020B0604020202020204" pitchFamily="34" charset="0"/>
              </a:rPr>
              <a:t>أَلْسِنَة</a:t>
            </a:r>
            <a:r>
              <a:rPr lang="ar-JO" sz="3200" dirty="0">
                <a:solidFill>
                  <a:srgbClr val="FFC545"/>
                </a:solidFill>
                <a:effectLst>
                  <a:glow rad="279400">
                    <a:srgbClr val="000000">
                      <a:alpha val="75000"/>
                    </a:srgbClr>
                  </a:glow>
                  <a:outerShdw blurRad="38100" dist="38100" dir="2700000" algn="tl">
                    <a:srgbClr val="000000"/>
                  </a:outerShdw>
                </a:effectLst>
                <a:latin typeface="Arial" panose="020B0604020202020204" pitchFamily="34" charset="0"/>
                <a:cs typeface="Arial" panose="020B0604020202020204" pitchFamily="34" charset="0"/>
              </a:rPr>
              <a:t>ٍ. </a:t>
            </a:r>
            <a:endParaRPr lang="en-US" sz="3200" dirty="0">
              <a:solidFill>
                <a:srgbClr val="FFC545"/>
              </a:solidFill>
              <a:effectLst>
                <a:glow rad="279400">
                  <a:srgbClr val="000000">
                    <a:alpha val="75000"/>
                  </a:srgbClr>
                </a:glow>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8" name="TextBox 7"/>
          <p:cNvSpPr txBox="1"/>
          <p:nvPr/>
        </p:nvSpPr>
        <p:spPr>
          <a:xfrm>
            <a:off x="0" y="5562600"/>
            <a:ext cx="9144000" cy="1371600"/>
          </a:xfrm>
          <a:prstGeom prst="rect">
            <a:avLst/>
          </a:prstGeom>
          <a:noFill/>
          <a:ln w="9525">
            <a:noFill/>
            <a:miter lim="800000"/>
            <a:headEnd/>
            <a:tailEnd/>
          </a:ln>
          <a:effectLst/>
        </p:spPr>
        <p:txBody>
          <a:bodyPr anchor="ctr"/>
          <a:lstStyle/>
          <a:p>
            <a:pPr algn="ctr">
              <a:defRPr/>
            </a:pPr>
            <a:r>
              <a:rPr lang="ar-JO" b="1" dirty="0">
                <a:solidFill>
                  <a:srgbClr val="FFC545"/>
                </a:solidFill>
                <a:effectLst>
                  <a:glow rad="279400">
                    <a:srgbClr val="000000">
                      <a:alpha val="75000"/>
                    </a:srgbClr>
                  </a:glow>
                  <a:outerShdw blurRad="38100" dist="38100" dir="2700000" algn="tl">
                    <a:srgbClr val="000000"/>
                  </a:outerShdw>
                </a:effectLst>
                <a:latin typeface="Arial" panose="020B0604020202020204" pitchFamily="34" charset="0"/>
                <a:ea typeface="ＭＳ Ｐゴシック" pitchFamily="34" charset="-128"/>
                <a:cs typeface="Arial" panose="020B0604020202020204" pitchFamily="34" charset="0"/>
              </a:rPr>
              <a:t>29أَلَعَلَّ الْجَمِيعَ ر</a:t>
            </a:r>
            <a:r>
              <a:rPr lang="ar-JO" b="1" dirty="0">
                <a:solidFill>
                  <a:srgbClr val="FFFFFF"/>
                </a:solidFill>
                <a:effectLst>
                  <a:glow rad="279400">
                    <a:srgbClr val="000000">
                      <a:alpha val="75000"/>
                    </a:srgbClr>
                  </a:glow>
                  <a:outerShdw blurRad="38100" dist="38100" dir="2700000" algn="tl">
                    <a:srgbClr val="000000"/>
                  </a:outerShdw>
                </a:effectLst>
                <a:latin typeface="Arial" panose="020B0604020202020204" pitchFamily="34" charset="0"/>
                <a:ea typeface="ＭＳ Ｐゴシック" pitchFamily="34" charset="-128"/>
                <a:cs typeface="Arial" panose="020B0604020202020204" pitchFamily="34" charset="0"/>
              </a:rPr>
              <a:t>ُسُلٌ</a:t>
            </a:r>
            <a:r>
              <a:rPr lang="ar-JO" b="1" dirty="0">
                <a:solidFill>
                  <a:srgbClr val="FFC545"/>
                </a:solidFill>
                <a:effectLst>
                  <a:glow rad="279400">
                    <a:srgbClr val="000000">
                      <a:alpha val="75000"/>
                    </a:srgbClr>
                  </a:glow>
                  <a:outerShdw blurRad="38100" dist="38100" dir="2700000" algn="tl">
                    <a:srgbClr val="000000"/>
                  </a:outerShdw>
                </a:effectLst>
                <a:latin typeface="Arial" panose="020B0604020202020204" pitchFamily="34" charset="0"/>
                <a:ea typeface="ＭＳ Ｐゴシック" pitchFamily="34" charset="-128"/>
                <a:cs typeface="Arial" panose="020B0604020202020204" pitchFamily="34" charset="0"/>
              </a:rPr>
              <a:t>؟ أَلَعَلَّ الْجَمِيعَ </a:t>
            </a:r>
            <a:r>
              <a:rPr lang="ar-JO" b="1" dirty="0">
                <a:solidFill>
                  <a:srgbClr val="FFFFFF"/>
                </a:solidFill>
                <a:effectLst>
                  <a:glow rad="279400">
                    <a:srgbClr val="000000">
                      <a:alpha val="75000"/>
                    </a:srgbClr>
                  </a:glow>
                  <a:outerShdw blurRad="38100" dist="38100" dir="2700000" algn="tl">
                    <a:srgbClr val="000000"/>
                  </a:outerShdw>
                </a:effectLst>
                <a:latin typeface="Arial" panose="020B0604020202020204" pitchFamily="34" charset="0"/>
                <a:ea typeface="ＭＳ Ｐゴシック" pitchFamily="34" charset="-128"/>
                <a:cs typeface="Arial" panose="020B0604020202020204" pitchFamily="34" charset="0"/>
              </a:rPr>
              <a:t>أَنْبِيَاءُ</a:t>
            </a:r>
            <a:r>
              <a:rPr lang="ar-JO" b="1" dirty="0">
                <a:solidFill>
                  <a:srgbClr val="FFC545"/>
                </a:solidFill>
                <a:effectLst>
                  <a:glow rad="279400">
                    <a:srgbClr val="000000">
                      <a:alpha val="75000"/>
                    </a:srgbClr>
                  </a:glow>
                  <a:outerShdw blurRad="38100" dist="38100" dir="2700000" algn="tl">
                    <a:srgbClr val="000000"/>
                  </a:outerShdw>
                </a:effectLst>
                <a:latin typeface="Arial" panose="020B0604020202020204" pitchFamily="34" charset="0"/>
                <a:ea typeface="ＭＳ Ｐゴシック" pitchFamily="34" charset="-128"/>
                <a:cs typeface="Arial" panose="020B0604020202020204" pitchFamily="34" charset="0"/>
              </a:rPr>
              <a:t>؟ أَلَعَلَّ الْجَمِيعَ</a:t>
            </a:r>
            <a:r>
              <a:rPr lang="ar-JO" b="1" dirty="0">
                <a:solidFill>
                  <a:srgbClr val="FFFFFF"/>
                </a:solidFill>
                <a:effectLst>
                  <a:glow rad="279400">
                    <a:srgbClr val="000000">
                      <a:alpha val="75000"/>
                    </a:srgbClr>
                  </a:glow>
                  <a:outerShdw blurRad="38100" dist="38100" dir="2700000" algn="tl">
                    <a:srgbClr val="000000"/>
                  </a:outerShdw>
                </a:effectLst>
                <a:latin typeface="Arial" panose="020B0604020202020204" pitchFamily="34" charset="0"/>
                <a:ea typeface="ＭＳ Ｐゴシック" pitchFamily="34" charset="-128"/>
                <a:cs typeface="Arial" panose="020B0604020202020204" pitchFamily="34" charset="0"/>
              </a:rPr>
              <a:t> مُعَلِّمُونَ</a:t>
            </a:r>
            <a:r>
              <a:rPr lang="ar-JO" b="1" dirty="0">
                <a:solidFill>
                  <a:srgbClr val="FFC545"/>
                </a:solidFill>
                <a:effectLst>
                  <a:glow rad="279400">
                    <a:srgbClr val="000000">
                      <a:alpha val="75000"/>
                    </a:srgbClr>
                  </a:glow>
                  <a:outerShdw blurRad="38100" dist="38100" dir="2700000" algn="tl">
                    <a:srgbClr val="000000"/>
                  </a:outerShdw>
                </a:effectLst>
                <a:latin typeface="Arial" panose="020B0604020202020204" pitchFamily="34" charset="0"/>
                <a:ea typeface="ＭＳ Ｐゴシック" pitchFamily="34" charset="-128"/>
                <a:cs typeface="Arial" panose="020B0604020202020204" pitchFamily="34" charset="0"/>
              </a:rPr>
              <a:t>؟ أَلَعَلَّ الْجَمِيعَ أَصْحَابُ</a:t>
            </a:r>
            <a:r>
              <a:rPr lang="ar-JO" b="1" dirty="0">
                <a:solidFill>
                  <a:srgbClr val="FFFFFF"/>
                </a:solidFill>
                <a:effectLst>
                  <a:glow rad="279400">
                    <a:srgbClr val="000000">
                      <a:alpha val="75000"/>
                    </a:srgbClr>
                  </a:glow>
                  <a:outerShdw blurRad="38100" dist="38100" dir="2700000" algn="tl">
                    <a:srgbClr val="000000"/>
                  </a:outerShdw>
                </a:effectLst>
                <a:latin typeface="Arial" panose="020B0604020202020204" pitchFamily="34" charset="0"/>
                <a:ea typeface="ＭＳ Ｐゴシック" pitchFamily="34" charset="-128"/>
                <a:cs typeface="Arial" panose="020B0604020202020204" pitchFamily="34" charset="0"/>
              </a:rPr>
              <a:t> قُوَّاتٍ</a:t>
            </a:r>
            <a:r>
              <a:rPr lang="ar-JO" b="1" dirty="0">
                <a:solidFill>
                  <a:srgbClr val="FFC545"/>
                </a:solidFill>
                <a:effectLst>
                  <a:glow rad="279400">
                    <a:srgbClr val="000000">
                      <a:alpha val="75000"/>
                    </a:srgbClr>
                  </a:glow>
                  <a:outerShdw blurRad="38100" dist="38100" dir="2700000" algn="tl">
                    <a:srgbClr val="000000"/>
                  </a:outerShdw>
                </a:effectLst>
                <a:latin typeface="Arial" panose="020B0604020202020204" pitchFamily="34" charset="0"/>
                <a:ea typeface="ＭＳ Ｐゴシック" pitchFamily="34" charset="-128"/>
                <a:cs typeface="Arial" panose="020B0604020202020204" pitchFamily="34" charset="0"/>
              </a:rPr>
              <a:t>؟ 30أَلَعَلَّ لِلْجَمِيعِ مَوَاهِبَ</a:t>
            </a:r>
            <a:r>
              <a:rPr lang="ar-JO" b="1" dirty="0">
                <a:solidFill>
                  <a:srgbClr val="FFFFFF"/>
                </a:solidFill>
                <a:effectLst>
                  <a:glow rad="279400">
                    <a:srgbClr val="000000">
                      <a:alpha val="75000"/>
                    </a:srgbClr>
                  </a:glow>
                  <a:outerShdw blurRad="38100" dist="38100" dir="2700000" algn="tl">
                    <a:srgbClr val="000000"/>
                  </a:outerShdw>
                </a:effectLst>
                <a:latin typeface="Arial" panose="020B0604020202020204" pitchFamily="34" charset="0"/>
                <a:ea typeface="ＭＳ Ｐゴシック" pitchFamily="34" charset="-128"/>
                <a:cs typeface="Arial" panose="020B0604020202020204" pitchFamily="34" charset="0"/>
              </a:rPr>
              <a:t> شِفَاءٍ</a:t>
            </a:r>
            <a:r>
              <a:rPr lang="ar-JO" b="1" dirty="0">
                <a:solidFill>
                  <a:srgbClr val="FFC545"/>
                </a:solidFill>
                <a:effectLst>
                  <a:glow rad="279400">
                    <a:srgbClr val="000000">
                      <a:alpha val="75000"/>
                    </a:srgbClr>
                  </a:glow>
                  <a:outerShdw blurRad="38100" dist="38100" dir="2700000" algn="tl">
                    <a:srgbClr val="000000"/>
                  </a:outerShdw>
                </a:effectLst>
                <a:latin typeface="Arial" panose="020B0604020202020204" pitchFamily="34" charset="0"/>
                <a:ea typeface="ＭＳ Ｐゴシック" pitchFamily="34" charset="-128"/>
                <a:cs typeface="Arial" panose="020B0604020202020204" pitchFamily="34" charset="0"/>
              </a:rPr>
              <a:t>؟ أَلَعَلَّ الْجَمِيعَ </a:t>
            </a:r>
            <a:r>
              <a:rPr lang="ar-JO" b="1" dirty="0">
                <a:solidFill>
                  <a:srgbClr val="FFFFFF"/>
                </a:solidFill>
                <a:effectLst>
                  <a:glow rad="279400">
                    <a:srgbClr val="000000">
                      <a:alpha val="75000"/>
                    </a:srgbClr>
                  </a:glow>
                  <a:outerShdw blurRad="38100" dist="38100" dir="2700000" algn="tl">
                    <a:srgbClr val="000000"/>
                  </a:outerShdw>
                </a:effectLst>
                <a:latin typeface="Arial" panose="020B0604020202020204" pitchFamily="34" charset="0"/>
                <a:ea typeface="ＭＳ Ｐゴシック" pitchFamily="34" charset="-128"/>
                <a:cs typeface="Arial" panose="020B0604020202020204" pitchFamily="34" charset="0"/>
              </a:rPr>
              <a:t>يَتَكَلَّمُونَ بِأَلْسِنَةٍ</a:t>
            </a:r>
            <a:r>
              <a:rPr lang="ar-JO" b="1" dirty="0">
                <a:solidFill>
                  <a:srgbClr val="FFC545"/>
                </a:solidFill>
                <a:effectLst>
                  <a:glow rad="279400">
                    <a:srgbClr val="000000">
                      <a:alpha val="75000"/>
                    </a:srgbClr>
                  </a:glow>
                  <a:outerShdw blurRad="38100" dist="38100" dir="2700000" algn="tl">
                    <a:srgbClr val="000000"/>
                  </a:outerShdw>
                </a:effectLst>
                <a:latin typeface="Arial" panose="020B0604020202020204" pitchFamily="34" charset="0"/>
                <a:ea typeface="ＭＳ Ｐゴシック" pitchFamily="34" charset="-128"/>
                <a:cs typeface="Arial" panose="020B0604020202020204" pitchFamily="34" charset="0"/>
              </a:rPr>
              <a:t>؟ أَلَعَلَّ الْجَمِيعَ</a:t>
            </a:r>
            <a:r>
              <a:rPr lang="ar-JO" b="1" dirty="0">
                <a:solidFill>
                  <a:srgbClr val="FFFFFF"/>
                </a:solidFill>
                <a:effectLst>
                  <a:glow rad="279400">
                    <a:srgbClr val="000000">
                      <a:alpha val="75000"/>
                    </a:srgbClr>
                  </a:glow>
                  <a:outerShdw blurRad="38100" dist="38100" dir="2700000" algn="tl">
                    <a:srgbClr val="000000"/>
                  </a:outerShdw>
                </a:effectLst>
                <a:latin typeface="Arial" panose="020B0604020202020204" pitchFamily="34" charset="0"/>
                <a:ea typeface="ＭＳ Ｐゴシック" pitchFamily="34" charset="-128"/>
                <a:cs typeface="Arial" panose="020B0604020202020204" pitchFamily="34" charset="0"/>
              </a:rPr>
              <a:t> يُتَرْجِمُونَ</a:t>
            </a:r>
            <a:r>
              <a:rPr lang="ar-JO" b="1" dirty="0">
                <a:solidFill>
                  <a:srgbClr val="FFC545"/>
                </a:solidFill>
                <a:effectLst>
                  <a:glow rad="279400">
                    <a:srgbClr val="000000">
                      <a:alpha val="75000"/>
                    </a:srgbClr>
                  </a:glow>
                  <a:outerShdw blurRad="38100" dist="38100" dir="2700000" algn="tl">
                    <a:srgbClr val="000000"/>
                  </a:outerShdw>
                </a:effectLst>
                <a:latin typeface="Arial" panose="020B0604020202020204" pitchFamily="34" charset="0"/>
                <a:ea typeface="ＭＳ Ｐゴシック" pitchFamily="34" charset="-128"/>
                <a:cs typeface="Arial" panose="020B0604020202020204" pitchFamily="34" charset="0"/>
              </a:rPr>
              <a:t>؟</a:t>
            </a:r>
            <a:endParaRPr lang="en-US" b="1" dirty="0">
              <a:solidFill>
                <a:srgbClr val="FFC545"/>
              </a:solidFill>
              <a:effectLst>
                <a:glow rad="279400">
                  <a:srgbClr val="000000">
                    <a:alpha val="75000"/>
                  </a:srgbClr>
                </a:glow>
                <a:outerShdw blurRad="38100" dist="38100" dir="2700000" algn="tl">
                  <a:srgbClr val="000000"/>
                </a:outerShdw>
              </a:effectLst>
              <a:latin typeface="Arial" panose="020B0604020202020204" pitchFamily="34" charset="0"/>
              <a:ea typeface="ＭＳ Ｐゴシック" pitchFamily="34" charset="-128"/>
              <a:cs typeface="Arial" panose="020B0604020202020204" pitchFamily="34" charset="0"/>
            </a:endParaRPr>
          </a:p>
          <a:p>
            <a:pPr algn="ctr">
              <a:defRPr/>
            </a:pPr>
            <a:endParaRPr lang="en-US" b="1" dirty="0">
              <a:solidFill>
                <a:srgbClr val="FFC545"/>
              </a:solidFill>
              <a:effectLst>
                <a:glow rad="279400">
                  <a:srgbClr val="000000">
                    <a:alpha val="75000"/>
                  </a:srgbClr>
                </a:glow>
                <a:outerShdw blurRad="38100" dist="38100" dir="2700000" algn="tl">
                  <a:srgbClr val="000000"/>
                </a:outerShdw>
              </a:effectLst>
              <a:latin typeface="Arial" panose="020B0604020202020204" pitchFamily="34" charset="0"/>
              <a:ea typeface="ＭＳ Ｐゴシック" pitchFamily="34" charset="-128"/>
              <a:cs typeface="Arial" panose="020B0604020202020204" pitchFamily="34" charset="0"/>
            </a:endParaRPr>
          </a:p>
        </p:txBody>
      </p:sp>
      <p:sp>
        <p:nvSpPr>
          <p:cNvPr id="9" name="Text Box 6"/>
          <p:cNvSpPr txBox="1">
            <a:spLocks noChangeArrowheads="1"/>
          </p:cNvSpPr>
          <p:nvPr/>
        </p:nvSpPr>
        <p:spPr bwMode="auto">
          <a:xfrm>
            <a:off x="8061325" y="115888"/>
            <a:ext cx="1082675" cy="457200"/>
          </a:xfrm>
          <a:prstGeom prst="rect">
            <a:avLst/>
          </a:prstGeom>
          <a:solidFill>
            <a:srgbClr val="000000"/>
          </a:solidFill>
          <a:ln>
            <a:noFill/>
          </a:ln>
        </p:spPr>
        <p:txBody>
          <a:bodyPr>
            <a:spAutoFit/>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algn="ctr" eaLnBrk="1" hangingPunct="1">
              <a:defRPr/>
            </a:pPr>
            <a:r>
              <a:rPr lang="ar-JO" sz="2400" b="1" dirty="0">
                <a:solidFill>
                  <a:schemeClr val="accent5"/>
                </a:solidFill>
                <a:latin typeface="Arial" panose="020B0604020202020204" pitchFamily="34" charset="0"/>
                <a:cs typeface="Arial" panose="020B0604020202020204" pitchFamily="34" charset="0"/>
              </a:rPr>
              <a:t>23</a:t>
            </a:r>
            <a:endParaRPr lang="en-US" sz="2400" b="1" dirty="0">
              <a:solidFill>
                <a:schemeClr val="accent5"/>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grpId="0" nodeType="click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by="(-#ppt_w*2)" calcmode="lin" valueType="num">
                                      <p:cBhvr rctx="PPT">
                                        <p:cTn id="7" dur="500" autoRev="1" fill="hold">
                                          <p:stCondLst>
                                            <p:cond delay="0"/>
                                          </p:stCondLst>
                                        </p:cTn>
                                        <p:tgtEl>
                                          <p:spTgt spid="6"/>
                                        </p:tgtEl>
                                        <p:attrNameLst>
                                          <p:attrName>ppt_w</p:attrName>
                                        </p:attrNameLst>
                                      </p:cBhvr>
                                    </p:anim>
                                    <p:anim by="(#ppt_w*0.50)" calcmode="lin" valueType="num">
                                      <p:cBhvr>
                                        <p:cTn id="8" dur="500" decel="50000" autoRev="1" fill="hold">
                                          <p:stCondLst>
                                            <p:cond delay="0"/>
                                          </p:stCondLst>
                                        </p:cTn>
                                        <p:tgtEl>
                                          <p:spTgt spid="6"/>
                                        </p:tgtEl>
                                        <p:attrNameLst>
                                          <p:attrName>ppt_x</p:attrName>
                                        </p:attrNameLst>
                                      </p:cBhvr>
                                    </p:anim>
                                    <p:anim from="(-#ppt_h/2)" to="(#ppt_y)" calcmode="lin" valueType="num">
                                      <p:cBhvr>
                                        <p:cTn id="9" dur="1000" fill="hold">
                                          <p:stCondLst>
                                            <p:cond delay="0"/>
                                          </p:stCondLst>
                                        </p:cTn>
                                        <p:tgtEl>
                                          <p:spTgt spid="6"/>
                                        </p:tgtEl>
                                        <p:attrNameLst>
                                          <p:attrName>ppt_y</p:attrName>
                                        </p:attrNameLst>
                                      </p:cBhvr>
                                    </p:anim>
                                    <p:animRot by="21600000">
                                      <p:cBhvr>
                                        <p:cTn id="10" dur="1000" fill="hold">
                                          <p:stCondLst>
                                            <p:cond delay="0"/>
                                          </p:stCondLst>
                                        </p:cTn>
                                        <p:tgtEl>
                                          <p:spTgt spid="6"/>
                                        </p:tgtEl>
                                        <p:attrNameLst>
                                          <p:attrName>r</p:attrName>
                                        </p:attrNameLst>
                                      </p:cBhvr>
                                    </p:animRo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0"/>
                                        <p:tgtEl>
                                          <p:spTgt spid="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76200" y="1828800"/>
            <a:ext cx="4351784" cy="4724400"/>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20000"/>
              </a:spcBef>
              <a:buClr>
                <a:srgbClr val="FFC545"/>
              </a:buClr>
            </a:pPr>
            <a:r>
              <a:rPr lang="ar-JO" sz="3200" b="1" u="sng" dirty="0">
                <a:solidFill>
                  <a:srgbClr val="000000"/>
                </a:solidFill>
                <a:latin typeface="Arial" panose="020B0604020202020204" pitchFamily="34" charset="0"/>
                <a:cs typeface="Arial" panose="020B0604020202020204" pitchFamily="34" charset="0"/>
              </a:rPr>
              <a:t>1 كورنثوس 12: 31</a:t>
            </a:r>
            <a:endParaRPr lang="ar-JO" altLang="ja-JP" sz="3200" b="1" dirty="0">
              <a:solidFill>
                <a:srgbClr val="000000"/>
              </a:solidFill>
              <a:latin typeface="Arial" panose="020B0604020202020204" pitchFamily="34" charset="0"/>
              <a:cs typeface="Arial" panose="020B0604020202020204" pitchFamily="34" charset="0"/>
            </a:endParaRPr>
          </a:p>
          <a:p>
            <a:pPr algn="r">
              <a:spcBef>
                <a:spcPct val="20000"/>
              </a:spcBef>
              <a:buClr>
                <a:srgbClr val="FFC545"/>
              </a:buClr>
            </a:pPr>
            <a:r>
              <a:rPr lang="ar-JO" sz="3200" b="1" dirty="0">
                <a:solidFill>
                  <a:srgbClr val="000000"/>
                </a:solidFill>
                <a:latin typeface="Arial" panose="020B0604020202020204" pitchFamily="34" charset="0"/>
                <a:cs typeface="Arial" panose="020B0604020202020204" pitchFamily="34" charset="0"/>
              </a:rPr>
              <a:t>وَلكِنْ جِدُّوا لِلْمَوَاهِبِ الْحُسْنَى</a:t>
            </a:r>
            <a:endParaRPr lang="en-US" sz="3200" b="1" dirty="0">
              <a:solidFill>
                <a:srgbClr val="000000"/>
              </a:solidFill>
              <a:latin typeface="Arial" panose="020B0604020202020204" pitchFamily="34" charset="0"/>
              <a:cs typeface="Arial" panose="020B0604020202020204" pitchFamily="34" charset="0"/>
            </a:endParaRPr>
          </a:p>
          <a:p>
            <a:pPr>
              <a:spcBef>
                <a:spcPct val="20000"/>
              </a:spcBef>
              <a:buClr>
                <a:srgbClr val="FFC545"/>
              </a:buClr>
            </a:pPr>
            <a:endParaRPr lang="en-US" sz="2000" b="1" dirty="0">
              <a:solidFill>
                <a:srgbClr val="000000"/>
              </a:solidFill>
              <a:latin typeface="Arial" panose="020B0604020202020204" pitchFamily="34" charset="0"/>
              <a:cs typeface="Arial" panose="020B0604020202020204" pitchFamily="34" charset="0"/>
            </a:endParaRPr>
          </a:p>
          <a:p>
            <a:pPr algn="r">
              <a:spcBef>
                <a:spcPct val="20000"/>
              </a:spcBef>
              <a:buClr>
                <a:srgbClr val="FFC545"/>
              </a:buClr>
            </a:pPr>
            <a:r>
              <a:rPr lang="ar-JO" altLang="ja-JP" sz="3200" b="1" dirty="0">
                <a:solidFill>
                  <a:srgbClr val="000000"/>
                </a:solidFill>
                <a:latin typeface="Arial" panose="020B0604020202020204" pitchFamily="34" charset="0"/>
                <a:cs typeface="Arial" panose="020B0604020202020204" pitchFamily="34" charset="0"/>
              </a:rPr>
              <a:t>الرغبة = جدوا جميعكم       (ضمير المخاطب الجمع)</a:t>
            </a:r>
            <a:endParaRPr lang="en-US" sz="3200" b="1" dirty="0">
              <a:solidFill>
                <a:srgbClr val="000000"/>
              </a:solidFill>
              <a:latin typeface="Arial" panose="020B0604020202020204" pitchFamily="34" charset="0"/>
              <a:cs typeface="Arial" panose="020B0604020202020204" pitchFamily="34" charset="0"/>
            </a:endParaRPr>
          </a:p>
          <a:p>
            <a:pPr algn="r">
              <a:spcBef>
                <a:spcPct val="20000"/>
              </a:spcBef>
              <a:buClr>
                <a:srgbClr val="FFC545"/>
              </a:buClr>
            </a:pPr>
            <a:r>
              <a:rPr lang="ar-JO" sz="3200" b="1" dirty="0">
                <a:solidFill>
                  <a:srgbClr val="000000"/>
                </a:solidFill>
                <a:latin typeface="Arial" panose="020B0604020202020204" pitchFamily="34" charset="0"/>
                <a:cs typeface="Arial" panose="020B0604020202020204" pitchFamily="34" charset="0"/>
              </a:rPr>
              <a:t>المواهب الحسنى = 12: 28</a:t>
            </a:r>
            <a:endParaRPr lang="en-US" sz="3200" b="1" dirty="0">
              <a:solidFill>
                <a:srgbClr val="000000"/>
              </a:solidFill>
              <a:latin typeface="Arial" panose="020B0604020202020204" pitchFamily="34" charset="0"/>
              <a:cs typeface="Arial" panose="020B0604020202020204" pitchFamily="34" charset="0"/>
            </a:endParaRPr>
          </a:p>
        </p:txBody>
      </p:sp>
      <p:pic>
        <p:nvPicPr>
          <p:cNvPr id="271362" name="Picture 7" descr="CUD0001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67200" y="1752600"/>
            <a:ext cx="4813300" cy="43449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1363" name="Picture 6" descr="CART0400"/>
          <p:cNvPicPr>
            <a:picLocks noGrp="1" noChangeAspect="1" noChangeArrowheads="1"/>
          </p:cNvPicPr>
          <p:nvPr>
            <p:ph sz="half" idx="4294967295"/>
          </p:nvPr>
        </p:nvPicPr>
        <p:blipFill>
          <a:blip r:embed="rId4">
            <a:extLst>
              <a:ext uri="{28A0092B-C50C-407E-A947-70E740481C1C}">
                <a14:useLocalDpi xmlns:a14="http://schemas.microsoft.com/office/drawing/2010/main"/>
              </a:ext>
            </a:extLst>
          </a:blip>
          <a:srcRect/>
          <a:stretch>
            <a:fillRect/>
          </a:stretch>
        </p:blipFill>
        <p:spPr>
          <a:xfrm>
            <a:off x="5510213" y="2320925"/>
            <a:ext cx="2084387" cy="3433763"/>
          </a:xfrm>
          <a:noFill/>
        </p:spPr>
      </p:pic>
      <p:sp>
        <p:nvSpPr>
          <p:cNvPr id="7" name="Text Box 6"/>
          <p:cNvSpPr txBox="1">
            <a:spLocks noChangeArrowheads="1"/>
          </p:cNvSpPr>
          <p:nvPr/>
        </p:nvSpPr>
        <p:spPr bwMode="auto">
          <a:xfrm>
            <a:off x="8061325" y="115888"/>
            <a:ext cx="1082675" cy="457200"/>
          </a:xfrm>
          <a:prstGeom prst="rect">
            <a:avLst/>
          </a:prstGeom>
          <a:solidFill>
            <a:srgbClr val="000000"/>
          </a:solidFill>
          <a:ln>
            <a:noFill/>
          </a:ln>
        </p:spPr>
        <p:txBody>
          <a:bodyPr>
            <a:spAutoFit/>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algn="ctr" eaLnBrk="1" hangingPunct="1">
              <a:defRPr/>
            </a:pPr>
            <a:r>
              <a:rPr lang="ar-JO" sz="2400" b="1" dirty="0">
                <a:solidFill>
                  <a:schemeClr val="accent5"/>
                </a:solidFill>
                <a:latin typeface="Arial" panose="020B0604020202020204" pitchFamily="34" charset="0"/>
                <a:cs typeface="Arial" panose="020B0604020202020204" pitchFamily="34" charset="0"/>
              </a:rPr>
              <a:t>23</a:t>
            </a:r>
            <a:endParaRPr lang="en-US" sz="2400" b="1" dirty="0">
              <a:solidFill>
                <a:schemeClr val="accent5"/>
              </a:solidFill>
              <a:latin typeface="Arial" panose="020B0604020202020204" pitchFamily="34" charset="0"/>
              <a:cs typeface="Arial" panose="020B0604020202020204" pitchFamily="34" charset="0"/>
            </a:endParaRPr>
          </a:p>
        </p:txBody>
      </p:sp>
      <p:sp>
        <p:nvSpPr>
          <p:cNvPr id="21506" name="Rectangle 2"/>
          <p:cNvSpPr>
            <a:spLocks noGrp="1" noChangeArrowheads="1"/>
          </p:cNvSpPr>
          <p:nvPr>
            <p:ph type="title" idx="4294967295"/>
          </p:nvPr>
        </p:nvSpPr>
        <p:spPr>
          <a:xfrm>
            <a:off x="38100" y="381000"/>
            <a:ext cx="8997950" cy="1066800"/>
          </a:xfrm>
        </p:spPr>
        <p:txBody>
          <a:bodyPr/>
          <a:lstStyle/>
          <a:p>
            <a:pPr>
              <a:defRPr/>
            </a:pPr>
            <a:r>
              <a:rPr lang="ar-JO" b="1" dirty="0">
                <a:effectLst>
                  <a:glow rad="279400">
                    <a:schemeClr val="tx1">
                      <a:alpha val="75000"/>
                    </a:schemeClr>
                  </a:glow>
                  <a:outerShdw blurRad="38100" dist="38100" dir="2700000" algn="tl">
                    <a:srgbClr val="000000"/>
                  </a:outerShdw>
                </a:effectLst>
                <a:latin typeface="Arial" panose="020B0604020202020204" pitchFamily="34" charset="0"/>
                <a:cs typeface="Arial" panose="020B0604020202020204" pitchFamily="34" charset="0"/>
              </a:rPr>
              <a:t>التشديد على المواهب التي تبني أكثر الأعضاء  (12: 31)</a:t>
            </a:r>
            <a:endParaRPr lang="en-US" b="1" dirty="0">
              <a:effectLst>
                <a:glow rad="279400">
                  <a:schemeClr val="tx1">
                    <a:alpha val="75000"/>
                  </a:schemeClr>
                </a:glow>
                <a:outerShdw blurRad="38100" dist="38100" dir="2700000" algn="tl">
                  <a:srgbClr val="000000"/>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wipe(down)">
                                      <p:cBhvr>
                                        <p:cTn id="7" dur="580">
                                          <p:stCondLst>
                                            <p:cond delay="0"/>
                                          </p:stCondLst>
                                        </p:cTn>
                                        <p:tgtEl>
                                          <p:spTgt spid="6">
                                            <p:bg/>
                                          </p:spTgt>
                                        </p:tgtEl>
                                      </p:cBhvr>
                                    </p:animEffect>
                                    <p:anim calcmode="lin" valueType="num">
                                      <p:cBhvr>
                                        <p:cTn id="8" dur="1822" tmFilter="0,0; 0.14,0.36; 0.43,0.73; 0.71,0.91; 1.0,1.0">
                                          <p:stCondLst>
                                            <p:cond delay="0"/>
                                          </p:stCondLst>
                                        </p:cTn>
                                        <p:tgtEl>
                                          <p:spTgt spid="6">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bg/>
                                          </p:spTgt>
                                        </p:tgtEl>
                                      </p:cBhvr>
                                      <p:to x="100000" y="60000"/>
                                    </p:animScale>
                                    <p:animScale>
                                      <p:cBhvr>
                                        <p:cTn id="14" dur="166" decel="50000">
                                          <p:stCondLst>
                                            <p:cond delay="676"/>
                                          </p:stCondLst>
                                        </p:cTn>
                                        <p:tgtEl>
                                          <p:spTgt spid="6">
                                            <p:bg/>
                                          </p:spTgt>
                                        </p:tgtEl>
                                      </p:cBhvr>
                                      <p:to x="100000" y="100000"/>
                                    </p:animScale>
                                    <p:animScale>
                                      <p:cBhvr>
                                        <p:cTn id="15" dur="26">
                                          <p:stCondLst>
                                            <p:cond delay="1312"/>
                                          </p:stCondLst>
                                        </p:cTn>
                                        <p:tgtEl>
                                          <p:spTgt spid="6">
                                            <p:bg/>
                                          </p:spTgt>
                                        </p:tgtEl>
                                      </p:cBhvr>
                                      <p:to x="100000" y="80000"/>
                                    </p:animScale>
                                    <p:animScale>
                                      <p:cBhvr>
                                        <p:cTn id="16" dur="166" decel="50000">
                                          <p:stCondLst>
                                            <p:cond delay="1338"/>
                                          </p:stCondLst>
                                        </p:cTn>
                                        <p:tgtEl>
                                          <p:spTgt spid="6">
                                            <p:bg/>
                                          </p:spTgt>
                                        </p:tgtEl>
                                      </p:cBhvr>
                                      <p:to x="100000" y="100000"/>
                                    </p:animScale>
                                    <p:animScale>
                                      <p:cBhvr>
                                        <p:cTn id="17" dur="26">
                                          <p:stCondLst>
                                            <p:cond delay="1642"/>
                                          </p:stCondLst>
                                        </p:cTn>
                                        <p:tgtEl>
                                          <p:spTgt spid="6">
                                            <p:bg/>
                                          </p:spTgt>
                                        </p:tgtEl>
                                      </p:cBhvr>
                                      <p:to x="100000" y="90000"/>
                                    </p:animScale>
                                    <p:animScale>
                                      <p:cBhvr>
                                        <p:cTn id="18" dur="166" decel="50000">
                                          <p:stCondLst>
                                            <p:cond delay="1668"/>
                                          </p:stCondLst>
                                        </p:cTn>
                                        <p:tgtEl>
                                          <p:spTgt spid="6">
                                            <p:bg/>
                                          </p:spTgt>
                                        </p:tgtEl>
                                      </p:cBhvr>
                                      <p:to x="100000" y="100000"/>
                                    </p:animScale>
                                    <p:animScale>
                                      <p:cBhvr>
                                        <p:cTn id="19" dur="26">
                                          <p:stCondLst>
                                            <p:cond delay="1808"/>
                                          </p:stCondLst>
                                        </p:cTn>
                                        <p:tgtEl>
                                          <p:spTgt spid="6">
                                            <p:bg/>
                                          </p:spTgt>
                                        </p:tgtEl>
                                      </p:cBhvr>
                                      <p:to x="100000" y="95000"/>
                                    </p:animScale>
                                    <p:animScale>
                                      <p:cBhvr>
                                        <p:cTn id="20" dur="166" decel="50000">
                                          <p:stCondLst>
                                            <p:cond delay="1834"/>
                                          </p:stCondLst>
                                        </p:cTn>
                                        <p:tgtEl>
                                          <p:spTgt spid="6">
                                            <p:bg/>
                                          </p:spTgt>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Effect transition="in" filter="wipe(down)">
                                      <p:cBhvr>
                                        <p:cTn id="23" dur="580">
                                          <p:stCondLst>
                                            <p:cond delay="0"/>
                                          </p:stCondLst>
                                        </p:cTn>
                                        <p:tgtEl>
                                          <p:spTgt spid="6">
                                            <p:txEl>
                                              <p:pRg st="0" end="0"/>
                                            </p:txEl>
                                          </p:spTgt>
                                        </p:tgtEl>
                                      </p:cBhvr>
                                    </p:animEffect>
                                    <p:anim calcmode="lin" valueType="num">
                                      <p:cBhvr>
                                        <p:cTn id="24"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xEl>
                                              <p:pRg st="0" end="0"/>
                                            </p:txEl>
                                          </p:spTgt>
                                        </p:tgtEl>
                                      </p:cBhvr>
                                      <p:to x="100000" y="60000"/>
                                    </p:animScale>
                                    <p:animScale>
                                      <p:cBhvr>
                                        <p:cTn id="30" dur="166" decel="50000">
                                          <p:stCondLst>
                                            <p:cond delay="676"/>
                                          </p:stCondLst>
                                        </p:cTn>
                                        <p:tgtEl>
                                          <p:spTgt spid="6">
                                            <p:txEl>
                                              <p:pRg st="0" end="0"/>
                                            </p:txEl>
                                          </p:spTgt>
                                        </p:tgtEl>
                                      </p:cBhvr>
                                      <p:to x="100000" y="100000"/>
                                    </p:animScale>
                                    <p:animScale>
                                      <p:cBhvr>
                                        <p:cTn id="31" dur="26">
                                          <p:stCondLst>
                                            <p:cond delay="1312"/>
                                          </p:stCondLst>
                                        </p:cTn>
                                        <p:tgtEl>
                                          <p:spTgt spid="6">
                                            <p:txEl>
                                              <p:pRg st="0" end="0"/>
                                            </p:txEl>
                                          </p:spTgt>
                                        </p:tgtEl>
                                      </p:cBhvr>
                                      <p:to x="100000" y="80000"/>
                                    </p:animScale>
                                    <p:animScale>
                                      <p:cBhvr>
                                        <p:cTn id="32" dur="166" decel="50000">
                                          <p:stCondLst>
                                            <p:cond delay="1338"/>
                                          </p:stCondLst>
                                        </p:cTn>
                                        <p:tgtEl>
                                          <p:spTgt spid="6">
                                            <p:txEl>
                                              <p:pRg st="0" end="0"/>
                                            </p:txEl>
                                          </p:spTgt>
                                        </p:tgtEl>
                                      </p:cBhvr>
                                      <p:to x="100000" y="100000"/>
                                    </p:animScale>
                                    <p:animScale>
                                      <p:cBhvr>
                                        <p:cTn id="33" dur="26">
                                          <p:stCondLst>
                                            <p:cond delay="1642"/>
                                          </p:stCondLst>
                                        </p:cTn>
                                        <p:tgtEl>
                                          <p:spTgt spid="6">
                                            <p:txEl>
                                              <p:pRg st="0" end="0"/>
                                            </p:txEl>
                                          </p:spTgt>
                                        </p:tgtEl>
                                      </p:cBhvr>
                                      <p:to x="100000" y="90000"/>
                                    </p:animScale>
                                    <p:animScale>
                                      <p:cBhvr>
                                        <p:cTn id="34" dur="166" decel="50000">
                                          <p:stCondLst>
                                            <p:cond delay="1668"/>
                                          </p:stCondLst>
                                        </p:cTn>
                                        <p:tgtEl>
                                          <p:spTgt spid="6">
                                            <p:txEl>
                                              <p:pRg st="0" end="0"/>
                                            </p:txEl>
                                          </p:spTgt>
                                        </p:tgtEl>
                                      </p:cBhvr>
                                      <p:to x="100000" y="100000"/>
                                    </p:animScale>
                                    <p:animScale>
                                      <p:cBhvr>
                                        <p:cTn id="35" dur="26">
                                          <p:stCondLst>
                                            <p:cond delay="1808"/>
                                          </p:stCondLst>
                                        </p:cTn>
                                        <p:tgtEl>
                                          <p:spTgt spid="6">
                                            <p:txEl>
                                              <p:pRg st="0" end="0"/>
                                            </p:txEl>
                                          </p:spTgt>
                                        </p:tgtEl>
                                      </p:cBhvr>
                                      <p:to x="100000" y="95000"/>
                                    </p:animScale>
                                    <p:animScale>
                                      <p:cBhvr>
                                        <p:cTn id="36" dur="166" decel="50000">
                                          <p:stCondLst>
                                            <p:cond delay="1834"/>
                                          </p:stCondLst>
                                        </p:cTn>
                                        <p:tgtEl>
                                          <p:spTgt spid="6">
                                            <p:txEl>
                                              <p:pRg st="0" end="0"/>
                                            </p:txEl>
                                          </p:spTgt>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wipe(down)">
                                      <p:cBhvr>
                                        <p:cTn id="39" dur="580">
                                          <p:stCondLst>
                                            <p:cond delay="0"/>
                                          </p:stCondLst>
                                        </p:cTn>
                                        <p:tgtEl>
                                          <p:spTgt spid="6">
                                            <p:txEl>
                                              <p:pRg st="1" end="1"/>
                                            </p:txEl>
                                          </p:spTgt>
                                        </p:tgtEl>
                                      </p:cBhvr>
                                    </p:animEffect>
                                    <p:anim calcmode="lin" valueType="num">
                                      <p:cBhvr>
                                        <p:cTn id="40"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xEl>
                                              <p:pRg st="1" end="1"/>
                                            </p:txEl>
                                          </p:spTgt>
                                        </p:tgtEl>
                                      </p:cBhvr>
                                      <p:to x="100000" y="60000"/>
                                    </p:animScale>
                                    <p:animScale>
                                      <p:cBhvr>
                                        <p:cTn id="46" dur="166" decel="50000">
                                          <p:stCondLst>
                                            <p:cond delay="676"/>
                                          </p:stCondLst>
                                        </p:cTn>
                                        <p:tgtEl>
                                          <p:spTgt spid="6">
                                            <p:txEl>
                                              <p:pRg st="1" end="1"/>
                                            </p:txEl>
                                          </p:spTgt>
                                        </p:tgtEl>
                                      </p:cBhvr>
                                      <p:to x="100000" y="100000"/>
                                    </p:animScale>
                                    <p:animScale>
                                      <p:cBhvr>
                                        <p:cTn id="47" dur="26">
                                          <p:stCondLst>
                                            <p:cond delay="1312"/>
                                          </p:stCondLst>
                                        </p:cTn>
                                        <p:tgtEl>
                                          <p:spTgt spid="6">
                                            <p:txEl>
                                              <p:pRg st="1" end="1"/>
                                            </p:txEl>
                                          </p:spTgt>
                                        </p:tgtEl>
                                      </p:cBhvr>
                                      <p:to x="100000" y="80000"/>
                                    </p:animScale>
                                    <p:animScale>
                                      <p:cBhvr>
                                        <p:cTn id="48" dur="166" decel="50000">
                                          <p:stCondLst>
                                            <p:cond delay="1338"/>
                                          </p:stCondLst>
                                        </p:cTn>
                                        <p:tgtEl>
                                          <p:spTgt spid="6">
                                            <p:txEl>
                                              <p:pRg st="1" end="1"/>
                                            </p:txEl>
                                          </p:spTgt>
                                        </p:tgtEl>
                                      </p:cBhvr>
                                      <p:to x="100000" y="100000"/>
                                    </p:animScale>
                                    <p:animScale>
                                      <p:cBhvr>
                                        <p:cTn id="49" dur="26">
                                          <p:stCondLst>
                                            <p:cond delay="1642"/>
                                          </p:stCondLst>
                                        </p:cTn>
                                        <p:tgtEl>
                                          <p:spTgt spid="6">
                                            <p:txEl>
                                              <p:pRg st="1" end="1"/>
                                            </p:txEl>
                                          </p:spTgt>
                                        </p:tgtEl>
                                      </p:cBhvr>
                                      <p:to x="100000" y="90000"/>
                                    </p:animScale>
                                    <p:animScale>
                                      <p:cBhvr>
                                        <p:cTn id="50" dur="166" decel="50000">
                                          <p:stCondLst>
                                            <p:cond delay="1668"/>
                                          </p:stCondLst>
                                        </p:cTn>
                                        <p:tgtEl>
                                          <p:spTgt spid="6">
                                            <p:txEl>
                                              <p:pRg st="1" end="1"/>
                                            </p:txEl>
                                          </p:spTgt>
                                        </p:tgtEl>
                                      </p:cBhvr>
                                      <p:to x="100000" y="100000"/>
                                    </p:animScale>
                                    <p:animScale>
                                      <p:cBhvr>
                                        <p:cTn id="51" dur="26">
                                          <p:stCondLst>
                                            <p:cond delay="1808"/>
                                          </p:stCondLst>
                                        </p:cTn>
                                        <p:tgtEl>
                                          <p:spTgt spid="6">
                                            <p:txEl>
                                              <p:pRg st="1" end="1"/>
                                            </p:txEl>
                                          </p:spTgt>
                                        </p:tgtEl>
                                      </p:cBhvr>
                                      <p:to x="100000" y="95000"/>
                                    </p:animScale>
                                    <p:animScale>
                                      <p:cBhvr>
                                        <p:cTn id="52" dur="166" decel="50000">
                                          <p:stCondLst>
                                            <p:cond delay="1834"/>
                                          </p:stCondLst>
                                        </p:cTn>
                                        <p:tgtEl>
                                          <p:spTgt spid="6">
                                            <p:txEl>
                                              <p:pRg st="1" end="1"/>
                                            </p:txEl>
                                          </p:spTgt>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Effect transition="in" filter="wipe(down)">
                                      <p:cBhvr>
                                        <p:cTn id="55" dur="580">
                                          <p:stCondLst>
                                            <p:cond delay="0"/>
                                          </p:stCondLst>
                                        </p:cTn>
                                        <p:tgtEl>
                                          <p:spTgt spid="6">
                                            <p:txEl>
                                              <p:pRg st="4" end="4"/>
                                            </p:txEl>
                                          </p:spTgt>
                                        </p:tgtEl>
                                      </p:cBhvr>
                                    </p:animEffect>
                                    <p:anim calcmode="lin" valueType="num">
                                      <p:cBhvr>
                                        <p:cTn id="56" dur="1822"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6">
                                            <p:txEl>
                                              <p:pRg st="4" end="4"/>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6">
                                            <p:txEl>
                                              <p:pRg st="4" end="4"/>
                                            </p:txEl>
                                          </p:spTgt>
                                        </p:tgtEl>
                                      </p:cBhvr>
                                      <p:to x="100000" y="60000"/>
                                    </p:animScale>
                                    <p:animScale>
                                      <p:cBhvr>
                                        <p:cTn id="62" dur="166" decel="50000">
                                          <p:stCondLst>
                                            <p:cond delay="676"/>
                                          </p:stCondLst>
                                        </p:cTn>
                                        <p:tgtEl>
                                          <p:spTgt spid="6">
                                            <p:txEl>
                                              <p:pRg st="4" end="4"/>
                                            </p:txEl>
                                          </p:spTgt>
                                        </p:tgtEl>
                                      </p:cBhvr>
                                      <p:to x="100000" y="100000"/>
                                    </p:animScale>
                                    <p:animScale>
                                      <p:cBhvr>
                                        <p:cTn id="63" dur="26">
                                          <p:stCondLst>
                                            <p:cond delay="1312"/>
                                          </p:stCondLst>
                                        </p:cTn>
                                        <p:tgtEl>
                                          <p:spTgt spid="6">
                                            <p:txEl>
                                              <p:pRg st="4" end="4"/>
                                            </p:txEl>
                                          </p:spTgt>
                                        </p:tgtEl>
                                      </p:cBhvr>
                                      <p:to x="100000" y="80000"/>
                                    </p:animScale>
                                    <p:animScale>
                                      <p:cBhvr>
                                        <p:cTn id="64" dur="166" decel="50000">
                                          <p:stCondLst>
                                            <p:cond delay="1338"/>
                                          </p:stCondLst>
                                        </p:cTn>
                                        <p:tgtEl>
                                          <p:spTgt spid="6">
                                            <p:txEl>
                                              <p:pRg st="4" end="4"/>
                                            </p:txEl>
                                          </p:spTgt>
                                        </p:tgtEl>
                                      </p:cBhvr>
                                      <p:to x="100000" y="100000"/>
                                    </p:animScale>
                                    <p:animScale>
                                      <p:cBhvr>
                                        <p:cTn id="65" dur="26">
                                          <p:stCondLst>
                                            <p:cond delay="1642"/>
                                          </p:stCondLst>
                                        </p:cTn>
                                        <p:tgtEl>
                                          <p:spTgt spid="6">
                                            <p:txEl>
                                              <p:pRg st="4" end="4"/>
                                            </p:txEl>
                                          </p:spTgt>
                                        </p:tgtEl>
                                      </p:cBhvr>
                                      <p:to x="100000" y="90000"/>
                                    </p:animScale>
                                    <p:animScale>
                                      <p:cBhvr>
                                        <p:cTn id="66" dur="166" decel="50000">
                                          <p:stCondLst>
                                            <p:cond delay="1668"/>
                                          </p:stCondLst>
                                        </p:cTn>
                                        <p:tgtEl>
                                          <p:spTgt spid="6">
                                            <p:txEl>
                                              <p:pRg st="4" end="4"/>
                                            </p:txEl>
                                          </p:spTgt>
                                        </p:tgtEl>
                                      </p:cBhvr>
                                      <p:to x="100000" y="100000"/>
                                    </p:animScale>
                                    <p:animScale>
                                      <p:cBhvr>
                                        <p:cTn id="67" dur="26">
                                          <p:stCondLst>
                                            <p:cond delay="1808"/>
                                          </p:stCondLst>
                                        </p:cTn>
                                        <p:tgtEl>
                                          <p:spTgt spid="6">
                                            <p:txEl>
                                              <p:pRg st="4" end="4"/>
                                            </p:txEl>
                                          </p:spTgt>
                                        </p:tgtEl>
                                      </p:cBhvr>
                                      <p:to x="100000" y="95000"/>
                                    </p:animScale>
                                    <p:animScale>
                                      <p:cBhvr>
                                        <p:cTn id="68" dur="166" decel="50000">
                                          <p:stCondLst>
                                            <p:cond delay="1834"/>
                                          </p:stCondLst>
                                        </p:cTn>
                                        <p:tgtEl>
                                          <p:spTgt spid="6">
                                            <p:txEl>
                                              <p:pRg st="4" end="4"/>
                                            </p:txEl>
                                          </p:spTgt>
                                        </p:tgtEl>
                                      </p:cBhvr>
                                      <p:to x="100000" y="100000"/>
                                    </p:animScale>
                                  </p:childTnLst>
                                </p:cTn>
                              </p:par>
                            </p:childTnLst>
                          </p:cTn>
                        </p:par>
                      </p:childTnLst>
                    </p:cTn>
                  </p:par>
                  <p:par>
                    <p:cTn id="69" fill="hold" nodeType="clickPar">
                      <p:stCondLst>
                        <p:cond delay="indefinite"/>
                      </p:stCondLst>
                      <p:childTnLst>
                        <p:par>
                          <p:cTn id="70" fill="hold" nodeType="withGroup">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21506"/>
                                        </p:tgtEl>
                                        <p:attrNameLst>
                                          <p:attrName>style.visibility</p:attrName>
                                        </p:attrNameLst>
                                      </p:cBhvr>
                                      <p:to>
                                        <p:strVal val="visible"/>
                                      </p:to>
                                    </p:set>
                                    <p:animEffect transition="in" filter="checkerboard(across)">
                                      <p:cBhvr>
                                        <p:cTn id="73"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2150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23850" y="333375"/>
            <a:ext cx="8229600" cy="990600"/>
          </a:xfrm>
          <a:solidFill>
            <a:srgbClr val="000409"/>
          </a:solidFill>
        </p:spPr>
        <p:txBody>
          <a:bodyPr/>
          <a:lstStyle/>
          <a:p>
            <a:pPr eaLnBrk="1" hangingPunct="1">
              <a:defRPr/>
            </a:pPr>
            <a:r>
              <a:rPr lang="ar-JO" b="1" dirty="0">
                <a:latin typeface="Arial" panose="020B0604020202020204" pitchFamily="34" charset="0"/>
                <a:cs typeface="Arial" panose="020B0604020202020204" pitchFamily="34" charset="0"/>
              </a:rPr>
              <a:t>هل هناك رسل اليوم؟</a:t>
            </a:r>
            <a:endParaRPr lang="en-US" b="1" dirty="0">
              <a:latin typeface="Arial" panose="020B0604020202020204" pitchFamily="34" charset="0"/>
              <a:cs typeface="Arial" panose="020B0604020202020204" pitchFamily="34" charset="0"/>
            </a:endParaRPr>
          </a:p>
        </p:txBody>
      </p:sp>
      <p:sp>
        <p:nvSpPr>
          <p:cNvPr id="241666" name="Text Box 4"/>
          <p:cNvSpPr txBox="1">
            <a:spLocks noChangeArrowheads="1"/>
          </p:cNvSpPr>
          <p:nvPr/>
        </p:nvSpPr>
        <p:spPr bwMode="auto">
          <a:xfrm>
            <a:off x="8543925" y="76200"/>
            <a:ext cx="530915" cy="46166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solidFill>
                  <a:srgbClr val="FFFFFF"/>
                </a:solidFill>
                <a:latin typeface="Arial" panose="020B0604020202020204" pitchFamily="34" charset="0"/>
                <a:cs typeface="Arial" panose="020B0604020202020204" pitchFamily="34" charset="0"/>
              </a:rPr>
              <a:t>20</a:t>
            </a:r>
            <a:endParaRPr lang="en-US" b="1" dirty="0">
              <a:solidFill>
                <a:srgbClr val="FFFFFF"/>
              </a:solidFill>
              <a:latin typeface="Arial" panose="020B0604020202020204" pitchFamily="34" charset="0"/>
              <a:cs typeface="Arial" panose="020B0604020202020204" pitchFamily="34" charset="0"/>
            </a:endParaRPr>
          </a:p>
        </p:txBody>
      </p:sp>
      <p:pic>
        <p:nvPicPr>
          <p:cNvPr id="241667" name="Picture 6" descr="12 apostl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8275" y="1628775"/>
            <a:ext cx="3378200" cy="5091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3779838" y="1844675"/>
            <a:ext cx="5184775" cy="4608513"/>
          </a:xfrm>
          <a:prstGeom prst="rect">
            <a:avLst/>
          </a:prstGeom>
          <a:noFill/>
          <a:ln>
            <a:noFill/>
          </a:ln>
          <a:effectLst>
            <a:outerShdw blurRad="63500" dist="35921" dir="2700000" algn="ctr" rotWithShape="0">
              <a:srgbClr val="000000">
                <a:alpha val="7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a:lst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mn-ea"/>
              </a:defRPr>
            </a:lvl5pPr>
            <a:lvl6pPr marL="25146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9pPr>
          </a:lstStyle>
          <a:p>
            <a:pPr marL="0" indent="0" algn="r" eaLnBrk="1" hangingPunct="1">
              <a:buClr>
                <a:srgbClr val="00CCFF"/>
              </a:buClr>
              <a:buFont typeface="Wingdings" charset="0"/>
              <a:buNone/>
              <a:defRPr/>
            </a:pPr>
            <a:r>
              <a:rPr lang="ar-JO" b="1" dirty="0">
                <a:solidFill>
                  <a:srgbClr val="FFFFFF"/>
                </a:solidFill>
                <a:latin typeface="Arial" panose="020B0604020202020204" pitchFamily="34" charset="0"/>
                <a:ea typeface="ＭＳ Ｐゴシック"/>
                <a:cs typeface="Arial" panose="020B0604020202020204" pitchFamily="34" charset="0"/>
              </a:rPr>
              <a:t>بيت الله (الكنيسة) هي:</a:t>
            </a:r>
            <a:endParaRPr lang="en-US" b="1" dirty="0">
              <a:solidFill>
                <a:srgbClr val="FFFFFF"/>
              </a:solidFill>
              <a:latin typeface="Arial" panose="020B0604020202020204" pitchFamily="34" charset="0"/>
              <a:ea typeface="ＭＳ Ｐゴシック"/>
              <a:cs typeface="Arial" panose="020B0604020202020204" pitchFamily="34" charset="0"/>
            </a:endParaRPr>
          </a:p>
          <a:p>
            <a:pPr marL="0" indent="0" eaLnBrk="1" hangingPunct="1">
              <a:buClr>
                <a:srgbClr val="00CCFF"/>
              </a:buClr>
              <a:buFont typeface="Wingdings" charset="0"/>
              <a:buNone/>
              <a:defRPr/>
            </a:pPr>
            <a:endParaRPr lang="en-US" sz="1400" b="1" dirty="0">
              <a:solidFill>
                <a:srgbClr val="FFFFFF"/>
              </a:solidFill>
              <a:latin typeface="Arial" panose="020B0604020202020204" pitchFamily="34" charset="0"/>
              <a:ea typeface="ＭＳ Ｐゴシック"/>
              <a:cs typeface="Arial" panose="020B0604020202020204" pitchFamily="34" charset="0"/>
            </a:endParaRPr>
          </a:p>
          <a:p>
            <a:pPr marL="0" indent="0" algn="r" eaLnBrk="1" hangingPunct="1">
              <a:buClr>
                <a:srgbClr val="00CCFF"/>
              </a:buClr>
              <a:buFont typeface="Wingdings" charset="0"/>
              <a:buNone/>
              <a:defRPr/>
            </a:pPr>
            <a:r>
              <a:rPr lang="ar-JO" b="1" dirty="0">
                <a:solidFill>
                  <a:srgbClr val="FFFF00"/>
                </a:solidFill>
                <a:latin typeface="Arial" panose="020B0604020202020204" pitchFamily="34" charset="0"/>
                <a:ea typeface="ＭＳ Ｐゴシック"/>
                <a:cs typeface="Arial" panose="020B0604020202020204" pitchFamily="34" charset="0"/>
              </a:rPr>
              <a:t>مبنيين على أساس الرسل </a:t>
            </a:r>
            <a:r>
              <a:rPr lang="ar-JO" b="1" dirty="0">
                <a:solidFill>
                  <a:srgbClr val="FFFFFF"/>
                </a:solidFill>
                <a:latin typeface="Arial" panose="020B0604020202020204" pitchFamily="34" charset="0"/>
                <a:ea typeface="ＭＳ Ｐゴシック"/>
                <a:cs typeface="Arial" panose="020B0604020202020204" pitchFamily="34" charset="0"/>
              </a:rPr>
              <a:t>والأنبياء ويسوع المسيح نفسه حجر الزاوية</a:t>
            </a:r>
            <a:endParaRPr lang="en-US" b="1" dirty="0">
              <a:solidFill>
                <a:srgbClr val="FFFFFF"/>
              </a:solidFill>
              <a:latin typeface="Arial" panose="020B0604020202020204" pitchFamily="34" charset="0"/>
              <a:ea typeface="ＭＳ Ｐゴシック"/>
              <a:cs typeface="Arial" panose="020B0604020202020204" pitchFamily="34" charset="0"/>
            </a:endParaRPr>
          </a:p>
          <a:p>
            <a:pPr marL="0" indent="0" algn="r" eaLnBrk="1" hangingPunct="1">
              <a:buClr>
                <a:srgbClr val="00CCFF"/>
              </a:buClr>
              <a:buFont typeface="Wingdings" charset="0"/>
              <a:buNone/>
              <a:defRPr/>
            </a:pPr>
            <a:r>
              <a:rPr lang="en-US" b="1" dirty="0">
                <a:solidFill>
                  <a:srgbClr val="FFFFFF"/>
                </a:solidFill>
                <a:latin typeface="Arial" panose="020B0604020202020204" pitchFamily="34" charset="0"/>
                <a:ea typeface="ＭＳ Ｐゴシック"/>
                <a:cs typeface="Arial" panose="020B0604020202020204" pitchFamily="34" charset="0"/>
              </a:rPr>
              <a:t>(</a:t>
            </a:r>
            <a:r>
              <a:rPr lang="ar-JO" b="1" dirty="0">
                <a:solidFill>
                  <a:srgbClr val="FFFFFF"/>
                </a:solidFill>
                <a:latin typeface="Arial" panose="020B0604020202020204" pitchFamily="34" charset="0"/>
                <a:ea typeface="ＭＳ Ｐゴシック"/>
                <a:cs typeface="Arial" panose="020B0604020202020204" pitchFamily="34" charset="0"/>
              </a:rPr>
              <a:t>أف 2: 20)</a:t>
            </a:r>
            <a:r>
              <a:rPr lang="en-US" b="1" dirty="0">
                <a:solidFill>
                  <a:srgbClr val="FFFFFF"/>
                </a:solidFill>
                <a:latin typeface="Arial" panose="020B0604020202020204" pitchFamily="34" charset="0"/>
                <a:ea typeface="ＭＳ Ｐゴシック"/>
                <a:cs typeface="Arial" panose="020B0604020202020204" pitchFamily="34"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026"/>
          <p:cNvSpPr>
            <a:spLocks noChangeArrowheads="1"/>
          </p:cNvSpPr>
          <p:nvPr/>
        </p:nvSpPr>
        <p:spPr bwMode="auto">
          <a:xfrm>
            <a:off x="0" y="0"/>
            <a:ext cx="9144000" cy="6858000"/>
          </a:xfrm>
          <a:prstGeom prst="rect">
            <a:avLst/>
          </a:prstGeom>
          <a:gradFill rotWithShape="0">
            <a:gsLst>
              <a:gs pos="0">
                <a:srgbClr val="808080"/>
              </a:gs>
              <a:gs pos="50000">
                <a:schemeClr val="tx2"/>
              </a:gs>
              <a:gs pos="100000">
                <a:srgbClr val="808080"/>
              </a:gs>
            </a:gsLst>
            <a:lin ang="2700000" scaled="1"/>
          </a:gra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pic>
        <p:nvPicPr>
          <p:cNvPr id="121858" name="Picture 1027" descr="Scribes and scrolls"/>
          <p:cNvPicPr>
            <a:picLocks noChangeAspect="1" noChangeArrowheads="1"/>
          </p:cNvPicPr>
          <p:nvPr/>
        </p:nvPicPr>
        <p:blipFill>
          <a:blip r:embed="rId3" cstate="print">
            <a:lum bright="-36000" contrast="-24000"/>
            <a:extLst>
              <a:ext uri="{28A0092B-C50C-407E-A947-70E740481C1C}">
                <a14:useLocalDpi xmlns:a14="http://schemas.microsoft.com/office/drawing/2010/main" val="0"/>
              </a:ext>
            </a:extLst>
          </a:blip>
          <a:srcRect/>
          <a:stretch>
            <a:fillRect/>
          </a:stretch>
        </p:blipFill>
        <p:spPr bwMode="auto">
          <a:xfrm>
            <a:off x="381000" y="0"/>
            <a:ext cx="8382000" cy="6926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7045" name="Text Box 1029"/>
          <p:cNvSpPr txBox="1">
            <a:spLocks noChangeArrowheads="1"/>
          </p:cNvSpPr>
          <p:nvPr/>
        </p:nvSpPr>
        <p:spPr bwMode="auto">
          <a:xfrm>
            <a:off x="381000" y="1600200"/>
            <a:ext cx="8223448" cy="3970318"/>
          </a:xfrm>
          <a:prstGeom prst="rect">
            <a:avLst/>
          </a:prstGeom>
          <a:noFill/>
          <a:ln w="9525">
            <a:noFill/>
            <a:miter lim="800000"/>
            <a:headEnd/>
            <a:tailEnd/>
          </a:ln>
          <a:effectLst/>
        </p:spPr>
        <p:txBody>
          <a:bodyPr wrap="square">
            <a:spAutoFit/>
          </a:bodyPr>
          <a:lstStyle/>
          <a:p>
            <a:pPr marL="536575" marR="0" lvl="0" indent="-536575" algn="r" defTabSz="914400" rtl="1" eaLnBrk="1" fontAlgn="base" latinLnBrk="0" hangingPunct="1">
              <a:lnSpc>
                <a:spcPct val="100000"/>
              </a:lnSpc>
              <a:spcBef>
                <a:spcPct val="0"/>
              </a:spcBef>
              <a:spcAft>
                <a:spcPct val="0"/>
              </a:spcAft>
              <a:buClr>
                <a:srgbClr val="FFFFFF"/>
              </a:buClr>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0"/>
                <a:cs typeface="Arial"/>
              </a:rPr>
              <a:t>أ. شخصية الله تتطلب الدقة فيما يتعلق بكلمته.</a:t>
            </a:r>
          </a:p>
          <a:p>
            <a:pPr marL="536575" marR="0" lvl="0" indent="-536575" algn="r" defTabSz="914400" rtl="1" eaLnBrk="1" fontAlgn="base" latinLnBrk="0" hangingPunct="1">
              <a:lnSpc>
                <a:spcPct val="100000"/>
              </a:lnSpc>
              <a:spcBef>
                <a:spcPct val="0"/>
              </a:spcBef>
              <a:spcAft>
                <a:spcPct val="0"/>
              </a:spcAft>
              <a:buClr>
                <a:srgbClr val="FFFFFF"/>
              </a:buClr>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0"/>
                <a:cs typeface="Arial"/>
              </a:rPr>
              <a:t>ب. تم إعدام الأنبياء الكذبة (تثنية 18: 21-22).</a:t>
            </a:r>
          </a:p>
          <a:p>
            <a:pPr marL="536575" marR="0" lvl="0" indent="-536575" algn="r" defTabSz="914400" rtl="1" eaLnBrk="1" fontAlgn="base" latinLnBrk="0" hangingPunct="1">
              <a:lnSpc>
                <a:spcPct val="100000"/>
              </a:lnSpc>
              <a:spcBef>
                <a:spcPct val="0"/>
              </a:spcBef>
              <a:spcAft>
                <a:spcPct val="0"/>
              </a:spcAft>
              <a:buClr>
                <a:srgbClr val="FFFFFF"/>
              </a:buClr>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0"/>
                <a:cs typeface="Arial"/>
              </a:rPr>
              <a:t>ت. يدّعي الكثيرون اليوم أنهم ينطقون بنبوءات من الله - لذلك يجب أن نكون قادرين على تمييز النبوات الحقيقية من الخاطئة.</a:t>
            </a:r>
          </a:p>
          <a:p>
            <a:pPr marL="536575" marR="0" lvl="0" indent="-536575" algn="r" defTabSz="914400" rtl="1" eaLnBrk="1" fontAlgn="base" latinLnBrk="0" hangingPunct="1">
              <a:lnSpc>
                <a:spcPct val="100000"/>
              </a:lnSpc>
              <a:spcBef>
                <a:spcPct val="0"/>
              </a:spcBef>
              <a:spcAft>
                <a:spcPct val="0"/>
              </a:spcAft>
              <a:buClr>
                <a:srgbClr val="FFFFFF"/>
              </a:buClr>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0"/>
                <a:cs typeface="Arial"/>
              </a:rPr>
              <a:t>ث. يأتي التجهيز  من خلال معرفة كلمة الله (2 تي 3: 16-17).</a:t>
            </a:r>
            <a:endParaRPr kumimoji="0" lang="en-US" sz="36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21860" name="Text Box 1030"/>
          <p:cNvSpPr txBox="1">
            <a:spLocks noChangeArrowheads="1"/>
          </p:cNvSpPr>
          <p:nvPr/>
        </p:nvSpPr>
        <p:spPr bwMode="auto">
          <a:xfrm>
            <a:off x="8061325" y="115888"/>
            <a:ext cx="10826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186</a:t>
            </a:r>
            <a:endParaRPr kumimoji="0" lang="en-US"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87047" name="Rectangle 1031"/>
          <p:cNvSpPr>
            <a:spLocks noGrp="1" noChangeArrowheads="1"/>
          </p:cNvSpPr>
          <p:nvPr>
            <p:ph type="title" idx="4294967295"/>
          </p:nvPr>
        </p:nvSpPr>
        <p:spPr>
          <a:xfrm>
            <a:off x="304800" y="168275"/>
            <a:ext cx="7620000" cy="769441"/>
          </a:xfrm>
          <a:effectLst>
            <a:outerShdw blurRad="63500" dist="107763" dir="18900000" algn="ctr" rotWithShape="0">
              <a:srgbClr val="FF0000">
                <a:alpha val="74998"/>
              </a:srgbClr>
            </a:outerShdw>
          </a:effectLst>
        </p:spPr>
        <p:txBody>
          <a:bodyPr anchor="t">
            <a:spAutoFit/>
          </a:bodyPr>
          <a:lstStyle/>
          <a:p>
            <a:pPr algn="l" eaLnBrk="1" hangingPunct="1">
              <a:spcBef>
                <a:spcPct val="50000"/>
              </a:spcBef>
              <a:defRPr/>
            </a:pPr>
            <a:r>
              <a:rPr lang="ar-JO" b="1" dirty="0">
                <a:solidFill>
                  <a:schemeClr val="bg1"/>
                </a:solidFill>
                <a:effectLst>
                  <a:outerShdw blurRad="38100" dist="38100" dir="2700000" algn="tl">
                    <a:srgbClr val="808080"/>
                  </a:outerShdw>
                </a:effectLst>
                <a:ea typeface="ＭＳ Ｐゴシック" charset="0"/>
                <a:cs typeface="Arial"/>
              </a:rPr>
              <a:t>لماذا متطلبات النبوءة الحقيقية ضرورية؟</a:t>
            </a:r>
            <a:endParaRPr lang="en-US" b="1" dirty="0">
              <a:solidFill>
                <a:schemeClr val="bg1"/>
              </a:solidFill>
              <a:effectLst>
                <a:outerShdw blurRad="38100" dist="38100" dir="2700000" algn="tl">
                  <a:srgbClr val="808080"/>
                </a:outerShdw>
              </a:effectLst>
              <a:latin typeface="Arial"/>
              <a:ea typeface="ＭＳ Ｐゴシック" charset="0"/>
              <a:cs typeface="Arial"/>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descr="Purple mesh"/>
          <p:cNvSpPr>
            <a:spLocks noChangeArrowheads="1"/>
          </p:cNvSpPr>
          <p:nvPr/>
        </p:nvSpPr>
        <p:spPr bwMode="auto">
          <a:xfrm>
            <a:off x="0" y="0"/>
            <a:ext cx="9144000" cy="6858000"/>
          </a:xfrm>
          <a:prstGeom prst="rect">
            <a:avLst/>
          </a:prstGeom>
          <a:blipFill dpi="0" rotWithShape="0">
            <a:blip r:embed="rId3" cstate="print"/>
            <a:srcRect/>
            <a:tile tx="0" ty="0" sx="100000" sy="100000" flip="none" algn="tl"/>
          </a:blip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7411" name="Text Box 3"/>
          <p:cNvSpPr txBox="1">
            <a:spLocks noChangeArrowheads="1"/>
          </p:cNvSpPr>
          <p:nvPr/>
        </p:nvSpPr>
        <p:spPr bwMode="auto">
          <a:xfrm>
            <a:off x="609600" y="1524000"/>
            <a:ext cx="8001000" cy="280076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ctr" defTabSz="914400" rtl="1" eaLnBrk="1" fontAlgn="base" latinLnBrk="0" hangingPunct="1">
              <a:lnSpc>
                <a:spcPct val="100000"/>
              </a:lnSpc>
              <a:spcBef>
                <a:spcPct val="50000"/>
              </a:spcBef>
              <a:spcAft>
                <a:spcPct val="0"/>
              </a:spcAft>
              <a:buClrTx/>
              <a:buSzTx/>
              <a:buFontTx/>
              <a:buNone/>
              <a:tabLst/>
              <a:defRPr/>
            </a:pPr>
            <a:r>
              <a:rPr kumimoji="0" lang="ar-JO" sz="4400" b="1" i="1" u="none" strike="noStrike" kern="1200" cap="none" spc="0" normalizeH="0" baseline="0" noProof="0" dirty="0">
                <a:ln>
                  <a:noFill/>
                </a:ln>
                <a:solidFill>
                  <a:srgbClr val="FFFFFF"/>
                </a:solidFill>
                <a:effectLst/>
                <a:uLnTx/>
                <a:uFillTx/>
                <a:latin typeface="Arial"/>
                <a:ea typeface="ＭＳ Ｐゴシック" charset="0"/>
                <a:cs typeface="Arial"/>
              </a:rPr>
              <a:t>كل الكتاب هو موحى به من الله، ونافع للتعليم والتوبيخ، للتقويم والتأديب الذي في البر</a:t>
            </a:r>
            <a:r>
              <a:rPr lang="ar-JO" sz="4400" b="1" i="1" dirty="0">
                <a:solidFill>
                  <a:srgbClr val="FFFFFF"/>
                </a:solidFill>
                <a:latin typeface="Arial"/>
                <a:cs typeface="Arial"/>
              </a:rPr>
              <a:t> </a:t>
            </a:r>
            <a:r>
              <a:rPr kumimoji="0" lang="ar-JO" sz="4400" b="1" i="1" u="none" strike="noStrike" kern="1200" cap="none" spc="0" normalizeH="0" baseline="0" noProof="0" dirty="0">
                <a:ln>
                  <a:noFill/>
                </a:ln>
                <a:solidFill>
                  <a:srgbClr val="FFFFFF"/>
                </a:solidFill>
                <a:effectLst/>
                <a:uLnTx/>
                <a:uFillTx/>
                <a:latin typeface="Arial"/>
                <a:ea typeface="ＭＳ Ｐゴシック" charset="0"/>
                <a:cs typeface="Arial"/>
              </a:rPr>
              <a:t>لكي يكون إنسان الله كاملًا، متأهبًا لكل عمل صالح.</a:t>
            </a:r>
            <a:endParaRPr kumimoji="0" lang="en-US" sz="4400" b="1" i="1"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7413" name="Text Box 5"/>
          <p:cNvSpPr txBox="1">
            <a:spLocks noChangeArrowheads="1"/>
          </p:cNvSpPr>
          <p:nvPr/>
        </p:nvSpPr>
        <p:spPr bwMode="auto">
          <a:xfrm>
            <a:off x="179512" y="5943600"/>
            <a:ext cx="8812088" cy="58420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a:ea typeface="ＭＳ Ｐゴシック" charset="0"/>
                <a:cs typeface="Arial"/>
              </a:rPr>
              <a:t>2 تيموثاوس 3: 16-17</a:t>
            </a:r>
            <a:endParaRPr kumimoji="0" lang="en-US" sz="32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7414" name="Rectangle 6"/>
          <p:cNvSpPr>
            <a:spLocks noGrp="1" noChangeArrowheads="1"/>
          </p:cNvSpPr>
          <p:nvPr>
            <p:ph type="title" idx="4294967295"/>
          </p:nvPr>
        </p:nvSpPr>
        <p:spPr>
          <a:xfrm>
            <a:off x="0" y="274638"/>
            <a:ext cx="9144000" cy="701675"/>
          </a:xfrm>
          <a:solidFill>
            <a:srgbClr val="FF0000"/>
          </a:solidFill>
          <a:effectLst>
            <a:outerShdw blurRad="63500" dist="107763" dir="2700000" algn="ctr" rotWithShape="0">
              <a:schemeClr val="tx1">
                <a:alpha val="74998"/>
              </a:schemeClr>
            </a:outerShdw>
          </a:effectLst>
        </p:spPr>
        <p:txBody>
          <a:bodyPr anchor="t">
            <a:spAutoFit/>
          </a:bodyPr>
          <a:lstStyle/>
          <a:p>
            <a:pPr rtl="1" eaLnBrk="1" hangingPunct="1">
              <a:spcBef>
                <a:spcPct val="50000"/>
              </a:spcBef>
              <a:defRPr/>
            </a:pPr>
            <a:r>
              <a:rPr lang="ar-JO" sz="4000" b="1" dirty="0">
                <a:solidFill>
                  <a:schemeClr val="bg1"/>
                </a:solidFill>
                <a:effectLst>
                  <a:outerShdw blurRad="38100" dist="38100" dir="2700000" algn="tl">
                    <a:srgbClr val="000000"/>
                  </a:outerShdw>
                </a:effectLst>
                <a:ea typeface="ＭＳ Ｐゴシック" charset="0"/>
                <a:cs typeface="Arial"/>
              </a:rPr>
              <a:t>لماذا كلمة الله مفعمة بالحيوية جداً؟</a:t>
            </a:r>
            <a:endParaRPr lang="en-US" sz="4000" b="1" dirty="0">
              <a:solidFill>
                <a:schemeClr val="bg1"/>
              </a:solidFill>
              <a:effectLst>
                <a:outerShdw blurRad="38100" dist="38100" dir="2700000" algn="tl">
                  <a:srgbClr val="000000"/>
                </a:outerShdw>
              </a:effectLst>
              <a:latin typeface="Arial"/>
              <a:ea typeface="ＭＳ Ｐゴシック" charset="0"/>
              <a:cs typeface="Arial"/>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5" name="Picture 2" descr="DSS"/>
          <p:cNvPicPr>
            <a:picLocks noChangeAspect="1" noChangeArrowheads="1"/>
          </p:cNvPicPr>
          <p:nvPr/>
        </p:nvPicPr>
        <p:blipFill>
          <a:blip r:embed="rId3" cstate="print">
            <a:lum bright="-48000"/>
            <a:extLst>
              <a:ext uri="{28A0092B-C50C-407E-A947-70E740481C1C}">
                <a14:useLocalDpi xmlns:a14="http://schemas.microsoft.com/office/drawing/2010/main" val="0"/>
              </a:ext>
            </a:extLst>
          </a:blip>
          <a:srcRect/>
          <a:stretch>
            <a:fillRect/>
          </a:stretch>
        </p:blipFill>
        <p:spPr bwMode="auto">
          <a:xfrm>
            <a:off x="-228600" y="-42863"/>
            <a:ext cx="9372600" cy="6900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228600" y="1628775"/>
            <a:ext cx="4343400" cy="707886"/>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marL="914400" marR="0" lvl="0" indent="-914400" algn="ctr" defTabSz="914400" rtl="1" eaLnBrk="1" fontAlgn="base" latinLnBrk="0" hangingPunct="1">
              <a:lnSpc>
                <a:spcPct val="100000"/>
              </a:lnSpc>
              <a:spcBef>
                <a:spcPct val="0"/>
              </a:spcBef>
              <a:spcAft>
                <a:spcPct val="0"/>
              </a:spcAft>
              <a:buClrTx/>
              <a:buSzTx/>
              <a:buFontTx/>
              <a:buNone/>
              <a:tabLst/>
              <a:defRPr/>
            </a:pPr>
            <a:r>
              <a:rPr kumimoji="0" lang="ar-JO" sz="4000" b="1"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الكتابيين</a:t>
            </a:r>
            <a:endParaRPr kumimoji="0" lang="en-US" sz="3200" b="1" i="1"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3557" name="Rectangle 5"/>
          <p:cNvSpPr>
            <a:spLocks noGrp="1" noChangeArrowheads="1"/>
          </p:cNvSpPr>
          <p:nvPr>
            <p:ph type="title" idx="4294967295"/>
          </p:nvPr>
        </p:nvSpPr>
        <p:spPr>
          <a:xfrm>
            <a:off x="-228600" y="501650"/>
            <a:ext cx="9296400" cy="914400"/>
          </a:xfrm>
          <a:gradFill rotWithShape="0">
            <a:gsLst>
              <a:gs pos="0">
                <a:schemeClr val="tx2">
                  <a:alpha val="3999"/>
                </a:schemeClr>
              </a:gs>
              <a:gs pos="100000">
                <a:schemeClr val="tx2">
                  <a:gamma/>
                  <a:shade val="46275"/>
                  <a:invGamma/>
                  <a:alpha val="3999"/>
                </a:schemeClr>
              </a:gs>
            </a:gsLst>
            <a:lin ang="5400000" scaled="1"/>
          </a:gradFill>
          <a:effectLst>
            <a:outerShdw blurRad="63500" dist="35921" dir="2700000" algn="ctr" rotWithShape="0">
              <a:schemeClr val="tx2">
                <a:alpha val="74998"/>
              </a:schemeClr>
            </a:outerShdw>
          </a:effectLst>
        </p:spPr>
        <p:txBody>
          <a:bodyPr/>
          <a:lstStyle/>
          <a:p>
            <a:pPr rtl="1" eaLnBrk="1" hangingPunct="1">
              <a:defRPr/>
            </a:pPr>
            <a:r>
              <a:rPr lang="ar-JO" sz="4800" b="1" dirty="0">
                <a:solidFill>
                  <a:schemeClr val="bg1"/>
                </a:solidFill>
                <a:latin typeface="Arial" panose="020B0604020202020204" pitchFamily="34" charset="0"/>
                <a:ea typeface="ＭＳ Ｐゴシック" charset="0"/>
                <a:cs typeface="Arial" panose="020B0604020202020204" pitchFamily="34" charset="0"/>
              </a:rPr>
              <a:t>كيف يختلف الأنبياء؟</a:t>
            </a:r>
            <a:endParaRPr lang="en-US" sz="4800" dirty="0">
              <a:latin typeface="Arial" panose="020B0604020202020204" pitchFamily="34" charset="0"/>
              <a:ea typeface="ＭＳ Ｐゴシック" charset="0"/>
              <a:cs typeface="Arial" panose="020B0604020202020204" pitchFamily="34" charset="0"/>
            </a:endParaRPr>
          </a:p>
        </p:txBody>
      </p:sp>
      <p:sp>
        <p:nvSpPr>
          <p:cNvPr id="23558" name="Text Box 6"/>
          <p:cNvSpPr txBox="1">
            <a:spLocks noChangeArrowheads="1"/>
          </p:cNvSpPr>
          <p:nvPr/>
        </p:nvSpPr>
        <p:spPr bwMode="auto">
          <a:xfrm>
            <a:off x="4572000" y="1628775"/>
            <a:ext cx="4572000" cy="7016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marL="914400" marR="0" lvl="0" indent="-914400" algn="ctr" defTabSz="914400" rtl="1" eaLnBrk="1" fontAlgn="base" latinLnBrk="0" hangingPunct="1">
              <a:lnSpc>
                <a:spcPct val="100000"/>
              </a:lnSpc>
              <a:spcBef>
                <a:spcPct val="0"/>
              </a:spcBef>
              <a:spcAft>
                <a:spcPct val="0"/>
              </a:spcAft>
              <a:buClrTx/>
              <a:buSzTx/>
              <a:buFontTx/>
              <a:buNone/>
              <a:tabLst/>
              <a:defRPr/>
            </a:pPr>
            <a:r>
              <a:rPr kumimoji="0" lang="ar-JO" sz="4000" b="1"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الوثنيين</a:t>
            </a:r>
            <a:endParaRPr kumimoji="0" lang="en-US" sz="3200" b="1" i="1"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3559" name="Text Box 7"/>
          <p:cNvSpPr txBox="1">
            <a:spLocks noChangeArrowheads="1"/>
          </p:cNvSpPr>
          <p:nvPr/>
        </p:nvSpPr>
        <p:spPr bwMode="auto">
          <a:xfrm>
            <a:off x="-228600" y="2635250"/>
            <a:ext cx="43434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marL="914400" marR="0" lvl="0" indent="-914400" algn="ctr" defTabSz="914400" rtl="1"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غير مرغوب فيهم</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3560" name="Text Box 8"/>
          <p:cNvSpPr txBox="1">
            <a:spLocks noChangeArrowheads="1"/>
          </p:cNvSpPr>
          <p:nvPr/>
        </p:nvSpPr>
        <p:spPr bwMode="auto">
          <a:xfrm>
            <a:off x="4572000" y="2635250"/>
            <a:ext cx="45720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marL="914400" marR="0" lvl="0" indent="-914400" algn="ctr" defTabSz="914400" rtl="1"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عرافة</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3561" name="Text Box 9"/>
          <p:cNvSpPr txBox="1">
            <a:spLocks noChangeArrowheads="1"/>
          </p:cNvSpPr>
          <p:nvPr/>
        </p:nvSpPr>
        <p:spPr bwMode="auto">
          <a:xfrm>
            <a:off x="-228600" y="3625850"/>
            <a:ext cx="43434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marL="914400" marR="0" lvl="0" indent="-914400" algn="ctr" defTabSz="914400" rtl="1"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دعوة إلهية</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3562" name="Text Box 10"/>
          <p:cNvSpPr txBox="1">
            <a:spLocks noChangeArrowheads="1"/>
          </p:cNvSpPr>
          <p:nvPr/>
        </p:nvSpPr>
        <p:spPr bwMode="auto">
          <a:xfrm>
            <a:off x="4572000" y="3625850"/>
            <a:ext cx="45720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marL="914400" marR="0" lvl="0" indent="-914400" algn="ctr" defTabSz="914400" rtl="1"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أنبياء من ذاتهم</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3564" name="Text Box 12"/>
          <p:cNvSpPr txBox="1">
            <a:spLocks noChangeArrowheads="1"/>
          </p:cNvSpPr>
          <p:nvPr/>
        </p:nvSpPr>
        <p:spPr bwMode="auto">
          <a:xfrm>
            <a:off x="-228600" y="4616450"/>
            <a:ext cx="43434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marL="914400" marR="0" lvl="0" indent="-914400" algn="ctr" defTabSz="914400" rtl="1"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في أي مكان</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3565" name="Text Box 13"/>
          <p:cNvSpPr txBox="1">
            <a:spLocks noChangeArrowheads="1"/>
          </p:cNvSpPr>
          <p:nvPr/>
        </p:nvSpPr>
        <p:spPr bwMode="auto">
          <a:xfrm>
            <a:off x="4572000" y="4616450"/>
            <a:ext cx="4572000"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marL="914400" marR="0" lvl="0" indent="-914400" algn="ctr" defTabSz="914400" rtl="1"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مكان العبادة</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3566" name="Text Box 14"/>
          <p:cNvSpPr txBox="1">
            <a:spLocks noChangeArrowheads="1"/>
          </p:cNvSpPr>
          <p:nvPr/>
        </p:nvSpPr>
        <p:spPr bwMode="auto">
          <a:xfrm>
            <a:off x="-228600" y="5607050"/>
            <a:ext cx="4343400" cy="646331"/>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marL="914400" marR="0" lvl="0" indent="-914400" algn="ctr" defTabSz="914400" rtl="1"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كلام علم (الكشف الفوري)</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3567" name="Text Box 15"/>
          <p:cNvSpPr txBox="1">
            <a:spLocks noChangeArrowheads="1"/>
          </p:cNvSpPr>
          <p:nvPr/>
        </p:nvSpPr>
        <p:spPr bwMode="auto">
          <a:xfrm>
            <a:off x="4572000" y="5607050"/>
            <a:ext cx="4572000" cy="641350"/>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marL="914400" marR="0" lvl="0" indent="-914400" algn="ctr" defTabSz="914400" rtl="1"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تنجيم</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23569" name="Text Box 17"/>
          <p:cNvSpPr txBox="1">
            <a:spLocks noChangeArrowheads="1"/>
          </p:cNvSpPr>
          <p:nvPr/>
        </p:nvSpPr>
        <p:spPr bwMode="auto">
          <a:xfrm>
            <a:off x="7772400" y="0"/>
            <a:ext cx="1371600" cy="457200"/>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marL="914400" marR="0" lvl="0" indent="-91440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186أ-ب</a:t>
            </a:r>
            <a:endParaRPr kumimoji="0" lang="en-US" sz="24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3559"/>
                                        </p:tgtEl>
                                        <p:attrNameLst>
                                          <p:attrName>style.visibility</p:attrName>
                                        </p:attrNameLst>
                                      </p:cBhvr>
                                      <p:to>
                                        <p:strVal val="visible"/>
                                      </p:to>
                                    </p:set>
                                    <p:anim calcmode="lin" valueType="num">
                                      <p:cBhvr>
                                        <p:cTn id="7" dur="1000" fill="hold"/>
                                        <p:tgtEl>
                                          <p:spTgt spid="23559"/>
                                        </p:tgtEl>
                                        <p:attrNameLst>
                                          <p:attrName>ppt_w</p:attrName>
                                        </p:attrNameLst>
                                      </p:cBhvr>
                                      <p:tavLst>
                                        <p:tav tm="0">
                                          <p:val>
                                            <p:fltVal val="0"/>
                                          </p:val>
                                        </p:tav>
                                        <p:tav tm="100000">
                                          <p:val>
                                            <p:strVal val="#ppt_w"/>
                                          </p:val>
                                        </p:tav>
                                      </p:tavLst>
                                    </p:anim>
                                    <p:anim calcmode="lin" valueType="num">
                                      <p:cBhvr>
                                        <p:cTn id="8" dur="1000" fill="hold"/>
                                        <p:tgtEl>
                                          <p:spTgt spid="23559"/>
                                        </p:tgtEl>
                                        <p:attrNameLst>
                                          <p:attrName>ppt_h</p:attrName>
                                        </p:attrNameLst>
                                      </p:cBhvr>
                                      <p:tavLst>
                                        <p:tav tm="0">
                                          <p:val>
                                            <p:fltVal val="0"/>
                                          </p:val>
                                        </p:tav>
                                        <p:tav tm="100000">
                                          <p:val>
                                            <p:strVal val="#ppt_h"/>
                                          </p:val>
                                        </p:tav>
                                      </p:tavLst>
                                    </p:anim>
                                    <p:anim calcmode="lin" valueType="num">
                                      <p:cBhvr>
                                        <p:cTn id="9" dur="1000" fill="hold"/>
                                        <p:tgtEl>
                                          <p:spTgt spid="2355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355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3560"/>
                                        </p:tgtEl>
                                        <p:attrNameLst>
                                          <p:attrName>style.visibility</p:attrName>
                                        </p:attrNameLst>
                                      </p:cBhvr>
                                      <p:to>
                                        <p:strVal val="visible"/>
                                      </p:to>
                                    </p:set>
                                    <p:anim calcmode="lin" valueType="num">
                                      <p:cBhvr>
                                        <p:cTn id="15" dur="1000" fill="hold"/>
                                        <p:tgtEl>
                                          <p:spTgt spid="23560"/>
                                        </p:tgtEl>
                                        <p:attrNameLst>
                                          <p:attrName>ppt_w</p:attrName>
                                        </p:attrNameLst>
                                      </p:cBhvr>
                                      <p:tavLst>
                                        <p:tav tm="0">
                                          <p:val>
                                            <p:fltVal val="0"/>
                                          </p:val>
                                        </p:tav>
                                        <p:tav tm="100000">
                                          <p:val>
                                            <p:strVal val="#ppt_w"/>
                                          </p:val>
                                        </p:tav>
                                      </p:tavLst>
                                    </p:anim>
                                    <p:anim calcmode="lin" valueType="num">
                                      <p:cBhvr>
                                        <p:cTn id="16" dur="1000" fill="hold"/>
                                        <p:tgtEl>
                                          <p:spTgt spid="23560"/>
                                        </p:tgtEl>
                                        <p:attrNameLst>
                                          <p:attrName>ppt_h</p:attrName>
                                        </p:attrNameLst>
                                      </p:cBhvr>
                                      <p:tavLst>
                                        <p:tav tm="0">
                                          <p:val>
                                            <p:fltVal val="0"/>
                                          </p:val>
                                        </p:tav>
                                        <p:tav tm="100000">
                                          <p:val>
                                            <p:strVal val="#ppt_h"/>
                                          </p:val>
                                        </p:tav>
                                      </p:tavLst>
                                    </p:anim>
                                    <p:anim calcmode="lin" valueType="num">
                                      <p:cBhvr>
                                        <p:cTn id="17" dur="1000" fill="hold"/>
                                        <p:tgtEl>
                                          <p:spTgt spid="23560"/>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356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3561"/>
                                        </p:tgtEl>
                                        <p:attrNameLst>
                                          <p:attrName>style.visibility</p:attrName>
                                        </p:attrNameLst>
                                      </p:cBhvr>
                                      <p:to>
                                        <p:strVal val="visible"/>
                                      </p:to>
                                    </p:set>
                                    <p:anim calcmode="lin" valueType="num">
                                      <p:cBhvr>
                                        <p:cTn id="23" dur="1000" fill="hold"/>
                                        <p:tgtEl>
                                          <p:spTgt spid="23561"/>
                                        </p:tgtEl>
                                        <p:attrNameLst>
                                          <p:attrName>ppt_w</p:attrName>
                                        </p:attrNameLst>
                                      </p:cBhvr>
                                      <p:tavLst>
                                        <p:tav tm="0">
                                          <p:val>
                                            <p:fltVal val="0"/>
                                          </p:val>
                                        </p:tav>
                                        <p:tav tm="100000">
                                          <p:val>
                                            <p:strVal val="#ppt_w"/>
                                          </p:val>
                                        </p:tav>
                                      </p:tavLst>
                                    </p:anim>
                                    <p:anim calcmode="lin" valueType="num">
                                      <p:cBhvr>
                                        <p:cTn id="24" dur="1000" fill="hold"/>
                                        <p:tgtEl>
                                          <p:spTgt spid="23561"/>
                                        </p:tgtEl>
                                        <p:attrNameLst>
                                          <p:attrName>ppt_h</p:attrName>
                                        </p:attrNameLst>
                                      </p:cBhvr>
                                      <p:tavLst>
                                        <p:tav tm="0">
                                          <p:val>
                                            <p:fltVal val="0"/>
                                          </p:val>
                                        </p:tav>
                                        <p:tav tm="100000">
                                          <p:val>
                                            <p:strVal val="#ppt_h"/>
                                          </p:val>
                                        </p:tav>
                                      </p:tavLst>
                                    </p:anim>
                                    <p:anim calcmode="lin" valueType="num">
                                      <p:cBhvr>
                                        <p:cTn id="25" dur="1000" fill="hold"/>
                                        <p:tgtEl>
                                          <p:spTgt spid="23561"/>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356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3562"/>
                                        </p:tgtEl>
                                        <p:attrNameLst>
                                          <p:attrName>style.visibility</p:attrName>
                                        </p:attrNameLst>
                                      </p:cBhvr>
                                      <p:to>
                                        <p:strVal val="visible"/>
                                      </p:to>
                                    </p:set>
                                    <p:anim calcmode="lin" valueType="num">
                                      <p:cBhvr>
                                        <p:cTn id="31" dur="1000" fill="hold"/>
                                        <p:tgtEl>
                                          <p:spTgt spid="23562"/>
                                        </p:tgtEl>
                                        <p:attrNameLst>
                                          <p:attrName>ppt_w</p:attrName>
                                        </p:attrNameLst>
                                      </p:cBhvr>
                                      <p:tavLst>
                                        <p:tav tm="0">
                                          <p:val>
                                            <p:fltVal val="0"/>
                                          </p:val>
                                        </p:tav>
                                        <p:tav tm="100000">
                                          <p:val>
                                            <p:strVal val="#ppt_w"/>
                                          </p:val>
                                        </p:tav>
                                      </p:tavLst>
                                    </p:anim>
                                    <p:anim calcmode="lin" valueType="num">
                                      <p:cBhvr>
                                        <p:cTn id="32" dur="1000" fill="hold"/>
                                        <p:tgtEl>
                                          <p:spTgt spid="23562"/>
                                        </p:tgtEl>
                                        <p:attrNameLst>
                                          <p:attrName>ppt_h</p:attrName>
                                        </p:attrNameLst>
                                      </p:cBhvr>
                                      <p:tavLst>
                                        <p:tav tm="0">
                                          <p:val>
                                            <p:fltVal val="0"/>
                                          </p:val>
                                        </p:tav>
                                        <p:tav tm="100000">
                                          <p:val>
                                            <p:strVal val="#ppt_h"/>
                                          </p:val>
                                        </p:tav>
                                      </p:tavLst>
                                    </p:anim>
                                    <p:anim calcmode="lin" valueType="num">
                                      <p:cBhvr>
                                        <p:cTn id="33" dur="1000" fill="hold"/>
                                        <p:tgtEl>
                                          <p:spTgt spid="23562"/>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356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3564"/>
                                        </p:tgtEl>
                                        <p:attrNameLst>
                                          <p:attrName>style.visibility</p:attrName>
                                        </p:attrNameLst>
                                      </p:cBhvr>
                                      <p:to>
                                        <p:strVal val="visible"/>
                                      </p:to>
                                    </p:set>
                                    <p:anim calcmode="lin" valueType="num">
                                      <p:cBhvr>
                                        <p:cTn id="39" dur="1000" fill="hold"/>
                                        <p:tgtEl>
                                          <p:spTgt spid="23564"/>
                                        </p:tgtEl>
                                        <p:attrNameLst>
                                          <p:attrName>ppt_w</p:attrName>
                                        </p:attrNameLst>
                                      </p:cBhvr>
                                      <p:tavLst>
                                        <p:tav tm="0">
                                          <p:val>
                                            <p:fltVal val="0"/>
                                          </p:val>
                                        </p:tav>
                                        <p:tav tm="100000">
                                          <p:val>
                                            <p:strVal val="#ppt_w"/>
                                          </p:val>
                                        </p:tav>
                                      </p:tavLst>
                                    </p:anim>
                                    <p:anim calcmode="lin" valueType="num">
                                      <p:cBhvr>
                                        <p:cTn id="40" dur="1000" fill="hold"/>
                                        <p:tgtEl>
                                          <p:spTgt spid="23564"/>
                                        </p:tgtEl>
                                        <p:attrNameLst>
                                          <p:attrName>ppt_h</p:attrName>
                                        </p:attrNameLst>
                                      </p:cBhvr>
                                      <p:tavLst>
                                        <p:tav tm="0">
                                          <p:val>
                                            <p:fltVal val="0"/>
                                          </p:val>
                                        </p:tav>
                                        <p:tav tm="100000">
                                          <p:val>
                                            <p:strVal val="#ppt_h"/>
                                          </p:val>
                                        </p:tav>
                                      </p:tavLst>
                                    </p:anim>
                                    <p:anim calcmode="lin" valueType="num">
                                      <p:cBhvr>
                                        <p:cTn id="41" dur="1000" fill="hold"/>
                                        <p:tgtEl>
                                          <p:spTgt spid="23564"/>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356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23565"/>
                                        </p:tgtEl>
                                        <p:attrNameLst>
                                          <p:attrName>style.visibility</p:attrName>
                                        </p:attrNameLst>
                                      </p:cBhvr>
                                      <p:to>
                                        <p:strVal val="visible"/>
                                      </p:to>
                                    </p:set>
                                    <p:anim calcmode="lin" valueType="num">
                                      <p:cBhvr>
                                        <p:cTn id="47" dur="1000" fill="hold"/>
                                        <p:tgtEl>
                                          <p:spTgt spid="23565"/>
                                        </p:tgtEl>
                                        <p:attrNameLst>
                                          <p:attrName>ppt_w</p:attrName>
                                        </p:attrNameLst>
                                      </p:cBhvr>
                                      <p:tavLst>
                                        <p:tav tm="0">
                                          <p:val>
                                            <p:fltVal val="0"/>
                                          </p:val>
                                        </p:tav>
                                        <p:tav tm="100000">
                                          <p:val>
                                            <p:strVal val="#ppt_w"/>
                                          </p:val>
                                        </p:tav>
                                      </p:tavLst>
                                    </p:anim>
                                    <p:anim calcmode="lin" valueType="num">
                                      <p:cBhvr>
                                        <p:cTn id="48" dur="1000" fill="hold"/>
                                        <p:tgtEl>
                                          <p:spTgt spid="23565"/>
                                        </p:tgtEl>
                                        <p:attrNameLst>
                                          <p:attrName>ppt_h</p:attrName>
                                        </p:attrNameLst>
                                      </p:cBhvr>
                                      <p:tavLst>
                                        <p:tav tm="0">
                                          <p:val>
                                            <p:fltVal val="0"/>
                                          </p:val>
                                        </p:tav>
                                        <p:tav tm="100000">
                                          <p:val>
                                            <p:strVal val="#ppt_h"/>
                                          </p:val>
                                        </p:tav>
                                      </p:tavLst>
                                    </p:anim>
                                    <p:anim calcmode="lin" valueType="num">
                                      <p:cBhvr>
                                        <p:cTn id="49" dur="1000" fill="hold"/>
                                        <p:tgtEl>
                                          <p:spTgt spid="23565"/>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356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23566"/>
                                        </p:tgtEl>
                                        <p:attrNameLst>
                                          <p:attrName>style.visibility</p:attrName>
                                        </p:attrNameLst>
                                      </p:cBhvr>
                                      <p:to>
                                        <p:strVal val="visible"/>
                                      </p:to>
                                    </p:set>
                                    <p:anim calcmode="lin" valueType="num">
                                      <p:cBhvr>
                                        <p:cTn id="55" dur="1000" fill="hold"/>
                                        <p:tgtEl>
                                          <p:spTgt spid="23566"/>
                                        </p:tgtEl>
                                        <p:attrNameLst>
                                          <p:attrName>ppt_w</p:attrName>
                                        </p:attrNameLst>
                                      </p:cBhvr>
                                      <p:tavLst>
                                        <p:tav tm="0">
                                          <p:val>
                                            <p:fltVal val="0"/>
                                          </p:val>
                                        </p:tav>
                                        <p:tav tm="100000">
                                          <p:val>
                                            <p:strVal val="#ppt_w"/>
                                          </p:val>
                                        </p:tav>
                                      </p:tavLst>
                                    </p:anim>
                                    <p:anim calcmode="lin" valueType="num">
                                      <p:cBhvr>
                                        <p:cTn id="56" dur="1000" fill="hold"/>
                                        <p:tgtEl>
                                          <p:spTgt spid="23566"/>
                                        </p:tgtEl>
                                        <p:attrNameLst>
                                          <p:attrName>ppt_h</p:attrName>
                                        </p:attrNameLst>
                                      </p:cBhvr>
                                      <p:tavLst>
                                        <p:tav tm="0">
                                          <p:val>
                                            <p:fltVal val="0"/>
                                          </p:val>
                                        </p:tav>
                                        <p:tav tm="100000">
                                          <p:val>
                                            <p:strVal val="#ppt_h"/>
                                          </p:val>
                                        </p:tav>
                                      </p:tavLst>
                                    </p:anim>
                                    <p:anim calcmode="lin" valueType="num">
                                      <p:cBhvr>
                                        <p:cTn id="57" dur="1000" fill="hold"/>
                                        <p:tgtEl>
                                          <p:spTgt spid="23566"/>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2356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23567"/>
                                        </p:tgtEl>
                                        <p:attrNameLst>
                                          <p:attrName>style.visibility</p:attrName>
                                        </p:attrNameLst>
                                      </p:cBhvr>
                                      <p:to>
                                        <p:strVal val="visible"/>
                                      </p:to>
                                    </p:set>
                                    <p:anim calcmode="lin" valueType="num">
                                      <p:cBhvr>
                                        <p:cTn id="63" dur="1000" fill="hold"/>
                                        <p:tgtEl>
                                          <p:spTgt spid="23567"/>
                                        </p:tgtEl>
                                        <p:attrNameLst>
                                          <p:attrName>ppt_w</p:attrName>
                                        </p:attrNameLst>
                                      </p:cBhvr>
                                      <p:tavLst>
                                        <p:tav tm="0">
                                          <p:val>
                                            <p:fltVal val="0"/>
                                          </p:val>
                                        </p:tav>
                                        <p:tav tm="100000">
                                          <p:val>
                                            <p:strVal val="#ppt_w"/>
                                          </p:val>
                                        </p:tav>
                                      </p:tavLst>
                                    </p:anim>
                                    <p:anim calcmode="lin" valueType="num">
                                      <p:cBhvr>
                                        <p:cTn id="64" dur="1000" fill="hold"/>
                                        <p:tgtEl>
                                          <p:spTgt spid="23567"/>
                                        </p:tgtEl>
                                        <p:attrNameLst>
                                          <p:attrName>ppt_h</p:attrName>
                                        </p:attrNameLst>
                                      </p:cBhvr>
                                      <p:tavLst>
                                        <p:tav tm="0">
                                          <p:val>
                                            <p:fltVal val="0"/>
                                          </p:val>
                                        </p:tav>
                                        <p:tav tm="100000">
                                          <p:val>
                                            <p:strVal val="#ppt_h"/>
                                          </p:val>
                                        </p:tav>
                                      </p:tavLst>
                                    </p:anim>
                                    <p:anim calcmode="lin" valueType="num">
                                      <p:cBhvr>
                                        <p:cTn id="65" dur="1000" fill="hold"/>
                                        <p:tgtEl>
                                          <p:spTgt spid="23567"/>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2356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9" grpId="0"/>
      <p:bldP spid="23560" grpId="0"/>
      <p:bldP spid="23561" grpId="0"/>
      <p:bldP spid="23562" grpId="0"/>
      <p:bldP spid="23564" grpId="0"/>
      <p:bldP spid="23565" grpId="0"/>
      <p:bldP spid="23566" grpId="0"/>
      <p:bldP spid="2356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769" name="Picture 2" descr="OPROF006"/>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53" name="AutoShape 13"/>
          <p:cNvSpPr>
            <a:spLocks noChangeArrowheads="1"/>
          </p:cNvSpPr>
          <p:nvPr/>
        </p:nvSpPr>
        <p:spPr bwMode="auto">
          <a:xfrm rot="10800000">
            <a:off x="1180325" y="2971800"/>
            <a:ext cx="2590800" cy="2057400"/>
          </a:xfrm>
          <a:prstGeom prst="wedgeRoundRectCallout">
            <a:avLst>
              <a:gd name="adj1" fmla="val -33847"/>
              <a:gd name="adj2" fmla="val 133387"/>
              <a:gd name="adj3" fmla="val 16667"/>
            </a:avLst>
          </a:prstGeom>
          <a:solidFill>
            <a:srgbClr val="FF0000"/>
          </a:solidFill>
          <a:ln w="9525">
            <a:solidFill>
              <a:schemeClr val="tx1"/>
            </a:solidFill>
            <a:miter lim="800000"/>
            <a:headEnd/>
            <a:tailEnd/>
          </a:ln>
        </p:spPr>
        <p:txBody>
          <a:bodyPr rot="10800000" wrap="none"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5852" name="AutoShape 12"/>
          <p:cNvSpPr>
            <a:spLocks noChangeArrowheads="1"/>
          </p:cNvSpPr>
          <p:nvPr/>
        </p:nvSpPr>
        <p:spPr bwMode="auto">
          <a:xfrm rot="10800000">
            <a:off x="5797624" y="2971800"/>
            <a:ext cx="2590800" cy="2057400"/>
          </a:xfrm>
          <a:prstGeom prst="wedgeRoundRectCallout">
            <a:avLst>
              <a:gd name="adj1" fmla="val 6463"/>
              <a:gd name="adj2" fmla="val 133239"/>
              <a:gd name="adj3" fmla="val 16667"/>
            </a:avLst>
          </a:prstGeom>
          <a:gradFill rotWithShape="0">
            <a:gsLst>
              <a:gs pos="0">
                <a:srgbClr val="0000A9"/>
              </a:gs>
              <a:gs pos="100000">
                <a:srgbClr val="00004E"/>
              </a:gs>
            </a:gsLst>
            <a:path path="rect">
              <a:fillToRect r="100000" b="100000"/>
            </a:path>
          </a:gradFill>
          <a:ln w="9525">
            <a:solidFill>
              <a:schemeClr val="tx1"/>
            </a:solidFill>
            <a:miter lim="800000"/>
            <a:headEnd/>
            <a:tailEnd/>
          </a:ln>
        </p:spPr>
        <p:txBody>
          <a:bodyPr rot="10800000" wrap="none" anchor="ctr"/>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5844" name="Text Box 4"/>
          <p:cNvSpPr txBox="1">
            <a:spLocks noChangeArrowheads="1"/>
          </p:cNvSpPr>
          <p:nvPr/>
        </p:nvSpPr>
        <p:spPr bwMode="auto">
          <a:xfrm>
            <a:off x="418325" y="1965325"/>
            <a:ext cx="1345363" cy="701675"/>
          </a:xfrm>
          <a:prstGeom prst="rect">
            <a:avLst/>
          </a:prstGeom>
          <a:noFill/>
          <a:ln w="9525">
            <a:noFill/>
            <a:miter lim="800000"/>
            <a:headEnd/>
            <a:tailEnd/>
          </a:ln>
          <a:effectLst>
            <a:outerShdw blurRad="63500" dist="38099" dir="2700000" algn="ctr" rotWithShape="0">
              <a:schemeClr val="tx2">
                <a:alpha val="74998"/>
              </a:schemeClr>
            </a:outerShdw>
          </a:effectLst>
        </p:spPr>
        <p:txBody>
          <a:bodyPr wrap="square">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JO" sz="4000" b="1" i="0"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خاطئ</a:t>
            </a:r>
            <a:endParaRPr kumimoji="0" lang="en-US" sz="3200" b="1" i="1" u="sng"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5845" name="Text Box 5"/>
          <p:cNvSpPr txBox="1">
            <a:spLocks noChangeArrowheads="1"/>
          </p:cNvSpPr>
          <p:nvPr/>
        </p:nvSpPr>
        <p:spPr bwMode="auto">
          <a:xfrm>
            <a:off x="1180325" y="3048000"/>
            <a:ext cx="2667000" cy="1200329"/>
          </a:xfrm>
          <a:prstGeom prst="rect">
            <a:avLst/>
          </a:prstGeom>
          <a:noFill/>
          <a:ln w="9525">
            <a:noFill/>
            <a:miter lim="800000"/>
            <a:headEnd/>
            <a:tailEnd/>
          </a:ln>
          <a:effectLst>
            <a:outerShdw blurRad="63500" dist="35921" dir="2700000" algn="ctr" rotWithShape="0">
              <a:schemeClr val="tx2">
                <a:alpha val="74998"/>
              </a:schemeClr>
            </a:outerShdw>
          </a:effectLst>
        </p:spPr>
        <p:txBody>
          <a:bodyPr>
            <a:spAutoFit/>
          </a:bodyPr>
          <a:lstStyle>
            <a:lvl1pPr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ja-JP"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ستعودون بعد سنتين</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0775" name="Rectangle 6"/>
          <p:cNvSpPr>
            <a:spLocks noGrp="1" noChangeArrowheads="1"/>
          </p:cNvSpPr>
          <p:nvPr>
            <p:ph type="ctrTitle"/>
          </p:nvPr>
        </p:nvSpPr>
        <p:spPr>
          <a:xfrm>
            <a:off x="0" y="527050"/>
            <a:ext cx="9144000" cy="630238"/>
          </a:xfrm>
          <a:solidFill>
            <a:schemeClr val="bg2"/>
          </a:solidFill>
        </p:spPr>
        <p:txBody>
          <a:bodyPr/>
          <a:lstStyle/>
          <a:p>
            <a:pPr rtl="1" eaLnBrk="1" hangingPunct="1">
              <a:defRPr/>
            </a:pPr>
            <a:r>
              <a:rPr lang="ar-JO" sz="3500" b="1"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rPr>
              <a:t>إرميا (إر25: 11-12) مقابل حننيا (إر28: 2-3)</a:t>
            </a:r>
            <a:endParaRPr lang="en-US" b="1" dirty="0">
              <a:solidFill>
                <a:schemeClr val="bg1"/>
              </a:solidFill>
              <a:effectLst>
                <a:outerShdw blurRad="38100" dist="38100" dir="2700000" algn="tl">
                  <a:srgbClr val="000000">
                    <a:alpha val="43137"/>
                  </a:srgbClr>
                </a:outerShdw>
              </a:effectLst>
              <a:latin typeface="Arial" panose="020B0604020202020204" pitchFamily="34" charset="0"/>
              <a:ea typeface="ＭＳ Ｐゴシック" charset="0"/>
              <a:cs typeface="Arial" panose="020B0604020202020204" pitchFamily="34" charset="0"/>
            </a:endParaRPr>
          </a:p>
        </p:txBody>
      </p:sp>
      <p:sp>
        <p:nvSpPr>
          <p:cNvPr id="35847" name="Text Box 7"/>
          <p:cNvSpPr txBox="1">
            <a:spLocks noChangeArrowheads="1"/>
          </p:cNvSpPr>
          <p:nvPr/>
        </p:nvSpPr>
        <p:spPr bwMode="auto">
          <a:xfrm>
            <a:off x="6516216" y="1965325"/>
            <a:ext cx="2063080" cy="701675"/>
          </a:xfrm>
          <a:prstGeom prst="rect">
            <a:avLst/>
          </a:prstGeom>
          <a:noFill/>
          <a:ln w="9525">
            <a:noFill/>
            <a:miter lim="800000"/>
            <a:headEnd/>
            <a:tailEnd/>
          </a:ln>
          <a:effectLst>
            <a:outerShdw blurRad="63500" dist="35921" dir="2700000" algn="ctr" rotWithShape="0">
              <a:schemeClr val="bg1">
                <a:alpha val="74998"/>
              </a:schemeClr>
            </a:outerShdw>
          </a:effectLst>
        </p:spPr>
        <p:txBody>
          <a:bodyPr wrap="square">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marL="914400" marR="0" lvl="0" indent="-914400" algn="r" defTabSz="914400" rtl="1" eaLnBrk="1" fontAlgn="base" latinLnBrk="0" hangingPunct="1">
              <a:lnSpc>
                <a:spcPct val="100000"/>
              </a:lnSpc>
              <a:spcBef>
                <a:spcPct val="0"/>
              </a:spcBef>
              <a:spcAft>
                <a:spcPct val="0"/>
              </a:spcAft>
              <a:buClrTx/>
              <a:buSzTx/>
              <a:buFontTx/>
              <a:buNone/>
              <a:tabLst/>
              <a:defRPr/>
            </a:pPr>
            <a:r>
              <a:rPr kumimoji="0" lang="ar-JO" sz="4000" b="1" i="0"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صحيح</a:t>
            </a:r>
            <a:endParaRPr kumimoji="0" lang="en-US" sz="3200" b="1" i="1" u="sng"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5848" name="Text Box 8"/>
          <p:cNvSpPr txBox="1">
            <a:spLocks noChangeArrowheads="1"/>
          </p:cNvSpPr>
          <p:nvPr/>
        </p:nvSpPr>
        <p:spPr bwMode="auto">
          <a:xfrm>
            <a:off x="6164630" y="3048000"/>
            <a:ext cx="1981200" cy="1200329"/>
          </a:xfrm>
          <a:prstGeom prst="rect">
            <a:avLst/>
          </a:prstGeom>
          <a:noFill/>
          <a:ln w="9525">
            <a:noFill/>
            <a:miter lim="800000"/>
            <a:headEnd/>
            <a:tailEnd/>
          </a:ln>
          <a:effectLst>
            <a:outerShdw blurRad="63500" dist="35921" dir="2700000" algn="ctr" rotWithShape="0">
              <a:schemeClr val="tx2">
                <a:alpha val="74998"/>
              </a:scheme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marL="914400" marR="0" lvl="0" indent="-914400" algn="ctr" defTabSz="914400" rtl="1" eaLnBrk="1" fontAlgn="base" latinLnBrk="0" hangingPunct="1">
              <a:lnSpc>
                <a:spcPct val="100000"/>
              </a:lnSpc>
              <a:spcBef>
                <a:spcPct val="0"/>
              </a:spcBef>
              <a:spcAft>
                <a:spcPct val="0"/>
              </a:spcAft>
              <a:buClrTx/>
              <a:buSzTx/>
              <a:buFontTx/>
              <a:buNone/>
              <a:tabLst/>
              <a:defRPr/>
            </a:pPr>
            <a:r>
              <a:rPr kumimoji="0" lang="ar-JO" altLang="ja-JP"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ستبقون 70 عاماً</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5850" name="Text Box 10"/>
          <p:cNvSpPr txBox="1">
            <a:spLocks noChangeArrowheads="1"/>
          </p:cNvSpPr>
          <p:nvPr/>
        </p:nvSpPr>
        <p:spPr bwMode="auto">
          <a:xfrm>
            <a:off x="418325" y="5562600"/>
            <a:ext cx="4343400" cy="1200329"/>
          </a:xfrm>
          <a:prstGeom prst="rect">
            <a:avLst/>
          </a:prstGeom>
          <a:solidFill>
            <a:srgbClr val="FF0000"/>
          </a:solidFill>
          <a:ln w="9525">
            <a:noFill/>
            <a:miter lim="800000"/>
            <a:headEnd/>
            <a:tailEnd/>
          </a:ln>
          <a:effectLst>
            <a:outerShdw blurRad="63500" dist="38099" dir="2700000" algn="ctr" rotWithShape="0">
              <a:srgbClr val="660066">
                <a:alpha val="74998"/>
              </a:srgbClr>
            </a:outerShdw>
          </a:effectLst>
        </p:spPr>
        <p:txBody>
          <a:bodyPr>
            <a:spAutoFit/>
          </a:bodyPr>
          <a:lstStyle>
            <a:lvl1pPr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توفي بعد شهرين</a:t>
            </a:r>
            <a:b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(إر28 : 17)</a:t>
            </a:r>
            <a:endParaRPr kumimoji="0" lang="en-US" sz="2800" b="1" i="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5851" name="Text Box 11"/>
          <p:cNvSpPr txBox="1">
            <a:spLocks noChangeArrowheads="1"/>
          </p:cNvSpPr>
          <p:nvPr/>
        </p:nvSpPr>
        <p:spPr bwMode="auto">
          <a:xfrm>
            <a:off x="4997896" y="5562600"/>
            <a:ext cx="4038600" cy="1190625"/>
          </a:xfrm>
          <a:prstGeom prst="rect">
            <a:avLst/>
          </a:prstGeom>
          <a:gradFill rotWithShape="0">
            <a:gsLst>
              <a:gs pos="0">
                <a:srgbClr val="0000A9"/>
              </a:gs>
              <a:gs pos="100000">
                <a:srgbClr val="0000A9">
                  <a:gamma/>
                  <a:shade val="46275"/>
                  <a:invGamma/>
                </a:srgbClr>
              </a:gs>
            </a:gsLst>
            <a:path path="rect">
              <a:fillToRect r="100000" b="100000"/>
            </a:path>
          </a:gradFill>
          <a:ln w="9525">
            <a:noFill/>
            <a:miter lim="800000"/>
            <a:headEnd/>
            <a:tailEnd/>
          </a:ln>
          <a:effectLst>
            <a:outerShdw blurRad="63500" dist="35921" dir="2700000" algn="ctr" rotWithShape="0">
              <a:schemeClr val="tx2">
                <a:alpha val="74998"/>
              </a:schemeClr>
            </a:outerShdw>
          </a:effectLst>
        </p:spPr>
        <p:txBody>
          <a:bodyPr>
            <a:spAutoFit/>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عاش 23 سنة أكثر</a:t>
            </a:r>
            <a:b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(51 : 64)</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847"/>
                                        </p:tgtEl>
                                        <p:attrNameLst>
                                          <p:attrName>style.visibility</p:attrName>
                                        </p:attrNameLst>
                                      </p:cBhvr>
                                      <p:to>
                                        <p:strVal val="visible"/>
                                      </p:to>
                                    </p:set>
                                    <p:animEffect transition="in" filter="dissolve">
                                      <p:cBhvr>
                                        <p:cTn id="7" dur="500"/>
                                        <p:tgtEl>
                                          <p:spTgt spid="358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852"/>
                                        </p:tgtEl>
                                        <p:attrNameLst>
                                          <p:attrName>style.visibility</p:attrName>
                                        </p:attrNameLst>
                                      </p:cBhvr>
                                      <p:to>
                                        <p:strVal val="visible"/>
                                      </p:to>
                                    </p:set>
                                    <p:animEffect transition="in" filter="dissolve">
                                      <p:cBhvr>
                                        <p:cTn id="12" dur="500"/>
                                        <p:tgtEl>
                                          <p:spTgt spid="3585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35848"/>
                                        </p:tgtEl>
                                        <p:attrNameLst>
                                          <p:attrName>style.visibility</p:attrName>
                                        </p:attrNameLst>
                                      </p:cBhvr>
                                      <p:to>
                                        <p:strVal val="visible"/>
                                      </p:to>
                                    </p:set>
                                    <p:animEffect transition="in" filter="dissolve">
                                      <p:cBhvr>
                                        <p:cTn id="15" dur="500"/>
                                        <p:tgtEl>
                                          <p:spTgt spid="3584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5844"/>
                                        </p:tgtEl>
                                        <p:attrNameLst>
                                          <p:attrName>style.visibility</p:attrName>
                                        </p:attrNameLst>
                                      </p:cBhvr>
                                      <p:to>
                                        <p:strVal val="visible"/>
                                      </p:to>
                                    </p:set>
                                    <p:animEffect transition="in" filter="dissolve">
                                      <p:cBhvr>
                                        <p:cTn id="20" dur="500"/>
                                        <p:tgtEl>
                                          <p:spTgt spid="3584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5853"/>
                                        </p:tgtEl>
                                        <p:attrNameLst>
                                          <p:attrName>style.visibility</p:attrName>
                                        </p:attrNameLst>
                                      </p:cBhvr>
                                      <p:to>
                                        <p:strVal val="visible"/>
                                      </p:to>
                                    </p:set>
                                    <p:animEffect transition="in" filter="dissolve">
                                      <p:cBhvr>
                                        <p:cTn id="25" dur="500"/>
                                        <p:tgtEl>
                                          <p:spTgt spid="35853"/>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5845"/>
                                        </p:tgtEl>
                                        <p:attrNameLst>
                                          <p:attrName>style.visibility</p:attrName>
                                        </p:attrNameLst>
                                      </p:cBhvr>
                                      <p:to>
                                        <p:strVal val="visible"/>
                                      </p:to>
                                    </p:set>
                                    <p:animEffect transition="in" filter="dissolve">
                                      <p:cBhvr>
                                        <p:cTn id="28" dur="500"/>
                                        <p:tgtEl>
                                          <p:spTgt spid="3584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35851"/>
                                        </p:tgtEl>
                                        <p:attrNameLst>
                                          <p:attrName>style.visibility</p:attrName>
                                        </p:attrNameLst>
                                      </p:cBhvr>
                                      <p:to>
                                        <p:strVal val="visible"/>
                                      </p:to>
                                    </p:set>
                                    <p:animEffect transition="in" filter="dissolve">
                                      <p:cBhvr>
                                        <p:cTn id="33" dur="500"/>
                                        <p:tgtEl>
                                          <p:spTgt spid="3585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5850"/>
                                        </p:tgtEl>
                                        <p:attrNameLst>
                                          <p:attrName>style.visibility</p:attrName>
                                        </p:attrNameLst>
                                      </p:cBhvr>
                                      <p:to>
                                        <p:strVal val="visible"/>
                                      </p:to>
                                    </p:set>
                                    <p:animEffect transition="in" filter="dissolve">
                                      <p:cBhvr>
                                        <p:cTn id="38" dur="500"/>
                                        <p:tgtEl>
                                          <p:spTgt spid="35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3" grpId="0" animBg="1"/>
      <p:bldP spid="35852" grpId="0" animBg="1"/>
      <p:bldP spid="35844" grpId="0"/>
      <p:bldP spid="35845" grpId="0"/>
      <p:bldP spid="35847" grpId="0"/>
      <p:bldP spid="35848" grpId="0"/>
      <p:bldP spid="35850" grpId="0" animBg="1"/>
      <p:bldP spid="358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601" name="Picture 2" descr="ProphecyFlierSma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4763"/>
            <a:ext cx="9144000" cy="6862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1602" name="Rectangle 3"/>
          <p:cNvSpPr>
            <a:spLocks noGrp="1" noChangeArrowheads="1"/>
          </p:cNvSpPr>
          <p:nvPr>
            <p:ph type="title"/>
          </p:nvPr>
        </p:nvSpPr>
        <p:spPr>
          <a:xfrm>
            <a:off x="0" y="3933056"/>
            <a:ext cx="9144000" cy="2514600"/>
          </a:xfrm>
          <a:solidFill>
            <a:schemeClr val="tx1"/>
          </a:solidFill>
        </p:spPr>
        <p:txBody>
          <a:bodyPr/>
          <a:lstStyle/>
          <a:p>
            <a:r>
              <a:rPr lang="ar-JO" sz="3200" b="1" dirty="0">
                <a:solidFill>
                  <a:schemeClr val="bg1"/>
                </a:solidFill>
                <a:latin typeface="Arial" panose="020B0604020202020204" pitchFamily="34" charset="0"/>
                <a:ea typeface="Osaka" charset="0"/>
                <a:cs typeface="Arial" panose="020B0604020202020204" pitchFamily="34" charset="0"/>
              </a:rPr>
              <a:t>1اِتْبَعُوا الْمَحَبَّةَ وَلكِنْ جِدُّوا لِلْمَوَاهِبِ الرُّوحِيَّةِ وَبِالأَوْلَى أَنْ تَتَنَبَّأُوا   (1 كو 14: 1) </a:t>
            </a:r>
            <a:r>
              <a:rPr lang="en-US" sz="3200" b="1" dirty="0">
                <a:solidFill>
                  <a:schemeClr val="bg1"/>
                </a:solidFill>
                <a:latin typeface="Arial" panose="020B0604020202020204" pitchFamily="34" charset="0"/>
                <a:ea typeface="Osaka" charset="0"/>
                <a:cs typeface="Arial" panose="020B0604020202020204" pitchFamily="34" charset="0"/>
              </a:rPr>
              <a:t> </a:t>
            </a:r>
            <a:endParaRPr lang="en-US" sz="3600" b="1" dirty="0">
              <a:solidFill>
                <a:schemeClr val="bg1"/>
              </a:solidFill>
              <a:latin typeface="Arial" panose="020B0604020202020204" pitchFamily="34" charset="0"/>
              <a:ea typeface="Osaka" charset="0"/>
              <a:cs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3650"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Arial" panose="020B0604020202020204" pitchFamily="34" charset="0"/>
              <a:ea typeface="Osaka" charset="0"/>
              <a:cs typeface="Arial" panose="020B0604020202020204" pitchFamily="34" charset="0"/>
            </a:endParaRPr>
          </a:p>
        </p:txBody>
      </p:sp>
      <p:sp>
        <p:nvSpPr>
          <p:cNvPr id="283651" name="Rectangle 2"/>
          <p:cNvSpPr>
            <a:spLocks noGrp="1" noChangeArrowheads="1"/>
          </p:cNvSpPr>
          <p:nvPr>
            <p:ph type="title" idx="4294967295"/>
          </p:nvPr>
        </p:nvSpPr>
        <p:spPr>
          <a:xfrm>
            <a:off x="4724400" y="838200"/>
            <a:ext cx="3733800" cy="4648200"/>
          </a:xfrm>
        </p:spPr>
        <p:txBody>
          <a:bodyPr/>
          <a:lstStyle/>
          <a:p>
            <a:pPr eaLnBrk="1" hangingPunct="1"/>
            <a:r>
              <a:rPr lang="ar-JO" b="1" dirty="0">
                <a:solidFill>
                  <a:schemeClr val="bg1"/>
                </a:solidFill>
                <a:latin typeface="Arial" panose="020B0604020202020204" pitchFamily="34" charset="0"/>
                <a:ea typeface="Osaka" charset="0"/>
                <a:cs typeface="Arial" panose="020B0604020202020204" pitchFamily="34" charset="0"/>
              </a:rPr>
              <a:t>لكن لماذا التركيز على النبوة أكثر  من الألسنة؟</a:t>
            </a:r>
            <a:br>
              <a:rPr lang="en-US" b="1" dirty="0">
                <a:solidFill>
                  <a:schemeClr val="bg1"/>
                </a:solidFill>
                <a:latin typeface="Arial" panose="020B0604020202020204" pitchFamily="34" charset="0"/>
                <a:ea typeface="Osaka" charset="0"/>
                <a:cs typeface="Arial" panose="020B0604020202020204" pitchFamily="34" charset="0"/>
              </a:rPr>
            </a:br>
            <a:br>
              <a:rPr lang="en-US" b="1" dirty="0">
                <a:solidFill>
                  <a:schemeClr val="bg1"/>
                </a:solidFill>
                <a:latin typeface="Arial" panose="020B0604020202020204" pitchFamily="34" charset="0"/>
                <a:ea typeface="Osaka" charset="0"/>
                <a:cs typeface="Arial" panose="020B0604020202020204" pitchFamily="34" charset="0"/>
              </a:rPr>
            </a:br>
            <a:r>
              <a:rPr lang="ar-JO" b="1" dirty="0">
                <a:solidFill>
                  <a:schemeClr val="bg1"/>
                </a:solidFill>
                <a:latin typeface="Arial" panose="020B0604020202020204" pitchFamily="34" charset="0"/>
                <a:ea typeface="Osaka" charset="0"/>
                <a:cs typeface="Arial" panose="020B0604020202020204" pitchFamily="34" charset="0"/>
              </a:rPr>
              <a:t>3 أسباب في       1 كو 14</a:t>
            </a:r>
            <a:endParaRPr lang="en-US" b="1" dirty="0">
              <a:latin typeface="Arial" panose="020B0604020202020204" pitchFamily="34" charset="0"/>
              <a:ea typeface="Osaka" charset="0"/>
              <a:cs typeface="Arial" panose="020B0604020202020204" pitchFamily="34" charset="0"/>
            </a:endParaRPr>
          </a:p>
        </p:txBody>
      </p:sp>
      <p:sp>
        <p:nvSpPr>
          <p:cNvPr id="283652" name="Rectangle 5"/>
          <p:cNvSpPr>
            <a:spLocks noChangeArrowheads="1"/>
          </p:cNvSpPr>
          <p:nvPr/>
        </p:nvSpPr>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Arial" panose="020B0604020202020204" pitchFamily="34" charset="0"/>
              <a:ea typeface="Osaka" charset="0"/>
              <a:cs typeface="Arial" panose="020B0604020202020204" pitchFamily="34" charset="0"/>
            </a:endParaRPr>
          </a:p>
        </p:txBody>
      </p:sp>
      <p:pic>
        <p:nvPicPr>
          <p:cNvPr id="283653" name="Picture 5" descr="tongues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4248150"/>
            <a:ext cx="3884613" cy="2609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3654" name="Picture 9" descr="ProphecyFlierSmall"/>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3886200" cy="2776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83655" name="Rectangle 11"/>
          <p:cNvSpPr>
            <a:spLocks noChangeArrowheads="1"/>
          </p:cNvSpPr>
          <p:nvPr/>
        </p:nvSpPr>
        <p:spPr bwMode="auto">
          <a:xfrm>
            <a:off x="228600" y="5688013"/>
            <a:ext cx="3455988" cy="941387"/>
          </a:xfrm>
          <a:prstGeom prst="rect">
            <a:avLst/>
          </a:prstGeom>
          <a:solidFill>
            <a:schemeClr val="tx1"/>
          </a:solidFill>
          <a:ln>
            <a:noFill/>
          </a:ln>
          <a:effectLst>
            <a:outerShdw dist="35921" dir="2700000" algn="ctr" rotWithShape="0">
              <a:srgbClr val="808080">
                <a:alpha val="74997"/>
              </a:srgbClr>
            </a:outerShdw>
          </a:effectLst>
          <a:extLs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a:r>
              <a:rPr lang="ar-JO" sz="2800" dirty="0">
                <a:solidFill>
                  <a:srgbClr val="FFFFFF"/>
                </a:solidFill>
                <a:latin typeface="Arial" panose="020B0604020202020204" pitchFamily="34" charset="0"/>
                <a:cs typeface="Arial" panose="020B0604020202020204" pitchFamily="34" charset="0"/>
              </a:rPr>
              <a:t>الألسنة</a:t>
            </a:r>
            <a:endParaRPr lang="en-US" sz="6600" dirty="0">
              <a:solidFill>
                <a:srgbClr val="FFFFFF"/>
              </a:solidFill>
              <a:latin typeface="Arial" panose="020B0604020202020204" pitchFamily="34" charset="0"/>
              <a:cs typeface="Arial" panose="020B0604020202020204" pitchFamily="34" charset="0"/>
            </a:endParaRPr>
          </a:p>
        </p:txBody>
      </p:sp>
      <p:sp>
        <p:nvSpPr>
          <p:cNvPr id="283656" name="Rectangle 10"/>
          <p:cNvSpPr>
            <a:spLocks noChangeArrowheads="1"/>
          </p:cNvSpPr>
          <p:nvPr/>
        </p:nvSpPr>
        <p:spPr bwMode="auto">
          <a:xfrm>
            <a:off x="0" y="3124200"/>
            <a:ext cx="3886200" cy="838200"/>
          </a:xfrm>
          <a:prstGeom prst="rect">
            <a:avLst/>
          </a:prstGeom>
          <a:noFill/>
          <a:ln>
            <a:noFill/>
          </a:ln>
          <a:effectLst>
            <a:outerShdw dist="35921" dir="2700000" algn="ctr" rotWithShape="0">
              <a:srgbClr val="808080">
                <a:alpha val="74997"/>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gn="ctr"/>
            <a:r>
              <a:rPr lang="ar-JO" sz="3600" dirty="0">
                <a:solidFill>
                  <a:srgbClr val="FFFFFF"/>
                </a:solidFill>
                <a:latin typeface="Arial" panose="020B0604020202020204" pitchFamily="34" charset="0"/>
                <a:cs typeface="Arial" panose="020B0604020202020204" pitchFamily="34" charset="0"/>
              </a:rPr>
              <a:t>أعظم</a:t>
            </a:r>
            <a:endParaRPr lang="en-US" sz="6600" dirty="0">
              <a:solidFill>
                <a:srgbClr val="FFFFFF"/>
              </a:solidFill>
              <a:latin typeface="Arial" panose="020B0604020202020204" pitchFamily="34" charset="0"/>
              <a:cs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5698"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285699" name="Rectangle 2"/>
          <p:cNvSpPr>
            <a:spLocks noGrp="1" noChangeArrowheads="1"/>
          </p:cNvSpPr>
          <p:nvPr>
            <p:ph type="title" idx="4294967295"/>
          </p:nvPr>
        </p:nvSpPr>
        <p:spPr>
          <a:xfrm>
            <a:off x="5076056" y="609600"/>
            <a:ext cx="3995936" cy="4343400"/>
          </a:xfrm>
        </p:spPr>
        <p:txBody>
          <a:bodyPr/>
          <a:lstStyle/>
          <a:p>
            <a:pPr eaLnBrk="1" hangingPunct="1"/>
            <a:r>
              <a:rPr lang="ar-JO" b="1" dirty="0">
                <a:solidFill>
                  <a:schemeClr val="bg1"/>
                </a:solidFill>
                <a:latin typeface="Arial" panose="020B0604020202020204" pitchFamily="34" charset="0"/>
                <a:ea typeface="Osaka" charset="0"/>
                <a:cs typeface="Arial" panose="020B0604020202020204" pitchFamily="34" charset="0"/>
              </a:rPr>
              <a:t>1. النبوة تبني المؤمنين </a:t>
            </a:r>
            <a:r>
              <a:rPr lang="ar-JO" b="1" dirty="0">
                <a:solidFill>
                  <a:srgbClr val="FFFF00"/>
                </a:solidFill>
                <a:latin typeface="Arial" panose="020B0604020202020204" pitchFamily="34" charset="0"/>
                <a:ea typeface="Osaka" charset="0"/>
                <a:cs typeface="Arial" panose="020B0604020202020204" pitchFamily="34" charset="0"/>
              </a:rPr>
              <a:t>الآخرين</a:t>
            </a:r>
            <a:r>
              <a:rPr lang="ar-JO" b="1" dirty="0">
                <a:solidFill>
                  <a:schemeClr val="bg1"/>
                </a:solidFill>
                <a:latin typeface="Arial" panose="020B0604020202020204" pitchFamily="34" charset="0"/>
                <a:ea typeface="Osaka" charset="0"/>
                <a:cs typeface="Arial" panose="020B0604020202020204" pitchFamily="34" charset="0"/>
              </a:rPr>
              <a:t>  (1 كو 14: 2-5)</a:t>
            </a:r>
            <a:endParaRPr lang="en-US" b="1" dirty="0">
              <a:latin typeface="Arial" panose="020B0604020202020204" pitchFamily="34" charset="0"/>
              <a:ea typeface="Osaka" charset="0"/>
              <a:cs typeface="Arial" panose="020B0604020202020204" pitchFamily="34" charset="0"/>
            </a:endParaRPr>
          </a:p>
        </p:txBody>
      </p:sp>
      <p:sp>
        <p:nvSpPr>
          <p:cNvPr id="285700" name="Rectangle 5"/>
          <p:cNvSpPr>
            <a:spLocks noChangeArrowheads="1"/>
          </p:cNvSpPr>
          <p:nvPr/>
        </p:nvSpPr>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pic>
        <p:nvPicPr>
          <p:cNvPr id="285701" name="Picture 1030" descr="438px-Agabu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50069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7746"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Arial" panose="020B0604020202020204" pitchFamily="34" charset="0"/>
              <a:ea typeface="Osaka" charset="0"/>
              <a:cs typeface="Arial" panose="020B0604020202020204" pitchFamily="34" charset="0"/>
            </a:endParaRPr>
          </a:p>
        </p:txBody>
      </p:sp>
      <p:sp>
        <p:nvSpPr>
          <p:cNvPr id="287747" name="Rectangle 5"/>
          <p:cNvSpPr>
            <a:spLocks noChangeArrowheads="1"/>
          </p:cNvSpPr>
          <p:nvPr/>
        </p:nvSpPr>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Arial" panose="020B0604020202020204" pitchFamily="34" charset="0"/>
              <a:ea typeface="Osaka" charset="0"/>
              <a:cs typeface="Arial" panose="020B0604020202020204" pitchFamily="34" charset="0"/>
            </a:endParaRPr>
          </a:p>
        </p:txBody>
      </p:sp>
      <p:sp>
        <p:nvSpPr>
          <p:cNvPr id="287748" name="Rectangle 2"/>
          <p:cNvSpPr>
            <a:spLocks noChangeArrowheads="1"/>
          </p:cNvSpPr>
          <p:nvPr/>
        </p:nvSpPr>
        <p:spPr bwMode="auto">
          <a:xfrm>
            <a:off x="107504" y="2286000"/>
            <a:ext cx="8964488"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algn="ctr" eaLnBrk="1" hangingPunct="1">
              <a:lnSpc>
                <a:spcPct val="90000"/>
              </a:lnSpc>
            </a:pPr>
            <a:r>
              <a:rPr lang="ar-JO" sz="3200" b="1" dirty="0">
                <a:solidFill>
                  <a:srgbClr val="FFFFFF"/>
                </a:solidFill>
                <a:latin typeface="Arial" panose="020B0604020202020204" pitchFamily="34" charset="0"/>
                <a:ea typeface="Osaka" charset="0"/>
                <a:cs typeface="Arial" panose="020B0604020202020204" pitchFamily="34" charset="0"/>
              </a:rPr>
              <a:t>2لأَنَّ مَنْ يَتَكَلَّمُ بِلِسَانٍ لاَ يُكَلِّمُ النَّاسَ بَلِ اللهَ، لأَنْ لَيْسَ أَحَدٌ يَسْمَعُ، وَلكِنَّهُ بِالرُّوحِ يَتَكَلَّمُ بِأَسْرَارٍ.</a:t>
            </a:r>
          </a:p>
          <a:p>
            <a:pPr algn="ctr" eaLnBrk="1" hangingPunct="1">
              <a:lnSpc>
                <a:spcPct val="90000"/>
              </a:lnSpc>
            </a:pPr>
            <a:endParaRPr lang="ar-JO" sz="3200" b="1" dirty="0">
              <a:solidFill>
                <a:srgbClr val="FFFFFF"/>
              </a:solidFill>
              <a:latin typeface="Arial" panose="020B0604020202020204" pitchFamily="34" charset="0"/>
              <a:ea typeface="Osaka" charset="0"/>
              <a:cs typeface="Arial" panose="020B0604020202020204" pitchFamily="34" charset="0"/>
            </a:endParaRPr>
          </a:p>
          <a:p>
            <a:pPr algn="ctr" eaLnBrk="1" hangingPunct="1">
              <a:lnSpc>
                <a:spcPct val="90000"/>
              </a:lnSpc>
            </a:pPr>
            <a:r>
              <a:rPr lang="ar-JO" sz="3200" b="1" dirty="0">
                <a:solidFill>
                  <a:srgbClr val="FFFFFF"/>
                </a:solidFill>
                <a:latin typeface="Arial" panose="020B0604020202020204" pitchFamily="34" charset="0"/>
                <a:ea typeface="Osaka" charset="0"/>
                <a:cs typeface="Arial" panose="020B0604020202020204" pitchFamily="34" charset="0"/>
              </a:rPr>
              <a:t> 3وَأَمَّا مَنْ يَتَنَبَّأُ، فَيُكَلِّمُ النَّاسَ بِبُنْيَانٍ وَوَعْظٍ وَتَسْلِيَةٍ. </a:t>
            </a:r>
            <a:br>
              <a:rPr lang="en-US" sz="3200" b="1" dirty="0">
                <a:solidFill>
                  <a:srgbClr val="FFFFFF"/>
                </a:solidFill>
                <a:latin typeface="Arial" panose="020B0604020202020204" pitchFamily="34" charset="0"/>
                <a:ea typeface="Osaka" charset="0"/>
                <a:cs typeface="Arial" panose="020B0604020202020204" pitchFamily="34" charset="0"/>
              </a:rPr>
            </a:br>
            <a:endParaRPr lang="en-US" sz="3200" b="1" dirty="0">
              <a:solidFill>
                <a:srgbClr val="FFFFFF"/>
              </a:solidFill>
              <a:latin typeface="Arial" panose="020B0604020202020204" pitchFamily="34" charset="0"/>
              <a:ea typeface="Osaka" charset="0"/>
              <a:cs typeface="Arial" panose="020B0604020202020204" pitchFamily="34" charset="0"/>
            </a:endParaRPr>
          </a:p>
        </p:txBody>
      </p:sp>
      <p:pic>
        <p:nvPicPr>
          <p:cNvPr id="287749" name="Picture 1032" descr="holy-bib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2971800" cy="2205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6131" name="Rectangle 2"/>
          <p:cNvSpPr>
            <a:spLocks noGrp="1" noChangeArrowheads="1"/>
          </p:cNvSpPr>
          <p:nvPr>
            <p:ph type="title" idx="4294967295"/>
          </p:nvPr>
        </p:nvSpPr>
        <p:spPr>
          <a:xfrm>
            <a:off x="3048000" y="0"/>
            <a:ext cx="6096000" cy="2209800"/>
          </a:xfrm>
          <a:solidFill>
            <a:srgbClr val="CC3300"/>
          </a:solidFill>
        </p:spPr>
        <p:txBody>
          <a:bodyPr/>
          <a:lstStyle/>
          <a:p>
            <a:pPr marL="736600" indent="-736600" algn="l" eaLnBrk="1" hangingPunct="1">
              <a:lnSpc>
                <a:spcPct val="90000"/>
              </a:lnSpc>
              <a:defRPr/>
            </a:pPr>
            <a:r>
              <a:rPr lang="ar-JO" sz="3600" dirty="0">
                <a:solidFill>
                  <a:schemeClr val="bg1"/>
                </a:solidFill>
                <a:effectLst>
                  <a:outerShdw blurRad="38100" dist="38100" dir="2700000" algn="tl">
                    <a:srgbClr val="000000"/>
                  </a:outerShdw>
                </a:effectLst>
                <a:latin typeface="Arial" panose="020B0604020202020204" pitchFamily="34" charset="0"/>
                <a:ea typeface="Osaka" charset="0"/>
                <a:cs typeface="Arial" panose="020B0604020202020204" pitchFamily="34" charset="0"/>
              </a:rPr>
              <a:t>أ. النبوة يفهمها الآخرون بينما الألسنة يفهمها الله وحده (1كو14: 2-3).</a:t>
            </a:r>
            <a:endParaRPr lang="en-US" sz="3600" dirty="0">
              <a:solidFill>
                <a:schemeClr val="tx1"/>
              </a:solidFill>
              <a:latin typeface="Arial" panose="020B0604020202020204" pitchFamily="34" charset="0"/>
              <a:ea typeface="Osaka" charset="0"/>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9793" name="Picture 1026" descr="ISCBG032"/>
          <p:cNvPicPr>
            <a:picLocks noChangeAspect="1" noChangeArrowheads="1"/>
          </p:cNvPicPr>
          <p:nvPr/>
        </p:nvPicPr>
        <p:blipFill>
          <a:blip r:embed="rId3">
            <a:lum bright="-66000" contrast="6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6374" name="Text Box 1030"/>
          <p:cNvSpPr txBox="1">
            <a:spLocks noChangeArrowheads="1"/>
          </p:cNvSpPr>
          <p:nvPr/>
        </p:nvSpPr>
        <p:spPr bwMode="auto">
          <a:xfrm>
            <a:off x="0" y="1981200"/>
            <a:ext cx="8964488" cy="3816429"/>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ctr" eaLnBrk="1" hangingPunct="1">
              <a:spcBef>
                <a:spcPct val="50000"/>
              </a:spcBef>
              <a:defRPr/>
            </a:pPr>
            <a:r>
              <a:rPr lang="ar-JO" b="1" dirty="0">
                <a:solidFill>
                  <a:srgbClr val="FFFFFF"/>
                </a:solidFill>
                <a:latin typeface="Arial"/>
                <a:cs typeface="Arial"/>
              </a:rPr>
              <a:t>القدرة التي وهبها الله </a:t>
            </a:r>
          </a:p>
          <a:p>
            <a:pPr algn="ctr" eaLnBrk="1" hangingPunct="1">
              <a:spcBef>
                <a:spcPct val="50000"/>
              </a:spcBef>
              <a:defRPr/>
            </a:pPr>
            <a:r>
              <a:rPr lang="ar-JO" b="1" dirty="0">
                <a:solidFill>
                  <a:srgbClr val="FFFFFF"/>
                </a:solidFill>
                <a:latin typeface="Arial"/>
                <a:cs typeface="Arial"/>
              </a:rPr>
              <a:t>لاستقبال </a:t>
            </a:r>
            <a:r>
              <a:rPr lang="ar-JO" b="1" dirty="0">
                <a:solidFill>
                  <a:srgbClr val="FFFF00"/>
                </a:solidFill>
                <a:latin typeface="Arial"/>
                <a:cs typeface="Arial"/>
              </a:rPr>
              <a:t>الإعلان</a:t>
            </a:r>
            <a:r>
              <a:rPr lang="ar-JO" b="1" dirty="0">
                <a:solidFill>
                  <a:srgbClr val="FFFFFF"/>
                </a:solidFill>
                <a:latin typeface="Arial"/>
                <a:cs typeface="Arial"/>
              </a:rPr>
              <a:t> الإلهي </a:t>
            </a:r>
          </a:p>
          <a:p>
            <a:pPr algn="ctr" eaLnBrk="1" hangingPunct="1">
              <a:spcBef>
                <a:spcPct val="50000"/>
              </a:spcBef>
              <a:defRPr/>
            </a:pPr>
            <a:r>
              <a:rPr lang="ar-JO" b="1" dirty="0">
                <a:solidFill>
                  <a:srgbClr val="FFFFFF"/>
                </a:solidFill>
                <a:latin typeface="Arial"/>
                <a:cs typeface="Arial"/>
              </a:rPr>
              <a:t>وإعلانه لشعب الله </a:t>
            </a:r>
          </a:p>
          <a:p>
            <a:pPr algn="ctr" eaLnBrk="1" hangingPunct="1">
              <a:spcBef>
                <a:spcPct val="50000"/>
              </a:spcBef>
              <a:defRPr/>
            </a:pPr>
            <a:r>
              <a:rPr lang="ar-JO" b="1" dirty="0">
                <a:solidFill>
                  <a:srgbClr val="FFFFFF"/>
                </a:solidFill>
                <a:latin typeface="Arial"/>
                <a:cs typeface="Arial"/>
              </a:rPr>
              <a:t>بلغتهم </a:t>
            </a:r>
            <a:r>
              <a:rPr lang="ar-JO" b="1" dirty="0">
                <a:solidFill>
                  <a:srgbClr val="FFFF00"/>
                </a:solidFill>
                <a:latin typeface="Arial"/>
                <a:cs typeface="Arial"/>
              </a:rPr>
              <a:t>دون خطأ</a:t>
            </a:r>
            <a:endParaRPr lang="en-US" b="1" dirty="0">
              <a:solidFill>
                <a:srgbClr val="FFFF00"/>
              </a:solidFill>
              <a:latin typeface="Arial"/>
              <a:cs typeface="Arial"/>
            </a:endParaRPr>
          </a:p>
        </p:txBody>
      </p:sp>
      <p:sp>
        <p:nvSpPr>
          <p:cNvPr id="186375" name="Rectangle 1031"/>
          <p:cNvSpPr>
            <a:spLocks noGrp="1" noChangeArrowheads="1"/>
          </p:cNvSpPr>
          <p:nvPr>
            <p:ph type="title" idx="4294967295"/>
          </p:nvPr>
        </p:nvSpPr>
        <p:spPr>
          <a:xfrm>
            <a:off x="457200" y="0"/>
            <a:ext cx="8229600" cy="1569660"/>
          </a:xfrm>
          <a:solidFill>
            <a:schemeClr val="tx1"/>
          </a:solidFill>
          <a:effectLst>
            <a:outerShdw blurRad="63500" dist="35921" dir="2700000" algn="ctr" rotWithShape="0">
              <a:schemeClr val="tx2">
                <a:alpha val="50000"/>
              </a:schemeClr>
            </a:outerShdw>
          </a:effectLst>
        </p:spPr>
        <p:txBody>
          <a:bodyPr anchor="t">
            <a:spAutoFit/>
          </a:bodyPr>
          <a:lstStyle/>
          <a:p>
            <a:pPr eaLnBrk="1" hangingPunct="1">
              <a:spcBef>
                <a:spcPct val="50000"/>
              </a:spcBef>
              <a:defRPr/>
            </a:pPr>
            <a:r>
              <a:rPr lang="ar-JO" sz="9600" b="1" dirty="0">
                <a:solidFill>
                  <a:schemeClr val="bg1"/>
                </a:solidFill>
                <a:effectLst>
                  <a:outerShdw blurRad="38100" dist="38100" dir="2700000" algn="tl">
                    <a:srgbClr val="808080"/>
                  </a:outerShdw>
                </a:effectLst>
                <a:latin typeface="Arial"/>
                <a:ea typeface="ＭＳ Ｐゴシック" charset="0"/>
                <a:cs typeface="Arial"/>
              </a:rPr>
              <a:t>النبوءة</a:t>
            </a:r>
            <a:endParaRPr lang="en-US" sz="9600" b="1" dirty="0">
              <a:solidFill>
                <a:schemeClr val="bg1"/>
              </a:solidFill>
              <a:effectLst>
                <a:outerShdw blurRad="38100" dist="38100" dir="2700000" algn="tl">
                  <a:srgbClr val="808080"/>
                </a:outerShdw>
              </a:effectLst>
              <a:latin typeface="Arial"/>
              <a:ea typeface="ＭＳ Ｐゴシック" charset="0"/>
              <a:cs typeface="Arial"/>
            </a:endParaRPr>
          </a:p>
        </p:txBody>
      </p:sp>
      <p:sp>
        <p:nvSpPr>
          <p:cNvPr id="5" name="Text Box 1030"/>
          <p:cNvSpPr txBox="1">
            <a:spLocks noChangeArrowheads="1"/>
          </p:cNvSpPr>
          <p:nvPr/>
        </p:nvSpPr>
        <p:spPr bwMode="auto">
          <a:xfrm>
            <a:off x="8316416" y="4921"/>
            <a:ext cx="755576" cy="461665"/>
          </a:xfrm>
          <a:prstGeom prst="rect">
            <a:avLst/>
          </a:prstGeom>
          <a:noFill/>
          <a:ln>
            <a:noFill/>
          </a:ln>
          <a:effectLst>
            <a:outerShdw blurRad="63500" dist="38099" dir="2700000" algn="ctr" rotWithShape="0">
              <a:schemeClr val="tx1">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4400">
                <a:solidFill>
                  <a:schemeClr val="tx2"/>
                </a:solidFill>
                <a:latin typeface="Times New Roman" charset="0"/>
                <a:ea typeface="Osaka" charset="0"/>
                <a:cs typeface="Osaka" charset="0"/>
              </a:defRPr>
            </a:lvl1pPr>
            <a:lvl2pPr marL="742950" indent="-285750" eaLnBrk="0" hangingPunct="0">
              <a:defRPr sz="4400">
                <a:solidFill>
                  <a:schemeClr val="tx2"/>
                </a:solidFill>
                <a:latin typeface="Times New Roman" charset="0"/>
                <a:ea typeface="Osaka" charset="0"/>
                <a:cs typeface="Osaka" charset="0"/>
              </a:defRPr>
            </a:lvl2pPr>
            <a:lvl3pPr marL="1143000" indent="-228600" eaLnBrk="0" hangingPunct="0">
              <a:defRPr sz="4400">
                <a:solidFill>
                  <a:schemeClr val="tx2"/>
                </a:solidFill>
                <a:latin typeface="Times New Roman" charset="0"/>
                <a:ea typeface="Osaka" charset="0"/>
                <a:cs typeface="Osaka" charset="0"/>
              </a:defRPr>
            </a:lvl3pPr>
            <a:lvl4pPr marL="1600200" indent="-228600" eaLnBrk="0" hangingPunct="0">
              <a:defRPr sz="4400">
                <a:solidFill>
                  <a:schemeClr val="tx2"/>
                </a:solidFill>
                <a:latin typeface="Times New Roman" charset="0"/>
                <a:ea typeface="Osaka" charset="0"/>
                <a:cs typeface="Osaka" charset="0"/>
              </a:defRPr>
            </a:lvl4pPr>
            <a:lvl5pPr marL="2057400" indent="-228600" eaLnBrk="0" hangingPunct="0">
              <a:defRPr sz="4400">
                <a:solidFill>
                  <a:schemeClr val="tx2"/>
                </a:solidFill>
                <a:latin typeface="Times New Roman" charset="0"/>
                <a:ea typeface="Osaka" charset="0"/>
                <a:cs typeface="Osaka" charset="0"/>
              </a:defRPr>
            </a:lvl5pPr>
            <a:lvl6pPr marL="2514600" indent="-228600" eaLnBrk="0" fontAlgn="base" hangingPunct="0">
              <a:spcBef>
                <a:spcPct val="0"/>
              </a:spcBef>
              <a:spcAft>
                <a:spcPct val="0"/>
              </a:spcAft>
              <a:defRPr sz="4400">
                <a:solidFill>
                  <a:schemeClr val="tx2"/>
                </a:solidFill>
                <a:latin typeface="Times New Roman" charset="0"/>
                <a:ea typeface="Osaka" charset="0"/>
                <a:cs typeface="Osaka" charset="0"/>
              </a:defRPr>
            </a:lvl6pPr>
            <a:lvl7pPr marL="2971800" indent="-228600" eaLnBrk="0" fontAlgn="base" hangingPunct="0">
              <a:spcBef>
                <a:spcPct val="0"/>
              </a:spcBef>
              <a:spcAft>
                <a:spcPct val="0"/>
              </a:spcAft>
              <a:defRPr sz="4400">
                <a:solidFill>
                  <a:schemeClr val="tx2"/>
                </a:solidFill>
                <a:latin typeface="Times New Roman" charset="0"/>
                <a:ea typeface="Osaka" charset="0"/>
                <a:cs typeface="Osaka" charset="0"/>
              </a:defRPr>
            </a:lvl7pPr>
            <a:lvl8pPr marL="3429000" indent="-228600" eaLnBrk="0" fontAlgn="base" hangingPunct="0">
              <a:spcBef>
                <a:spcPct val="0"/>
              </a:spcBef>
              <a:spcAft>
                <a:spcPct val="0"/>
              </a:spcAft>
              <a:defRPr sz="4400">
                <a:solidFill>
                  <a:schemeClr val="tx2"/>
                </a:solidFill>
                <a:latin typeface="Times New Roman" charset="0"/>
                <a:ea typeface="Osaka" charset="0"/>
                <a:cs typeface="Osaka" charset="0"/>
              </a:defRPr>
            </a:lvl8pPr>
            <a:lvl9pPr marL="3886200" indent="-228600" eaLnBrk="0" fontAlgn="base" hangingPunct="0">
              <a:spcBef>
                <a:spcPct val="0"/>
              </a:spcBef>
              <a:spcAft>
                <a:spcPct val="0"/>
              </a:spcAft>
              <a:defRPr sz="4400">
                <a:solidFill>
                  <a:schemeClr val="tx2"/>
                </a:solidFill>
                <a:latin typeface="Times New Roman" charset="0"/>
                <a:ea typeface="Osaka" charset="0"/>
                <a:cs typeface="Osaka" charset="0"/>
              </a:defRPr>
            </a:lvl9pPr>
          </a:lstStyle>
          <a:p>
            <a:pPr algn="ctr" eaLnBrk="1" hangingPunct="1">
              <a:spcBef>
                <a:spcPct val="50000"/>
              </a:spcBef>
              <a:defRPr/>
            </a:pPr>
            <a:r>
              <a:rPr lang="ar-JO" sz="2400" b="1" dirty="0">
                <a:solidFill>
                  <a:srgbClr val="FFFFFF"/>
                </a:solidFill>
                <a:latin typeface="Arial"/>
                <a:cs typeface="Arial"/>
              </a:rPr>
              <a:t>23</a:t>
            </a:r>
            <a:endParaRPr lang="en-US" sz="2400" b="1" dirty="0">
              <a:solidFill>
                <a:srgbClr val="FFFFFF"/>
              </a:solidFill>
              <a:latin typeface="Arial"/>
              <a:cs typeface="Aria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0"/>
                                  </p:stCondLst>
                                  <p:childTnLst>
                                    <p:set>
                                      <p:cBhvr>
                                        <p:cTn id="6" dur="1" fill="hold">
                                          <p:stCondLst>
                                            <p:cond delay="0"/>
                                          </p:stCondLst>
                                        </p:cTn>
                                        <p:tgtEl>
                                          <p:spTgt spid="186374"/>
                                        </p:tgtEl>
                                        <p:attrNameLst>
                                          <p:attrName>style.visibility</p:attrName>
                                        </p:attrNameLst>
                                      </p:cBhvr>
                                      <p:to>
                                        <p:strVal val="visible"/>
                                      </p:to>
                                    </p:set>
                                    <p:animEffect transition="in" filter="dissolve">
                                      <p:cBhvr>
                                        <p:cTn id="7" dur="500"/>
                                        <p:tgtEl>
                                          <p:spTgt spid="186374"/>
                                        </p:tgtEl>
                                      </p:cBhvr>
                                    </p:animEffect>
                                  </p:childTnLst>
                                </p:cTn>
                              </p:par>
                            </p:childTnLst>
                          </p:cTn>
                        </p:par>
                        <p:par>
                          <p:cTn id="8" fill="hold">
                            <p:stCondLst>
                              <p:cond delay="5500"/>
                            </p:stCondLst>
                            <p:childTnLst>
                              <p:par>
                                <p:cTn id="9" presetID="9" presetClass="entr" presetSubtype="0" fill="hold" grpId="0" nodeType="afterEffect">
                                  <p:stCondLst>
                                    <p:cond delay="500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4" grpId="0" autoUpdateAnimBg="0"/>
      <p:bldP spid="5"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6673" name="Group 2"/>
          <p:cNvGrpSpPr>
            <a:grpSpLocks/>
          </p:cNvGrpSpPr>
          <p:nvPr/>
        </p:nvGrpSpPr>
        <p:grpSpPr bwMode="auto">
          <a:xfrm>
            <a:off x="0" y="-33338"/>
            <a:ext cx="9144000" cy="6807201"/>
            <a:chOff x="0" y="-33338"/>
            <a:chExt cx="9144000" cy="6807201"/>
          </a:xfrm>
        </p:grpSpPr>
        <p:pic>
          <p:nvPicPr>
            <p:cNvPr id="156676" name="Picture 2" descr="End of the world -- certain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338"/>
              <a:ext cx="9144000" cy="6807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6677" name="Rectangle 1"/>
            <p:cNvSpPr>
              <a:spLocks noChangeArrowheads="1"/>
            </p:cNvSpPr>
            <p:nvPr/>
          </p:nvSpPr>
          <p:spPr bwMode="auto">
            <a:xfrm>
              <a:off x="3059832" y="2564904"/>
              <a:ext cx="3240360" cy="1656184"/>
            </a:xfrm>
            <a:prstGeom prst="rect">
              <a:avLst/>
            </a:pr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156674" name="Rectangle 3"/>
          <p:cNvSpPr>
            <a:spLocks noGrp="1" noChangeArrowheads="1"/>
          </p:cNvSpPr>
          <p:nvPr>
            <p:ph type="title" idx="4294967295"/>
          </p:nvPr>
        </p:nvSpPr>
        <p:spPr>
          <a:xfrm>
            <a:off x="0" y="6262335"/>
            <a:ext cx="8594725" cy="630942"/>
          </a:xfrm>
        </p:spPr>
        <p:txBody>
          <a:bodyPr/>
          <a:lstStyle/>
          <a:p>
            <a:pPr algn="ctr" rtl="1" eaLnBrk="1" hangingPunct="1"/>
            <a:r>
              <a:rPr lang="ar-JO" sz="3500" dirty="0">
                <a:latin typeface="Arial" panose="020B0604020202020204" pitchFamily="34" charset="0"/>
                <a:ea typeface="ＭＳ Ｐゴシック" charset="0"/>
                <a:cs typeface="Arial" panose="020B0604020202020204" pitchFamily="34" charset="0"/>
              </a:rPr>
              <a:t>النبوءات الكاذبة تتغير</a:t>
            </a:r>
            <a:endParaRPr lang="en-US" sz="3500" dirty="0">
              <a:latin typeface="Arial" panose="020B0604020202020204" pitchFamily="34" charset="0"/>
              <a:ea typeface="ＭＳ Ｐゴシック" charset="0"/>
              <a:cs typeface="Arial" panose="020B0604020202020204" pitchFamily="34" charset="0"/>
            </a:endParaRPr>
          </a:p>
        </p:txBody>
      </p:sp>
      <p:sp>
        <p:nvSpPr>
          <p:cNvPr id="156675" name="Rectangle 3"/>
          <p:cNvSpPr txBox="1">
            <a:spLocks noChangeArrowheads="1"/>
          </p:cNvSpPr>
          <p:nvPr/>
        </p:nvSpPr>
        <p:spPr bwMode="auto">
          <a:xfrm>
            <a:off x="2916238" y="2590020"/>
            <a:ext cx="3384550" cy="15081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spAutoFit/>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أنا متأكد تماما أن العالم سينتهي </a:t>
            </a:r>
            <a:r>
              <a:rPr kumimoji="0" lang="ar-JO" sz="60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اليوم</a:t>
            </a:r>
            <a:r>
              <a:rPr kumimoji="0" lang="ar-JO"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2258" name="Rectangle 2"/>
          <p:cNvSpPr txBox="1">
            <a:spLocks noGrp="1"/>
          </p:cNvSpPr>
          <p:nvPr>
            <p:ph type="ctrTitle"/>
          </p:nvPr>
        </p:nvSpPr>
        <p:spPr>
          <a:xfrm>
            <a:off x="0" y="0"/>
            <a:ext cx="9144000" cy="838200"/>
          </a:xfrm>
          <a:prstGeom prst="rect">
            <a:avLst/>
          </a:prstGeom>
        </p:spPr>
        <p:txBody>
          <a:bodyPr/>
          <a:lstStyle/>
          <a:p>
            <a:pPr algn="ctr" rtl="1">
              <a:defRPr sz="3600" b="1"/>
            </a:pPr>
            <a:r>
              <a:rPr sz="4000" b="1" i="0" dirty="0" err="1">
                <a:latin typeface="Arial" panose="020B0604020202020204" pitchFamily="34" charset="0"/>
                <a:ea typeface="ＭＳ Ｐゴシック"/>
                <a:cs typeface="Arial" panose="020B0604020202020204" pitchFamily="34" charset="0"/>
                <a:sym typeface="ＭＳ Ｐゴシック"/>
              </a:rPr>
              <a:t>مواد</a:t>
            </a:r>
            <a:r>
              <a:rPr sz="4000" b="1" i="0" dirty="0">
                <a:latin typeface="Arial" panose="020B0604020202020204" pitchFamily="34" charset="0"/>
                <a:ea typeface="ＭＳ Ｐゴシック"/>
                <a:cs typeface="Arial" panose="020B0604020202020204" pitchFamily="34" charset="0"/>
                <a:sym typeface="ＭＳ Ｐゴシック"/>
              </a:rPr>
              <a:t> </a:t>
            </a:r>
            <a:r>
              <a:rPr sz="4000" b="1" i="0" dirty="0" err="1">
                <a:latin typeface="Arial" panose="020B0604020202020204" pitchFamily="34" charset="0"/>
                <a:ea typeface="ＭＳ Ｐゴシック"/>
                <a:cs typeface="Arial" panose="020B0604020202020204" pitchFamily="34" charset="0"/>
                <a:sym typeface="ＭＳ Ｐゴシック"/>
              </a:rPr>
              <a:t>بناء</a:t>
            </a:r>
            <a:r>
              <a:rPr sz="4000" b="1" i="0" dirty="0">
                <a:latin typeface="Arial" panose="020B0604020202020204" pitchFamily="34" charset="0"/>
                <a:ea typeface="ＭＳ Ｐゴシック"/>
                <a:cs typeface="Arial" panose="020B0604020202020204" pitchFamily="34" charset="0"/>
                <a:sym typeface="ＭＳ Ｐゴシック"/>
              </a:rPr>
              <a:t> </a:t>
            </a:r>
            <a:r>
              <a:rPr sz="4000" b="1" i="0" dirty="0" err="1">
                <a:latin typeface="Arial" panose="020B0604020202020204" pitchFamily="34" charset="0"/>
                <a:ea typeface="ＭＳ Ｐゴシック"/>
                <a:cs typeface="Arial" panose="020B0604020202020204" pitchFamily="34" charset="0"/>
                <a:sym typeface="ＭＳ Ｐゴシック"/>
              </a:rPr>
              <a:t>دائمة</a:t>
            </a:r>
            <a:r>
              <a:rPr sz="4000" b="1" i="0" dirty="0">
                <a:latin typeface="Arial" panose="020B0604020202020204" pitchFamily="34" charset="0"/>
                <a:ea typeface="ＭＳ Ｐゴシック"/>
                <a:cs typeface="Arial" panose="020B0604020202020204" pitchFamily="34" charset="0"/>
                <a:sym typeface="ＭＳ Ｐゴシック"/>
              </a:rPr>
              <a:t> </a:t>
            </a:r>
            <a:r>
              <a:rPr lang="ar-JO" sz="4000" b="1" i="0" dirty="0">
                <a:latin typeface="Arial" panose="020B0604020202020204" pitchFamily="34" charset="0"/>
                <a:cs typeface="Arial" panose="020B0604020202020204" pitchFamily="34" charset="0"/>
              </a:rPr>
              <a:t>(3: 12أ)</a:t>
            </a:r>
            <a:endParaRPr sz="4000" b="1" i="0" dirty="0">
              <a:latin typeface="Arial" panose="020B0604020202020204" pitchFamily="34" charset="0"/>
              <a:cs typeface="Arial" panose="020B0604020202020204" pitchFamily="34" charset="0"/>
            </a:endParaRPr>
          </a:p>
        </p:txBody>
      </p:sp>
      <p:sp>
        <p:nvSpPr>
          <p:cNvPr id="12259" name="Rectangle 3"/>
          <p:cNvSpPr txBox="1">
            <a:spLocks noGrp="1"/>
          </p:cNvSpPr>
          <p:nvPr>
            <p:ph type="subTitle" idx="1"/>
          </p:nvPr>
        </p:nvSpPr>
        <p:spPr>
          <a:xfrm>
            <a:off x="0" y="5791200"/>
            <a:ext cx="9144000" cy="609600"/>
          </a:xfrm>
          <a:prstGeom prst="rect">
            <a:avLst/>
          </a:prstGeom>
          <a:solidFill>
            <a:srgbClr val="3333CC"/>
          </a:solidFill>
        </p:spPr>
        <p:txBody>
          <a:bodyPr/>
          <a:lstStyle/>
          <a:p>
            <a:pPr algn="ctr" rtl="1">
              <a:defRPr b="1">
                <a:solidFill>
                  <a:schemeClr val="accent3">
                    <a:lumOff val="44000"/>
                  </a:schemeClr>
                </a:solidFill>
              </a:defRPr>
            </a:pPr>
            <a:r>
              <a:rPr i="0" dirty="0" err="1">
                <a:latin typeface="Arial" panose="020B0604020202020204" pitchFamily="34" charset="0"/>
                <a:ea typeface="ＭＳ Ｐゴシック"/>
                <a:cs typeface="Arial" panose="020B0604020202020204" pitchFamily="34" charset="0"/>
                <a:sym typeface="ＭＳ Ｐゴシック"/>
              </a:rPr>
              <a:t>الأساس</a:t>
            </a:r>
            <a:r>
              <a:rPr lang="ar-JO" i="0" dirty="0">
                <a:latin typeface="Arial" panose="020B0604020202020204" pitchFamily="34" charset="0"/>
                <a:ea typeface="ＭＳ Ｐゴシック"/>
                <a:cs typeface="Arial" panose="020B0604020202020204" pitchFamily="34" charset="0"/>
                <a:sym typeface="ＭＳ Ｐゴシック"/>
              </a:rPr>
              <a:t>: </a:t>
            </a:r>
            <a:r>
              <a:rPr i="0" dirty="0" err="1">
                <a:latin typeface="Arial" panose="020B0604020202020204" pitchFamily="34" charset="0"/>
                <a:ea typeface="ＭＳ Ｐゴシック"/>
                <a:cs typeface="Arial" panose="020B0604020202020204" pitchFamily="34" charset="0"/>
                <a:sym typeface="ＭＳ Ｐゴシック"/>
              </a:rPr>
              <a:t>الرب</a:t>
            </a:r>
            <a:r>
              <a:rPr i="0" dirty="0">
                <a:latin typeface="Arial" panose="020B0604020202020204" pitchFamily="34" charset="0"/>
                <a:ea typeface="ＭＳ Ｐゴシック"/>
                <a:cs typeface="Arial" panose="020B0604020202020204" pitchFamily="34" charset="0"/>
                <a:sym typeface="ＭＳ Ｐゴシック"/>
              </a:rPr>
              <a:t> يسوع </a:t>
            </a:r>
            <a:r>
              <a:rPr i="0" dirty="0" err="1">
                <a:latin typeface="Arial" panose="020B0604020202020204" pitchFamily="34" charset="0"/>
                <a:ea typeface="ＭＳ Ｐゴシック"/>
                <a:cs typeface="Arial" panose="020B0604020202020204" pitchFamily="34" charset="0"/>
                <a:sym typeface="ＭＳ Ｐゴシック"/>
              </a:rPr>
              <a:t>المسيح</a:t>
            </a:r>
            <a:r>
              <a:rPr i="0" dirty="0">
                <a:latin typeface="Arial" panose="020B0604020202020204" pitchFamily="34" charset="0"/>
                <a:ea typeface="ＭＳ Ｐゴシック"/>
                <a:cs typeface="Arial" panose="020B0604020202020204" pitchFamily="34" charset="0"/>
                <a:sym typeface="ＭＳ Ｐゴシック"/>
              </a:rPr>
              <a:t> </a:t>
            </a:r>
            <a:r>
              <a:rPr lang="ar-JO" i="0" dirty="0">
                <a:latin typeface="Arial" panose="020B0604020202020204" pitchFamily="34" charset="0"/>
                <a:cs typeface="Arial" panose="020B0604020202020204" pitchFamily="34" charset="0"/>
              </a:rPr>
              <a:t>(1 كو 3: 11)</a:t>
            </a:r>
            <a:endParaRPr i="0" dirty="0">
              <a:latin typeface="Arial" panose="020B0604020202020204" pitchFamily="34" charset="0"/>
              <a:cs typeface="Arial" panose="020B0604020202020204" pitchFamily="34" charset="0"/>
            </a:endParaRPr>
          </a:p>
        </p:txBody>
      </p:sp>
      <p:grpSp>
        <p:nvGrpSpPr>
          <p:cNvPr id="12262" name="Rectangle 6"/>
          <p:cNvGrpSpPr/>
          <p:nvPr/>
        </p:nvGrpSpPr>
        <p:grpSpPr>
          <a:xfrm>
            <a:off x="2005782" y="1905000"/>
            <a:ext cx="707884" cy="3352800"/>
            <a:chOff x="-51617" y="0"/>
            <a:chExt cx="707882" cy="3352800"/>
          </a:xfrm>
          <a:solidFill>
            <a:schemeClr val="accent4"/>
          </a:solidFill>
        </p:grpSpPr>
        <p:sp>
          <p:nvSpPr>
            <p:cNvPr id="12260" name="Rectangle"/>
            <p:cNvSpPr/>
            <p:nvPr/>
          </p:nvSpPr>
          <p:spPr>
            <a:xfrm rot="16200000">
              <a:off x="-1371600" y="1371600"/>
              <a:ext cx="3352800" cy="609600"/>
            </a:xfrm>
            <a:prstGeom prst="rect">
              <a:avLst/>
            </a:prstGeom>
            <a:grpFill/>
            <a:ln w="9525" cap="flat">
              <a:solidFill>
                <a:srgbClr val="000000"/>
              </a:solidFill>
              <a:prstDash val="solid"/>
              <a:round/>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500"/>
                </a:spcBef>
                <a:spcAft>
                  <a:spcPts val="0"/>
                </a:spcAft>
                <a:buClrTx/>
                <a:buSzTx/>
                <a:buFontTx/>
                <a:buNone/>
                <a:tabLst/>
                <a:defRPr sz="3200">
                  <a:latin typeface="Tahoma"/>
                  <a:ea typeface="Tahoma"/>
                  <a:cs typeface="Tahoma"/>
                  <a:sym typeface="Tahoma"/>
                </a:defRPr>
              </a:pPr>
              <a:endParaRPr kumimoji="0" sz="4000" b="1" i="0" u="none" strike="noStrike" kern="0" cap="none" spc="0" normalizeH="0" baseline="0" noProof="0">
                <a:ln>
                  <a:noFill/>
                </a:ln>
                <a:solidFill>
                  <a:srgbClr val="FFFFFF"/>
                </a:solidFill>
                <a:effectLst/>
                <a:uLnTx/>
                <a:uFillTx/>
                <a:latin typeface="Arial" panose="020B0604020202020204" pitchFamily="34" charset="0"/>
                <a:ea typeface="Tahoma"/>
                <a:cs typeface="Arial" panose="020B0604020202020204" pitchFamily="34" charset="0"/>
                <a:sym typeface="Tahoma"/>
              </a:endParaRPr>
            </a:p>
          </p:txBody>
        </p:sp>
        <p:sp>
          <p:nvSpPr>
            <p:cNvPr id="12261" name="ذهب"/>
            <p:cNvSpPr txBox="1"/>
            <p:nvPr/>
          </p:nvSpPr>
          <p:spPr>
            <a:xfrm rot="16200000">
              <a:off x="-1323594" y="1322460"/>
              <a:ext cx="3251836" cy="707882"/>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rtl="1">
                <a:spcBef>
                  <a:spcPts val="700"/>
                </a:spcBef>
                <a:defRPr sz="3200" b="0">
                  <a:latin typeface="ＭＳ Ｐゴシック"/>
                  <a:ea typeface="ＭＳ Ｐゴシック"/>
                  <a:cs typeface="ＭＳ Ｐゴシック"/>
                  <a:sym typeface="ＭＳ Ｐゴシック"/>
                </a:defRPr>
              </a:lvl1pPr>
            </a:lstStyle>
            <a:p>
              <a:pPr marL="0" marR="0" lvl="0" indent="0" algn="ctr" defTabSz="914400" rtl="1" eaLnBrk="1" fontAlgn="auto" latinLnBrk="0" hangingPunct="0">
                <a:lnSpc>
                  <a:spcPct val="100000"/>
                </a:lnSpc>
                <a:spcBef>
                  <a:spcPts val="700"/>
                </a:spcBef>
                <a:spcAft>
                  <a:spcPts val="0"/>
                </a:spcAft>
                <a:buClrTx/>
                <a:buSzTx/>
                <a:buFontTx/>
                <a:buNone/>
                <a:tabLst/>
                <a:defRPr b="1">
                  <a:latin typeface="Tahoma"/>
                  <a:ea typeface="Tahoma"/>
                  <a:cs typeface="Tahoma"/>
                  <a:sym typeface="Tahoma"/>
                </a:defRPr>
              </a:pPr>
              <a:r>
                <a:rPr kumimoji="0" sz="4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ＭＳ Ｐゴシック"/>
                </a:rPr>
                <a:t>ذهب</a:t>
              </a:r>
            </a:p>
          </p:txBody>
        </p:sp>
      </p:grpSp>
      <p:grpSp>
        <p:nvGrpSpPr>
          <p:cNvPr id="12265" name="Rectangle 7"/>
          <p:cNvGrpSpPr/>
          <p:nvPr/>
        </p:nvGrpSpPr>
        <p:grpSpPr>
          <a:xfrm>
            <a:off x="5978151" y="1905000"/>
            <a:ext cx="707884" cy="3352800"/>
            <a:chOff x="-41648" y="0"/>
            <a:chExt cx="707882" cy="3352800"/>
          </a:xfrm>
          <a:solidFill>
            <a:schemeClr val="accent4"/>
          </a:solidFill>
        </p:grpSpPr>
        <p:sp>
          <p:nvSpPr>
            <p:cNvPr id="12263" name="Rectangle"/>
            <p:cNvSpPr/>
            <p:nvPr/>
          </p:nvSpPr>
          <p:spPr>
            <a:xfrm rot="16200000">
              <a:off x="-1371600" y="1371600"/>
              <a:ext cx="3352800" cy="609600"/>
            </a:xfrm>
            <a:prstGeom prst="rect">
              <a:avLst/>
            </a:prstGeom>
            <a:grpFill/>
            <a:ln w="9525" cap="flat">
              <a:solidFill>
                <a:srgbClr val="000000"/>
              </a:solidFill>
              <a:prstDash val="solid"/>
              <a:round/>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500"/>
                </a:spcBef>
                <a:spcAft>
                  <a:spcPts val="0"/>
                </a:spcAft>
                <a:buClrTx/>
                <a:buSzTx/>
                <a:buFontTx/>
                <a:buNone/>
                <a:tabLst/>
                <a:defRPr sz="3200">
                  <a:latin typeface="Tahoma"/>
                  <a:ea typeface="Tahoma"/>
                  <a:cs typeface="Tahoma"/>
                  <a:sym typeface="Tahoma"/>
                </a:defRPr>
              </a:pPr>
              <a:endParaRPr kumimoji="0" sz="4000" b="1" i="0" u="none" strike="noStrike" kern="0" cap="none" spc="0" normalizeH="0" baseline="0" noProof="0">
                <a:ln>
                  <a:noFill/>
                </a:ln>
                <a:solidFill>
                  <a:srgbClr val="FFFFFF"/>
                </a:solidFill>
                <a:effectLst/>
                <a:uLnTx/>
                <a:uFillTx/>
                <a:latin typeface="Arial" panose="020B0604020202020204" pitchFamily="34" charset="0"/>
                <a:ea typeface="Tahoma"/>
                <a:cs typeface="Arial" panose="020B0604020202020204" pitchFamily="34" charset="0"/>
                <a:sym typeface="Tahoma"/>
              </a:endParaRPr>
            </a:p>
          </p:txBody>
        </p:sp>
        <p:sp>
          <p:nvSpPr>
            <p:cNvPr id="12264" name="حجارة كريمة"/>
            <p:cNvSpPr txBox="1"/>
            <p:nvPr/>
          </p:nvSpPr>
          <p:spPr>
            <a:xfrm rot="16200000">
              <a:off x="-1313625" y="1322460"/>
              <a:ext cx="3251836" cy="707882"/>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rtl="1">
                <a:spcBef>
                  <a:spcPts val="700"/>
                </a:spcBef>
                <a:defRPr sz="3200" b="0">
                  <a:latin typeface="ＭＳ Ｐゴシック"/>
                  <a:ea typeface="ＭＳ Ｐゴシック"/>
                  <a:cs typeface="ＭＳ Ｐゴシック"/>
                  <a:sym typeface="ＭＳ Ｐゴシック"/>
                </a:defRPr>
              </a:lvl1pPr>
            </a:lstStyle>
            <a:p>
              <a:pPr marL="0" marR="0" lvl="0" indent="0" algn="ctr" defTabSz="914400" rtl="1" eaLnBrk="1" fontAlgn="auto" latinLnBrk="0" hangingPunct="0">
                <a:lnSpc>
                  <a:spcPct val="100000"/>
                </a:lnSpc>
                <a:spcBef>
                  <a:spcPts val="700"/>
                </a:spcBef>
                <a:spcAft>
                  <a:spcPts val="0"/>
                </a:spcAft>
                <a:buClrTx/>
                <a:buSzTx/>
                <a:buFontTx/>
                <a:buNone/>
                <a:tabLst/>
                <a:defRPr b="1">
                  <a:latin typeface="Tahoma"/>
                  <a:ea typeface="Tahoma"/>
                  <a:cs typeface="Tahoma"/>
                  <a:sym typeface="Tahoma"/>
                </a:defRPr>
              </a:pPr>
              <a:r>
                <a:rPr kumimoji="0" sz="4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ＭＳ Ｐゴシック"/>
                </a:rPr>
                <a:t>حجارة كريمة</a:t>
              </a:r>
            </a:p>
          </p:txBody>
        </p:sp>
      </p:grpSp>
      <p:grpSp>
        <p:nvGrpSpPr>
          <p:cNvPr id="12268" name="Rectangle 8"/>
          <p:cNvGrpSpPr/>
          <p:nvPr/>
        </p:nvGrpSpPr>
        <p:grpSpPr>
          <a:xfrm>
            <a:off x="3834583" y="1295400"/>
            <a:ext cx="707884" cy="3962400"/>
            <a:chOff x="-51616" y="0"/>
            <a:chExt cx="707882" cy="3962400"/>
          </a:xfrm>
          <a:solidFill>
            <a:schemeClr val="accent4"/>
          </a:solidFill>
        </p:grpSpPr>
        <p:sp>
          <p:nvSpPr>
            <p:cNvPr id="12266" name="Rectangle"/>
            <p:cNvSpPr/>
            <p:nvPr/>
          </p:nvSpPr>
          <p:spPr>
            <a:xfrm rot="16200000">
              <a:off x="-1676400" y="1676400"/>
              <a:ext cx="3962400" cy="609600"/>
            </a:xfrm>
            <a:prstGeom prst="rect">
              <a:avLst/>
            </a:prstGeom>
            <a:grpFill/>
            <a:ln w="9525" cap="flat">
              <a:solidFill>
                <a:srgbClr val="000000"/>
              </a:solidFill>
              <a:prstDash val="solid"/>
              <a:round/>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500"/>
                </a:spcBef>
                <a:spcAft>
                  <a:spcPts val="0"/>
                </a:spcAft>
                <a:buClrTx/>
                <a:buSzTx/>
                <a:buFontTx/>
                <a:buNone/>
                <a:tabLst/>
                <a:defRPr sz="3200">
                  <a:latin typeface="Tahoma"/>
                  <a:ea typeface="Tahoma"/>
                  <a:cs typeface="Tahoma"/>
                  <a:sym typeface="Tahoma"/>
                </a:defRPr>
              </a:pPr>
              <a:endParaRPr kumimoji="0" sz="4000" b="1" i="0" u="none" strike="noStrike" kern="0" cap="none" spc="0" normalizeH="0" baseline="0" noProof="0">
                <a:ln>
                  <a:noFill/>
                </a:ln>
                <a:solidFill>
                  <a:srgbClr val="FFFFFF"/>
                </a:solidFill>
                <a:effectLst/>
                <a:uLnTx/>
                <a:uFillTx/>
                <a:latin typeface="Arial" panose="020B0604020202020204" pitchFamily="34" charset="0"/>
                <a:ea typeface="Tahoma"/>
                <a:cs typeface="Arial" panose="020B0604020202020204" pitchFamily="34" charset="0"/>
                <a:sym typeface="Tahoma"/>
              </a:endParaRPr>
            </a:p>
          </p:txBody>
        </p:sp>
        <p:sp>
          <p:nvSpPr>
            <p:cNvPr id="12267" name="فضة"/>
            <p:cNvSpPr txBox="1"/>
            <p:nvPr/>
          </p:nvSpPr>
          <p:spPr>
            <a:xfrm rot="16200000">
              <a:off x="-1628393" y="1627260"/>
              <a:ext cx="3861435" cy="707882"/>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rtl="1">
                <a:spcBef>
                  <a:spcPts val="700"/>
                </a:spcBef>
                <a:defRPr sz="3200" b="0">
                  <a:latin typeface="ＭＳ Ｐゴシック"/>
                  <a:ea typeface="ＭＳ Ｐゴシック"/>
                  <a:cs typeface="ＭＳ Ｐゴシック"/>
                  <a:sym typeface="ＭＳ Ｐゴシック"/>
                </a:defRPr>
              </a:lvl1pPr>
            </a:lstStyle>
            <a:p>
              <a:pPr marL="0" marR="0" lvl="0" indent="0" algn="ctr" defTabSz="914400" rtl="1" eaLnBrk="1" fontAlgn="auto" latinLnBrk="0" hangingPunct="0">
                <a:lnSpc>
                  <a:spcPct val="100000"/>
                </a:lnSpc>
                <a:spcBef>
                  <a:spcPts val="700"/>
                </a:spcBef>
                <a:spcAft>
                  <a:spcPts val="0"/>
                </a:spcAft>
                <a:buClrTx/>
                <a:buSzTx/>
                <a:buFontTx/>
                <a:buNone/>
                <a:tabLst/>
                <a:defRPr b="1">
                  <a:latin typeface="Tahoma"/>
                  <a:ea typeface="Tahoma"/>
                  <a:cs typeface="Tahoma"/>
                  <a:sym typeface="Tahoma"/>
                </a:defRPr>
              </a:pPr>
              <a:r>
                <a:rPr kumimoji="0" sz="4000" b="1" i="0" u="none" strike="noStrike" kern="0" cap="none" spc="0" normalizeH="0" baseline="0" noProof="0">
                  <a:ln>
                    <a:noFill/>
                  </a:ln>
                  <a:solidFill>
                    <a:srgbClr val="FFFFFF"/>
                  </a:solidFill>
                  <a:effectLst/>
                  <a:uLnTx/>
                  <a:uFillTx/>
                  <a:latin typeface="Arial" panose="020B0604020202020204" pitchFamily="34" charset="0"/>
                  <a:cs typeface="Arial" panose="020B0604020202020204" pitchFamily="34" charset="0"/>
                  <a:sym typeface="ＭＳ Ｐゴシック"/>
                </a:rPr>
                <a:t>فضة</a:t>
              </a:r>
            </a:p>
          </p:txBody>
        </p:sp>
      </p:grpSp>
      <p:grpSp>
        <p:nvGrpSpPr>
          <p:cNvPr id="12271" name="Group 9"/>
          <p:cNvGrpSpPr/>
          <p:nvPr/>
        </p:nvGrpSpPr>
        <p:grpSpPr>
          <a:xfrm>
            <a:off x="1160521" y="796563"/>
            <a:ext cx="6134934" cy="1912074"/>
            <a:chOff x="0" y="0"/>
            <a:chExt cx="6134933" cy="1912072"/>
          </a:xfrm>
          <a:blipFill>
            <a:blip r:embed="rId5"/>
            <a:tile tx="0" ty="0" sx="100000" sy="100000" flip="none" algn="tl"/>
          </a:blipFill>
        </p:grpSpPr>
        <p:sp>
          <p:nvSpPr>
            <p:cNvPr id="12269" name="Rectangle 10"/>
            <p:cNvSpPr/>
            <p:nvPr/>
          </p:nvSpPr>
          <p:spPr>
            <a:xfrm rot="20189824">
              <a:off x="-17522" y="651236"/>
              <a:ext cx="3352801" cy="609601"/>
            </a:xfrm>
            <a:prstGeom prst="rect">
              <a:avLst/>
            </a:prstGeom>
            <a:grp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500"/>
                </a:spcBef>
                <a:spcAft>
                  <a:spcPts val="0"/>
                </a:spcAft>
                <a:buClrTx/>
                <a:buSzTx/>
                <a:buFontTx/>
                <a:buNone/>
                <a:tabLst/>
                <a:defRPr sz="2800">
                  <a:solidFill>
                    <a:srgbClr val="8F8F8F">
                      <a:lumOff val="44000"/>
                    </a:srgbClr>
                  </a:solidFill>
                  <a:latin typeface="Tahoma"/>
                  <a:ea typeface="Tahoma"/>
                  <a:cs typeface="Tahoma"/>
                  <a:sym typeface="Tahoma"/>
                </a:defRPr>
              </a:pPr>
              <a:endParaRPr kumimoji="0" sz="2800" b="1" i="0" u="none" strike="noStrike" kern="0" cap="none" spc="0" normalizeH="0" baseline="0" noProof="0">
                <a:ln>
                  <a:noFill/>
                </a:ln>
                <a:solidFill>
                  <a:srgbClr val="8F8F8F">
                    <a:lumOff val="44000"/>
                  </a:srgbClr>
                </a:solidFill>
                <a:effectLst/>
                <a:uLnTx/>
                <a:uFillTx/>
                <a:latin typeface="Arial" panose="020B0604020202020204" pitchFamily="34" charset="0"/>
                <a:ea typeface="Tahoma"/>
                <a:cs typeface="Arial" panose="020B0604020202020204" pitchFamily="34" charset="0"/>
                <a:sym typeface="Tahoma"/>
              </a:endParaRPr>
            </a:p>
          </p:txBody>
        </p:sp>
        <p:sp>
          <p:nvSpPr>
            <p:cNvPr id="12270" name="Rectangle 11"/>
            <p:cNvSpPr/>
            <p:nvPr/>
          </p:nvSpPr>
          <p:spPr>
            <a:xfrm rot="1429592">
              <a:off x="2801878" y="651236"/>
              <a:ext cx="3352801" cy="609601"/>
            </a:xfrm>
            <a:prstGeom prst="rect">
              <a:avLst/>
            </a:prstGeom>
            <a:grp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500"/>
                </a:spcBef>
                <a:spcAft>
                  <a:spcPts val="0"/>
                </a:spcAft>
                <a:buClrTx/>
                <a:buSzTx/>
                <a:buFontTx/>
                <a:buNone/>
                <a:tabLst/>
                <a:defRPr sz="2800">
                  <a:solidFill>
                    <a:srgbClr val="8F8F8F">
                      <a:lumOff val="44000"/>
                    </a:srgbClr>
                  </a:solidFill>
                  <a:latin typeface="Tahoma"/>
                  <a:ea typeface="Tahoma"/>
                  <a:cs typeface="Tahoma"/>
                  <a:sym typeface="Tahoma"/>
                </a:defRPr>
              </a:pPr>
              <a:endParaRPr kumimoji="0" sz="2800" b="1" i="0" u="none" strike="noStrike" kern="0" cap="none" spc="0" normalizeH="0" baseline="0" noProof="0">
                <a:ln>
                  <a:noFill/>
                </a:ln>
                <a:solidFill>
                  <a:srgbClr val="8F8F8F">
                    <a:lumOff val="44000"/>
                  </a:srgbClr>
                </a:solidFill>
                <a:effectLst/>
                <a:uLnTx/>
                <a:uFillTx/>
                <a:latin typeface="Arial" panose="020B0604020202020204" pitchFamily="34" charset="0"/>
                <a:ea typeface="Tahoma"/>
                <a:cs typeface="Arial" panose="020B0604020202020204" pitchFamily="34" charset="0"/>
                <a:sym typeface="Tahoma"/>
              </a:endParaRPr>
            </a:p>
          </p:txBody>
        </p:sp>
      </p:grpSp>
      <p:sp>
        <p:nvSpPr>
          <p:cNvPr id="12272" name="Text Box 13"/>
          <p:cNvSpPr txBox="1"/>
          <p:nvPr/>
        </p:nvSpPr>
        <p:spPr>
          <a:xfrm>
            <a:off x="1417319" y="6553200"/>
            <a:ext cx="4896531"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marL="0" marR="0" lvl="0" indent="0" algn="l" defTabSz="914400" rtl="1" eaLnBrk="1" fontAlgn="auto" latinLnBrk="0" hangingPunct="0">
              <a:lnSpc>
                <a:spcPct val="100000"/>
              </a:lnSpc>
              <a:spcBef>
                <a:spcPts val="0"/>
              </a:spcBef>
              <a:spcAft>
                <a:spcPts val="0"/>
              </a:spcAft>
              <a:buClrTx/>
              <a:buSzTx/>
              <a:buFontTx/>
              <a:buNone/>
              <a:tabLst/>
              <a:defRPr sz="1400" b="0">
                <a:latin typeface="Tahoma"/>
                <a:ea typeface="Tahoma"/>
                <a:cs typeface="Tahoma"/>
                <a:sym typeface="Tahoma"/>
              </a:defRPr>
            </a:pPr>
            <a:r>
              <a:rPr kumimoji="0" sz="1400" b="0" i="0" u="none" strike="noStrike" kern="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مقتبسة</a:t>
            </a:r>
            <a:r>
              <a:rPr kumimoji="0"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 </a:t>
            </a:r>
            <a:r>
              <a:rPr kumimoji="0" sz="1400" b="0" i="0" u="none" strike="noStrike" kern="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من</a:t>
            </a:r>
            <a:r>
              <a:rPr kumimoji="0"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 </a:t>
            </a:r>
            <a:r>
              <a:rPr kumimoji="0" sz="1400" b="0" i="0" u="none" strike="noStrike" kern="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تشارلز</a:t>
            </a:r>
            <a:r>
              <a:rPr kumimoji="0"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 </a:t>
            </a:r>
            <a:r>
              <a:rPr kumimoji="0" sz="1400" b="0" i="0" u="none" strike="noStrike" kern="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سويندول</a:t>
            </a:r>
            <a:r>
              <a:rPr kumimoji="0"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 </a:t>
            </a:r>
            <a:r>
              <a:rPr kumimoji="0" lang="ar-JO" sz="1400" b="0" i="0" u="none" strike="noStrike" kern="0" cap="none" spc="0" normalizeH="0" baseline="0" noProof="0" dirty="0">
                <a:ln>
                  <a:noFill/>
                </a:ln>
                <a:solidFill>
                  <a:srgbClr val="000000"/>
                </a:solidFill>
                <a:effectLst/>
                <a:uLnTx/>
                <a:uFillTx/>
                <a:latin typeface="Arial" panose="020B0604020202020204" pitchFamily="34" charset="0"/>
                <a:ea typeface="Tahoma"/>
                <a:cs typeface="Arial" panose="020B0604020202020204" pitchFamily="34" charset="0"/>
                <a:sym typeface="Tahoma"/>
              </a:rPr>
              <a:t>(</a:t>
            </a:r>
            <a:r>
              <a:rPr kumimoji="0" sz="1400" b="0" i="0" u="none" strike="noStrike" kern="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دليل</a:t>
            </a:r>
            <a:r>
              <a:rPr kumimoji="0"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 </a:t>
            </a:r>
            <a:r>
              <a:rPr kumimoji="0" sz="1400" b="0" i="0" u="none" strike="noStrike" kern="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دراسة</a:t>
            </a:r>
            <a:r>
              <a:rPr kumimoji="0"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 </a:t>
            </a:r>
            <a:r>
              <a:rPr kumimoji="0" sz="1400" b="0" i="0" u="none" strike="noStrike" kern="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المواهب</a:t>
            </a:r>
            <a:r>
              <a:rPr kumimoji="0"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 </a:t>
            </a:r>
            <a:r>
              <a:rPr kumimoji="0" sz="1400" b="0" i="0" u="none" strike="noStrike" kern="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الروحية</a:t>
            </a:r>
            <a:r>
              <a:rPr kumimoji="0" sz="1400" b="0" i="0" u="none" strike="noStrike" kern="0" cap="none" spc="0" normalizeH="0" baseline="0" noProof="0" dirty="0">
                <a:ln>
                  <a:noFill/>
                </a:ln>
                <a:solidFill>
                  <a:srgbClr val="000000"/>
                </a:solidFill>
                <a:effectLst/>
                <a:uLnTx/>
                <a:uFillTx/>
                <a:latin typeface="Arial" panose="020B0604020202020204" pitchFamily="34" charset="0"/>
                <a:ea typeface="Tahoma"/>
                <a:cs typeface="Arial" panose="020B0604020202020204" pitchFamily="34" charset="0"/>
                <a:sym typeface="Tahoma"/>
              </a:rPr>
              <a:t>) (</a:t>
            </a:r>
            <a:r>
              <a:rPr kumimoji="0" sz="1400" b="0" i="0" u="none" strike="noStrike" kern="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آي</a:t>
            </a:r>
            <a:r>
              <a:rPr kumimoji="0"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 </a:t>
            </a:r>
            <a:r>
              <a:rPr kumimoji="0" sz="1400" b="0" i="0" u="none" strike="noStrike" kern="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إف</a:t>
            </a:r>
            <a:r>
              <a:rPr kumimoji="0"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 </a:t>
            </a:r>
            <a:r>
              <a:rPr kumimoji="0" sz="1400" b="0" i="0" u="none" strike="noStrike" kern="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إل</a:t>
            </a:r>
            <a:r>
              <a:rPr kumimoji="0"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 </a:t>
            </a:r>
            <a:r>
              <a:rPr kumimoji="0" sz="1400" b="0" i="0" u="none" strike="noStrike" kern="0" cap="none" spc="0" normalizeH="0" baseline="0" noProof="0" dirty="0">
                <a:ln>
                  <a:noFill/>
                </a:ln>
                <a:solidFill>
                  <a:srgbClr val="000000"/>
                </a:solidFill>
                <a:effectLst/>
                <a:uLnTx/>
                <a:uFillTx/>
                <a:latin typeface="Arial" panose="020B0604020202020204" pitchFamily="34" charset="0"/>
                <a:ea typeface="Tahoma"/>
                <a:cs typeface="Arial" panose="020B0604020202020204" pitchFamily="34" charset="0"/>
                <a:sym typeface="Tahoma"/>
              </a:rPr>
              <a:t>1983)</a:t>
            </a:r>
            <a:r>
              <a:rPr kumimoji="0"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 </a:t>
            </a:r>
            <a:r>
              <a:rPr kumimoji="0" sz="1400" b="0" i="0" u="none" strike="noStrike" kern="0" cap="none" spc="0" normalizeH="0" baseline="0" noProof="0" dirty="0">
                <a:ln>
                  <a:noFill/>
                </a:ln>
                <a:solidFill>
                  <a:srgbClr val="000000"/>
                </a:solidFill>
                <a:effectLst/>
                <a:uLnTx/>
                <a:uFillTx/>
                <a:latin typeface="Arial" panose="020B0604020202020204" pitchFamily="34" charset="0"/>
                <a:ea typeface="Tahoma"/>
                <a:cs typeface="Arial" panose="020B0604020202020204" pitchFamily="34" charset="0"/>
                <a:sym typeface="Tahoma"/>
              </a:rPr>
              <a:t>7</a:t>
            </a:r>
          </a:p>
        </p:txBody>
      </p:sp>
      <p:grpSp>
        <p:nvGrpSpPr>
          <p:cNvPr id="12275" name="Rectangle 5"/>
          <p:cNvGrpSpPr/>
          <p:nvPr/>
        </p:nvGrpSpPr>
        <p:grpSpPr>
          <a:xfrm>
            <a:off x="457200" y="5181599"/>
            <a:ext cx="8229600" cy="609601"/>
            <a:chOff x="0" y="0"/>
            <a:chExt cx="8229600" cy="609600"/>
          </a:xfrm>
        </p:grpSpPr>
        <p:sp>
          <p:nvSpPr>
            <p:cNvPr id="12273" name="Rectangle"/>
            <p:cNvSpPr/>
            <p:nvPr/>
          </p:nvSpPr>
          <p:spPr>
            <a:xfrm>
              <a:off x="0" y="0"/>
              <a:ext cx="8229600" cy="609600"/>
            </a:xfrm>
            <a:prstGeom prst="rect">
              <a:avLst/>
            </a:prstGeom>
            <a:solidFill>
              <a:srgbClr val="000000"/>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500"/>
                </a:spcBef>
                <a:spcAft>
                  <a:spcPts val="0"/>
                </a:spcAft>
                <a:buClrTx/>
                <a:buSzTx/>
                <a:buFontTx/>
                <a:buNone/>
                <a:tabLst/>
                <a:defRPr sz="2800">
                  <a:solidFill>
                    <a:srgbClr val="8F8F8F">
                      <a:lumOff val="44000"/>
                    </a:srgbClr>
                  </a:solidFill>
                  <a:latin typeface="Tahoma"/>
                  <a:ea typeface="Tahoma"/>
                  <a:cs typeface="Tahoma"/>
                  <a:sym typeface="Tahoma"/>
                </a:defRPr>
              </a:pPr>
              <a:endParaRPr kumimoji="0" sz="2800" i="0" u="none" strike="noStrike" kern="0" cap="none" spc="0" normalizeH="0" baseline="0" noProof="0">
                <a:ln>
                  <a:noFill/>
                </a:ln>
                <a:solidFill>
                  <a:srgbClr val="8F8F8F">
                    <a:lumOff val="44000"/>
                  </a:srgbClr>
                </a:solidFill>
                <a:effectLst/>
                <a:uLnTx/>
                <a:uFillTx/>
                <a:latin typeface="Arial" panose="020B0604020202020204" pitchFamily="34" charset="0"/>
                <a:ea typeface="Tahoma"/>
                <a:cs typeface="Arial" panose="020B0604020202020204" pitchFamily="34" charset="0"/>
                <a:sym typeface="Tahoma"/>
              </a:endParaRPr>
            </a:p>
          </p:txBody>
        </p:sp>
        <p:sp>
          <p:nvSpPr>
            <p:cNvPr id="12274" name="الأساس : الرسل و الأنبياء (أف 2: 20)"/>
            <p:cNvSpPr txBox="1"/>
            <p:nvPr/>
          </p:nvSpPr>
          <p:spPr>
            <a:xfrm>
              <a:off x="45719" y="0"/>
              <a:ext cx="8138161" cy="5232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marL="0" marR="0" lvl="0" indent="0" algn="ctr" defTabSz="914400" rtl="1" eaLnBrk="1" fontAlgn="auto" latinLnBrk="0" hangingPunct="0">
                <a:lnSpc>
                  <a:spcPct val="100000"/>
                </a:lnSpc>
                <a:spcBef>
                  <a:spcPts val="600"/>
                </a:spcBef>
                <a:spcAft>
                  <a:spcPts val="0"/>
                </a:spcAft>
                <a:buClrTx/>
                <a:buSzTx/>
                <a:buFontTx/>
                <a:buNone/>
                <a:tabLst/>
                <a:defRPr sz="2800">
                  <a:solidFill>
                    <a:srgbClr val="8F8F8F">
                      <a:lumOff val="44000"/>
                    </a:srgbClr>
                  </a:solidFill>
                  <a:latin typeface="Tahoma"/>
                  <a:ea typeface="Tahoma"/>
                  <a:cs typeface="Tahoma"/>
                  <a:sym typeface="Tahoma"/>
                </a:defRPr>
              </a:pPr>
              <a:r>
                <a:rPr kumimoji="0" sz="2800" b="1" i="0" u="none" strike="noStrike" kern="0" cap="none" spc="0" normalizeH="0" baseline="0" noProof="0" dirty="0" err="1">
                  <a:ln>
                    <a:noFill/>
                  </a:ln>
                  <a:solidFill>
                    <a:srgbClr val="8F8F8F">
                      <a:lumOff val="44000"/>
                    </a:srgbClr>
                  </a:solidFill>
                  <a:effectLst/>
                  <a:uLnTx/>
                  <a:uFillTx/>
                  <a:latin typeface="Arial" panose="020B0604020202020204" pitchFamily="34" charset="0"/>
                  <a:ea typeface="ＭＳ Ｐゴシック"/>
                  <a:cs typeface="Arial" panose="020B0604020202020204" pitchFamily="34" charset="0"/>
                  <a:sym typeface="ＭＳ Ｐゴシック"/>
                </a:rPr>
                <a:t>الأساس</a:t>
              </a:r>
              <a:r>
                <a:rPr kumimoji="0" sz="2800" b="1" i="0" u="none" strike="noStrike" kern="0" cap="none" spc="0" normalizeH="0" baseline="0" noProof="0" dirty="0">
                  <a:ln>
                    <a:noFill/>
                  </a:ln>
                  <a:solidFill>
                    <a:srgbClr val="8F8F8F">
                      <a:lumOff val="44000"/>
                    </a:srgbClr>
                  </a:solidFill>
                  <a:effectLst/>
                  <a:uLnTx/>
                  <a:uFillTx/>
                  <a:latin typeface="Arial" panose="020B0604020202020204" pitchFamily="34" charset="0"/>
                  <a:ea typeface="ＭＳ Ｐゴシック"/>
                  <a:cs typeface="Arial" panose="020B0604020202020204" pitchFamily="34" charset="0"/>
                  <a:sym typeface="ＭＳ Ｐゴシック"/>
                </a:rPr>
                <a:t> </a:t>
              </a:r>
              <a:r>
                <a:rPr kumimoji="0" sz="2800" b="1" i="0" u="none" strike="noStrike" kern="0" cap="none" spc="0" normalizeH="0" baseline="0" noProof="0" dirty="0">
                  <a:ln>
                    <a:noFill/>
                  </a:ln>
                  <a:solidFill>
                    <a:srgbClr val="8F8F8F">
                      <a:lumOff val="44000"/>
                    </a:srgbClr>
                  </a:solidFill>
                  <a:effectLst/>
                  <a:uLnTx/>
                  <a:uFillTx/>
                  <a:latin typeface="Arial" panose="020B0604020202020204" pitchFamily="34" charset="0"/>
                  <a:ea typeface="Tahoma"/>
                  <a:cs typeface="Arial" panose="020B0604020202020204" pitchFamily="34" charset="0"/>
                  <a:sym typeface="Tahoma"/>
                </a:rPr>
                <a:t>: </a:t>
              </a:r>
              <a:r>
                <a:rPr kumimoji="0" sz="2800" b="1" i="0" u="none" strike="noStrike" kern="0" cap="none" spc="0" normalizeH="0" baseline="0" noProof="0" dirty="0" err="1">
                  <a:ln>
                    <a:noFill/>
                  </a:ln>
                  <a:solidFill>
                    <a:srgbClr val="8F8F8F">
                      <a:lumOff val="44000"/>
                    </a:srgbClr>
                  </a:solidFill>
                  <a:effectLst/>
                  <a:uLnTx/>
                  <a:uFillTx/>
                  <a:latin typeface="Arial" panose="020B0604020202020204" pitchFamily="34" charset="0"/>
                  <a:ea typeface="ＭＳ Ｐゴシック"/>
                  <a:cs typeface="Arial" panose="020B0604020202020204" pitchFamily="34" charset="0"/>
                  <a:sym typeface="ＭＳ Ｐゴシック"/>
                </a:rPr>
                <a:t>الرسل</a:t>
              </a:r>
              <a:r>
                <a:rPr kumimoji="0" sz="2800" b="1" i="0" u="none" strike="noStrike" kern="0" cap="none" spc="0" normalizeH="0" baseline="0" noProof="0" dirty="0">
                  <a:ln>
                    <a:noFill/>
                  </a:ln>
                  <a:solidFill>
                    <a:srgbClr val="8F8F8F">
                      <a:lumOff val="44000"/>
                    </a:srgbClr>
                  </a:solidFill>
                  <a:effectLst/>
                  <a:uLnTx/>
                  <a:uFillTx/>
                  <a:latin typeface="Arial" panose="020B0604020202020204" pitchFamily="34" charset="0"/>
                  <a:ea typeface="ＭＳ Ｐゴシック"/>
                  <a:cs typeface="Arial" panose="020B0604020202020204" pitchFamily="34" charset="0"/>
                  <a:sym typeface="ＭＳ Ｐゴシック"/>
                </a:rPr>
                <a:t> </a:t>
              </a:r>
              <a:r>
                <a:rPr kumimoji="0" sz="2800" b="1" i="0" u="none" strike="noStrike" kern="0" cap="none" spc="0" normalizeH="0" baseline="0" noProof="0" dirty="0" err="1">
                  <a:ln>
                    <a:noFill/>
                  </a:ln>
                  <a:solidFill>
                    <a:srgbClr val="8F8F8F">
                      <a:lumOff val="44000"/>
                    </a:srgbClr>
                  </a:solidFill>
                  <a:effectLst/>
                  <a:uLnTx/>
                  <a:uFillTx/>
                  <a:latin typeface="Arial" panose="020B0604020202020204" pitchFamily="34" charset="0"/>
                  <a:ea typeface="ＭＳ Ｐゴシック"/>
                  <a:cs typeface="Arial" panose="020B0604020202020204" pitchFamily="34" charset="0"/>
                  <a:sym typeface="ＭＳ Ｐゴシック"/>
                </a:rPr>
                <a:t>والأنبياء</a:t>
              </a:r>
              <a:r>
                <a:rPr lang="en-US" sz="2800" b="1" kern="0" dirty="0">
                  <a:solidFill>
                    <a:srgbClr val="8F8F8F">
                      <a:lumOff val="44000"/>
                    </a:srgbClr>
                  </a:solidFill>
                  <a:latin typeface="Arial" panose="020B0604020202020204" pitchFamily="34" charset="0"/>
                  <a:ea typeface="ＭＳ Ｐゴシック"/>
                  <a:cs typeface="Arial" panose="020B0604020202020204" pitchFamily="34" charset="0"/>
                  <a:sym typeface="ＭＳ Ｐゴシック"/>
                </a:rPr>
                <a:t> </a:t>
              </a:r>
              <a:r>
                <a:rPr kumimoji="0" lang="ar-JO" sz="2800" b="1" i="0" u="none" strike="noStrike" kern="0" cap="none" spc="0" normalizeH="0" baseline="0" noProof="0" dirty="0">
                  <a:ln>
                    <a:noFill/>
                  </a:ln>
                  <a:solidFill>
                    <a:srgbClr val="8F8F8F">
                      <a:lumOff val="44000"/>
                    </a:srgbClr>
                  </a:solidFill>
                  <a:effectLst/>
                  <a:uLnTx/>
                  <a:uFillTx/>
                  <a:latin typeface="Arial" panose="020B0604020202020204" pitchFamily="34" charset="0"/>
                  <a:ea typeface="Tahoma"/>
                  <a:cs typeface="Arial" panose="020B0604020202020204" pitchFamily="34" charset="0"/>
                  <a:sym typeface="Tahoma"/>
                </a:rPr>
                <a:t>(أف 2: 20)</a:t>
              </a:r>
              <a:endParaRPr kumimoji="0" sz="2800" b="1" i="0" u="none" strike="noStrike" kern="0" cap="none" spc="0" normalizeH="0" baseline="0" noProof="0" dirty="0">
                <a:ln>
                  <a:noFill/>
                </a:ln>
                <a:solidFill>
                  <a:srgbClr val="8F8F8F">
                    <a:lumOff val="44000"/>
                  </a:srgbClr>
                </a:solidFill>
                <a:effectLst/>
                <a:uLnTx/>
                <a:uFillTx/>
                <a:latin typeface="Arial" panose="020B0604020202020204" pitchFamily="34" charset="0"/>
                <a:ea typeface="Tahoma"/>
                <a:cs typeface="Arial" panose="020B0604020202020204" pitchFamily="34" charset="0"/>
                <a:sym typeface="Tahoma"/>
              </a:endParaRPr>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9" fill="hold" grpId="0" nodeType="clickEffect">
                                  <p:stCondLst>
                                    <p:cond delay="0"/>
                                  </p:stCondLst>
                                  <p:iterate>
                                    <p:tmAbs val="0"/>
                                  </p:iterate>
                                  <p:childTnLst>
                                    <p:set>
                                      <p:cBhvr>
                                        <p:cTn id="6" fill="hold"/>
                                        <p:tgtEl>
                                          <p:spTgt spid="12275"/>
                                        </p:tgtEl>
                                        <p:attrNameLst>
                                          <p:attrName>style.visibility</p:attrName>
                                        </p:attrNameLst>
                                      </p:cBhvr>
                                      <p:to>
                                        <p:strVal val="visible"/>
                                      </p:to>
                                    </p:set>
                                    <p:anim calcmode="lin" valueType="num">
                                      <p:cBhvr>
                                        <p:cTn id="7" dur="1000" fill="hold"/>
                                        <p:tgtEl>
                                          <p:spTgt spid="12275"/>
                                        </p:tgtEl>
                                        <p:attrNameLst>
                                          <p:attrName>ppt_w</p:attrName>
                                        </p:attrNameLst>
                                      </p:cBhvr>
                                      <p:tavLst>
                                        <p:tav tm="0">
                                          <p:val>
                                            <p:fltVal val="0"/>
                                          </p:val>
                                        </p:tav>
                                        <p:tav tm="100000">
                                          <p:val>
                                            <p:strVal val="#ppt_w"/>
                                          </p:val>
                                        </p:tav>
                                      </p:tavLst>
                                    </p:anim>
                                    <p:anim calcmode="lin" valueType="num">
                                      <p:cBhvr>
                                        <p:cTn id="8" dur="1000" fill="hold"/>
                                        <p:tgtEl>
                                          <p:spTgt spid="12275"/>
                                        </p:tgtEl>
                                        <p:attrNameLst>
                                          <p:attrName>ppt_h</p:attrName>
                                        </p:attrNameLst>
                                      </p:cBhvr>
                                      <p:tavLst>
                                        <p:tav tm="0">
                                          <p:val>
                                            <p:fltVal val="0"/>
                                          </p:val>
                                        </p:tav>
                                        <p:tav tm="100000">
                                          <p:val>
                                            <p:strVal val="#ppt_h"/>
                                          </p:val>
                                        </p:tav>
                                      </p:tavLst>
                                    </p:anim>
                                    <p:anim calcmode="lin" valueType="num">
                                      <p:cBhvr>
                                        <p:cTn id="9" dur="1000" fill="hold"/>
                                        <p:tgtEl>
                                          <p:spTgt spid="1227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27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9" fill="hold" grpId="0" nodeType="clickEffect">
                                  <p:stCondLst>
                                    <p:cond delay="0"/>
                                  </p:stCondLst>
                                  <p:iterate>
                                    <p:tmAbs val="0"/>
                                  </p:iterate>
                                  <p:childTnLst>
                                    <p:set>
                                      <p:cBhvr>
                                        <p:cTn id="14" fill="hold"/>
                                        <p:tgtEl>
                                          <p:spTgt spid="12262"/>
                                        </p:tgtEl>
                                        <p:attrNameLst>
                                          <p:attrName>style.visibility</p:attrName>
                                        </p:attrNameLst>
                                      </p:cBhvr>
                                      <p:to>
                                        <p:strVal val="visible"/>
                                      </p:to>
                                    </p:set>
                                    <p:anim calcmode="lin" valueType="num">
                                      <p:cBhvr>
                                        <p:cTn id="15" dur="1000" fill="hold"/>
                                        <p:tgtEl>
                                          <p:spTgt spid="12262"/>
                                        </p:tgtEl>
                                        <p:attrNameLst>
                                          <p:attrName>ppt_w</p:attrName>
                                        </p:attrNameLst>
                                      </p:cBhvr>
                                      <p:tavLst>
                                        <p:tav tm="0">
                                          <p:val>
                                            <p:fltVal val="0"/>
                                          </p:val>
                                        </p:tav>
                                        <p:tav tm="100000">
                                          <p:val>
                                            <p:strVal val="#ppt_w"/>
                                          </p:val>
                                        </p:tav>
                                      </p:tavLst>
                                    </p:anim>
                                    <p:anim calcmode="lin" valueType="num">
                                      <p:cBhvr>
                                        <p:cTn id="16" dur="1000" fill="hold"/>
                                        <p:tgtEl>
                                          <p:spTgt spid="12262"/>
                                        </p:tgtEl>
                                        <p:attrNameLst>
                                          <p:attrName>ppt_h</p:attrName>
                                        </p:attrNameLst>
                                      </p:cBhvr>
                                      <p:tavLst>
                                        <p:tav tm="0">
                                          <p:val>
                                            <p:fltVal val="0"/>
                                          </p:val>
                                        </p:tav>
                                        <p:tav tm="100000">
                                          <p:val>
                                            <p:strVal val="#ppt_h"/>
                                          </p:val>
                                        </p:tav>
                                      </p:tavLst>
                                    </p:anim>
                                    <p:anim calcmode="lin" valueType="num">
                                      <p:cBhvr>
                                        <p:cTn id="17" dur="1000" fill="hold"/>
                                        <p:tgtEl>
                                          <p:spTgt spid="1226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26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9" fill="hold" grpId="0" nodeType="clickEffect">
                                  <p:stCondLst>
                                    <p:cond delay="0"/>
                                  </p:stCondLst>
                                  <p:iterate>
                                    <p:tmAbs val="0"/>
                                  </p:iterate>
                                  <p:childTnLst>
                                    <p:set>
                                      <p:cBhvr>
                                        <p:cTn id="22" fill="hold"/>
                                        <p:tgtEl>
                                          <p:spTgt spid="12268"/>
                                        </p:tgtEl>
                                        <p:attrNameLst>
                                          <p:attrName>style.visibility</p:attrName>
                                        </p:attrNameLst>
                                      </p:cBhvr>
                                      <p:to>
                                        <p:strVal val="visible"/>
                                      </p:to>
                                    </p:set>
                                    <p:anim calcmode="lin" valueType="num">
                                      <p:cBhvr>
                                        <p:cTn id="23" dur="1000" fill="hold"/>
                                        <p:tgtEl>
                                          <p:spTgt spid="12268"/>
                                        </p:tgtEl>
                                        <p:attrNameLst>
                                          <p:attrName>ppt_w</p:attrName>
                                        </p:attrNameLst>
                                      </p:cBhvr>
                                      <p:tavLst>
                                        <p:tav tm="0">
                                          <p:val>
                                            <p:fltVal val="0"/>
                                          </p:val>
                                        </p:tav>
                                        <p:tav tm="100000">
                                          <p:val>
                                            <p:strVal val="#ppt_w"/>
                                          </p:val>
                                        </p:tav>
                                      </p:tavLst>
                                    </p:anim>
                                    <p:anim calcmode="lin" valueType="num">
                                      <p:cBhvr>
                                        <p:cTn id="24" dur="1000" fill="hold"/>
                                        <p:tgtEl>
                                          <p:spTgt spid="12268"/>
                                        </p:tgtEl>
                                        <p:attrNameLst>
                                          <p:attrName>ppt_h</p:attrName>
                                        </p:attrNameLst>
                                      </p:cBhvr>
                                      <p:tavLst>
                                        <p:tav tm="0">
                                          <p:val>
                                            <p:fltVal val="0"/>
                                          </p:val>
                                        </p:tav>
                                        <p:tav tm="100000">
                                          <p:val>
                                            <p:strVal val="#ppt_h"/>
                                          </p:val>
                                        </p:tav>
                                      </p:tavLst>
                                    </p:anim>
                                    <p:anim calcmode="lin" valueType="num">
                                      <p:cBhvr>
                                        <p:cTn id="25" dur="1000" fill="hold"/>
                                        <p:tgtEl>
                                          <p:spTgt spid="12268"/>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2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9" fill="hold" grpId="0" nodeType="clickEffect">
                                  <p:stCondLst>
                                    <p:cond delay="0"/>
                                  </p:stCondLst>
                                  <p:iterate>
                                    <p:tmAbs val="0"/>
                                  </p:iterate>
                                  <p:childTnLst>
                                    <p:set>
                                      <p:cBhvr>
                                        <p:cTn id="30" fill="hold"/>
                                        <p:tgtEl>
                                          <p:spTgt spid="12265"/>
                                        </p:tgtEl>
                                        <p:attrNameLst>
                                          <p:attrName>style.visibility</p:attrName>
                                        </p:attrNameLst>
                                      </p:cBhvr>
                                      <p:to>
                                        <p:strVal val="visible"/>
                                      </p:to>
                                    </p:set>
                                    <p:anim calcmode="lin" valueType="num">
                                      <p:cBhvr>
                                        <p:cTn id="31" dur="1000" fill="hold"/>
                                        <p:tgtEl>
                                          <p:spTgt spid="12265"/>
                                        </p:tgtEl>
                                        <p:attrNameLst>
                                          <p:attrName>ppt_w</p:attrName>
                                        </p:attrNameLst>
                                      </p:cBhvr>
                                      <p:tavLst>
                                        <p:tav tm="0">
                                          <p:val>
                                            <p:fltVal val="0"/>
                                          </p:val>
                                        </p:tav>
                                        <p:tav tm="100000">
                                          <p:val>
                                            <p:strVal val="#ppt_w"/>
                                          </p:val>
                                        </p:tav>
                                      </p:tavLst>
                                    </p:anim>
                                    <p:anim calcmode="lin" valueType="num">
                                      <p:cBhvr>
                                        <p:cTn id="32" dur="1000" fill="hold"/>
                                        <p:tgtEl>
                                          <p:spTgt spid="12265"/>
                                        </p:tgtEl>
                                        <p:attrNameLst>
                                          <p:attrName>ppt_h</p:attrName>
                                        </p:attrNameLst>
                                      </p:cBhvr>
                                      <p:tavLst>
                                        <p:tav tm="0">
                                          <p:val>
                                            <p:fltVal val="0"/>
                                          </p:val>
                                        </p:tav>
                                        <p:tav tm="100000">
                                          <p:val>
                                            <p:strVal val="#ppt_h"/>
                                          </p:val>
                                        </p:tav>
                                      </p:tavLst>
                                    </p:anim>
                                    <p:anim calcmode="lin" valueType="num">
                                      <p:cBhvr>
                                        <p:cTn id="33" dur="1000" fill="hold"/>
                                        <p:tgtEl>
                                          <p:spTgt spid="12265"/>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226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9" fill="hold" grpId="0" nodeType="clickEffect">
                                  <p:stCondLst>
                                    <p:cond delay="0"/>
                                  </p:stCondLst>
                                  <p:iterate>
                                    <p:tmAbs val="0"/>
                                  </p:iterate>
                                  <p:childTnLst>
                                    <p:set>
                                      <p:cBhvr>
                                        <p:cTn id="38" fill="hold"/>
                                        <p:tgtEl>
                                          <p:spTgt spid="12271"/>
                                        </p:tgtEl>
                                        <p:attrNameLst>
                                          <p:attrName>style.visibility</p:attrName>
                                        </p:attrNameLst>
                                      </p:cBhvr>
                                      <p:to>
                                        <p:strVal val="visible"/>
                                      </p:to>
                                    </p:set>
                                    <p:anim calcmode="lin" valueType="num">
                                      <p:cBhvr>
                                        <p:cTn id="39" dur="1000" fill="hold"/>
                                        <p:tgtEl>
                                          <p:spTgt spid="12271"/>
                                        </p:tgtEl>
                                        <p:attrNameLst>
                                          <p:attrName>ppt_w</p:attrName>
                                        </p:attrNameLst>
                                      </p:cBhvr>
                                      <p:tavLst>
                                        <p:tav tm="0">
                                          <p:val>
                                            <p:fltVal val="0"/>
                                          </p:val>
                                        </p:tav>
                                        <p:tav tm="100000">
                                          <p:val>
                                            <p:strVal val="#ppt_w"/>
                                          </p:val>
                                        </p:tav>
                                      </p:tavLst>
                                    </p:anim>
                                    <p:anim calcmode="lin" valueType="num">
                                      <p:cBhvr>
                                        <p:cTn id="40" dur="1000" fill="hold"/>
                                        <p:tgtEl>
                                          <p:spTgt spid="12271"/>
                                        </p:tgtEl>
                                        <p:attrNameLst>
                                          <p:attrName>ppt_h</p:attrName>
                                        </p:attrNameLst>
                                      </p:cBhvr>
                                      <p:tavLst>
                                        <p:tav tm="0">
                                          <p:val>
                                            <p:fltVal val="0"/>
                                          </p:val>
                                        </p:tav>
                                        <p:tav tm="100000">
                                          <p:val>
                                            <p:strVal val="#ppt_h"/>
                                          </p:val>
                                        </p:tav>
                                      </p:tavLst>
                                    </p:anim>
                                    <p:anim calcmode="lin" valueType="num">
                                      <p:cBhvr>
                                        <p:cTn id="41" dur="1000" fill="hold"/>
                                        <p:tgtEl>
                                          <p:spTgt spid="12271"/>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227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62" grpId="0" animBg="1" advAuto="0"/>
      <p:bldP spid="12265" grpId="0" animBg="1" advAuto="0"/>
      <p:bldP spid="12268" grpId="0" animBg="1" advAuto="0"/>
      <p:bldP spid="12271" grpId="0" animBg="1" advAuto="0"/>
      <p:bldP spid="12275" grpId="0"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3889" name="Picture 2" descr="TheWordBullet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8355" name="Rectangle 3"/>
          <p:cNvSpPr>
            <a:spLocks noGrp="1" noChangeArrowheads="1"/>
          </p:cNvSpPr>
          <p:nvPr>
            <p:ph type="title"/>
          </p:nvPr>
        </p:nvSpPr>
        <p:spPr>
          <a:xfrm>
            <a:off x="1600200" y="1066800"/>
            <a:ext cx="7543800" cy="609600"/>
          </a:xfrm>
          <a:effectLst>
            <a:outerShdw blurRad="63500" dist="35921" dir="2700000" algn="ctr" rotWithShape="0">
              <a:schemeClr val="bg1">
                <a:alpha val="74997"/>
              </a:schemeClr>
            </a:outerShdw>
          </a:effectLst>
        </p:spPr>
        <p:txBody>
          <a:bodyPr/>
          <a:lstStyle/>
          <a:p>
            <a:pPr>
              <a:defRPr/>
            </a:pPr>
            <a:r>
              <a:rPr lang="ar-JO" sz="3600" dirty="0">
                <a:latin typeface="Arial" panose="020B0604020202020204" pitchFamily="34" charset="0"/>
                <a:ea typeface="ＭＳ Ｐゴシック" charset="0"/>
                <a:cs typeface="Arial" panose="020B0604020202020204" pitchFamily="34" charset="0"/>
              </a:rPr>
              <a:t>تحذير شديد اللهجة (رؤ ٢٢: ١٨- ١٩)</a:t>
            </a: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sp>
        <p:nvSpPr>
          <p:cNvPr id="228356" name="Rectangle 4"/>
          <p:cNvSpPr>
            <a:spLocks noGrp="1" noChangeArrowheads="1"/>
          </p:cNvSpPr>
          <p:nvPr>
            <p:ph type="body" idx="1"/>
          </p:nvPr>
        </p:nvSpPr>
        <p:spPr>
          <a:xfrm>
            <a:off x="1212850" y="1987550"/>
            <a:ext cx="7931150" cy="1162050"/>
          </a:xfrm>
          <a:effectLst>
            <a:outerShdw blurRad="63500" dist="35921" dir="2700000" algn="ctr" rotWithShape="0">
              <a:schemeClr val="tx2">
                <a:alpha val="74997"/>
              </a:schemeClr>
            </a:outerShdw>
          </a:effectLst>
        </p:spPr>
        <p:txBody>
          <a:bodyPr/>
          <a:lstStyle/>
          <a:p>
            <a:pPr marL="0" indent="0" algn="r">
              <a:buFontTx/>
              <a:buNone/>
              <a:defRPr/>
            </a:pPr>
            <a:r>
              <a:rPr lang="ar-JO" b="1" dirty="0">
                <a:solidFill>
                  <a:schemeClr val="bg1"/>
                </a:solidFill>
                <a:latin typeface="Arial" panose="020B0604020202020204" pitchFamily="34" charset="0"/>
                <a:ea typeface="ＭＳ Ｐゴシック" charset="0"/>
                <a:cs typeface="Arial" panose="020B0604020202020204" pitchFamily="34" charset="0"/>
              </a:rPr>
              <a:t>18لأَنِّي أَشْهَدُ لِكُلِّ مَنْ يَسْمَعُ أَقْوَالَ                         نُبُوَّةِ هذَا الْكِتَابِ: </a:t>
            </a:r>
            <a:endParaRPr lang="en-US" b="1" dirty="0">
              <a:solidFill>
                <a:schemeClr val="bg1"/>
              </a:solidFill>
              <a:latin typeface="Arial" panose="020B0604020202020204" pitchFamily="34" charset="0"/>
              <a:ea typeface="ＭＳ Ｐゴシック" charset="0"/>
              <a:cs typeface="Arial" panose="020B0604020202020204" pitchFamily="34" charset="0"/>
            </a:endParaRPr>
          </a:p>
        </p:txBody>
      </p:sp>
      <p:sp>
        <p:nvSpPr>
          <p:cNvPr id="293892" name="Rectangle 5"/>
          <p:cNvSpPr>
            <a:spLocks noChangeArrowheads="1"/>
          </p:cNvSpPr>
          <p:nvPr/>
        </p:nvSpPr>
        <p:spPr bwMode="auto">
          <a:xfrm>
            <a:off x="2057400" y="3124200"/>
            <a:ext cx="7086600" cy="3962400"/>
          </a:xfrm>
          <a:prstGeom prst="rect">
            <a:avLst/>
          </a:prstGeom>
          <a:noFill/>
          <a:ln>
            <a:noFill/>
          </a:ln>
          <a:effectLst>
            <a:outerShdw dist="35921" dir="2700000" algn="ctr" rotWithShape="0">
              <a:schemeClr val="tx2">
                <a:alpha val="74997"/>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508000" indent="-508000" algn="r" rtl="1">
              <a:lnSpc>
                <a:spcPct val="90000"/>
              </a:lnSpc>
              <a:spcBef>
                <a:spcPct val="20000"/>
              </a:spcBef>
              <a:buFontTx/>
              <a:buChar char="•"/>
            </a:pPr>
            <a:r>
              <a:rPr lang="ar-JO" sz="3200" b="1" dirty="0">
                <a:solidFill>
                  <a:srgbClr val="FFFFFF"/>
                </a:solidFill>
                <a:latin typeface="Arial" panose="020B0604020202020204" pitchFamily="34" charset="0"/>
                <a:cs typeface="Arial" panose="020B0604020202020204" pitchFamily="34" charset="0"/>
              </a:rPr>
              <a:t>إِنْ كَانَ أَحَدٌ </a:t>
            </a:r>
            <a:r>
              <a:rPr lang="ar-JO" sz="3200" b="1" dirty="0">
                <a:solidFill>
                  <a:srgbClr val="FFFF00"/>
                </a:solidFill>
                <a:latin typeface="Arial" panose="020B0604020202020204" pitchFamily="34" charset="0"/>
                <a:cs typeface="Arial" panose="020B0604020202020204" pitchFamily="34" charset="0"/>
              </a:rPr>
              <a:t>يَزِيدُ</a:t>
            </a:r>
            <a:r>
              <a:rPr lang="ar-JO" sz="3200" b="1" dirty="0">
                <a:solidFill>
                  <a:srgbClr val="FFFFFF"/>
                </a:solidFill>
                <a:latin typeface="Arial" panose="020B0604020202020204" pitchFamily="34" charset="0"/>
                <a:cs typeface="Arial" panose="020B0604020202020204" pitchFamily="34" charset="0"/>
              </a:rPr>
              <a:t> عَلَى هذَا، </a:t>
            </a:r>
            <a:r>
              <a:rPr lang="ar-JO" sz="3200" b="1" dirty="0">
                <a:solidFill>
                  <a:srgbClr val="FFFF00"/>
                </a:solidFill>
                <a:latin typeface="Arial" panose="020B0604020202020204" pitchFamily="34" charset="0"/>
                <a:cs typeface="Arial" panose="020B0604020202020204" pitchFamily="34" charset="0"/>
              </a:rPr>
              <a:t>يَزِيد</a:t>
            </a:r>
            <a:r>
              <a:rPr lang="ar-JO" sz="3200" b="1" dirty="0">
                <a:solidFill>
                  <a:srgbClr val="FFFFFF"/>
                </a:solidFill>
                <a:latin typeface="Arial" panose="020B0604020202020204" pitchFamily="34" charset="0"/>
                <a:cs typeface="Arial" panose="020B0604020202020204" pitchFamily="34" charset="0"/>
              </a:rPr>
              <a:t>ُ اللهُ عَلَيْهِ الضَّرَبَاتِ الْمَكْتُوبَةَ فِي هذَا الْكِتَابِ. </a:t>
            </a:r>
          </a:p>
          <a:p>
            <a:pPr marL="508000" indent="-508000" algn="r" rtl="1">
              <a:lnSpc>
                <a:spcPct val="90000"/>
              </a:lnSpc>
              <a:spcBef>
                <a:spcPct val="20000"/>
              </a:spcBef>
              <a:buFontTx/>
              <a:buChar char="•"/>
            </a:pPr>
            <a:r>
              <a:rPr lang="ar-JO" sz="3200" b="1" dirty="0">
                <a:solidFill>
                  <a:srgbClr val="FFFFFF"/>
                </a:solidFill>
                <a:latin typeface="Arial" panose="020B0604020202020204" pitchFamily="34" charset="0"/>
                <a:cs typeface="Arial" panose="020B0604020202020204" pitchFamily="34" charset="0"/>
              </a:rPr>
              <a:t>19وَإِنْ كَانَ أَحَدٌ </a:t>
            </a:r>
            <a:r>
              <a:rPr lang="ar-JO" sz="3200" b="1" dirty="0">
                <a:solidFill>
                  <a:srgbClr val="FFFF00"/>
                </a:solidFill>
                <a:latin typeface="Arial" panose="020B0604020202020204" pitchFamily="34" charset="0"/>
                <a:cs typeface="Arial" panose="020B0604020202020204" pitchFamily="34" charset="0"/>
              </a:rPr>
              <a:t>يَحْذِفُ</a:t>
            </a:r>
            <a:r>
              <a:rPr lang="ar-JO" sz="3200" b="1" dirty="0">
                <a:solidFill>
                  <a:srgbClr val="FFFFFF"/>
                </a:solidFill>
                <a:latin typeface="Arial" panose="020B0604020202020204" pitchFamily="34" charset="0"/>
                <a:cs typeface="Arial" panose="020B0604020202020204" pitchFamily="34" charset="0"/>
              </a:rPr>
              <a:t> مِنْ أَقْوَالِ كِتَابِ هذِهِ النُّبُوَّةِ، ي</a:t>
            </a:r>
            <a:r>
              <a:rPr lang="ar-JO" sz="3200" b="1" dirty="0">
                <a:solidFill>
                  <a:srgbClr val="FFFF00"/>
                </a:solidFill>
                <a:latin typeface="Arial" panose="020B0604020202020204" pitchFamily="34" charset="0"/>
                <a:cs typeface="Arial" panose="020B0604020202020204" pitchFamily="34" charset="0"/>
              </a:rPr>
              <a:t>َحْذِفُ</a:t>
            </a:r>
            <a:r>
              <a:rPr lang="ar-JO" sz="3200" b="1" dirty="0">
                <a:solidFill>
                  <a:srgbClr val="FFFFFF"/>
                </a:solidFill>
                <a:latin typeface="Arial" panose="020B0604020202020204" pitchFamily="34" charset="0"/>
                <a:cs typeface="Arial" panose="020B0604020202020204" pitchFamily="34" charset="0"/>
              </a:rPr>
              <a:t> اللهُ نَصِيبَهُ مِنْ سِفْرِ الْحَيَاةِ، وَمِنَ الْمَدِينَةِ الْمُقَدَّسَةِ، وَمِنَ الْمَكْتُوبِ فِي هذَا الْكِتَابِ.</a:t>
            </a:r>
            <a:endParaRPr lang="en-US" sz="3200" b="1" dirty="0">
              <a:solidFill>
                <a:srgbClr val="FFFFFF"/>
              </a:solidFill>
              <a:latin typeface="Arial" panose="020B0604020202020204" pitchFamily="34" charset="0"/>
              <a:cs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9378" name="Rectangle 2"/>
          <p:cNvSpPr>
            <a:spLocks noGrp="1" noChangeArrowheads="1"/>
          </p:cNvSpPr>
          <p:nvPr>
            <p:ph type="ctrTitle"/>
          </p:nvPr>
        </p:nvSpPr>
        <p:spPr>
          <a:xfrm>
            <a:off x="0" y="0"/>
            <a:ext cx="9144000" cy="1052513"/>
          </a:xfrm>
          <a:effectLst>
            <a:outerShdw blurRad="63500" dist="35921" dir="2700000" algn="ctr" rotWithShape="0">
              <a:schemeClr val="tx2">
                <a:alpha val="74998"/>
              </a:schemeClr>
            </a:outerShdw>
          </a:effectLst>
        </p:spPr>
        <p:txBody>
          <a:bodyPr/>
          <a:lstStyle/>
          <a:p>
            <a:pPr>
              <a:defRPr/>
            </a:pPr>
            <a:r>
              <a:rPr lang="ar-JO" b="1" dirty="0">
                <a:latin typeface="Arial" panose="020B0604020202020204" pitchFamily="34" charset="0"/>
                <a:ea typeface="ＭＳ Ｐゴシック" charset="0"/>
                <a:cs typeface="Arial" panose="020B0604020202020204" pitchFamily="34" charset="0"/>
              </a:rPr>
              <a:t>الشاهدان (رؤ 11: 3)</a:t>
            </a:r>
            <a:endParaRPr lang="en-US" dirty="0">
              <a:latin typeface="Arial" panose="020B0604020202020204" pitchFamily="34" charset="0"/>
              <a:ea typeface="ＭＳ Ｐゴシック" charset="0"/>
              <a:cs typeface="Arial" panose="020B0604020202020204" pitchFamily="34" charset="0"/>
            </a:endParaRPr>
          </a:p>
        </p:txBody>
      </p:sp>
      <p:pic>
        <p:nvPicPr>
          <p:cNvPr id="295938" name="Picture 1" descr="rev 11 800-Ezra 8 Haggai_Zechariah.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827088" y="1052513"/>
            <a:ext cx="7620000" cy="571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bwMode="auto">
          <a:xfrm>
            <a:off x="3276600" y="1052513"/>
            <a:ext cx="2843213" cy="5810250"/>
          </a:xfrm>
          <a:prstGeom prst="rect">
            <a:avLst/>
          </a:prstGeom>
          <a:solidFill>
            <a:srgbClr val="000000"/>
          </a:solidFill>
          <a:ln>
            <a:noFill/>
          </a:ln>
          <a:effectLst>
            <a:outerShdw blurRad="63500" dist="35921" dir="2700000" algn="ctr" rotWithShape="0">
              <a:schemeClr val="tx2">
                <a:alpha val="74998"/>
              </a:schemeClr>
            </a:outerShdw>
          </a:effectLst>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a:defRPr/>
            </a:pPr>
            <a:r>
              <a:rPr lang="ar-JO" sz="3200" dirty="0">
                <a:solidFill>
                  <a:srgbClr val="FFFFFF"/>
                </a:solidFill>
                <a:latin typeface="Arial" panose="020B0604020202020204" pitchFamily="34" charset="0"/>
                <a:ea typeface="ＭＳ Ｐゴシック" charset="0"/>
                <a:cs typeface="Arial" panose="020B0604020202020204" pitchFamily="34" charset="0"/>
              </a:rPr>
              <a:t>3وَسَأُعْطِي لِشَاهِدَيَّ، فَيَتَنَبَّآنِ أَلْفًا </a:t>
            </a:r>
          </a:p>
          <a:p>
            <a:pPr>
              <a:defRPr/>
            </a:pPr>
            <a:r>
              <a:rPr lang="ar-JO" sz="3200" dirty="0">
                <a:solidFill>
                  <a:srgbClr val="FFFFFF"/>
                </a:solidFill>
                <a:latin typeface="Arial" panose="020B0604020202020204" pitchFamily="34" charset="0"/>
                <a:ea typeface="ＭＳ Ｐゴシック" charset="0"/>
                <a:cs typeface="Arial" panose="020B0604020202020204" pitchFamily="34" charset="0"/>
              </a:rPr>
              <a:t>وَمِئَتَيْنِ وَسِتِّينَ يَوْمًا، لاَبِسَيْنِ مُسُوحًا». </a:t>
            </a:r>
            <a:endParaRPr lang="en-US" sz="3200" dirty="0">
              <a:solidFill>
                <a:srgbClr val="FFFFFF"/>
              </a:solidFill>
              <a:latin typeface="Arial" panose="020B0604020202020204" pitchFamily="34" charset="0"/>
              <a:ea typeface="ＭＳ Ｐゴシック"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985" name="Group 2"/>
          <p:cNvGrpSpPr>
            <a:grpSpLocks/>
          </p:cNvGrpSpPr>
          <p:nvPr/>
        </p:nvGrpSpPr>
        <p:grpSpPr bwMode="auto">
          <a:xfrm>
            <a:off x="0" y="-76200"/>
            <a:ext cx="9144000" cy="6934200"/>
            <a:chOff x="-476" y="0"/>
            <a:chExt cx="6236" cy="4441"/>
          </a:xfrm>
        </p:grpSpPr>
        <p:pic>
          <p:nvPicPr>
            <p:cNvPr id="297993" name="Picture 3" descr="Pentecos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76" y="22"/>
              <a:ext cx="6236" cy="44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994" name="Picture 4" descr="Pentecos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72" y="0"/>
              <a:ext cx="1436" cy="44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36549" name="Rectangle 5"/>
          <p:cNvSpPr>
            <a:spLocks noGrp="1" noChangeArrowheads="1"/>
          </p:cNvSpPr>
          <p:nvPr>
            <p:ph type="title" idx="4294967295"/>
          </p:nvPr>
        </p:nvSpPr>
        <p:spPr>
          <a:xfrm>
            <a:off x="228600" y="152400"/>
            <a:ext cx="8839200" cy="990600"/>
          </a:xfrm>
        </p:spPr>
        <p:txBody>
          <a:bodyPr/>
          <a:lstStyle/>
          <a:p>
            <a:pPr eaLnBrk="1" hangingPunct="1">
              <a:defRPr/>
            </a:pPr>
            <a:r>
              <a:rPr lang="ar-JO" sz="4000" dirty="0">
                <a:solidFill>
                  <a:schemeClr val="tx1"/>
                </a:solidFill>
                <a:effectLst>
                  <a:outerShdw blurRad="38100" dist="38100" dir="2700000" algn="tl">
                    <a:srgbClr val="DDDDDD"/>
                  </a:outerShdw>
                </a:effectLst>
                <a:latin typeface="Arial" panose="020B0604020202020204" pitchFamily="34" charset="0"/>
                <a:cs typeface="Arial" panose="020B0604020202020204" pitchFamily="34" charset="0"/>
              </a:rPr>
              <a:t>سبح الرسل الله بلغات لم يتعلموها أبداً (أع 2)</a:t>
            </a:r>
            <a:endParaRPr lang="en-US" sz="4000" dirty="0">
              <a:solidFill>
                <a:schemeClr val="bg2"/>
              </a:solidFill>
              <a:effectLst>
                <a:outerShdw blurRad="38100" dist="38100" dir="2700000" algn="tl">
                  <a:srgbClr val="DDDDDD"/>
                </a:outerShdw>
              </a:effectLst>
              <a:latin typeface="Arial" panose="020B0604020202020204" pitchFamily="34" charset="0"/>
              <a:cs typeface="Arial" panose="020B0604020202020204" pitchFamily="34" charset="0"/>
            </a:endParaRPr>
          </a:p>
        </p:txBody>
      </p:sp>
      <p:sp>
        <p:nvSpPr>
          <p:cNvPr id="6" name="TextBox 5"/>
          <p:cNvSpPr txBox="1">
            <a:spLocks noChangeArrowheads="1"/>
          </p:cNvSpPr>
          <p:nvPr/>
        </p:nvSpPr>
        <p:spPr bwMode="auto">
          <a:xfrm>
            <a:off x="2057400" y="2895600"/>
            <a:ext cx="2263775"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sz="4400" dirty="0">
                <a:solidFill>
                  <a:srgbClr val="000000"/>
                </a:solidFill>
                <a:latin typeface="Arial" panose="020B0604020202020204" pitchFamily="34" charset="0"/>
                <a:ea typeface="Osaka" charset="0"/>
                <a:cs typeface="Arial" panose="020B0604020202020204" pitchFamily="34" charset="0"/>
              </a:rPr>
              <a:t>اللاتينية</a:t>
            </a:r>
            <a:endParaRPr lang="en-US" sz="4400" dirty="0">
              <a:solidFill>
                <a:srgbClr val="000000"/>
              </a:solidFill>
              <a:latin typeface="Arial" panose="020B0604020202020204" pitchFamily="34" charset="0"/>
              <a:ea typeface="Osaka" charset="0"/>
              <a:cs typeface="Arial" panose="020B0604020202020204" pitchFamily="34" charset="0"/>
            </a:endParaRPr>
          </a:p>
        </p:txBody>
      </p:sp>
      <p:sp>
        <p:nvSpPr>
          <p:cNvPr id="7" name="TextBox 6"/>
          <p:cNvSpPr txBox="1">
            <a:spLocks noChangeArrowheads="1"/>
          </p:cNvSpPr>
          <p:nvPr/>
        </p:nvSpPr>
        <p:spPr bwMode="auto">
          <a:xfrm>
            <a:off x="685800" y="1600200"/>
            <a:ext cx="2263775" cy="76944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sz="4400" dirty="0">
                <a:solidFill>
                  <a:srgbClr val="000000"/>
                </a:solidFill>
                <a:latin typeface="Arial" panose="020B0604020202020204" pitchFamily="34" charset="0"/>
                <a:ea typeface="Osaka" charset="0"/>
                <a:cs typeface="Arial" panose="020B0604020202020204" pitchFamily="34" charset="0"/>
              </a:rPr>
              <a:t>المصرية</a:t>
            </a:r>
            <a:endParaRPr lang="en-US" sz="4400" dirty="0">
              <a:solidFill>
                <a:srgbClr val="000000"/>
              </a:solidFill>
              <a:latin typeface="Arial" panose="020B0604020202020204" pitchFamily="34" charset="0"/>
              <a:ea typeface="Osaka" charset="0"/>
              <a:cs typeface="Arial" panose="020B0604020202020204" pitchFamily="34" charset="0"/>
            </a:endParaRPr>
          </a:p>
        </p:txBody>
      </p:sp>
      <p:sp>
        <p:nvSpPr>
          <p:cNvPr id="8" name="TextBox 7"/>
          <p:cNvSpPr txBox="1">
            <a:spLocks noChangeArrowheads="1"/>
          </p:cNvSpPr>
          <p:nvPr/>
        </p:nvSpPr>
        <p:spPr bwMode="auto">
          <a:xfrm>
            <a:off x="3375025" y="1973263"/>
            <a:ext cx="2263775"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sz="4400" dirty="0">
                <a:solidFill>
                  <a:srgbClr val="000000"/>
                </a:solidFill>
                <a:latin typeface="Arial" panose="020B0604020202020204" pitchFamily="34" charset="0"/>
                <a:ea typeface="Osaka" charset="0"/>
                <a:cs typeface="Arial" panose="020B0604020202020204" pitchFamily="34" charset="0"/>
              </a:rPr>
              <a:t>العربية</a:t>
            </a:r>
            <a:endParaRPr lang="en-US" sz="4400" dirty="0">
              <a:solidFill>
                <a:srgbClr val="000000"/>
              </a:solidFill>
              <a:latin typeface="Arial" panose="020B0604020202020204" pitchFamily="34" charset="0"/>
              <a:ea typeface="Osaka" charset="0"/>
              <a:cs typeface="Arial" panose="020B0604020202020204" pitchFamily="34" charset="0"/>
            </a:endParaRPr>
          </a:p>
        </p:txBody>
      </p:sp>
      <p:sp>
        <p:nvSpPr>
          <p:cNvPr id="9" name="TextBox 8"/>
          <p:cNvSpPr txBox="1">
            <a:spLocks noChangeArrowheads="1"/>
          </p:cNvSpPr>
          <p:nvPr/>
        </p:nvSpPr>
        <p:spPr bwMode="auto">
          <a:xfrm>
            <a:off x="5203825" y="2582863"/>
            <a:ext cx="2263775"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sz="4400" dirty="0">
                <a:solidFill>
                  <a:srgbClr val="000000"/>
                </a:solidFill>
                <a:latin typeface="Arial" panose="020B0604020202020204" pitchFamily="34" charset="0"/>
                <a:ea typeface="Osaka" charset="0"/>
                <a:cs typeface="Arial" panose="020B0604020202020204" pitchFamily="34" charset="0"/>
              </a:rPr>
              <a:t>المديانية</a:t>
            </a:r>
            <a:endParaRPr lang="en-US" sz="4400" dirty="0">
              <a:solidFill>
                <a:srgbClr val="000000"/>
              </a:solidFill>
              <a:latin typeface="Arial" panose="020B0604020202020204" pitchFamily="34" charset="0"/>
              <a:ea typeface="Osaka" charset="0"/>
              <a:cs typeface="Arial" panose="020B0604020202020204" pitchFamily="34" charset="0"/>
            </a:endParaRPr>
          </a:p>
        </p:txBody>
      </p:sp>
      <p:sp>
        <p:nvSpPr>
          <p:cNvPr id="14" name="TextBox 13"/>
          <p:cNvSpPr txBox="1">
            <a:spLocks noChangeArrowheads="1"/>
          </p:cNvSpPr>
          <p:nvPr/>
        </p:nvSpPr>
        <p:spPr bwMode="auto">
          <a:xfrm>
            <a:off x="6880225" y="1668463"/>
            <a:ext cx="2263775"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sz="4400" dirty="0">
                <a:solidFill>
                  <a:srgbClr val="000000"/>
                </a:solidFill>
                <a:latin typeface="Arial" panose="020B0604020202020204" pitchFamily="34" charset="0"/>
                <a:ea typeface="Osaka" charset="0"/>
                <a:cs typeface="Arial" panose="020B0604020202020204" pitchFamily="34" charset="0"/>
              </a:rPr>
              <a:t>الفارسية</a:t>
            </a:r>
            <a:endParaRPr lang="en-US" sz="4400" dirty="0">
              <a:solidFill>
                <a:srgbClr val="000000"/>
              </a:solidFill>
              <a:latin typeface="Arial" panose="020B0604020202020204" pitchFamily="34" charset="0"/>
              <a:ea typeface="Osaka" charset="0"/>
              <a:cs typeface="Arial" panose="020B0604020202020204" pitchFamily="34" charset="0"/>
            </a:endParaRPr>
          </a:p>
        </p:txBody>
      </p:sp>
      <p:sp>
        <p:nvSpPr>
          <p:cNvPr id="15" name="TextBox 14"/>
          <p:cNvSpPr txBox="1">
            <a:spLocks noChangeArrowheads="1"/>
          </p:cNvSpPr>
          <p:nvPr/>
        </p:nvSpPr>
        <p:spPr bwMode="auto">
          <a:xfrm>
            <a:off x="7086600" y="3352800"/>
            <a:ext cx="14478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sz="4400" dirty="0">
                <a:solidFill>
                  <a:srgbClr val="000000"/>
                </a:solidFill>
                <a:latin typeface="Arial" panose="020B0604020202020204" pitchFamily="34" charset="0"/>
                <a:ea typeface="Osaka" charset="0"/>
                <a:cs typeface="Arial" panose="020B0604020202020204" pitchFamily="34" charset="0"/>
              </a:rPr>
              <a:t>الخ ...</a:t>
            </a:r>
            <a:endParaRPr lang="en-US" sz="4400" dirty="0">
              <a:solidFill>
                <a:srgbClr val="000000"/>
              </a:solidFill>
              <a:latin typeface="Arial" panose="020B0604020202020204" pitchFamily="34" charset="0"/>
              <a:ea typeface="Osaka"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withEffect">
                                  <p:stCondLst>
                                    <p:cond delay="0"/>
                                  </p:stCondLst>
                                  <p:childTnLst>
                                    <p:set>
                                      <p:cBhvr>
                                        <p:cTn id="6" dur="1" fill="hold">
                                          <p:stCondLst>
                                            <p:cond delay="0"/>
                                          </p:stCondLst>
                                        </p:cTn>
                                        <p:tgtEl>
                                          <p:spTgt spid="236549"/>
                                        </p:tgtEl>
                                        <p:attrNameLst>
                                          <p:attrName>style.visibility</p:attrName>
                                        </p:attrNameLst>
                                      </p:cBhvr>
                                      <p:to>
                                        <p:strVal val="visible"/>
                                      </p:to>
                                    </p:set>
                                    <p:anim calcmode="lin" valueType="num">
                                      <p:cBhvr>
                                        <p:cTn id="7" dur="1000" fill="hold"/>
                                        <p:tgtEl>
                                          <p:spTgt spid="236549"/>
                                        </p:tgtEl>
                                        <p:attrNameLst>
                                          <p:attrName>ppt_w</p:attrName>
                                        </p:attrNameLst>
                                      </p:cBhvr>
                                      <p:tavLst>
                                        <p:tav tm="0">
                                          <p:val>
                                            <p:fltVal val="0"/>
                                          </p:val>
                                        </p:tav>
                                        <p:tav tm="100000">
                                          <p:val>
                                            <p:strVal val="#ppt_w"/>
                                          </p:val>
                                        </p:tav>
                                      </p:tavLst>
                                    </p:anim>
                                    <p:anim calcmode="lin" valueType="num">
                                      <p:cBhvr>
                                        <p:cTn id="8" dur="1000" fill="hold"/>
                                        <p:tgtEl>
                                          <p:spTgt spid="236549"/>
                                        </p:tgtEl>
                                        <p:attrNameLst>
                                          <p:attrName>ppt_h</p:attrName>
                                        </p:attrNameLst>
                                      </p:cBhvr>
                                      <p:tavLst>
                                        <p:tav tm="0">
                                          <p:val>
                                            <p:fltVal val="0"/>
                                          </p:val>
                                        </p:tav>
                                        <p:tav tm="100000">
                                          <p:val>
                                            <p:strVal val="#ppt_h"/>
                                          </p:val>
                                        </p:tav>
                                      </p:tavLst>
                                    </p:anim>
                                    <p:anim calcmode="lin" valueType="num">
                                      <p:cBhvr>
                                        <p:cTn id="9" dur="1000" fill="hold"/>
                                        <p:tgtEl>
                                          <p:spTgt spid="23654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36549"/>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wipe(down)">
                                      <p:cBhvr>
                                        <p:cTn id="14" dur="500"/>
                                        <p:tgtEl>
                                          <p:spTgt spid="6">
                                            <p:txEl>
                                              <p:pRg st="0" end="0"/>
                                            </p:txEl>
                                          </p:spTgt>
                                        </p:tgtEl>
                                      </p:cBhvr>
                                    </p:animEffect>
                                  </p:childTnLst>
                                </p:cTn>
                              </p:par>
                            </p:childTnLst>
                          </p:cTn>
                        </p:par>
                        <p:par>
                          <p:cTn id="15" fill="hold" nodeType="afterGroup">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down)">
                                      <p:cBhvr>
                                        <p:cTn id="18" dur="500"/>
                                        <p:tgtEl>
                                          <p:spTgt spid="7">
                                            <p:txEl>
                                              <p:pRg st="0" end="0"/>
                                            </p:txEl>
                                          </p:spTgt>
                                        </p:tgtEl>
                                      </p:cBhvr>
                                    </p:animEffect>
                                  </p:childTnLst>
                                </p:cTn>
                              </p:par>
                            </p:childTnLst>
                          </p:cTn>
                        </p:par>
                        <p:par>
                          <p:cTn id="19" fill="hold" nodeType="afterGroup">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down)">
                                      <p:cBhvr>
                                        <p:cTn id="22" dur="500"/>
                                        <p:tgtEl>
                                          <p:spTgt spid="8">
                                            <p:txEl>
                                              <p:pRg st="0" end="0"/>
                                            </p:txEl>
                                          </p:spTgt>
                                        </p:tgtEl>
                                      </p:cBhvr>
                                    </p:animEffect>
                                  </p:childTnLst>
                                </p:cTn>
                              </p:par>
                            </p:childTnLst>
                          </p:cTn>
                        </p:par>
                        <p:par>
                          <p:cTn id="23" fill="hold" nodeType="afterGroup">
                            <p:stCondLst>
                              <p:cond delay="2500"/>
                            </p:stCondLst>
                            <p:childTnLst>
                              <p:par>
                                <p:cTn id="24" presetID="22" presetClass="entr" presetSubtype="4" fill="hold" grpId="0" nodeType="after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down)">
                                      <p:cBhvr>
                                        <p:cTn id="26" dur="500"/>
                                        <p:tgtEl>
                                          <p:spTgt spid="9">
                                            <p:txEl>
                                              <p:pRg st="0" end="0"/>
                                            </p:txEl>
                                          </p:spTgt>
                                        </p:tgtEl>
                                      </p:cBhvr>
                                    </p:animEffect>
                                  </p:childTnLst>
                                </p:cTn>
                              </p:par>
                            </p:childTnLst>
                          </p:cTn>
                        </p:par>
                        <p:par>
                          <p:cTn id="27" fill="hold" nodeType="afterGroup">
                            <p:stCondLst>
                              <p:cond delay="3000"/>
                            </p:stCondLst>
                            <p:childTnLst>
                              <p:par>
                                <p:cTn id="28" presetID="22" presetClass="entr" presetSubtype="4" fill="hold" grpId="0" nodeType="afterEffect">
                                  <p:stCondLst>
                                    <p:cond delay="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wipe(down)">
                                      <p:cBhvr>
                                        <p:cTn id="30" dur="500"/>
                                        <p:tgtEl>
                                          <p:spTgt spid="14">
                                            <p:txEl>
                                              <p:pRg st="0" end="0"/>
                                            </p:txEl>
                                          </p:spTgt>
                                        </p:tgtEl>
                                      </p:cBhvr>
                                    </p:animEffect>
                                  </p:childTnLst>
                                </p:cTn>
                              </p:par>
                            </p:childTnLst>
                          </p:cTn>
                        </p:par>
                        <p:par>
                          <p:cTn id="31" fill="hold" nodeType="afterGroup">
                            <p:stCondLst>
                              <p:cond delay="3500"/>
                            </p:stCondLst>
                            <p:childTnLst>
                              <p:par>
                                <p:cTn id="32" presetID="22" presetClass="entr" presetSubtype="4" fill="hold" grpId="0" nodeType="afterEffect">
                                  <p:stCondLst>
                                    <p:cond delay="0"/>
                                  </p:stCondLst>
                                  <p:childTnLst>
                                    <p:set>
                                      <p:cBhvr>
                                        <p:cTn id="33" dur="1" fill="hold">
                                          <p:stCondLst>
                                            <p:cond delay="0"/>
                                          </p:stCondLst>
                                        </p:cTn>
                                        <p:tgtEl>
                                          <p:spTgt spid="15">
                                            <p:txEl>
                                              <p:pRg st="0" end="0"/>
                                            </p:txEl>
                                          </p:spTgt>
                                        </p:tgtEl>
                                        <p:attrNameLst>
                                          <p:attrName>style.visibility</p:attrName>
                                        </p:attrNameLst>
                                      </p:cBhvr>
                                      <p:to>
                                        <p:strVal val="visible"/>
                                      </p:to>
                                    </p:set>
                                    <p:animEffect transition="in" filter="wipe(down)">
                                      <p:cBhvr>
                                        <p:cTn id="34"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9" grpId="0"/>
      <p:bldP spid="6" grpId="0" build="allAtOnce"/>
      <p:bldP spid="7" grpId="0" build="allAtOnce"/>
      <p:bldP spid="8" grpId="0" build="allAtOnce"/>
      <p:bldP spid="9" grpId="0" build="allAtOnce"/>
      <p:bldP spid="14" grpId="0" build="allAtOnce"/>
      <p:bldP spid="15" grpId="0" build="allAtOnce"/>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7746"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sp>
        <p:nvSpPr>
          <p:cNvPr id="287747" name="Rectangle 5"/>
          <p:cNvSpPr>
            <a:spLocks noChangeArrowheads="1"/>
          </p:cNvSpPr>
          <p:nvPr/>
        </p:nvSpPr>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sp>
        <p:nvSpPr>
          <p:cNvPr id="287748" name="Rectangle 2"/>
          <p:cNvSpPr>
            <a:spLocks noChangeArrowheads="1"/>
          </p:cNvSpPr>
          <p:nvPr/>
        </p:nvSpPr>
        <p:spPr bwMode="auto">
          <a:xfrm>
            <a:off x="107504" y="2286000"/>
            <a:ext cx="8964488"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2لأَنَّ مَنْ يَتَكَلَّمُ بِلِسَانٍ لاَ يُكَلِّمُ النَّاسَ بَلِ اللهَ، لأَنْ لَيْسَ أَحَدٌ يَسْمَعُ، وَلكِنَّهُ بِالرُّوحِ يَتَكَلَّمُ بِأَسْرَارٍ.</a:t>
            </a:r>
          </a:p>
          <a:p>
            <a:pPr marL="0" marR="0" lvl="0" indent="0" algn="ctr" defTabSz="914400" rtl="0" eaLnBrk="1" fontAlgn="base" latinLnBrk="0" hangingPunct="1">
              <a:lnSpc>
                <a:spcPct val="90000"/>
              </a:lnSpc>
              <a:spcBef>
                <a:spcPct val="0"/>
              </a:spcBef>
              <a:spcAft>
                <a:spcPct val="0"/>
              </a:spcAft>
              <a:buClrTx/>
              <a:buSzTx/>
              <a:buFontTx/>
              <a:buNone/>
              <a:tabLst/>
              <a:defRPr/>
            </a:pPr>
            <a:endPar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endParaRP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 3وَأَمَّا مَنْ يَتَنَبَّأُ، فَيُكَلِّمُ النَّاسَ بِبُنْيَانٍ وَوَعْظٍ وَتَسْلِيَةٍ. </a:t>
            </a:r>
            <a:b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b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endParaRPr>
          </a:p>
        </p:txBody>
      </p:sp>
      <p:pic>
        <p:nvPicPr>
          <p:cNvPr id="287749" name="Picture 1032" descr="holy-bib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2971800" cy="2205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6131" name="Rectangle 2"/>
          <p:cNvSpPr>
            <a:spLocks noGrp="1" noChangeArrowheads="1"/>
          </p:cNvSpPr>
          <p:nvPr>
            <p:ph type="title" idx="4294967295"/>
          </p:nvPr>
        </p:nvSpPr>
        <p:spPr>
          <a:xfrm>
            <a:off x="3048000" y="0"/>
            <a:ext cx="6096000" cy="2209800"/>
          </a:xfrm>
          <a:solidFill>
            <a:srgbClr val="CC3300"/>
          </a:solidFill>
        </p:spPr>
        <p:txBody>
          <a:bodyPr/>
          <a:lstStyle/>
          <a:p>
            <a:pPr marL="736600" indent="-736600" algn="l" eaLnBrk="1" hangingPunct="1">
              <a:lnSpc>
                <a:spcPct val="90000"/>
              </a:lnSpc>
              <a:defRPr/>
            </a:pPr>
            <a:r>
              <a:rPr lang="ar-JO" sz="3600" dirty="0">
                <a:solidFill>
                  <a:schemeClr val="bg1"/>
                </a:solidFill>
                <a:effectLst>
                  <a:outerShdw blurRad="38100" dist="38100" dir="2700000" algn="tl">
                    <a:srgbClr val="000000"/>
                  </a:outerShdw>
                </a:effectLst>
                <a:latin typeface="Arial" panose="020B0604020202020204" pitchFamily="34" charset="0"/>
                <a:ea typeface="Osaka" charset="0"/>
                <a:cs typeface="Arial" panose="020B0604020202020204" pitchFamily="34" charset="0"/>
              </a:rPr>
              <a:t>أ. النبوة يفهمها الآخرون بينما الألسنة يفهمها الله وحده (1كو14: 2-3).</a:t>
            </a:r>
            <a:endParaRPr lang="en-US" sz="3600" dirty="0">
              <a:solidFill>
                <a:schemeClr val="tx1"/>
              </a:solidFill>
              <a:latin typeface="Arial" panose="020B0604020202020204" pitchFamily="34" charset="0"/>
              <a:ea typeface="Osaka" charset="0"/>
              <a:cs typeface="Arial" panose="020B0604020202020204" pitchFamily="34" charset="0"/>
            </a:endParaRPr>
          </a:p>
        </p:txBody>
      </p:sp>
    </p:spTree>
    <p:extLst>
      <p:ext uri="{BB962C8B-B14F-4D97-AF65-F5344CB8AC3E}">
        <p14:creationId xmlns:p14="http://schemas.microsoft.com/office/powerpoint/2010/main" val="24865541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Arial" panose="020B0604020202020204" pitchFamily="34" charset="0"/>
              <a:ea typeface="Osaka" charset="0"/>
              <a:cs typeface="Arial" panose="020B0604020202020204" pitchFamily="34" charset="0"/>
            </a:endParaRPr>
          </a:p>
        </p:txBody>
      </p:sp>
      <p:sp>
        <p:nvSpPr>
          <p:cNvPr id="302082" name="Rectangle 5"/>
          <p:cNvSpPr>
            <a:spLocks noChangeArrowheads="1"/>
          </p:cNvSpPr>
          <p:nvPr/>
        </p:nvSpPr>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Arial" panose="020B0604020202020204" pitchFamily="34" charset="0"/>
              <a:ea typeface="Osaka" charset="0"/>
              <a:cs typeface="Arial" panose="020B0604020202020204" pitchFamily="34" charset="0"/>
            </a:endParaRPr>
          </a:p>
        </p:txBody>
      </p:sp>
      <p:sp>
        <p:nvSpPr>
          <p:cNvPr id="302083" name="Rectangle 2"/>
          <p:cNvSpPr>
            <a:spLocks noChangeArrowheads="1"/>
          </p:cNvSpPr>
          <p:nvPr/>
        </p:nvSpPr>
        <p:spPr bwMode="auto">
          <a:xfrm>
            <a:off x="0" y="2286000"/>
            <a:ext cx="9036496"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p>
            <a:pPr marL="14288" indent="-14288" algn="ctr">
              <a:lnSpc>
                <a:spcPct val="90000"/>
              </a:lnSpc>
            </a:pPr>
            <a:r>
              <a:rPr lang="ar-JO" sz="3200" b="1" dirty="0">
                <a:solidFill>
                  <a:srgbClr val="FFFFFF"/>
                </a:solidFill>
                <a:latin typeface="Arial" panose="020B0604020202020204" pitchFamily="34" charset="0"/>
                <a:ea typeface="Osaka" charset="0"/>
                <a:cs typeface="Arial" panose="020B0604020202020204" pitchFamily="34" charset="0"/>
              </a:rPr>
              <a:t>4مَنْ يَتَكَلَّمُ بِلِسَانٍ </a:t>
            </a:r>
            <a:r>
              <a:rPr lang="ar-JO" sz="3200" b="1" dirty="0">
                <a:solidFill>
                  <a:srgbClr val="FFFF00"/>
                </a:solidFill>
                <a:latin typeface="Arial" panose="020B0604020202020204" pitchFamily="34" charset="0"/>
                <a:ea typeface="Osaka" charset="0"/>
                <a:cs typeface="Arial" panose="020B0604020202020204" pitchFamily="34" charset="0"/>
              </a:rPr>
              <a:t>يَبْنِي نَفْسَهُ</a:t>
            </a:r>
            <a:r>
              <a:rPr lang="ar-JO" sz="3200" b="1" dirty="0">
                <a:solidFill>
                  <a:srgbClr val="FFFFFF"/>
                </a:solidFill>
                <a:latin typeface="Arial" panose="020B0604020202020204" pitchFamily="34" charset="0"/>
                <a:ea typeface="Osaka" charset="0"/>
                <a:cs typeface="Arial" panose="020B0604020202020204" pitchFamily="34" charset="0"/>
              </a:rPr>
              <a:t>، وَأَمَّا مَنْ يَتَنَبَّأُ فَيَبْنِي الْكَنِيسَةَ </a:t>
            </a:r>
          </a:p>
          <a:p>
            <a:pPr marL="14288" indent="-14288" algn="ctr">
              <a:lnSpc>
                <a:spcPct val="90000"/>
              </a:lnSpc>
            </a:pPr>
            <a:r>
              <a:rPr lang="ar-JO" sz="3200" b="1" dirty="0">
                <a:solidFill>
                  <a:srgbClr val="FFFFFF"/>
                </a:solidFill>
                <a:latin typeface="Arial" panose="020B0604020202020204" pitchFamily="34" charset="0"/>
                <a:ea typeface="Osaka" charset="0"/>
                <a:cs typeface="Arial" panose="020B0604020202020204" pitchFamily="34" charset="0"/>
              </a:rPr>
              <a:t>5إِنِّي أُرِيدُ أَنَّ جَمِيعَكُمْ تَتَكَلَّمُونَ بِأَلْسِنَةٍ، وَلكِنْ بِالأَوْلَى أَنْ تَتَنَبَّأُوا. لأَنَّ مَنْ يَتَنَبَّأُ أَعْظَمُ مِمَّنْ يَتَكَلَّمُ بِأَلْسِنَةٍ، إِلاَّ إِذَا تَرْجَمَ، حَتَّى تَنَالَ الْكَنِيسَةُ بُنْيَانًا. </a:t>
            </a:r>
            <a:endParaRPr lang="en-US" sz="3200" b="1" dirty="0">
              <a:solidFill>
                <a:srgbClr val="FFFFFF"/>
              </a:solidFill>
              <a:latin typeface="Arial" panose="020B0604020202020204" pitchFamily="34" charset="0"/>
              <a:ea typeface="Osaka" charset="0"/>
              <a:cs typeface="Arial" panose="020B0604020202020204" pitchFamily="34" charset="0"/>
            </a:endParaRPr>
          </a:p>
        </p:txBody>
      </p:sp>
      <p:pic>
        <p:nvPicPr>
          <p:cNvPr id="302084" name="Picture 1029" descr="holy-bib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2971800" cy="20608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26" name="Rectangle 2"/>
          <p:cNvSpPr>
            <a:spLocks noGrp="1" noChangeArrowheads="1"/>
          </p:cNvSpPr>
          <p:nvPr>
            <p:ph type="title" idx="4294967295"/>
          </p:nvPr>
        </p:nvSpPr>
        <p:spPr>
          <a:xfrm>
            <a:off x="3048000" y="0"/>
            <a:ext cx="6096000" cy="2060848"/>
          </a:xfrm>
          <a:solidFill>
            <a:schemeClr val="accent2"/>
          </a:solidFill>
        </p:spPr>
        <p:txBody>
          <a:bodyPr/>
          <a:lstStyle/>
          <a:p>
            <a:pPr marL="736600" indent="-736600" algn="l" eaLnBrk="1" hangingPunct="1">
              <a:lnSpc>
                <a:spcPct val="90000"/>
              </a:lnSpc>
              <a:defRPr/>
            </a:pPr>
            <a:r>
              <a:rPr lang="ar-JO" sz="3600" dirty="0">
                <a:solidFill>
                  <a:schemeClr val="bg1"/>
                </a:solidFill>
                <a:effectLst>
                  <a:outerShdw blurRad="38100" dist="38100" dir="2700000" algn="tl">
                    <a:srgbClr val="000000"/>
                  </a:outerShdw>
                </a:effectLst>
                <a:latin typeface="Arial" panose="020B0604020202020204" pitchFamily="34" charset="0"/>
                <a:ea typeface="Osaka" charset="0"/>
                <a:cs typeface="Arial" panose="020B0604020202020204" pitchFamily="34" charset="0"/>
              </a:rPr>
              <a:t>ب. النبوة تبني الكنيسة بينما الألسنة تبني المتكلم فقط (1 كو 14: 4-5).</a:t>
            </a:r>
            <a:endParaRPr lang="en-US" sz="3600" dirty="0">
              <a:solidFill>
                <a:schemeClr val="bg1"/>
              </a:solidFill>
              <a:latin typeface="Arial" panose="020B0604020202020204" pitchFamily="34" charset="0"/>
              <a:ea typeface="Osaka" charset="0"/>
              <a:cs typeface="Arial" panose="020B0604020202020204" pitchFamily="34"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2"/>
          <p:cNvSpPr>
            <a:spLocks noChangeArrowheads="1"/>
          </p:cNvSpPr>
          <p:nvPr/>
        </p:nvSpPr>
        <p:spPr bwMode="auto">
          <a:xfrm>
            <a:off x="0" y="0"/>
            <a:ext cx="9180512" cy="6885384"/>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304130" name="Rectangle 2"/>
          <p:cNvSpPr>
            <a:spLocks noGrp="1" noChangeArrowheads="1"/>
          </p:cNvSpPr>
          <p:nvPr>
            <p:ph type="title" idx="4294967295"/>
          </p:nvPr>
        </p:nvSpPr>
        <p:spPr>
          <a:xfrm>
            <a:off x="35496" y="274638"/>
            <a:ext cx="9073008" cy="1143000"/>
          </a:xfrm>
        </p:spPr>
        <p:txBody>
          <a:bodyPr/>
          <a:lstStyle/>
          <a:p>
            <a:pPr marL="628650" indent="-628650" algn="r" eaLnBrk="1" hangingPunct="1"/>
            <a:r>
              <a:rPr lang="ar-JO" sz="4000" b="1" dirty="0">
                <a:solidFill>
                  <a:schemeClr val="bg1"/>
                </a:solidFill>
                <a:latin typeface="Arial" panose="020B0604020202020204" pitchFamily="34" charset="0"/>
                <a:ea typeface="ＭＳ Ｐゴシック" charset="0"/>
                <a:cs typeface="Arial" panose="020B0604020202020204" pitchFamily="34" charset="0"/>
              </a:rPr>
              <a:t>2. الألسنة غير المترجمة </a:t>
            </a:r>
            <a:r>
              <a:rPr lang="ar-JO" sz="4000" b="1" dirty="0">
                <a:solidFill>
                  <a:srgbClr val="FFFF00"/>
                </a:solidFill>
                <a:latin typeface="Arial" panose="020B0604020202020204" pitchFamily="34" charset="0"/>
                <a:ea typeface="ＭＳ Ｐゴシック" charset="0"/>
                <a:cs typeface="Arial" panose="020B0604020202020204" pitchFamily="34" charset="0"/>
              </a:rPr>
              <a:t>لا يمكن فهمها              </a:t>
            </a:r>
            <a:r>
              <a:rPr lang="ar-JO" sz="4000" b="1" dirty="0">
                <a:solidFill>
                  <a:schemeClr val="bg1"/>
                </a:solidFill>
                <a:latin typeface="Arial" panose="020B0604020202020204" pitchFamily="34" charset="0"/>
                <a:ea typeface="ＭＳ Ｐゴシック" charset="0"/>
                <a:cs typeface="Arial" panose="020B0604020202020204" pitchFamily="34" charset="0"/>
              </a:rPr>
              <a:t>(1 كو 14: 6-19)</a:t>
            </a:r>
            <a:endParaRPr lang="en-US" sz="4000" b="1" dirty="0">
              <a:latin typeface="Arial" panose="020B0604020202020204" pitchFamily="34" charset="0"/>
              <a:ea typeface="ＭＳ Ｐゴシック" charset="0"/>
              <a:cs typeface="Arial" panose="020B0604020202020204" pitchFamily="34" charset="0"/>
            </a:endParaRPr>
          </a:p>
        </p:txBody>
      </p:sp>
      <p:sp>
        <p:nvSpPr>
          <p:cNvPr id="304131" name="Rectangle 5"/>
          <p:cNvSpPr>
            <a:spLocks noChangeArrowheads="1"/>
          </p:cNvSpPr>
          <p:nvPr/>
        </p:nvSpPr>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pic>
        <p:nvPicPr>
          <p:cNvPr id="304132" name="Picture 7" descr="tonguesdebstowa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828800" y="2133600"/>
            <a:ext cx="5513388" cy="413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Title 1"/>
          <p:cNvSpPr>
            <a:spLocks noGrp="1"/>
          </p:cNvSpPr>
          <p:nvPr>
            <p:ph type="title"/>
          </p:nvPr>
        </p:nvSpPr>
        <p:spPr>
          <a:xfrm>
            <a:off x="0" y="-30163"/>
            <a:ext cx="9144000" cy="1443038"/>
          </a:xfrm>
          <a:solidFill>
            <a:schemeClr val="tx2"/>
          </a:solidFill>
        </p:spPr>
        <p:txBody>
          <a:bodyPr anchor="t"/>
          <a:lstStyle/>
          <a:p>
            <a:pPr algn="ctr" eaLnBrk="1" hangingPunct="1"/>
            <a:r>
              <a:rPr lang="ar-JO" b="1" dirty="0">
                <a:solidFill>
                  <a:srgbClr val="FFFFFF"/>
                </a:solidFill>
                <a:latin typeface="Arial" panose="020B0604020202020204" pitchFamily="34" charset="0"/>
                <a:cs typeface="Arial" panose="020B0604020202020204" pitchFamily="34" charset="0"/>
              </a:rPr>
              <a:t>الألسنة لا تنفع أحدا ما لم تعلن مشيئة الله               (1كو14: 6)</a:t>
            </a:r>
            <a:endParaRPr lang="en-US" b="1" dirty="0">
              <a:solidFill>
                <a:srgbClr val="FFFFFF"/>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0" y="1628775"/>
            <a:ext cx="9144000" cy="5054600"/>
          </a:xfrm>
        </p:spPr>
        <p:txBody>
          <a:bodyPr>
            <a:noAutofit/>
          </a:bodyPr>
          <a:lstStyle/>
          <a:p>
            <a:pPr marL="0" indent="0" algn="ctr" eaLnBrk="1" fontAlgn="auto" hangingPunct="1">
              <a:spcAft>
                <a:spcPts val="0"/>
              </a:spcAft>
              <a:buFont typeface="Arial" pitchFamily="34" charset="0"/>
              <a:buNone/>
              <a:defRPr/>
            </a:pPr>
            <a:r>
              <a:rPr lang="ar-JO" sz="3600" dirty="0">
                <a:latin typeface="Arial" panose="020B0604020202020204" pitchFamily="34" charset="0"/>
                <a:ea typeface="+mn-ea"/>
                <a:cs typeface="Arial" panose="020B0604020202020204" pitchFamily="34" charset="0"/>
              </a:rPr>
              <a:t>6فَالآنَ أَيُّهَا الإِخْوَةُ، إِنْ جِئْتُ إِلَيْكُمْ مُتَكَلِّمًا بِأَلْسِنَةٍ، فَمَاذَا أَنْفَعُكُمْ، إِنْ لَمْ أُكَلِّمْكُمْ إِمَّا بِإِعْلاَنٍ، أَوْ بِعِلْمٍ، أَوْ بِنُبُوَّةٍ، أَوْ بِتَعْلِيمٍ؟ </a:t>
            </a:r>
            <a:endParaRPr lang="en-US" sz="3600" dirty="0">
              <a:latin typeface="Arial" panose="020B0604020202020204" pitchFamily="34" charset="0"/>
              <a:ea typeface="+mn-ea"/>
              <a:cs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1" name="Title 1"/>
          <p:cNvSpPr>
            <a:spLocks noGrp="1"/>
          </p:cNvSpPr>
          <p:nvPr>
            <p:ph type="title"/>
          </p:nvPr>
        </p:nvSpPr>
        <p:spPr>
          <a:xfrm>
            <a:off x="0" y="-171450"/>
            <a:ext cx="9144000" cy="1800225"/>
          </a:xfrm>
          <a:solidFill>
            <a:schemeClr val="tx2"/>
          </a:solidFill>
        </p:spPr>
        <p:txBody>
          <a:bodyPr/>
          <a:lstStyle/>
          <a:p>
            <a:pPr algn="ctr" eaLnBrk="1" hangingPunct="1"/>
            <a:r>
              <a:rPr lang="ar-JO" b="1" dirty="0">
                <a:solidFill>
                  <a:srgbClr val="FFFFFF"/>
                </a:solidFill>
                <a:latin typeface="Candara" charset="0"/>
              </a:rPr>
              <a:t>الألسنة بدون ترجمة لا تتواصل مثل الآلات الموسيقية التي لا تميز النغمات (14: 7-9)</a:t>
            </a:r>
            <a:r>
              <a:rPr lang="en-US" b="1" dirty="0">
                <a:solidFill>
                  <a:srgbClr val="FFFFFF"/>
                </a:solidFill>
                <a:latin typeface="Candara" charset="0"/>
              </a:rPr>
              <a:t>)</a:t>
            </a:r>
          </a:p>
        </p:txBody>
      </p:sp>
      <p:sp>
        <p:nvSpPr>
          <p:cNvPr id="3" name="Content Placeholder 2"/>
          <p:cNvSpPr>
            <a:spLocks noGrp="1"/>
          </p:cNvSpPr>
          <p:nvPr>
            <p:ph sz="quarter" idx="13"/>
          </p:nvPr>
        </p:nvSpPr>
        <p:spPr>
          <a:xfrm>
            <a:off x="0" y="1628775"/>
            <a:ext cx="9144000" cy="5256213"/>
          </a:xfrm>
        </p:spPr>
        <p:txBody>
          <a:bodyPr>
            <a:noAutofit/>
          </a:bodyPr>
          <a:lstStyle/>
          <a:p>
            <a:pPr marL="0" indent="0" algn="ctr" eaLnBrk="1" fontAlgn="auto" hangingPunct="1">
              <a:spcAft>
                <a:spcPts val="0"/>
              </a:spcAft>
              <a:buFont typeface="Arial" pitchFamily="34" charset="0"/>
              <a:buNone/>
              <a:defRPr/>
            </a:pPr>
            <a:r>
              <a:rPr lang="ar-JO" sz="3600" dirty="0">
                <a:latin typeface="Arial" panose="020B0604020202020204" pitchFamily="34" charset="0"/>
                <a:ea typeface="+mn-ea"/>
                <a:cs typeface="Arial" panose="020B0604020202020204" pitchFamily="34" charset="0"/>
              </a:rPr>
              <a:t>7اَلأَشْيَاءُ الْعَادِمَةُ النُّفُوسِ الَّتِي تُعْطِي صَوْتًا: مِزْمَارٌ أَوْ قِيثَارَةٌ، مَعَ ذلِكَ إِنْ لَمْ تُعْطِ فَرْقًا لِلنَّغَمَاتِ، فَكَيْفَ يُعْرَفُ مَا زُمِّرَ أَوْ مَا عُزِفَ بِهِ؟ 8فَإِنَّهُ إِنْ أَعْطَى الْبُوقُ أَيْضًا صَوْتًا غَيْرَ وَاضِحٍ، فَمَنْ يَتَهَيَّأُ لِلْقِتَالِ؟ 9هكَذَا أَنْتُمْ أَيْضًا إِنْ لَمْ تُعْطُوا بِاللِّسَانِ كَلاَمًا يُفْهَمُ، فَكَيْفَ يُعْرَفُ مَا تُكُلِّمَ بِهِ؟ فَإِنَّكُمْ تَكُونُونَ تَتَكَلَّمُونَ فِي الْهَوَاءِ</a:t>
            </a:r>
            <a:endParaRPr lang="en-US" sz="3600" dirty="0">
              <a:latin typeface="Arial" panose="020B0604020202020204" pitchFamily="34" charset="0"/>
              <a:ea typeface="+mn-ea"/>
              <a:cs typeface="Arial" panose="020B060402020202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Title 1"/>
          <p:cNvSpPr>
            <a:spLocks noGrp="1"/>
          </p:cNvSpPr>
          <p:nvPr>
            <p:ph type="title"/>
          </p:nvPr>
        </p:nvSpPr>
        <p:spPr>
          <a:xfrm>
            <a:off x="0" y="-61913"/>
            <a:ext cx="9144000" cy="1258888"/>
          </a:xfrm>
          <a:solidFill>
            <a:schemeClr val="tx2"/>
          </a:solidFill>
        </p:spPr>
        <p:txBody>
          <a:bodyPr/>
          <a:lstStyle/>
          <a:p>
            <a:pPr algn="ctr" eaLnBrk="1" hangingPunct="1"/>
            <a:r>
              <a:rPr lang="ar-JO" b="1" dirty="0">
                <a:solidFill>
                  <a:srgbClr val="FFFFFF"/>
                </a:solidFill>
                <a:latin typeface="Arial" panose="020B0604020202020204" pitchFamily="34" charset="0"/>
                <a:cs typeface="Arial" panose="020B0604020202020204" pitchFamily="34" charset="0"/>
              </a:rPr>
              <a:t>ركز على المواهب الواضحة أكثر من الألسنة غير المترجمة (14: 10-12)</a:t>
            </a:r>
            <a:endParaRPr lang="en-US" b="1" dirty="0">
              <a:solidFill>
                <a:srgbClr val="FFFFFF"/>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0" y="1341438"/>
            <a:ext cx="9144000" cy="4983162"/>
          </a:xfrm>
        </p:spPr>
        <p:txBody>
          <a:bodyPr>
            <a:noAutofit/>
          </a:bodyPr>
          <a:lstStyle/>
          <a:p>
            <a:pPr marL="0" indent="0" algn="ctr" eaLnBrk="1" fontAlgn="auto" hangingPunct="1">
              <a:spcAft>
                <a:spcPts val="0"/>
              </a:spcAft>
              <a:buFont typeface="Arial" pitchFamily="34" charset="0"/>
              <a:buNone/>
              <a:defRPr/>
            </a:pPr>
            <a:r>
              <a:rPr lang="ar-JO" sz="3600" dirty="0">
                <a:latin typeface="Arial" panose="020B0604020202020204" pitchFamily="34" charset="0"/>
                <a:ea typeface="+mn-ea"/>
                <a:cs typeface="Arial" panose="020B0604020202020204" pitchFamily="34" charset="0"/>
              </a:rPr>
              <a:t>10رُبَّمَا تَكُونُ أَنْوَاعُ لُغَاتٍ هذَا عَدَدُهَا فِي الْعَالَمِ، وَلَيْسَ شَيْءٌ مِنْهَا بِلاَ مَعْنىً. 11فَإِنْ كُنْتُ لاَ أَعْرِفُ قُوَّةَ اللُّغَةِ أَكُونُ عِنْدَ الْمُتَكَلِّمِ أَعْجَمِيًّا، وَالْمُتَكَلِّمُ أَعْجَمِيًّا عِنْدِي. 12هكَذَا أَنْتُمْ أَيْضًا، إِذْ إِنَّكُمْ غَيُورُونَ لِلْمَوَاهِبِ الرُّوحِيَّةِ، اطْلُبُوا لأَجْلِ بُنْيَانِ الْكَنِيسَةِ أَنْ تَزْدَادُوا.</a:t>
            </a:r>
            <a:endParaRPr lang="en-US" sz="3600" dirty="0">
              <a:latin typeface="Arial" panose="020B0604020202020204" pitchFamily="34" charset="0"/>
              <a:ea typeface="+mn-ea"/>
              <a:cs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Title 1"/>
          <p:cNvSpPr>
            <a:spLocks noGrp="1"/>
          </p:cNvSpPr>
          <p:nvPr>
            <p:ph type="title"/>
          </p:nvPr>
        </p:nvSpPr>
        <p:spPr>
          <a:xfrm>
            <a:off x="0" y="0"/>
            <a:ext cx="9144000" cy="1844675"/>
          </a:xfrm>
          <a:solidFill>
            <a:schemeClr val="tx2"/>
          </a:solidFill>
        </p:spPr>
        <p:txBody>
          <a:bodyPr anchor="t"/>
          <a:lstStyle/>
          <a:p>
            <a:pPr algn="ctr" eaLnBrk="1" hangingPunct="1"/>
            <a:r>
              <a:rPr lang="ar-JO" b="1" dirty="0">
                <a:solidFill>
                  <a:srgbClr val="FFFFFF"/>
                </a:solidFill>
                <a:latin typeface="Arial" panose="020B0604020202020204" pitchFamily="34" charset="0"/>
                <a:cs typeface="Arial" panose="020B0604020202020204" pitchFamily="34" charset="0"/>
              </a:rPr>
              <a:t>الصلاة والترنيم يتفوقان فقط عندما يكونان مفهومين، لأن هذا يبني الإنسان (14: 13-17)</a:t>
            </a:r>
            <a:endParaRPr lang="en-US" b="1" dirty="0">
              <a:solidFill>
                <a:srgbClr val="FFFFFF"/>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0" y="2082800"/>
            <a:ext cx="9144000" cy="6099175"/>
          </a:xfrm>
        </p:spPr>
        <p:txBody>
          <a:bodyPr>
            <a:noAutofit/>
          </a:bodyPr>
          <a:lstStyle/>
          <a:p>
            <a:pPr marL="0" indent="0" algn="ctr" eaLnBrk="1" fontAlgn="auto" hangingPunct="1">
              <a:spcAft>
                <a:spcPts val="0"/>
              </a:spcAft>
              <a:buFont typeface="Arial" pitchFamily="34" charset="0"/>
              <a:buNone/>
              <a:defRPr/>
            </a:pPr>
            <a:r>
              <a:rPr lang="ar-JO" sz="3600" dirty="0">
                <a:latin typeface="Arial" panose="020B0604020202020204" pitchFamily="34" charset="0"/>
                <a:ea typeface="+mn-ea"/>
                <a:cs typeface="Arial" panose="020B0604020202020204" pitchFamily="34" charset="0"/>
              </a:rPr>
              <a:t>13لِذلِكَ مَنْ يَتَكَلَّمُ بِلِسَانٍ فَلْيُصَلِّ لِكَيْ يُتَرْجِمَ. 14لأَنَّهُ إِنْ كُنْتُ أُصَلِّي بِلِسَانٍ، فَرُوحِي تُصَلِّي، وَأَمَّا ذِهْنِي فَهُوَ بِلاَ ثَمَرٍ. 15فَمَا هُوَ إِذًا؟ أُصَلِّي بِالرُّوحِ، وَأُصَلِّي بِالذِّهْنِ أَيْضًا. أُرَتِّلُ بِالرُّوحِ، وَأُرَتِّلُ بِالذِّهْنِ أَيْضًا.</a:t>
            </a:r>
            <a:endParaRPr lang="en-US" sz="3600" dirty="0">
              <a:latin typeface="Arial" panose="020B0604020202020204" pitchFamily="34" charset="0"/>
              <a:ea typeface="+mn-ea"/>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23850" y="333375"/>
            <a:ext cx="8229600" cy="990600"/>
          </a:xfrm>
          <a:solidFill>
            <a:srgbClr val="000409"/>
          </a:solidFill>
        </p:spPr>
        <p:txBody>
          <a:bodyPr/>
          <a:lstStyle/>
          <a:p>
            <a:pPr eaLnBrk="1" hangingPunct="1">
              <a:defRPr/>
            </a:pPr>
            <a:r>
              <a:rPr lang="ar-JO" b="1" dirty="0">
                <a:latin typeface="Arial" panose="020B0604020202020204" pitchFamily="34" charset="0"/>
                <a:cs typeface="Arial" panose="020B0604020202020204" pitchFamily="34" charset="0"/>
              </a:rPr>
              <a:t>هل هناك أنبياء اليوم؟</a:t>
            </a:r>
            <a:endParaRPr lang="en-US" b="1" dirty="0">
              <a:latin typeface="Arial" panose="020B0604020202020204" pitchFamily="34" charset="0"/>
              <a:cs typeface="Arial" panose="020B0604020202020204" pitchFamily="34" charset="0"/>
            </a:endParaRPr>
          </a:p>
        </p:txBody>
      </p:sp>
      <p:sp>
        <p:nvSpPr>
          <p:cNvPr id="241666" name="Text Box 4"/>
          <p:cNvSpPr txBox="1">
            <a:spLocks noChangeArrowheads="1"/>
          </p:cNvSpPr>
          <p:nvPr/>
        </p:nvSpPr>
        <p:spPr bwMode="auto">
          <a:xfrm>
            <a:off x="8543925" y="76200"/>
            <a:ext cx="530915" cy="46166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20</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pic>
        <p:nvPicPr>
          <p:cNvPr id="241667" name="Picture 6" descr="12 apostle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8275" y="1628775"/>
            <a:ext cx="3378200" cy="5091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3779838" y="1844675"/>
            <a:ext cx="5184775" cy="4608513"/>
          </a:xfrm>
          <a:prstGeom prst="rect">
            <a:avLst/>
          </a:prstGeom>
          <a:noFill/>
          <a:ln>
            <a:noFill/>
          </a:ln>
          <a:effectLst>
            <a:outerShdw blurRad="63500" dist="35921" dir="2700000" algn="ctr" rotWithShape="0">
              <a:srgbClr val="000000">
                <a:alpha val="75000"/>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a:lst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folHlink"/>
              </a:buClr>
              <a:buSzPct val="65000"/>
              <a:buFont typeface="Wingdings" charset="0"/>
              <a:buChar char="n"/>
              <a:defRPr sz="28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65000"/>
              <a:buFont typeface="Wingdings" charset="0"/>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65000"/>
              <a:buFont typeface="Wingdings" charset="0"/>
              <a:buChar char="n"/>
              <a:defRPr sz="2000">
                <a:solidFill>
                  <a:schemeClr val="tx1"/>
                </a:solidFill>
                <a:latin typeface="+mn-lt"/>
                <a:ea typeface="+mn-ea"/>
              </a:defRPr>
            </a:lvl5pPr>
            <a:lvl6pPr marL="25146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6pPr>
            <a:lvl7pPr marL="29718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7pPr>
            <a:lvl8pPr marL="34290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8pPr>
            <a:lvl9pPr marL="3886200" indent="-228600" algn="l" rtl="0" fontAlgn="base">
              <a:spcBef>
                <a:spcPct val="20000"/>
              </a:spcBef>
              <a:spcAft>
                <a:spcPct val="0"/>
              </a:spcAft>
              <a:buClr>
                <a:schemeClr val="hlink"/>
              </a:buClr>
              <a:buSzPct val="65000"/>
              <a:buFont typeface="Wingdings" charset="0"/>
              <a:buChar char="n"/>
              <a:defRPr sz="2000">
                <a:solidFill>
                  <a:schemeClr val="tx1"/>
                </a:solidFill>
                <a:latin typeface="+mn-lt"/>
                <a:ea typeface="+mn-ea"/>
              </a:defRPr>
            </a:lvl9pPr>
          </a:lstStyle>
          <a:p>
            <a:pPr marL="0" marR="0" lvl="0" indent="0" algn="r" defTabSz="914400" rtl="0" eaLnBrk="1" fontAlgn="base" latinLnBrk="0" hangingPunct="1">
              <a:lnSpc>
                <a:spcPct val="100000"/>
              </a:lnSpc>
              <a:spcBef>
                <a:spcPct val="20000"/>
              </a:spcBef>
              <a:spcAft>
                <a:spcPct val="0"/>
              </a:spcAft>
              <a:buClr>
                <a:srgbClr val="00CCFF"/>
              </a:buClr>
              <a:buSzPct val="65000"/>
              <a:buFont typeface="Wingdings" charset="0"/>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بيت الله (الكنيسة) هي:</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rgbClr val="00CCFF"/>
              </a:buClr>
              <a:buSzPct val="65000"/>
              <a:buFont typeface="Wingdings" charset="0"/>
              <a:buNone/>
              <a:tabLst/>
              <a:defRPr/>
            </a:pP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a:p>
            <a:pPr marL="0" marR="0" lvl="0" indent="0" algn="r" defTabSz="914400" rtl="0" eaLnBrk="1" fontAlgn="base" latinLnBrk="0" hangingPunct="1">
              <a:lnSpc>
                <a:spcPct val="100000"/>
              </a:lnSpc>
              <a:spcBef>
                <a:spcPct val="20000"/>
              </a:spcBef>
              <a:spcAft>
                <a:spcPct val="0"/>
              </a:spcAft>
              <a:buClr>
                <a:srgbClr val="00CCFF"/>
              </a:buClr>
              <a:buSzPct val="65000"/>
              <a:buFont typeface="Wingdings" charset="0"/>
              <a:buNone/>
              <a:tabLst/>
              <a:defRPr/>
            </a:pPr>
            <a:r>
              <a:rPr kumimoji="0" lang="ar-JO" sz="3200" b="1" i="0" u="none" strike="noStrike" kern="1200" cap="none" spc="0" normalizeH="0" baseline="0" noProof="0" dirty="0">
                <a:ln>
                  <a:noFill/>
                </a:ln>
                <a:solidFill>
                  <a:srgbClr val="FFFF00"/>
                </a:solidFill>
                <a:effectLst/>
                <a:uLnTx/>
                <a:uFillTx/>
                <a:latin typeface="Arial" panose="020B0604020202020204" pitchFamily="34" charset="0"/>
                <a:ea typeface="ＭＳ Ｐゴシック"/>
                <a:cs typeface="Arial" panose="020B0604020202020204" pitchFamily="34" charset="0"/>
              </a:rPr>
              <a:t>مبنيين على أساس الرسل والأنبياء </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ويسوع المسيح نفسه حجر الزاوية</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endParaRPr>
          </a:p>
          <a:p>
            <a:pPr marL="0" marR="0" lvl="0" indent="0" algn="r" defTabSz="914400" rtl="0" eaLnBrk="1" fontAlgn="base" latinLnBrk="0" hangingPunct="1">
              <a:lnSpc>
                <a:spcPct val="100000"/>
              </a:lnSpc>
              <a:spcBef>
                <a:spcPct val="20000"/>
              </a:spcBef>
              <a:spcAft>
                <a:spcPct val="0"/>
              </a:spcAft>
              <a:buClr>
                <a:srgbClr val="00CCFF"/>
              </a:buClr>
              <a:buSzPct val="65000"/>
              <a:buFont typeface="Wingdings" charset="0"/>
              <a:buNone/>
              <a:tabLst/>
              <a:defRPr/>
            </a:pP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أف 2: 20)</a:t>
            </a:r>
            <a:r>
              <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a:cs typeface="Arial" panose="020B0604020202020204" pitchFamily="34" charset="0"/>
              </a:rPr>
              <a:t>)</a:t>
            </a:r>
          </a:p>
        </p:txBody>
      </p:sp>
    </p:spTree>
    <p:extLst>
      <p:ext uri="{BB962C8B-B14F-4D97-AF65-F5344CB8AC3E}">
        <p14:creationId xmlns:p14="http://schemas.microsoft.com/office/powerpoint/2010/main" val="785201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Title 1"/>
          <p:cNvSpPr>
            <a:spLocks noGrp="1"/>
          </p:cNvSpPr>
          <p:nvPr>
            <p:ph type="title"/>
          </p:nvPr>
        </p:nvSpPr>
        <p:spPr>
          <a:xfrm>
            <a:off x="0" y="0"/>
            <a:ext cx="9144000" cy="1989138"/>
          </a:xfrm>
          <a:solidFill>
            <a:schemeClr val="tx2"/>
          </a:solidFill>
        </p:spPr>
        <p:txBody>
          <a:bodyPr anchor="t"/>
          <a:lstStyle/>
          <a:p>
            <a:pPr algn="ctr" eaLnBrk="1" hangingPunct="1"/>
            <a:r>
              <a:rPr lang="ar-JO" b="1" dirty="0">
                <a:solidFill>
                  <a:srgbClr val="FFFFFF"/>
                </a:solidFill>
                <a:latin typeface="Arial" panose="020B0604020202020204" pitchFamily="34" charset="0"/>
                <a:cs typeface="Arial" panose="020B0604020202020204" pitchFamily="34" charset="0"/>
              </a:rPr>
              <a:t>الصلاة والترنيم يتفوقان فقط عندما يكونان مفهومين، لأن هذا يبني الإنسان (14: 13-17)</a:t>
            </a:r>
            <a:endParaRPr lang="en-US" b="1" dirty="0">
              <a:solidFill>
                <a:srgbClr val="FFFFFF"/>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0" y="2082800"/>
            <a:ext cx="9144000" cy="4083050"/>
          </a:xfrm>
        </p:spPr>
        <p:txBody>
          <a:bodyPr>
            <a:noAutofit/>
          </a:bodyPr>
          <a:lstStyle/>
          <a:p>
            <a:pPr marL="0" indent="0" algn="ctr" eaLnBrk="1" fontAlgn="auto" hangingPunct="1">
              <a:spcAft>
                <a:spcPts val="0"/>
              </a:spcAft>
              <a:buFont typeface="Arial" pitchFamily="34" charset="0"/>
              <a:buNone/>
              <a:defRPr/>
            </a:pPr>
            <a:r>
              <a:rPr lang="ar-JO" sz="3600" dirty="0">
                <a:latin typeface="Arial" panose="020B0604020202020204" pitchFamily="34" charset="0"/>
                <a:ea typeface="+mn-ea"/>
                <a:cs typeface="Arial" panose="020B0604020202020204" pitchFamily="34" charset="0"/>
              </a:rPr>
              <a:t>16وَإِلاَّ فَإِنْ بَارَكْتَ بِالرُّوحِ، فَالَّذِي يُشْغِلُ مَكَانَ الْعَامِّيِّ، كَيْفَ يَقُولُ «آمِينَ» عِنْدَ شُكْرِكَ؟ لأَنَّهُ لاَ يَعْرِفُ مَاذَا تَقُولُ! 17فَإِنَّكَ أَنْتَ تَشْكُرُ حَسَنًا، وَلكِنَّ الآخَرَ لاَ يُبْنَى. </a:t>
            </a:r>
            <a:endParaRPr lang="en-US" sz="3600" dirty="0">
              <a:latin typeface="Arial" panose="020B0604020202020204" pitchFamily="34" charset="0"/>
              <a:ea typeface="+mn-ea"/>
              <a:cs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Title 1"/>
          <p:cNvSpPr>
            <a:spLocks noGrp="1"/>
          </p:cNvSpPr>
          <p:nvPr>
            <p:ph type="title"/>
          </p:nvPr>
        </p:nvSpPr>
        <p:spPr>
          <a:xfrm>
            <a:off x="0" y="0"/>
            <a:ext cx="9144000" cy="1916113"/>
          </a:xfrm>
          <a:solidFill>
            <a:schemeClr val="tx2"/>
          </a:solidFill>
        </p:spPr>
        <p:txBody>
          <a:bodyPr anchor="t"/>
          <a:lstStyle/>
          <a:p>
            <a:pPr algn="ctr" eaLnBrk="1" hangingPunct="1"/>
            <a:r>
              <a:rPr lang="ar-JO" b="1" dirty="0">
                <a:solidFill>
                  <a:srgbClr val="FFFFFF"/>
                </a:solidFill>
                <a:latin typeface="Arial" panose="020B0604020202020204" pitchFamily="34" charset="0"/>
                <a:cs typeface="Arial" panose="020B0604020202020204" pitchFamily="34" charset="0"/>
              </a:rPr>
              <a:t>نبوة قليلة مفهومة خير من الكثير من ألسنة غير مفهومة (14: 18-19)</a:t>
            </a:r>
            <a:endParaRPr lang="en-US" b="1" dirty="0">
              <a:solidFill>
                <a:srgbClr val="FFFFFF"/>
              </a:solidFill>
              <a:latin typeface="Arial" panose="020B0604020202020204" pitchFamily="34" charset="0"/>
              <a:cs typeface="Arial" panose="020B0604020202020204" pitchFamily="34" charset="0"/>
            </a:endParaRPr>
          </a:p>
        </p:txBody>
      </p:sp>
      <p:sp>
        <p:nvSpPr>
          <p:cNvPr id="3" name="Content Placeholder 2"/>
          <p:cNvSpPr>
            <a:spLocks noGrp="1"/>
          </p:cNvSpPr>
          <p:nvPr>
            <p:ph sz="quarter" idx="13"/>
          </p:nvPr>
        </p:nvSpPr>
        <p:spPr>
          <a:xfrm>
            <a:off x="0" y="2349500"/>
            <a:ext cx="9144000" cy="4508500"/>
          </a:xfrm>
        </p:spPr>
        <p:txBody>
          <a:bodyPr>
            <a:noAutofit/>
          </a:bodyPr>
          <a:lstStyle/>
          <a:p>
            <a:pPr marL="0" indent="0" algn="ctr" eaLnBrk="1" fontAlgn="auto" hangingPunct="1">
              <a:spcAft>
                <a:spcPts val="0"/>
              </a:spcAft>
              <a:buFont typeface="Arial" pitchFamily="34" charset="0"/>
              <a:buNone/>
              <a:defRPr/>
            </a:pPr>
            <a:r>
              <a:rPr lang="ar-JO" sz="3600" dirty="0">
                <a:latin typeface="Arial" panose="020B0604020202020204" pitchFamily="34" charset="0"/>
                <a:ea typeface="+mn-ea"/>
                <a:cs typeface="Arial" panose="020B0604020202020204" pitchFamily="34" charset="0"/>
              </a:rPr>
              <a:t>18أَشْكُرُ إِلهِي أَنِّي أَتَكَلَّمُ بِأَلْسِنَةٍ أَكْثَرَ مِنْ جَمِيعِكُمْ. 19وَلكِنْ فِي كَنِيسَةٍ، أُرِيدُ أَنْ أَتَكَلَّمَ خَمْسَ كَلِمَاتٍ بِذِهْنِي لِكَيْ أُعَلِّمَ آخَرِينَ أَيْضًا، أَكْثَرَ مِنْ عَشْرَةِ آلاَفِ كَلِمَةٍ بِلِسَانٍ. </a:t>
            </a:r>
            <a:endParaRPr lang="en-US" sz="3600" dirty="0">
              <a:latin typeface="Arial" panose="020B0604020202020204" pitchFamily="34" charset="0"/>
              <a:ea typeface="+mn-ea"/>
              <a:cs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312322" name="Rectangle 2"/>
          <p:cNvSpPr>
            <a:spLocks noGrp="1" noChangeArrowheads="1"/>
          </p:cNvSpPr>
          <p:nvPr>
            <p:ph type="title" idx="4294967295"/>
          </p:nvPr>
        </p:nvSpPr>
        <p:spPr>
          <a:xfrm>
            <a:off x="0" y="116632"/>
            <a:ext cx="9144000" cy="2087562"/>
          </a:xfrm>
        </p:spPr>
        <p:txBody>
          <a:bodyPr anchor="t"/>
          <a:lstStyle/>
          <a:p>
            <a:pPr eaLnBrk="1" hangingPunct="1"/>
            <a:r>
              <a:rPr lang="ar-JO" b="1" dirty="0">
                <a:solidFill>
                  <a:schemeClr val="bg1"/>
                </a:solidFill>
                <a:latin typeface="Arial" panose="020B0604020202020204" pitchFamily="34" charset="0"/>
                <a:ea typeface="ＭＳ Ｐゴシック" charset="0"/>
                <a:cs typeface="Arial" panose="020B0604020202020204" pitchFamily="34" charset="0"/>
              </a:rPr>
              <a:t>3. تمتلك النبوة </a:t>
            </a:r>
            <a:r>
              <a:rPr lang="ar-JO" b="1" dirty="0">
                <a:solidFill>
                  <a:srgbClr val="FFFF00"/>
                </a:solidFill>
                <a:latin typeface="Arial" panose="020B0604020202020204" pitchFamily="34" charset="0"/>
                <a:ea typeface="ＭＳ Ｐゴシック" charset="0"/>
                <a:cs typeface="Arial" panose="020B0604020202020204" pitchFamily="34" charset="0"/>
              </a:rPr>
              <a:t>قصد</a:t>
            </a:r>
            <a:r>
              <a:rPr lang="ar-JO" b="1" dirty="0">
                <a:solidFill>
                  <a:schemeClr val="bg1"/>
                </a:solidFill>
                <a:latin typeface="Arial" panose="020B0604020202020204" pitchFamily="34" charset="0"/>
                <a:ea typeface="ＭＳ Ｐゴシック" charset="0"/>
                <a:cs typeface="Arial" panose="020B0604020202020204" pitchFamily="34" charset="0"/>
              </a:rPr>
              <a:t> و</a:t>
            </a:r>
            <a:r>
              <a:rPr lang="ar-JO" b="1" dirty="0">
                <a:solidFill>
                  <a:srgbClr val="FFFF00"/>
                </a:solidFill>
                <a:latin typeface="Arial" panose="020B0604020202020204" pitchFamily="34" charset="0"/>
                <a:ea typeface="ＭＳ Ｐゴシック" charset="0"/>
                <a:cs typeface="Arial" panose="020B0604020202020204" pitchFamily="34" charset="0"/>
              </a:rPr>
              <a:t>نتائج</a:t>
            </a:r>
            <a:r>
              <a:rPr lang="ar-JO" b="1" dirty="0">
                <a:solidFill>
                  <a:schemeClr val="bg1"/>
                </a:solidFill>
                <a:latin typeface="Arial" panose="020B0604020202020204" pitchFamily="34" charset="0"/>
                <a:ea typeface="ＭＳ Ｐゴシック" charset="0"/>
                <a:cs typeface="Arial" panose="020B0604020202020204" pitchFamily="34" charset="0"/>
              </a:rPr>
              <a:t> متفوقة               (1 كو 12: 20-25)</a:t>
            </a:r>
            <a:endParaRPr lang="en-US" b="1" dirty="0">
              <a:latin typeface="Arial" panose="020B0604020202020204" pitchFamily="34" charset="0"/>
              <a:ea typeface="ＭＳ Ｐゴシック" charset="0"/>
              <a:cs typeface="Arial" panose="020B0604020202020204" pitchFamily="34" charset="0"/>
            </a:endParaRPr>
          </a:p>
        </p:txBody>
      </p:sp>
      <p:sp>
        <p:nvSpPr>
          <p:cNvPr id="312323" name="Rectangle 5"/>
          <p:cNvSpPr>
            <a:spLocks noChangeArrowheads="1"/>
          </p:cNvSpPr>
          <p:nvPr/>
        </p:nvSpPr>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pic>
        <p:nvPicPr>
          <p:cNvPr id="312324" name="Picture 7" descr="prophecylionART-PB001_450pixels_3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09800" y="2470621"/>
            <a:ext cx="5294313" cy="3622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314370" name="Rectangle 5"/>
          <p:cNvSpPr>
            <a:spLocks noChangeArrowheads="1"/>
          </p:cNvSpPr>
          <p:nvPr/>
        </p:nvSpPr>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Times New Roman" charset="0"/>
              <a:ea typeface="Osaka" charset="0"/>
              <a:cs typeface="Osaka" charset="0"/>
            </a:endParaRPr>
          </a:p>
        </p:txBody>
      </p:sp>
      <p:sp>
        <p:nvSpPr>
          <p:cNvPr id="130055" name="Rectangle 3"/>
          <p:cNvSpPr>
            <a:spLocks noChangeArrowheads="1"/>
          </p:cNvSpPr>
          <p:nvPr/>
        </p:nvSpPr>
        <p:spPr bwMode="auto">
          <a:xfrm>
            <a:off x="4800600" y="1752600"/>
            <a:ext cx="43434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gn="r" rtl="1" eaLnBrk="1" hangingPunct="1">
              <a:spcBef>
                <a:spcPct val="20000"/>
              </a:spcBef>
              <a:buFontTx/>
              <a:buChar char="•"/>
            </a:pPr>
            <a:r>
              <a:rPr lang="ar-JO" sz="3200" dirty="0">
                <a:solidFill>
                  <a:srgbClr val="FFFFFF"/>
                </a:solidFill>
                <a:latin typeface="Arial" panose="020B0604020202020204" pitchFamily="34" charset="0"/>
                <a:ea typeface="Osaka" charset="0"/>
                <a:cs typeface="Arial" panose="020B0604020202020204" pitchFamily="34" charset="0"/>
              </a:rPr>
              <a:t>النبوة أفضل بكثير، لأن </a:t>
            </a:r>
            <a:r>
              <a:rPr lang="ar-JO" sz="3200" dirty="0">
                <a:solidFill>
                  <a:srgbClr val="FFFF00"/>
                </a:solidFill>
                <a:latin typeface="Arial" panose="020B0604020202020204" pitchFamily="34" charset="0"/>
                <a:ea typeface="Osaka" charset="0"/>
                <a:cs typeface="Arial" panose="020B0604020202020204" pitchFamily="34" charset="0"/>
              </a:rPr>
              <a:t>النبوة تبني المؤمني</a:t>
            </a:r>
            <a:r>
              <a:rPr lang="ar-JO" sz="3200" dirty="0">
                <a:solidFill>
                  <a:srgbClr val="FFFFFF"/>
                </a:solidFill>
                <a:latin typeface="Arial" panose="020B0604020202020204" pitchFamily="34" charset="0"/>
                <a:ea typeface="Osaka" charset="0"/>
                <a:cs typeface="Arial" panose="020B0604020202020204" pitchFamily="34" charset="0"/>
              </a:rPr>
              <a:t>ن (22ب)</a:t>
            </a:r>
            <a:endParaRPr lang="en-US" sz="3200" dirty="0">
              <a:solidFill>
                <a:srgbClr val="FFFFFF"/>
              </a:solidFill>
              <a:latin typeface="Arial" panose="020B0604020202020204" pitchFamily="34" charset="0"/>
              <a:ea typeface="Osaka" charset="0"/>
              <a:cs typeface="Arial" panose="020B0604020202020204" pitchFamily="34" charset="0"/>
            </a:endParaRPr>
          </a:p>
        </p:txBody>
      </p:sp>
      <p:grpSp>
        <p:nvGrpSpPr>
          <p:cNvPr id="2" name="Group 14"/>
          <p:cNvGrpSpPr>
            <a:grpSpLocks/>
          </p:cNvGrpSpPr>
          <p:nvPr/>
        </p:nvGrpSpPr>
        <p:grpSpPr bwMode="auto">
          <a:xfrm>
            <a:off x="381000" y="1066800"/>
            <a:ext cx="4343400" cy="5791200"/>
            <a:chOff x="240" y="672"/>
            <a:chExt cx="2736" cy="3648"/>
          </a:xfrm>
        </p:grpSpPr>
        <p:pic>
          <p:nvPicPr>
            <p:cNvPr id="314374" name="Picture 9" descr="tongues-pentecost"/>
            <p:cNvPicPr>
              <a:picLocks noChangeAspect="1" noChangeArrowheads="1"/>
            </p:cNvPicPr>
            <p:nvPr/>
          </p:nvPicPr>
          <p:blipFill>
            <a:blip r:embed="rId3" cstate="screen">
              <a:lum bright="-18000"/>
              <a:extLst>
                <a:ext uri="{28A0092B-C50C-407E-A947-70E740481C1C}">
                  <a14:useLocalDpi xmlns:a14="http://schemas.microsoft.com/office/drawing/2010/main"/>
                </a:ext>
              </a:extLst>
            </a:blip>
            <a:srcRect/>
            <a:stretch>
              <a:fillRect/>
            </a:stretch>
          </p:blipFill>
          <p:spPr bwMode="auto">
            <a:xfrm>
              <a:off x="576" y="672"/>
              <a:ext cx="2256" cy="23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4375" name="Rectangle 3"/>
            <p:cNvSpPr>
              <a:spLocks noChangeArrowheads="1"/>
            </p:cNvSpPr>
            <p:nvPr/>
          </p:nvSpPr>
          <p:spPr bwMode="auto">
            <a:xfrm>
              <a:off x="240" y="2928"/>
              <a:ext cx="2736" cy="13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gn="r" rtl="1" eaLnBrk="1" hangingPunct="1">
                <a:spcBef>
                  <a:spcPct val="20000"/>
                </a:spcBef>
                <a:buFontTx/>
                <a:buChar char="•"/>
              </a:pPr>
              <a:r>
                <a:rPr lang="ar-JO" sz="3200" dirty="0">
                  <a:solidFill>
                    <a:srgbClr val="FFFF00"/>
                  </a:solidFill>
                  <a:latin typeface="Arial" panose="020B0604020202020204" pitchFamily="34" charset="0"/>
                  <a:ea typeface="Osaka" charset="0"/>
                  <a:cs typeface="Arial" panose="020B0604020202020204" pitchFamily="34" charset="0"/>
                </a:rPr>
                <a:t>الألسنة تثبت </a:t>
              </a:r>
              <a:r>
                <a:rPr lang="ar-JO" sz="3200" dirty="0">
                  <a:solidFill>
                    <a:srgbClr val="FFFFFF"/>
                  </a:solidFill>
                  <a:latin typeface="Arial" panose="020B0604020202020204" pitchFamily="34" charset="0"/>
                  <a:ea typeface="Osaka" charset="0"/>
                  <a:cs typeface="Arial" panose="020B0604020202020204" pitchFamily="34" charset="0"/>
                </a:rPr>
                <a:t>عمل الله </a:t>
              </a:r>
              <a:r>
                <a:rPr lang="ar-JO" sz="3200" dirty="0">
                  <a:solidFill>
                    <a:srgbClr val="FFFF00"/>
                  </a:solidFill>
                  <a:latin typeface="Arial" panose="020B0604020202020204" pitchFamily="34" charset="0"/>
                  <a:ea typeface="Osaka" charset="0"/>
                  <a:cs typeface="Arial" panose="020B0604020202020204" pitchFamily="34" charset="0"/>
                </a:rPr>
                <a:t>لغير المؤمنين</a:t>
              </a:r>
              <a:r>
                <a:rPr lang="ar-JO" sz="3200" dirty="0">
                  <a:solidFill>
                    <a:srgbClr val="FFFFFF"/>
                  </a:solidFill>
                  <a:latin typeface="Arial" panose="020B0604020202020204" pitchFamily="34" charset="0"/>
                  <a:ea typeface="Osaka" charset="0"/>
                  <a:cs typeface="Arial" panose="020B0604020202020204" pitchFamily="34" charset="0"/>
                </a:rPr>
                <a:t> (21-22أ)</a:t>
              </a:r>
              <a:endParaRPr lang="en-US" sz="3200" dirty="0">
                <a:solidFill>
                  <a:srgbClr val="FFFFFF"/>
                </a:solidFill>
                <a:latin typeface="Arial" panose="020B0604020202020204" pitchFamily="34" charset="0"/>
                <a:ea typeface="Osaka" charset="0"/>
                <a:cs typeface="Arial" panose="020B0604020202020204" pitchFamily="34" charset="0"/>
              </a:endParaRPr>
            </a:p>
            <a:p>
              <a:pPr marL="342900" indent="-342900" eaLnBrk="1" hangingPunct="1">
                <a:spcBef>
                  <a:spcPct val="20000"/>
                </a:spcBef>
                <a:buFontTx/>
                <a:buChar char="•"/>
              </a:pPr>
              <a:endParaRPr lang="en-US" sz="3200" dirty="0">
                <a:solidFill>
                  <a:srgbClr val="FFFFFF"/>
                </a:solidFill>
                <a:latin typeface="Arial" panose="020B0604020202020204" pitchFamily="34" charset="0"/>
                <a:ea typeface="Osaka" charset="0"/>
                <a:cs typeface="Arial" panose="020B0604020202020204" pitchFamily="34" charset="0"/>
              </a:endParaRPr>
            </a:p>
          </p:txBody>
        </p:sp>
      </p:grpSp>
      <p:sp>
        <p:nvSpPr>
          <p:cNvPr id="130051" name="Rectangle 2"/>
          <p:cNvSpPr>
            <a:spLocks noGrp="1" noChangeArrowheads="1"/>
          </p:cNvSpPr>
          <p:nvPr>
            <p:ph type="title" idx="4294967295"/>
          </p:nvPr>
        </p:nvSpPr>
        <p:spPr>
          <a:xfrm>
            <a:off x="685800" y="228600"/>
            <a:ext cx="7772400" cy="1143000"/>
          </a:xfrm>
          <a:extLs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a:lstStyle/>
          <a:p>
            <a:pPr eaLnBrk="1" hangingPunct="1">
              <a:defRPr/>
            </a:pPr>
            <a:r>
              <a:rPr lang="ar-JO" dirty="0">
                <a:solidFill>
                  <a:schemeClr val="bg1"/>
                </a:solidFill>
                <a:latin typeface="Arial" panose="020B0604020202020204" pitchFamily="34" charset="0"/>
                <a:cs typeface="Arial" panose="020B0604020202020204" pitchFamily="34" charset="0"/>
              </a:rPr>
              <a:t>أ. للنبوة </a:t>
            </a:r>
            <a:r>
              <a:rPr lang="ar-JO" dirty="0">
                <a:solidFill>
                  <a:srgbClr val="FFFF00"/>
                </a:solidFill>
                <a:latin typeface="Arial" panose="020B0604020202020204" pitchFamily="34" charset="0"/>
                <a:cs typeface="Arial" panose="020B0604020202020204" pitchFamily="34" charset="0"/>
              </a:rPr>
              <a:t>قصد</a:t>
            </a:r>
            <a:r>
              <a:rPr lang="ar-JO" dirty="0">
                <a:solidFill>
                  <a:schemeClr val="bg1"/>
                </a:solidFill>
                <a:latin typeface="Arial" panose="020B0604020202020204" pitchFamily="34" charset="0"/>
                <a:cs typeface="Arial" panose="020B0604020202020204" pitchFamily="34" charset="0"/>
              </a:rPr>
              <a:t> متفوق (20-22)</a:t>
            </a:r>
            <a:endParaRPr lang="en-US"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75EBD0F-AB15-6D8E-4E95-43D4D27BD040}"/>
              </a:ext>
            </a:extLst>
          </p:cNvPr>
          <p:cNvSpPr txBox="1"/>
          <p:nvPr/>
        </p:nvSpPr>
        <p:spPr>
          <a:xfrm>
            <a:off x="2325757" y="3096328"/>
            <a:ext cx="4651512" cy="830997"/>
          </a:xfrm>
          <a:prstGeom prst="rect">
            <a:avLst/>
          </a:prstGeom>
          <a:noFill/>
        </p:spPr>
        <p:txBody>
          <a:bodyPr wrap="square">
            <a:spAutoFit/>
          </a:bodyPr>
          <a:lstStyle/>
          <a:p>
            <a:r>
              <a:rPr lang="ar-JO" dirty="0"/>
              <a:t>الألسنة تثبت عمل الله لغير المؤمنين (21-22أ)</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0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Times New Roman" charset="0"/>
              <a:ea typeface="Osaka" charset="0"/>
              <a:cs typeface="Osaka" charset="0"/>
            </a:endParaRPr>
          </a:p>
        </p:txBody>
      </p:sp>
      <p:sp>
        <p:nvSpPr>
          <p:cNvPr id="314370" name="Rectangle 5"/>
          <p:cNvSpPr>
            <a:spLocks noChangeArrowheads="1"/>
          </p:cNvSpPr>
          <p:nvPr/>
        </p:nvSpPr>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400" b="0" i="0" u="none" strike="noStrike" kern="1200" cap="none" spc="0" normalizeH="0" baseline="0" noProof="0">
              <a:ln>
                <a:noFill/>
              </a:ln>
              <a:solidFill>
                <a:srgbClr val="000000"/>
              </a:solidFill>
              <a:effectLst/>
              <a:uLnTx/>
              <a:uFillTx/>
              <a:latin typeface="Times New Roman" charset="0"/>
              <a:ea typeface="Osaka" charset="0"/>
              <a:cs typeface="Osaka" charset="0"/>
            </a:endParaRPr>
          </a:p>
        </p:txBody>
      </p:sp>
      <p:sp>
        <p:nvSpPr>
          <p:cNvPr id="130055" name="Rectangle 3"/>
          <p:cNvSpPr>
            <a:spLocks noChangeArrowheads="1"/>
          </p:cNvSpPr>
          <p:nvPr/>
        </p:nvSpPr>
        <p:spPr bwMode="auto">
          <a:xfrm>
            <a:off x="4800600" y="1752600"/>
            <a:ext cx="43434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ar-JO" sz="32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النبوة أفضل بكثير، لأن </a:t>
            </a:r>
            <a:r>
              <a:rPr kumimoji="0" lang="ar-JO" sz="3200" b="0" i="0" u="none" strike="noStrike" kern="1200" cap="none" spc="0" normalizeH="0" baseline="0" noProof="0" dirty="0">
                <a:ln>
                  <a:noFill/>
                </a:ln>
                <a:solidFill>
                  <a:srgbClr val="FFFF00"/>
                </a:solidFill>
                <a:effectLst/>
                <a:uLnTx/>
                <a:uFillTx/>
                <a:latin typeface="Arial" panose="020B0604020202020204" pitchFamily="34" charset="0"/>
                <a:ea typeface="Osaka" charset="0"/>
                <a:cs typeface="Arial" panose="020B0604020202020204" pitchFamily="34" charset="0"/>
              </a:rPr>
              <a:t>النبوة تبني المؤمني</a:t>
            </a:r>
            <a:r>
              <a:rPr kumimoji="0" lang="ar-JO" sz="32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ن (22ب)</a:t>
            </a: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endParaRPr>
          </a:p>
        </p:txBody>
      </p:sp>
      <p:grpSp>
        <p:nvGrpSpPr>
          <p:cNvPr id="2" name="Group 14"/>
          <p:cNvGrpSpPr>
            <a:grpSpLocks/>
          </p:cNvGrpSpPr>
          <p:nvPr/>
        </p:nvGrpSpPr>
        <p:grpSpPr bwMode="auto">
          <a:xfrm>
            <a:off x="381000" y="1066800"/>
            <a:ext cx="4343400" cy="5791200"/>
            <a:chOff x="240" y="672"/>
            <a:chExt cx="2736" cy="3648"/>
          </a:xfrm>
        </p:grpSpPr>
        <p:pic>
          <p:nvPicPr>
            <p:cNvPr id="314374" name="Picture 9" descr="tongues-pentecost"/>
            <p:cNvPicPr>
              <a:picLocks noChangeAspect="1" noChangeArrowheads="1"/>
            </p:cNvPicPr>
            <p:nvPr/>
          </p:nvPicPr>
          <p:blipFill>
            <a:blip r:embed="rId3" cstate="screen">
              <a:lum bright="-18000"/>
              <a:extLst>
                <a:ext uri="{28A0092B-C50C-407E-A947-70E740481C1C}">
                  <a14:useLocalDpi xmlns:a14="http://schemas.microsoft.com/office/drawing/2010/main"/>
                </a:ext>
              </a:extLst>
            </a:blip>
            <a:srcRect/>
            <a:stretch>
              <a:fillRect/>
            </a:stretch>
          </p:blipFill>
          <p:spPr bwMode="auto">
            <a:xfrm>
              <a:off x="576" y="672"/>
              <a:ext cx="2256" cy="23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4375" name="Rectangle 3"/>
            <p:cNvSpPr>
              <a:spLocks noChangeArrowheads="1"/>
            </p:cNvSpPr>
            <p:nvPr/>
          </p:nvSpPr>
          <p:spPr bwMode="auto">
            <a:xfrm>
              <a:off x="240" y="2928"/>
              <a:ext cx="2736" cy="139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ar-JO" sz="3200" b="0" i="0" u="none" strike="noStrike" kern="1200" cap="none" spc="0" normalizeH="0" baseline="0" noProof="0" dirty="0">
                  <a:ln>
                    <a:noFill/>
                  </a:ln>
                  <a:solidFill>
                    <a:srgbClr val="FFFF00"/>
                  </a:solidFill>
                  <a:effectLst/>
                  <a:uLnTx/>
                  <a:uFillTx/>
                  <a:latin typeface="Arial" panose="020B0604020202020204" pitchFamily="34" charset="0"/>
                  <a:ea typeface="Osaka" charset="0"/>
                  <a:cs typeface="Arial" panose="020B0604020202020204" pitchFamily="34" charset="0"/>
                </a:rPr>
                <a:t>الألسنة تثبت </a:t>
              </a:r>
              <a:r>
                <a:rPr kumimoji="0" lang="ar-JO" sz="32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عمل الله </a:t>
              </a:r>
              <a:r>
                <a:rPr kumimoji="0" lang="ar-JO" sz="3200" b="0" i="0" u="none" strike="noStrike" kern="1200" cap="none" spc="0" normalizeH="0" baseline="0" noProof="0" dirty="0">
                  <a:ln>
                    <a:noFill/>
                  </a:ln>
                  <a:solidFill>
                    <a:srgbClr val="FFFF00"/>
                  </a:solidFill>
                  <a:effectLst/>
                  <a:uLnTx/>
                  <a:uFillTx/>
                  <a:latin typeface="Arial" panose="020B0604020202020204" pitchFamily="34" charset="0"/>
                  <a:ea typeface="Osaka" charset="0"/>
                  <a:cs typeface="Arial" panose="020B0604020202020204" pitchFamily="34" charset="0"/>
                </a:rPr>
                <a:t>لغير المؤمنين</a:t>
              </a:r>
              <a:r>
                <a:rPr kumimoji="0" lang="ar-JO" sz="32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rPr>
                <a:t> (21-22أ)</a:t>
              </a: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endParaRPr>
            </a:p>
          </p:txBody>
        </p:sp>
      </p:grpSp>
      <p:sp>
        <p:nvSpPr>
          <p:cNvPr id="130051" name="Rectangle 2"/>
          <p:cNvSpPr>
            <a:spLocks noGrp="1" noChangeArrowheads="1"/>
          </p:cNvSpPr>
          <p:nvPr>
            <p:ph type="title" idx="4294967295"/>
          </p:nvPr>
        </p:nvSpPr>
        <p:spPr>
          <a:xfrm>
            <a:off x="685800" y="228600"/>
            <a:ext cx="7772400" cy="1143000"/>
          </a:xfrm>
          <a:extLs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a:lstStyle/>
          <a:p>
            <a:pPr eaLnBrk="1" hangingPunct="1">
              <a:defRPr/>
            </a:pPr>
            <a:r>
              <a:rPr lang="ar-JO" dirty="0">
                <a:solidFill>
                  <a:schemeClr val="bg1"/>
                </a:solidFill>
                <a:latin typeface="Arial" panose="020B0604020202020204" pitchFamily="34" charset="0"/>
                <a:cs typeface="Arial" panose="020B0604020202020204" pitchFamily="34" charset="0"/>
              </a:rPr>
              <a:t>أ. للنبوة </a:t>
            </a:r>
            <a:r>
              <a:rPr lang="ar-JO" dirty="0">
                <a:solidFill>
                  <a:srgbClr val="FFFF00"/>
                </a:solidFill>
                <a:latin typeface="Arial" panose="020B0604020202020204" pitchFamily="34" charset="0"/>
                <a:cs typeface="Arial" panose="020B0604020202020204" pitchFamily="34" charset="0"/>
              </a:rPr>
              <a:t>قصد</a:t>
            </a:r>
            <a:r>
              <a:rPr lang="ar-JO" dirty="0">
                <a:solidFill>
                  <a:schemeClr val="bg1"/>
                </a:solidFill>
                <a:latin typeface="Arial" panose="020B0604020202020204" pitchFamily="34" charset="0"/>
                <a:cs typeface="Arial" panose="020B0604020202020204" pitchFamily="34" charset="0"/>
              </a:rPr>
              <a:t> متفوق (20-22)</a:t>
            </a:r>
            <a:endParaRPr lang="en-US" dirty="0">
              <a:solidFill>
                <a:schemeClr val="tx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275EBD0F-AB15-6D8E-4E95-43D4D27BD040}"/>
              </a:ext>
            </a:extLst>
          </p:cNvPr>
          <p:cNvSpPr txBox="1"/>
          <p:nvPr/>
        </p:nvSpPr>
        <p:spPr>
          <a:xfrm>
            <a:off x="2325757" y="3096328"/>
            <a:ext cx="4651512"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0" i="0" u="none" strike="noStrike" kern="1200" cap="none" spc="0" normalizeH="0" baseline="0" noProof="0" dirty="0">
                <a:ln>
                  <a:noFill/>
                </a:ln>
                <a:solidFill>
                  <a:srgbClr val="000000"/>
                </a:solidFill>
                <a:effectLst/>
                <a:uLnTx/>
                <a:uFillTx/>
                <a:latin typeface="Arial" charset="0"/>
                <a:ea typeface="ＭＳ Ｐゴシック" charset="0"/>
              </a:rPr>
              <a:t>الألسنة تثبت عمل الله لغير المؤمنين (21-22أ)</a:t>
            </a:r>
            <a:endParaRPr kumimoji="0" lang="en-US" sz="2400" b="0" i="0" u="none" strike="noStrike" kern="1200" cap="none" spc="0" normalizeH="0" baseline="0" noProof="0" dirty="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37341795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00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5"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18466"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Arial" panose="020B0604020202020204" pitchFamily="34" charset="0"/>
              <a:ea typeface="Osaka" charset="0"/>
              <a:cs typeface="Arial" panose="020B0604020202020204" pitchFamily="34" charset="0"/>
            </a:endParaRPr>
          </a:p>
        </p:txBody>
      </p:sp>
      <p:sp>
        <p:nvSpPr>
          <p:cNvPr id="318467" name="Rectangle 2"/>
          <p:cNvSpPr>
            <a:spLocks noGrp="1" noChangeArrowheads="1"/>
          </p:cNvSpPr>
          <p:nvPr>
            <p:ph type="title" idx="4294967295"/>
          </p:nvPr>
        </p:nvSpPr>
        <p:spPr>
          <a:xfrm>
            <a:off x="685800" y="228600"/>
            <a:ext cx="7772400" cy="1143000"/>
          </a:xfrm>
        </p:spPr>
        <p:txBody>
          <a:bodyPr/>
          <a:lstStyle/>
          <a:p>
            <a:pPr eaLnBrk="1" hangingPunct="1"/>
            <a:r>
              <a:rPr lang="ar-JO" dirty="0">
                <a:solidFill>
                  <a:schemeClr val="bg1"/>
                </a:solidFill>
                <a:latin typeface="Arial" panose="020B0604020202020204" pitchFamily="34" charset="0"/>
                <a:ea typeface="Osaka" charset="0"/>
                <a:cs typeface="Arial" panose="020B0604020202020204" pitchFamily="34" charset="0"/>
              </a:rPr>
              <a:t>ب. للنبوة </a:t>
            </a:r>
            <a:r>
              <a:rPr lang="ar-JO" dirty="0">
                <a:solidFill>
                  <a:srgbClr val="FFFF00"/>
                </a:solidFill>
                <a:latin typeface="Arial" panose="020B0604020202020204" pitchFamily="34" charset="0"/>
                <a:ea typeface="Osaka" charset="0"/>
                <a:cs typeface="Arial" panose="020B0604020202020204" pitchFamily="34" charset="0"/>
              </a:rPr>
              <a:t>نتائج</a:t>
            </a:r>
            <a:r>
              <a:rPr lang="ar-JO" dirty="0">
                <a:solidFill>
                  <a:schemeClr val="bg1"/>
                </a:solidFill>
                <a:latin typeface="Arial" panose="020B0604020202020204" pitchFamily="34" charset="0"/>
                <a:ea typeface="Osaka" charset="0"/>
                <a:cs typeface="Arial" panose="020B0604020202020204" pitchFamily="34" charset="0"/>
              </a:rPr>
              <a:t> متفوقة (23-25)</a:t>
            </a:r>
            <a:endParaRPr lang="en-US" dirty="0">
              <a:solidFill>
                <a:schemeClr val="tx1"/>
              </a:solidFill>
              <a:latin typeface="Arial" panose="020B0604020202020204" pitchFamily="34" charset="0"/>
              <a:ea typeface="Osaka" charset="0"/>
              <a:cs typeface="Arial" panose="020B0604020202020204" pitchFamily="34" charset="0"/>
            </a:endParaRPr>
          </a:p>
        </p:txBody>
      </p:sp>
      <p:sp>
        <p:nvSpPr>
          <p:cNvPr id="318468" name="Rectangle 5"/>
          <p:cNvSpPr>
            <a:spLocks noChangeArrowheads="1"/>
          </p:cNvSpPr>
          <p:nvPr/>
        </p:nvSpPr>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eaLnBrk="1" hangingPunct="1"/>
            <a:endParaRPr lang="en-US" sz="4400">
              <a:solidFill>
                <a:srgbClr val="000000"/>
              </a:solidFill>
              <a:latin typeface="Arial" panose="020B0604020202020204" pitchFamily="34" charset="0"/>
              <a:ea typeface="Osaka" charset="0"/>
              <a:cs typeface="Arial" panose="020B0604020202020204" pitchFamily="34" charset="0"/>
            </a:endParaRPr>
          </a:p>
        </p:txBody>
      </p:sp>
      <p:sp>
        <p:nvSpPr>
          <p:cNvPr id="318469" name="Rectangle 3"/>
          <p:cNvSpPr>
            <a:spLocks noChangeArrowheads="1"/>
          </p:cNvSpPr>
          <p:nvPr/>
        </p:nvSpPr>
        <p:spPr bwMode="auto">
          <a:xfrm>
            <a:off x="381000" y="4267200"/>
            <a:ext cx="3886200" cy="213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gn="r" rtl="1" eaLnBrk="1" hangingPunct="1">
              <a:spcBef>
                <a:spcPct val="20000"/>
              </a:spcBef>
              <a:buFontTx/>
              <a:buChar char="•"/>
            </a:pPr>
            <a:r>
              <a:rPr lang="ar-JO" sz="3200" dirty="0">
                <a:solidFill>
                  <a:srgbClr val="FFFF00"/>
                </a:solidFill>
                <a:latin typeface="Arial" panose="020B0604020202020204" pitchFamily="34" charset="0"/>
                <a:ea typeface="Osaka" charset="0"/>
                <a:cs typeface="Arial" panose="020B0604020202020204" pitchFamily="34" charset="0"/>
              </a:rPr>
              <a:t>ألسنة</a:t>
            </a:r>
            <a:r>
              <a:rPr lang="ar-JO" sz="3200" dirty="0">
                <a:solidFill>
                  <a:srgbClr val="FFFFFF"/>
                </a:solidFill>
                <a:latin typeface="Arial" panose="020B0604020202020204" pitchFamily="34" charset="0"/>
                <a:ea typeface="Osaka" charset="0"/>
                <a:cs typeface="Arial" panose="020B0604020202020204" pitchFamily="34" charset="0"/>
              </a:rPr>
              <a:t> غير مترجمة </a:t>
            </a:r>
            <a:r>
              <a:rPr lang="ar-JO" sz="3200" dirty="0">
                <a:solidFill>
                  <a:srgbClr val="FFFF00"/>
                </a:solidFill>
                <a:latin typeface="Arial" panose="020B0604020202020204" pitchFamily="34" charset="0"/>
                <a:ea typeface="Osaka" charset="0"/>
                <a:cs typeface="Arial" panose="020B0604020202020204" pitchFamily="34" charset="0"/>
              </a:rPr>
              <a:t>تنفر</a:t>
            </a:r>
            <a:r>
              <a:rPr lang="ar-JO" sz="3200" dirty="0">
                <a:solidFill>
                  <a:srgbClr val="FFFFFF"/>
                </a:solidFill>
                <a:latin typeface="Arial" panose="020B0604020202020204" pitchFamily="34" charset="0"/>
                <a:ea typeface="Osaka" charset="0"/>
                <a:cs typeface="Arial" panose="020B0604020202020204" pitchFamily="34" charset="0"/>
              </a:rPr>
              <a:t> غير المؤمنين في الجماعة (٢٣)</a:t>
            </a:r>
            <a:endParaRPr lang="en-US" sz="3200" dirty="0">
              <a:solidFill>
                <a:srgbClr val="FFFFFF"/>
              </a:solidFill>
              <a:latin typeface="Arial" panose="020B0604020202020204" pitchFamily="34" charset="0"/>
              <a:ea typeface="Osaka" charset="0"/>
              <a:cs typeface="Arial" panose="020B0604020202020204" pitchFamily="34" charset="0"/>
            </a:endParaRPr>
          </a:p>
        </p:txBody>
      </p:sp>
      <p:sp>
        <p:nvSpPr>
          <p:cNvPr id="253959" name="Rectangle 3"/>
          <p:cNvSpPr>
            <a:spLocks noChangeArrowheads="1"/>
          </p:cNvSpPr>
          <p:nvPr/>
        </p:nvSpPr>
        <p:spPr bwMode="auto">
          <a:xfrm>
            <a:off x="4572000" y="1600200"/>
            <a:ext cx="4572000" cy="304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indent="-342900" algn="r" rtl="1" eaLnBrk="1" hangingPunct="1">
              <a:spcBef>
                <a:spcPct val="20000"/>
              </a:spcBef>
              <a:buFontTx/>
              <a:buChar char="•"/>
            </a:pPr>
            <a:r>
              <a:rPr lang="ar-JO" sz="3200" dirty="0">
                <a:solidFill>
                  <a:srgbClr val="FFFFFF"/>
                </a:solidFill>
                <a:latin typeface="Arial" panose="020B0604020202020204" pitchFamily="34" charset="0"/>
                <a:ea typeface="Osaka" charset="0"/>
                <a:cs typeface="Arial" panose="020B0604020202020204" pitchFamily="34" charset="0"/>
              </a:rPr>
              <a:t>لكن </a:t>
            </a:r>
            <a:r>
              <a:rPr lang="ar-JO" sz="3200" dirty="0">
                <a:solidFill>
                  <a:srgbClr val="FFFF00"/>
                </a:solidFill>
                <a:latin typeface="Arial" panose="020B0604020202020204" pitchFamily="34" charset="0"/>
                <a:ea typeface="Osaka" charset="0"/>
                <a:cs typeface="Arial" panose="020B0604020202020204" pitchFamily="34" charset="0"/>
              </a:rPr>
              <a:t>النبوة تجلب تبكيت </a:t>
            </a:r>
            <a:r>
              <a:rPr lang="ar-JO" sz="3200" dirty="0">
                <a:solidFill>
                  <a:srgbClr val="FFFFFF"/>
                </a:solidFill>
                <a:latin typeface="Arial" panose="020B0604020202020204" pitchFamily="34" charset="0"/>
                <a:ea typeface="Osaka" charset="0"/>
                <a:cs typeface="Arial" panose="020B0604020202020204" pitchFamily="34" charset="0"/>
              </a:rPr>
              <a:t>وتوبة وعبادة لغير المؤمنين في الجماعة (24-25).</a:t>
            </a:r>
            <a:endParaRPr lang="en-US" sz="3200" dirty="0">
              <a:solidFill>
                <a:srgbClr val="FFFFFF"/>
              </a:solidFill>
              <a:latin typeface="Arial" panose="020B0604020202020204" pitchFamily="34" charset="0"/>
              <a:ea typeface="Osaka" charset="0"/>
              <a:cs typeface="Arial" panose="020B0604020202020204" pitchFamily="34" charset="0"/>
            </a:endParaRPr>
          </a:p>
        </p:txBody>
      </p:sp>
      <p:pic>
        <p:nvPicPr>
          <p:cNvPr id="253961" name="Picture 9" descr="Jesusworship04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9200" y="4638675"/>
            <a:ext cx="3552825" cy="2219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8472" name="Picture 10" descr="tonguesholy-spiri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3400" y="1524000"/>
            <a:ext cx="3365500" cy="2519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539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499"/>
                                          </p:stCondLst>
                                        </p:cTn>
                                        <p:tgtEl>
                                          <p:spTgt spid="2539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9"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Grp="1" noChangeArrowheads="1"/>
          </p:cNvSpPr>
          <p:nvPr>
            <p:ph type="title"/>
          </p:nvPr>
        </p:nvSpPr>
        <p:spPr>
          <a:xfrm>
            <a:off x="0" y="274638"/>
            <a:ext cx="9144000" cy="1401762"/>
          </a:xfrm>
          <a:noFill/>
        </p:spPr>
        <p:txBody>
          <a:bodyPr/>
          <a:lstStyle/>
          <a:p>
            <a:pPr eaLnBrk="1" hangingPunct="1"/>
            <a:r>
              <a:rPr lang="ar-JO" b="1" dirty="0">
                <a:solidFill>
                  <a:schemeClr val="bg1"/>
                </a:solidFill>
                <a:latin typeface="Arial" panose="020B0604020202020204" pitchFamily="34" charset="0"/>
                <a:ea typeface="ＭＳ Ｐゴシック" charset="0"/>
                <a:cs typeface="Arial" panose="020B0604020202020204" pitchFamily="34" charset="0"/>
              </a:rPr>
              <a:t>دعونا نضع كلمة الله في أعلى درجات التقدير</a:t>
            </a: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pic>
        <p:nvPicPr>
          <p:cNvPr id="18022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905000"/>
            <a:ext cx="36576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7" name="Rectangle 5"/>
          <p:cNvSpPr>
            <a:spLocks noChangeArrowheads="1"/>
          </p:cNvSpPr>
          <p:nvPr/>
        </p:nvSpPr>
        <p:spPr bwMode="auto">
          <a:xfrm>
            <a:off x="0" y="2209800"/>
            <a:ext cx="48768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في حياتنا التعبدية الشخصية</a:t>
            </a:r>
          </a:p>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مع عائلاتنا</a:t>
            </a:r>
          </a:p>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في عملنا</a:t>
            </a:r>
          </a:p>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في دراساتنا الكتابية (بما في ذلك هذه الدراسة)</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animEffect transition="in" filter="fade">
                                      <p:cBhvr>
                                        <p:cTn id="7" dur="800" decel="100000"/>
                                        <p:tgtEl>
                                          <p:spTgt spid="18437">
                                            <p:txEl>
                                              <p:pRg st="0" end="0"/>
                                            </p:txEl>
                                          </p:spTgt>
                                        </p:tgtEl>
                                      </p:cBhvr>
                                    </p:animEffect>
                                    <p:anim calcmode="lin" valueType="num">
                                      <p:cBhvr>
                                        <p:cTn id="8" dur="800" decel="100000" fill="hold"/>
                                        <p:tgtEl>
                                          <p:spTgt spid="18437">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8437">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8437">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437">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43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8437">
                                            <p:txEl>
                                              <p:pRg st="1" end="1"/>
                                            </p:txEl>
                                          </p:spTgt>
                                        </p:tgtEl>
                                        <p:attrNameLst>
                                          <p:attrName>style.visibility</p:attrName>
                                        </p:attrNameLst>
                                      </p:cBhvr>
                                      <p:to>
                                        <p:strVal val="visible"/>
                                      </p:to>
                                    </p:set>
                                    <p:animEffect transition="in" filter="fade">
                                      <p:cBhvr>
                                        <p:cTn id="17" dur="800" decel="100000"/>
                                        <p:tgtEl>
                                          <p:spTgt spid="18437">
                                            <p:txEl>
                                              <p:pRg st="1" end="1"/>
                                            </p:txEl>
                                          </p:spTgt>
                                        </p:tgtEl>
                                      </p:cBhvr>
                                    </p:animEffect>
                                    <p:anim calcmode="lin" valueType="num">
                                      <p:cBhvr>
                                        <p:cTn id="18" dur="800" decel="100000" fill="hold"/>
                                        <p:tgtEl>
                                          <p:spTgt spid="18437">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8437">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8437">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8437">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8437">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8437">
                                            <p:txEl>
                                              <p:pRg st="2" end="2"/>
                                            </p:txEl>
                                          </p:spTgt>
                                        </p:tgtEl>
                                        <p:attrNameLst>
                                          <p:attrName>style.visibility</p:attrName>
                                        </p:attrNameLst>
                                      </p:cBhvr>
                                      <p:to>
                                        <p:strVal val="visible"/>
                                      </p:to>
                                    </p:set>
                                    <p:animEffect transition="in" filter="fade">
                                      <p:cBhvr>
                                        <p:cTn id="27" dur="800" decel="100000"/>
                                        <p:tgtEl>
                                          <p:spTgt spid="18437">
                                            <p:txEl>
                                              <p:pRg st="2" end="2"/>
                                            </p:txEl>
                                          </p:spTgt>
                                        </p:tgtEl>
                                      </p:cBhvr>
                                    </p:animEffect>
                                    <p:anim calcmode="lin" valueType="num">
                                      <p:cBhvr>
                                        <p:cTn id="28" dur="800" decel="100000" fill="hold"/>
                                        <p:tgtEl>
                                          <p:spTgt spid="18437">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8437">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8437">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8437">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8437">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8437">
                                            <p:txEl>
                                              <p:pRg st="3" end="3"/>
                                            </p:txEl>
                                          </p:spTgt>
                                        </p:tgtEl>
                                        <p:attrNameLst>
                                          <p:attrName>style.visibility</p:attrName>
                                        </p:attrNameLst>
                                      </p:cBhvr>
                                      <p:to>
                                        <p:strVal val="visible"/>
                                      </p:to>
                                    </p:set>
                                    <p:animEffect transition="in" filter="fade">
                                      <p:cBhvr>
                                        <p:cTn id="37" dur="800" decel="100000"/>
                                        <p:tgtEl>
                                          <p:spTgt spid="18437">
                                            <p:txEl>
                                              <p:pRg st="3" end="3"/>
                                            </p:txEl>
                                          </p:spTgt>
                                        </p:tgtEl>
                                      </p:cBhvr>
                                    </p:animEffect>
                                    <p:anim calcmode="lin" valueType="num">
                                      <p:cBhvr>
                                        <p:cTn id="38" dur="800" decel="100000" fill="hold"/>
                                        <p:tgtEl>
                                          <p:spTgt spid="18437">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8437">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8437">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8437">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8437">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1040"/>
          <p:cNvSpPr>
            <a:spLocks noChangeArrowheads="1"/>
          </p:cNvSpPr>
          <p:nvPr/>
        </p:nvSpPr>
        <p:spPr bwMode="auto">
          <a:xfrm>
            <a:off x="4608512" y="0"/>
            <a:ext cx="4572000" cy="6858000"/>
          </a:xfrm>
          <a:prstGeom prst="rect">
            <a:avLst/>
          </a:prstGeom>
          <a:gradFill rotWithShape="0">
            <a:gsLst>
              <a:gs pos="0">
                <a:srgbClr val="545454"/>
              </a:gs>
              <a:gs pos="100000">
                <a:srgbClr val="121212"/>
              </a:gs>
            </a:gsLst>
            <a:path path="shape">
              <a:fillToRect l="50000" t="50000" r="50000" b="50000"/>
            </a:path>
          </a:gradFill>
          <a:ln w="9525">
            <a:solidFill>
              <a:schemeClr val="tx1"/>
            </a:solidFill>
            <a:miter lim="800000"/>
            <a:headEnd/>
            <a:tailEnd/>
          </a:ln>
        </p:spPr>
        <p:txBody>
          <a:bodyPr wrap="none" anchor="ct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ea typeface="Osaka" charset="0"/>
              <a:cs typeface="Arial" panose="020B0604020202020204" pitchFamily="34" charset="0"/>
            </a:endParaRPr>
          </a:p>
        </p:txBody>
      </p:sp>
      <p:pic>
        <p:nvPicPr>
          <p:cNvPr id="162818" name="Picture 1039" descr="ms187"/>
          <p:cNvPicPr>
            <a:picLocks noChangeAspect="1" noChangeArrowheads="1"/>
          </p:cNvPicPr>
          <p:nvPr/>
        </p:nvPicPr>
        <p:blipFill>
          <a:blip r:embed="rId3" cstate="screen">
            <a:lum bright="-12000"/>
            <a:extLst>
              <a:ext uri="{28A0092B-C50C-407E-A947-70E740481C1C}">
                <a14:useLocalDpi xmlns:a14="http://schemas.microsoft.com/office/drawing/2010/main" val="0"/>
              </a:ext>
            </a:extLst>
          </a:blip>
          <a:srcRect/>
          <a:stretch>
            <a:fillRect/>
          </a:stretch>
        </p:blipFill>
        <p:spPr bwMode="auto">
          <a:xfrm>
            <a:off x="-39688" y="-152400"/>
            <a:ext cx="4572000" cy="7620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531" name="Text Box 1027"/>
          <p:cNvSpPr txBox="1">
            <a:spLocks noChangeArrowheads="1"/>
          </p:cNvSpPr>
          <p:nvPr/>
        </p:nvSpPr>
        <p:spPr bwMode="auto">
          <a:xfrm>
            <a:off x="-115888" y="1628775"/>
            <a:ext cx="4648200" cy="641350"/>
          </a:xfrm>
          <a:prstGeom prst="rect">
            <a:avLst/>
          </a:prstGeom>
          <a:noFill/>
          <a:ln w="9525">
            <a:noFill/>
            <a:miter lim="800000"/>
            <a:headEnd/>
            <a:tailEnd/>
          </a:ln>
          <a:effectLst>
            <a:outerShdw blurRad="63500" dist="38099" dir="2700000" algn="ctr" rotWithShape="0">
              <a:srgbClr val="660066">
                <a:alpha val="74998"/>
              </a:srgbClr>
            </a:outerShdw>
          </a:effectLst>
        </p:spPr>
        <p:txBody>
          <a:bodyPr wrap="square">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marL="914400" marR="0" lvl="0" indent="-914400" algn="ctr" defTabSz="914400" rtl="1" eaLnBrk="1" fontAlgn="base" latinLnBrk="0" hangingPunct="1">
              <a:lnSpc>
                <a:spcPct val="100000"/>
              </a:lnSpc>
              <a:spcBef>
                <a:spcPct val="0"/>
              </a:spcBef>
              <a:spcAft>
                <a:spcPct val="0"/>
              </a:spcAft>
              <a:buClrTx/>
              <a:buSzTx/>
              <a:buFontTx/>
              <a:buNone/>
              <a:tabLst/>
              <a:defRPr/>
            </a:pPr>
            <a:r>
              <a:rPr kumimoji="0" lang="ar-JO" sz="3600" b="1" i="0" u="sng"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Osaka" charset="0"/>
                <a:cs typeface="Arial" panose="020B0604020202020204" pitchFamily="34" charset="0"/>
              </a:rPr>
              <a:t>الكتابيين</a:t>
            </a:r>
            <a:endParaRPr kumimoji="0" lang="en-US" sz="3600" b="1" i="0"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Osaka" charset="0"/>
              <a:cs typeface="Arial" panose="020B0604020202020204" pitchFamily="34" charset="0"/>
            </a:endParaRPr>
          </a:p>
        </p:txBody>
      </p:sp>
      <p:sp>
        <p:nvSpPr>
          <p:cNvPr id="22533" name="Text Box 1029"/>
          <p:cNvSpPr txBox="1">
            <a:spLocks noChangeArrowheads="1"/>
          </p:cNvSpPr>
          <p:nvPr/>
        </p:nvSpPr>
        <p:spPr bwMode="auto">
          <a:xfrm>
            <a:off x="4608512" y="1628775"/>
            <a:ext cx="4572000" cy="701675"/>
          </a:xfrm>
          <a:prstGeom prst="rect">
            <a:avLst/>
          </a:prstGeom>
          <a:noFill/>
          <a:ln w="9525">
            <a:noFill/>
            <a:miter lim="800000"/>
            <a:headEnd/>
            <a:tailEnd/>
          </a:ln>
          <a:effectLst>
            <a:outerShdw blurRad="63500" dist="38099" dir="2700000" algn="ctr" rotWithShape="0">
              <a:srgbClr val="660066">
                <a:alpha val="74998"/>
              </a:srgbClr>
            </a:outerShdw>
          </a:effectLst>
        </p:spPr>
        <p:txBody>
          <a:bodyPr wrap="square">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marL="914400" marR="0" lvl="0" indent="-914400" algn="ctr" defTabSz="914400" rtl="1" eaLnBrk="1" fontAlgn="base" latinLnBrk="0" hangingPunct="1">
              <a:lnSpc>
                <a:spcPct val="100000"/>
              </a:lnSpc>
              <a:spcBef>
                <a:spcPct val="0"/>
              </a:spcBef>
              <a:spcAft>
                <a:spcPct val="0"/>
              </a:spcAft>
              <a:buClrTx/>
              <a:buSzTx/>
              <a:buFontTx/>
              <a:buNone/>
              <a:tabLst/>
              <a:defRPr/>
            </a:pPr>
            <a:r>
              <a:rPr kumimoji="0" lang="ar-JO" sz="4000" b="1" i="0" u="sng"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Osaka" charset="0"/>
                <a:cs typeface="Arial" panose="020B0604020202020204" pitchFamily="34" charset="0"/>
              </a:rPr>
              <a:t>الوثنيين</a:t>
            </a:r>
            <a:endParaRPr kumimoji="0" lang="en-US" sz="3200" b="1" i="1" u="sng"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Osaka" charset="0"/>
              <a:cs typeface="Arial" panose="020B0604020202020204" pitchFamily="34" charset="0"/>
            </a:endParaRPr>
          </a:p>
        </p:txBody>
      </p:sp>
      <p:sp>
        <p:nvSpPr>
          <p:cNvPr id="22534" name="Text Box 1030"/>
          <p:cNvSpPr txBox="1">
            <a:spLocks noChangeArrowheads="1"/>
          </p:cNvSpPr>
          <p:nvPr/>
        </p:nvSpPr>
        <p:spPr bwMode="auto">
          <a:xfrm>
            <a:off x="-115888" y="2635250"/>
            <a:ext cx="4687888" cy="641350"/>
          </a:xfrm>
          <a:prstGeom prst="rect">
            <a:avLst/>
          </a:prstGeom>
          <a:noFill/>
          <a:ln w="9525">
            <a:noFill/>
            <a:miter lim="800000"/>
            <a:headEnd/>
            <a:tailEnd/>
          </a:ln>
          <a:effectLst>
            <a:outerShdw blurRad="63500" dist="38099" dir="2700000" algn="ctr" rotWithShape="0">
              <a:srgbClr val="660066">
                <a:alpha val="74998"/>
              </a:srgbClr>
            </a:outerShdw>
          </a:effectLst>
        </p:spPr>
        <p:txBody>
          <a:bodyPr wrap="square">
            <a:spAutoFit/>
          </a:bodyPr>
          <a:lstStyle/>
          <a:p>
            <a:pPr marL="914400" marR="0" lvl="0" indent="-914400" algn="ctr" defTabSz="914400" rtl="1"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Osaka"/>
                <a:cs typeface="Arial" panose="020B0604020202020204" pitchFamily="34" charset="0"/>
              </a:rPr>
              <a:t>دافع إلهي</a:t>
            </a:r>
            <a:endParaRPr kumimoji="0" lang="en-US" sz="3600" b="1" i="0"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Osaka"/>
              <a:cs typeface="Arial" panose="020B0604020202020204" pitchFamily="34" charset="0"/>
            </a:endParaRPr>
          </a:p>
        </p:txBody>
      </p:sp>
      <p:sp>
        <p:nvSpPr>
          <p:cNvPr id="22535" name="Text Box 1031"/>
          <p:cNvSpPr txBox="1">
            <a:spLocks noChangeArrowheads="1"/>
          </p:cNvSpPr>
          <p:nvPr/>
        </p:nvSpPr>
        <p:spPr bwMode="auto">
          <a:xfrm>
            <a:off x="4608512" y="2635250"/>
            <a:ext cx="4572000" cy="641350"/>
          </a:xfrm>
          <a:prstGeom prst="rect">
            <a:avLst/>
          </a:prstGeom>
          <a:noFill/>
          <a:ln w="9525">
            <a:noFill/>
            <a:miter lim="800000"/>
            <a:headEnd/>
            <a:tailEnd/>
          </a:ln>
          <a:effectLst>
            <a:outerShdw blurRad="63500" dist="38099" dir="2700000" algn="ctr" rotWithShape="0">
              <a:srgbClr val="660066">
                <a:alpha val="74998"/>
              </a:srgbClr>
            </a:outerShdw>
          </a:effectLst>
        </p:spPr>
        <p:txBody>
          <a:bodyPr wrap="square">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marL="914400" marR="0" lvl="0" indent="-914400" algn="ctr" defTabSz="914400" rtl="1"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Osaka" charset="0"/>
                <a:cs typeface="Arial" panose="020B0604020202020204" pitchFamily="34" charset="0"/>
              </a:rPr>
              <a:t>مكاسب مالية</a:t>
            </a:r>
            <a:endParaRPr kumimoji="0" lang="en-US" sz="2800" b="1" i="1"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Osaka" charset="0"/>
              <a:cs typeface="Arial" panose="020B0604020202020204" pitchFamily="34" charset="0"/>
            </a:endParaRPr>
          </a:p>
        </p:txBody>
      </p:sp>
      <p:sp>
        <p:nvSpPr>
          <p:cNvPr id="22536" name="Text Box 1032"/>
          <p:cNvSpPr txBox="1">
            <a:spLocks noChangeArrowheads="1"/>
          </p:cNvSpPr>
          <p:nvPr/>
        </p:nvSpPr>
        <p:spPr bwMode="auto">
          <a:xfrm>
            <a:off x="-80392" y="3625850"/>
            <a:ext cx="4687888" cy="641350"/>
          </a:xfrm>
          <a:prstGeom prst="rect">
            <a:avLst/>
          </a:prstGeom>
          <a:noFill/>
          <a:ln w="9525">
            <a:noFill/>
            <a:miter lim="800000"/>
            <a:headEnd/>
            <a:tailEnd/>
          </a:ln>
          <a:effectLst>
            <a:outerShdw blurRad="63500" dist="38099" dir="2700000" algn="ctr" rotWithShape="0">
              <a:srgbClr val="660066">
                <a:alpha val="74998"/>
              </a:srgbClr>
            </a:outerShdw>
          </a:effectLst>
        </p:spPr>
        <p:txBody>
          <a:bodyPr wrap="square">
            <a:spAutoFit/>
          </a:bodyPr>
          <a:lstStyle/>
          <a:p>
            <a:pPr marL="914400" marR="0" lvl="0" indent="-914400" algn="ctr" defTabSz="914400" rtl="1"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Osaka"/>
                <a:cs typeface="Arial" panose="020B0604020202020204" pitchFamily="34" charset="0"/>
              </a:rPr>
              <a:t>رسائل أصلية</a:t>
            </a:r>
            <a:endParaRPr kumimoji="0" lang="en-US" sz="3600" b="1" i="0"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Osaka"/>
              <a:cs typeface="Arial" panose="020B0604020202020204" pitchFamily="34" charset="0"/>
            </a:endParaRPr>
          </a:p>
        </p:txBody>
      </p:sp>
      <p:sp>
        <p:nvSpPr>
          <p:cNvPr id="22537" name="Text Box 1033"/>
          <p:cNvSpPr txBox="1">
            <a:spLocks noChangeArrowheads="1"/>
          </p:cNvSpPr>
          <p:nvPr/>
        </p:nvSpPr>
        <p:spPr bwMode="auto">
          <a:xfrm>
            <a:off x="4608512" y="3625850"/>
            <a:ext cx="4572000" cy="641350"/>
          </a:xfrm>
          <a:prstGeom prst="rect">
            <a:avLst/>
          </a:prstGeom>
          <a:noFill/>
          <a:ln w="9525">
            <a:noFill/>
            <a:miter lim="800000"/>
            <a:headEnd/>
            <a:tailEnd/>
          </a:ln>
          <a:effectLst>
            <a:outerShdw blurRad="63500" dist="38099" dir="2700000" algn="ctr" rotWithShape="0">
              <a:srgbClr val="660066">
                <a:alpha val="74998"/>
              </a:srgbClr>
            </a:outerShdw>
          </a:effectLst>
        </p:spPr>
        <p:txBody>
          <a:bodyPr wrap="square">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marL="914400" marR="0" lvl="0" indent="-914400" algn="ctr" defTabSz="914400" rtl="1"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Osaka" charset="0"/>
                <a:cs typeface="Arial" panose="020B0604020202020204" pitchFamily="34" charset="0"/>
              </a:rPr>
              <a:t>انتحال وغش</a:t>
            </a:r>
            <a:endParaRPr kumimoji="0" lang="en-US" sz="2800" b="1" i="1"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Osaka" charset="0"/>
              <a:cs typeface="Arial" panose="020B0604020202020204" pitchFamily="34" charset="0"/>
            </a:endParaRPr>
          </a:p>
        </p:txBody>
      </p:sp>
      <p:sp>
        <p:nvSpPr>
          <p:cNvPr id="22538" name="Text Box 1034"/>
          <p:cNvSpPr txBox="1">
            <a:spLocks noChangeArrowheads="1"/>
          </p:cNvSpPr>
          <p:nvPr/>
        </p:nvSpPr>
        <p:spPr bwMode="auto">
          <a:xfrm>
            <a:off x="-39688" y="4616450"/>
            <a:ext cx="4647184" cy="641350"/>
          </a:xfrm>
          <a:prstGeom prst="rect">
            <a:avLst/>
          </a:prstGeom>
          <a:noFill/>
          <a:ln w="9525">
            <a:noFill/>
            <a:miter lim="800000"/>
            <a:headEnd/>
            <a:tailEnd/>
          </a:ln>
          <a:effectLst>
            <a:outerShdw blurRad="63500" dist="38099" dir="2700000" algn="ctr" rotWithShape="0">
              <a:srgbClr val="660066">
                <a:alpha val="74998"/>
              </a:srgbClr>
            </a:outerShdw>
          </a:effectLst>
        </p:spPr>
        <p:txBody>
          <a:bodyPr wrap="square">
            <a:spAutoFit/>
          </a:bodyPr>
          <a:lstStyle/>
          <a:p>
            <a:pPr marL="914400" marR="0" lvl="0" indent="-914400" algn="ctr" defTabSz="914400" rtl="1"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Osaka"/>
                <a:cs typeface="Arial" panose="020B0604020202020204" pitchFamily="34" charset="0"/>
              </a:rPr>
              <a:t>دقيقة 100٪</a:t>
            </a:r>
            <a:endParaRPr kumimoji="0" lang="en-US" sz="3600" b="1" i="0"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Osaka"/>
              <a:cs typeface="Arial" panose="020B0604020202020204" pitchFamily="34" charset="0"/>
            </a:endParaRPr>
          </a:p>
        </p:txBody>
      </p:sp>
      <p:sp>
        <p:nvSpPr>
          <p:cNvPr id="22539" name="Text Box 1035"/>
          <p:cNvSpPr txBox="1">
            <a:spLocks noChangeArrowheads="1"/>
          </p:cNvSpPr>
          <p:nvPr/>
        </p:nvSpPr>
        <p:spPr bwMode="auto">
          <a:xfrm>
            <a:off x="4608512" y="4616450"/>
            <a:ext cx="4572000" cy="641350"/>
          </a:xfrm>
          <a:prstGeom prst="rect">
            <a:avLst/>
          </a:prstGeom>
          <a:noFill/>
          <a:ln w="9525">
            <a:noFill/>
            <a:miter lim="800000"/>
            <a:headEnd/>
            <a:tailEnd/>
          </a:ln>
          <a:effectLst>
            <a:outerShdw blurRad="63500" dist="38099" dir="2700000" algn="ctr" rotWithShape="0">
              <a:srgbClr val="660066">
                <a:alpha val="74998"/>
              </a:srgbClr>
            </a:outerShdw>
          </a:effectLst>
        </p:spPr>
        <p:txBody>
          <a:bodyPr wrap="square">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marL="914400" marR="0" lvl="0" indent="-914400" algn="ctr" defTabSz="914400" rtl="1"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Osaka" charset="0"/>
                <a:cs typeface="Arial" panose="020B0604020202020204" pitchFamily="34" charset="0"/>
              </a:rPr>
              <a:t>أخطاء عند التنفيذ</a:t>
            </a:r>
            <a:endParaRPr kumimoji="0" lang="en-US" sz="2800" b="1" i="1"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Osaka" charset="0"/>
              <a:cs typeface="Arial" panose="020B0604020202020204" pitchFamily="34" charset="0"/>
            </a:endParaRPr>
          </a:p>
        </p:txBody>
      </p:sp>
      <p:sp>
        <p:nvSpPr>
          <p:cNvPr id="22540" name="Text Box 1036"/>
          <p:cNvSpPr txBox="1">
            <a:spLocks noChangeArrowheads="1"/>
          </p:cNvSpPr>
          <p:nvPr/>
        </p:nvSpPr>
        <p:spPr bwMode="auto">
          <a:xfrm>
            <a:off x="0" y="5607050"/>
            <a:ext cx="4607496" cy="641350"/>
          </a:xfrm>
          <a:prstGeom prst="rect">
            <a:avLst/>
          </a:prstGeom>
          <a:noFill/>
          <a:ln w="9525">
            <a:noFill/>
            <a:miter lim="800000"/>
            <a:headEnd/>
            <a:tailEnd/>
          </a:ln>
          <a:effectLst>
            <a:outerShdw blurRad="63500" dist="38099" dir="2700000" algn="ctr" rotWithShape="0">
              <a:srgbClr val="660066">
                <a:alpha val="74998"/>
              </a:srgbClr>
            </a:outerShdw>
          </a:effectLst>
        </p:spPr>
        <p:txBody>
          <a:bodyPr wrap="square">
            <a:spAutoFit/>
          </a:bodyPr>
          <a:lstStyle/>
          <a:p>
            <a:pPr marL="914400" marR="0" lvl="0" indent="-914400" algn="ctr" defTabSz="914400" rtl="1"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Osaka"/>
                <a:cs typeface="Arial" panose="020B0604020202020204" pitchFamily="34" charset="0"/>
              </a:rPr>
              <a:t>اضطهاد</a:t>
            </a:r>
            <a:endParaRPr kumimoji="0" lang="en-US" sz="3600" b="1" i="0"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Osaka"/>
              <a:cs typeface="Arial" panose="020B0604020202020204" pitchFamily="34" charset="0"/>
            </a:endParaRPr>
          </a:p>
        </p:txBody>
      </p:sp>
      <p:sp>
        <p:nvSpPr>
          <p:cNvPr id="22541" name="Text Box 1037"/>
          <p:cNvSpPr txBox="1">
            <a:spLocks noChangeArrowheads="1"/>
          </p:cNvSpPr>
          <p:nvPr/>
        </p:nvSpPr>
        <p:spPr bwMode="auto">
          <a:xfrm>
            <a:off x="4608512" y="5607050"/>
            <a:ext cx="4572000" cy="641350"/>
          </a:xfrm>
          <a:prstGeom prst="rect">
            <a:avLst/>
          </a:prstGeom>
          <a:noFill/>
          <a:ln w="9525">
            <a:noFill/>
            <a:miter lim="800000"/>
            <a:headEnd/>
            <a:tailEnd/>
          </a:ln>
          <a:effectLst>
            <a:outerShdw blurRad="63500" dist="38099" dir="2700000" algn="ctr" rotWithShape="0">
              <a:srgbClr val="660066">
                <a:alpha val="74998"/>
              </a:srgbClr>
            </a:outerShdw>
          </a:effectLst>
        </p:spPr>
        <p:txBody>
          <a:bodyPr wrap="square">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marL="914400" marR="0" lvl="0" indent="-914400" algn="ctr" defTabSz="914400" rtl="1" eaLnBrk="1" fontAlgn="base" latinLnBrk="0" hangingPunct="1">
              <a:lnSpc>
                <a:spcPct val="100000"/>
              </a:lnSpc>
              <a:spcBef>
                <a:spcPct val="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Osaka" charset="0"/>
                <a:cs typeface="Arial" panose="020B0604020202020204" pitchFamily="34" charset="0"/>
              </a:rPr>
              <a:t>ترفع وتعالي</a:t>
            </a:r>
            <a:endParaRPr kumimoji="0" lang="en-US" sz="2800" b="1" i="1"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Osaka" charset="0"/>
              <a:cs typeface="Arial" panose="020B0604020202020204" pitchFamily="34" charset="0"/>
            </a:endParaRPr>
          </a:p>
        </p:txBody>
      </p:sp>
      <p:sp>
        <p:nvSpPr>
          <p:cNvPr id="22542" name="Text Box 1038"/>
          <p:cNvSpPr txBox="1">
            <a:spLocks noChangeArrowheads="1"/>
          </p:cNvSpPr>
          <p:nvPr/>
        </p:nvSpPr>
        <p:spPr bwMode="auto">
          <a:xfrm>
            <a:off x="7656512" y="0"/>
            <a:ext cx="1371600" cy="457200"/>
          </a:xfrm>
          <a:prstGeom prst="rect">
            <a:avLst/>
          </a:prstGeom>
          <a:noFill/>
          <a:ln w="9525">
            <a:noFill/>
            <a:miter lim="800000"/>
            <a:headEnd/>
            <a:tailEnd/>
          </a:ln>
          <a:effectLst>
            <a:outerShdw blurRad="63500" dist="38099" dir="2700000" algn="ctr" rotWithShape="0">
              <a:srgbClr val="660066">
                <a:alpha val="74998"/>
              </a:srgbClr>
            </a:outerShdw>
          </a:effectLst>
        </p:spPr>
        <p:txBody>
          <a:bodyPr>
            <a:spAutoFit/>
          </a:bodyPr>
          <a:lstStyle>
            <a:lvl1pPr marL="914400" indent="-914400"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marL="914400" marR="0" lvl="0" indent="-91440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Osaka" charset="0"/>
                <a:cs typeface="Arial" panose="020B0604020202020204" pitchFamily="34" charset="0"/>
              </a:rPr>
              <a:t>186س-د</a:t>
            </a:r>
            <a:endParaRPr kumimoji="0" lang="en-US" sz="2400" b="1" i="1" u="none" strike="noStrike" kern="1200" cap="none" spc="0" normalizeH="0" baseline="0" noProof="0" dirty="0">
              <a:ln>
                <a:noFill/>
              </a:ln>
              <a:solidFill>
                <a:srgbClr val="FFFFFF"/>
              </a:solidFill>
              <a:effectLst>
                <a:outerShdw blurRad="50800" dist="76200" dir="2700000" algn="tl" rotWithShape="0">
                  <a:srgbClr val="000000"/>
                </a:outerShdw>
              </a:effectLst>
              <a:uLnTx/>
              <a:uFillTx/>
              <a:latin typeface="Arial" panose="020B0604020202020204" pitchFamily="34" charset="0"/>
              <a:ea typeface="Osaka" charset="0"/>
              <a:cs typeface="Arial" panose="020B0604020202020204" pitchFamily="34" charset="0"/>
            </a:endParaRPr>
          </a:p>
        </p:txBody>
      </p:sp>
      <p:sp>
        <p:nvSpPr>
          <p:cNvPr id="22545" name="Rectangle 1041"/>
          <p:cNvSpPr>
            <a:spLocks noGrp="1" noChangeArrowheads="1"/>
          </p:cNvSpPr>
          <p:nvPr>
            <p:ph type="title" idx="4294967295"/>
          </p:nvPr>
        </p:nvSpPr>
        <p:spPr>
          <a:xfrm>
            <a:off x="-115888" y="457200"/>
            <a:ext cx="9296400" cy="990600"/>
          </a:xfrm>
          <a:gradFill rotWithShape="0">
            <a:gsLst>
              <a:gs pos="0">
                <a:schemeClr val="tx2"/>
              </a:gs>
              <a:gs pos="100000">
                <a:schemeClr val="tx2">
                  <a:gamma/>
                  <a:shade val="46275"/>
                  <a:invGamma/>
                  <a:alpha val="3999"/>
                </a:schemeClr>
              </a:gs>
            </a:gsLst>
            <a:lin ang="5400000" scaled="1"/>
          </a:gradFill>
          <a:effectLst>
            <a:outerShdw blurRad="63500" dist="35921" dir="2700000" algn="ctr" rotWithShape="0">
              <a:schemeClr val="tx2">
                <a:alpha val="74998"/>
              </a:schemeClr>
            </a:outerShdw>
          </a:effectLst>
        </p:spPr>
        <p:txBody>
          <a:bodyPr/>
          <a:lstStyle/>
          <a:p>
            <a:pPr rtl="1" eaLnBrk="1" hangingPunct="1">
              <a:defRPr/>
            </a:pPr>
            <a:r>
              <a:rPr lang="ar-JO" b="1" dirty="0">
                <a:solidFill>
                  <a:schemeClr val="bg1"/>
                </a:solidFill>
                <a:latin typeface="Arial" panose="020B0604020202020204" pitchFamily="34" charset="0"/>
                <a:cs typeface="Arial" panose="020B0604020202020204" pitchFamily="34" charset="0"/>
              </a:rPr>
              <a:t>كيف يختلف الأنبياء؟</a:t>
            </a:r>
            <a:endParaRPr lang="en-US" sz="1800" b="1" dirty="0">
              <a:solidFill>
                <a:schemeClr val="bg1"/>
              </a:solidFill>
              <a:effectLst>
                <a:outerShdw blurRad="50800" dist="76200" dir="2700000" algn="tl" rotWithShape="0">
                  <a:srgbClr val="000000"/>
                </a:outerShdw>
              </a:effectLst>
              <a:latin typeface="Arial" panose="020B0604020202020204" pitchFamily="34" charset="0"/>
              <a:ea typeface="Osaka" charset="0"/>
              <a:cs typeface="Arial" panose="020B0604020202020204" pitchFamily="34" charset="0"/>
            </a:endParaRPr>
          </a:p>
        </p:txBody>
      </p:sp>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2534"/>
                                        </p:tgtEl>
                                        <p:attrNameLst>
                                          <p:attrName>style.visibility</p:attrName>
                                        </p:attrNameLst>
                                      </p:cBhvr>
                                      <p:to>
                                        <p:strVal val="visible"/>
                                      </p:to>
                                    </p:set>
                                    <p:anim calcmode="lin" valueType="num">
                                      <p:cBhvr>
                                        <p:cTn id="7" dur="1000" fill="hold"/>
                                        <p:tgtEl>
                                          <p:spTgt spid="22534"/>
                                        </p:tgtEl>
                                        <p:attrNameLst>
                                          <p:attrName>ppt_w</p:attrName>
                                        </p:attrNameLst>
                                      </p:cBhvr>
                                      <p:tavLst>
                                        <p:tav tm="0">
                                          <p:val>
                                            <p:fltVal val="0"/>
                                          </p:val>
                                        </p:tav>
                                        <p:tav tm="100000">
                                          <p:val>
                                            <p:strVal val="#ppt_w"/>
                                          </p:val>
                                        </p:tav>
                                      </p:tavLst>
                                    </p:anim>
                                    <p:anim calcmode="lin" valueType="num">
                                      <p:cBhvr>
                                        <p:cTn id="8" dur="1000" fill="hold"/>
                                        <p:tgtEl>
                                          <p:spTgt spid="22534"/>
                                        </p:tgtEl>
                                        <p:attrNameLst>
                                          <p:attrName>ppt_h</p:attrName>
                                        </p:attrNameLst>
                                      </p:cBhvr>
                                      <p:tavLst>
                                        <p:tav tm="0">
                                          <p:val>
                                            <p:fltVal val="0"/>
                                          </p:val>
                                        </p:tav>
                                        <p:tav tm="100000">
                                          <p:val>
                                            <p:strVal val="#ppt_h"/>
                                          </p:val>
                                        </p:tav>
                                      </p:tavLst>
                                    </p:anim>
                                    <p:anim calcmode="lin" valueType="num">
                                      <p:cBhvr>
                                        <p:cTn id="9" dur="1000" fill="hold"/>
                                        <p:tgtEl>
                                          <p:spTgt spid="2253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53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2535"/>
                                        </p:tgtEl>
                                        <p:attrNameLst>
                                          <p:attrName>style.visibility</p:attrName>
                                        </p:attrNameLst>
                                      </p:cBhvr>
                                      <p:to>
                                        <p:strVal val="visible"/>
                                      </p:to>
                                    </p:set>
                                    <p:anim calcmode="lin" valueType="num">
                                      <p:cBhvr>
                                        <p:cTn id="15" dur="1000" fill="hold"/>
                                        <p:tgtEl>
                                          <p:spTgt spid="22535"/>
                                        </p:tgtEl>
                                        <p:attrNameLst>
                                          <p:attrName>ppt_w</p:attrName>
                                        </p:attrNameLst>
                                      </p:cBhvr>
                                      <p:tavLst>
                                        <p:tav tm="0">
                                          <p:val>
                                            <p:fltVal val="0"/>
                                          </p:val>
                                        </p:tav>
                                        <p:tav tm="100000">
                                          <p:val>
                                            <p:strVal val="#ppt_w"/>
                                          </p:val>
                                        </p:tav>
                                      </p:tavLst>
                                    </p:anim>
                                    <p:anim calcmode="lin" valueType="num">
                                      <p:cBhvr>
                                        <p:cTn id="16" dur="1000" fill="hold"/>
                                        <p:tgtEl>
                                          <p:spTgt spid="22535"/>
                                        </p:tgtEl>
                                        <p:attrNameLst>
                                          <p:attrName>ppt_h</p:attrName>
                                        </p:attrNameLst>
                                      </p:cBhvr>
                                      <p:tavLst>
                                        <p:tav tm="0">
                                          <p:val>
                                            <p:fltVal val="0"/>
                                          </p:val>
                                        </p:tav>
                                        <p:tav tm="100000">
                                          <p:val>
                                            <p:strVal val="#ppt_h"/>
                                          </p:val>
                                        </p:tav>
                                      </p:tavLst>
                                    </p:anim>
                                    <p:anim calcmode="lin" valueType="num">
                                      <p:cBhvr>
                                        <p:cTn id="17" dur="1000" fill="hold"/>
                                        <p:tgtEl>
                                          <p:spTgt spid="2253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253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2536"/>
                                        </p:tgtEl>
                                        <p:attrNameLst>
                                          <p:attrName>style.visibility</p:attrName>
                                        </p:attrNameLst>
                                      </p:cBhvr>
                                      <p:to>
                                        <p:strVal val="visible"/>
                                      </p:to>
                                    </p:set>
                                    <p:anim calcmode="lin" valueType="num">
                                      <p:cBhvr>
                                        <p:cTn id="23" dur="1000" fill="hold"/>
                                        <p:tgtEl>
                                          <p:spTgt spid="22536"/>
                                        </p:tgtEl>
                                        <p:attrNameLst>
                                          <p:attrName>ppt_w</p:attrName>
                                        </p:attrNameLst>
                                      </p:cBhvr>
                                      <p:tavLst>
                                        <p:tav tm="0">
                                          <p:val>
                                            <p:fltVal val="0"/>
                                          </p:val>
                                        </p:tav>
                                        <p:tav tm="100000">
                                          <p:val>
                                            <p:strVal val="#ppt_w"/>
                                          </p:val>
                                        </p:tav>
                                      </p:tavLst>
                                    </p:anim>
                                    <p:anim calcmode="lin" valueType="num">
                                      <p:cBhvr>
                                        <p:cTn id="24" dur="1000" fill="hold"/>
                                        <p:tgtEl>
                                          <p:spTgt spid="22536"/>
                                        </p:tgtEl>
                                        <p:attrNameLst>
                                          <p:attrName>ppt_h</p:attrName>
                                        </p:attrNameLst>
                                      </p:cBhvr>
                                      <p:tavLst>
                                        <p:tav tm="0">
                                          <p:val>
                                            <p:fltVal val="0"/>
                                          </p:val>
                                        </p:tav>
                                        <p:tav tm="100000">
                                          <p:val>
                                            <p:strVal val="#ppt_h"/>
                                          </p:val>
                                        </p:tav>
                                      </p:tavLst>
                                    </p:anim>
                                    <p:anim calcmode="lin" valueType="num">
                                      <p:cBhvr>
                                        <p:cTn id="25" dur="1000" fill="hold"/>
                                        <p:tgtEl>
                                          <p:spTgt spid="2253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253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2537"/>
                                        </p:tgtEl>
                                        <p:attrNameLst>
                                          <p:attrName>style.visibility</p:attrName>
                                        </p:attrNameLst>
                                      </p:cBhvr>
                                      <p:to>
                                        <p:strVal val="visible"/>
                                      </p:to>
                                    </p:set>
                                    <p:anim calcmode="lin" valueType="num">
                                      <p:cBhvr>
                                        <p:cTn id="31" dur="1000" fill="hold"/>
                                        <p:tgtEl>
                                          <p:spTgt spid="22537"/>
                                        </p:tgtEl>
                                        <p:attrNameLst>
                                          <p:attrName>ppt_w</p:attrName>
                                        </p:attrNameLst>
                                      </p:cBhvr>
                                      <p:tavLst>
                                        <p:tav tm="0">
                                          <p:val>
                                            <p:fltVal val="0"/>
                                          </p:val>
                                        </p:tav>
                                        <p:tav tm="100000">
                                          <p:val>
                                            <p:strVal val="#ppt_w"/>
                                          </p:val>
                                        </p:tav>
                                      </p:tavLst>
                                    </p:anim>
                                    <p:anim calcmode="lin" valueType="num">
                                      <p:cBhvr>
                                        <p:cTn id="32" dur="1000" fill="hold"/>
                                        <p:tgtEl>
                                          <p:spTgt spid="22537"/>
                                        </p:tgtEl>
                                        <p:attrNameLst>
                                          <p:attrName>ppt_h</p:attrName>
                                        </p:attrNameLst>
                                      </p:cBhvr>
                                      <p:tavLst>
                                        <p:tav tm="0">
                                          <p:val>
                                            <p:fltVal val="0"/>
                                          </p:val>
                                        </p:tav>
                                        <p:tav tm="100000">
                                          <p:val>
                                            <p:strVal val="#ppt_h"/>
                                          </p:val>
                                        </p:tav>
                                      </p:tavLst>
                                    </p:anim>
                                    <p:anim calcmode="lin" valueType="num">
                                      <p:cBhvr>
                                        <p:cTn id="33" dur="1000" fill="hold"/>
                                        <p:tgtEl>
                                          <p:spTgt spid="22537"/>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253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2538"/>
                                        </p:tgtEl>
                                        <p:attrNameLst>
                                          <p:attrName>style.visibility</p:attrName>
                                        </p:attrNameLst>
                                      </p:cBhvr>
                                      <p:to>
                                        <p:strVal val="visible"/>
                                      </p:to>
                                    </p:set>
                                    <p:anim calcmode="lin" valueType="num">
                                      <p:cBhvr>
                                        <p:cTn id="39" dur="1000" fill="hold"/>
                                        <p:tgtEl>
                                          <p:spTgt spid="22538"/>
                                        </p:tgtEl>
                                        <p:attrNameLst>
                                          <p:attrName>ppt_w</p:attrName>
                                        </p:attrNameLst>
                                      </p:cBhvr>
                                      <p:tavLst>
                                        <p:tav tm="0">
                                          <p:val>
                                            <p:fltVal val="0"/>
                                          </p:val>
                                        </p:tav>
                                        <p:tav tm="100000">
                                          <p:val>
                                            <p:strVal val="#ppt_w"/>
                                          </p:val>
                                        </p:tav>
                                      </p:tavLst>
                                    </p:anim>
                                    <p:anim calcmode="lin" valueType="num">
                                      <p:cBhvr>
                                        <p:cTn id="40" dur="1000" fill="hold"/>
                                        <p:tgtEl>
                                          <p:spTgt spid="22538"/>
                                        </p:tgtEl>
                                        <p:attrNameLst>
                                          <p:attrName>ppt_h</p:attrName>
                                        </p:attrNameLst>
                                      </p:cBhvr>
                                      <p:tavLst>
                                        <p:tav tm="0">
                                          <p:val>
                                            <p:fltVal val="0"/>
                                          </p:val>
                                        </p:tav>
                                        <p:tav tm="100000">
                                          <p:val>
                                            <p:strVal val="#ppt_h"/>
                                          </p:val>
                                        </p:tav>
                                      </p:tavLst>
                                    </p:anim>
                                    <p:anim calcmode="lin" valueType="num">
                                      <p:cBhvr>
                                        <p:cTn id="41" dur="1000" fill="hold"/>
                                        <p:tgtEl>
                                          <p:spTgt spid="22538"/>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25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22539"/>
                                        </p:tgtEl>
                                        <p:attrNameLst>
                                          <p:attrName>style.visibility</p:attrName>
                                        </p:attrNameLst>
                                      </p:cBhvr>
                                      <p:to>
                                        <p:strVal val="visible"/>
                                      </p:to>
                                    </p:set>
                                    <p:anim calcmode="lin" valueType="num">
                                      <p:cBhvr>
                                        <p:cTn id="47" dur="1000" fill="hold"/>
                                        <p:tgtEl>
                                          <p:spTgt spid="22539"/>
                                        </p:tgtEl>
                                        <p:attrNameLst>
                                          <p:attrName>ppt_w</p:attrName>
                                        </p:attrNameLst>
                                      </p:cBhvr>
                                      <p:tavLst>
                                        <p:tav tm="0">
                                          <p:val>
                                            <p:fltVal val="0"/>
                                          </p:val>
                                        </p:tav>
                                        <p:tav tm="100000">
                                          <p:val>
                                            <p:strVal val="#ppt_w"/>
                                          </p:val>
                                        </p:tav>
                                      </p:tavLst>
                                    </p:anim>
                                    <p:anim calcmode="lin" valueType="num">
                                      <p:cBhvr>
                                        <p:cTn id="48" dur="1000" fill="hold"/>
                                        <p:tgtEl>
                                          <p:spTgt spid="22539"/>
                                        </p:tgtEl>
                                        <p:attrNameLst>
                                          <p:attrName>ppt_h</p:attrName>
                                        </p:attrNameLst>
                                      </p:cBhvr>
                                      <p:tavLst>
                                        <p:tav tm="0">
                                          <p:val>
                                            <p:fltVal val="0"/>
                                          </p:val>
                                        </p:tav>
                                        <p:tav tm="100000">
                                          <p:val>
                                            <p:strVal val="#ppt_h"/>
                                          </p:val>
                                        </p:tav>
                                      </p:tavLst>
                                    </p:anim>
                                    <p:anim calcmode="lin" valueType="num">
                                      <p:cBhvr>
                                        <p:cTn id="49" dur="1000" fill="hold"/>
                                        <p:tgtEl>
                                          <p:spTgt spid="22539"/>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53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22540"/>
                                        </p:tgtEl>
                                        <p:attrNameLst>
                                          <p:attrName>style.visibility</p:attrName>
                                        </p:attrNameLst>
                                      </p:cBhvr>
                                      <p:to>
                                        <p:strVal val="visible"/>
                                      </p:to>
                                    </p:set>
                                    <p:anim calcmode="lin" valueType="num">
                                      <p:cBhvr>
                                        <p:cTn id="55" dur="1000" fill="hold"/>
                                        <p:tgtEl>
                                          <p:spTgt spid="22540"/>
                                        </p:tgtEl>
                                        <p:attrNameLst>
                                          <p:attrName>ppt_w</p:attrName>
                                        </p:attrNameLst>
                                      </p:cBhvr>
                                      <p:tavLst>
                                        <p:tav tm="0">
                                          <p:val>
                                            <p:fltVal val="0"/>
                                          </p:val>
                                        </p:tav>
                                        <p:tav tm="100000">
                                          <p:val>
                                            <p:strVal val="#ppt_w"/>
                                          </p:val>
                                        </p:tav>
                                      </p:tavLst>
                                    </p:anim>
                                    <p:anim calcmode="lin" valueType="num">
                                      <p:cBhvr>
                                        <p:cTn id="56" dur="1000" fill="hold"/>
                                        <p:tgtEl>
                                          <p:spTgt spid="22540"/>
                                        </p:tgtEl>
                                        <p:attrNameLst>
                                          <p:attrName>ppt_h</p:attrName>
                                        </p:attrNameLst>
                                      </p:cBhvr>
                                      <p:tavLst>
                                        <p:tav tm="0">
                                          <p:val>
                                            <p:fltVal val="0"/>
                                          </p:val>
                                        </p:tav>
                                        <p:tav tm="100000">
                                          <p:val>
                                            <p:strVal val="#ppt_h"/>
                                          </p:val>
                                        </p:tav>
                                      </p:tavLst>
                                    </p:anim>
                                    <p:anim calcmode="lin" valueType="num">
                                      <p:cBhvr>
                                        <p:cTn id="57" dur="1000" fill="hold"/>
                                        <p:tgtEl>
                                          <p:spTgt spid="22540"/>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2254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22541"/>
                                        </p:tgtEl>
                                        <p:attrNameLst>
                                          <p:attrName>style.visibility</p:attrName>
                                        </p:attrNameLst>
                                      </p:cBhvr>
                                      <p:to>
                                        <p:strVal val="visible"/>
                                      </p:to>
                                    </p:set>
                                    <p:anim calcmode="lin" valueType="num">
                                      <p:cBhvr>
                                        <p:cTn id="63" dur="1000" fill="hold"/>
                                        <p:tgtEl>
                                          <p:spTgt spid="22541"/>
                                        </p:tgtEl>
                                        <p:attrNameLst>
                                          <p:attrName>ppt_w</p:attrName>
                                        </p:attrNameLst>
                                      </p:cBhvr>
                                      <p:tavLst>
                                        <p:tav tm="0">
                                          <p:val>
                                            <p:fltVal val="0"/>
                                          </p:val>
                                        </p:tav>
                                        <p:tav tm="100000">
                                          <p:val>
                                            <p:strVal val="#ppt_w"/>
                                          </p:val>
                                        </p:tav>
                                      </p:tavLst>
                                    </p:anim>
                                    <p:anim calcmode="lin" valueType="num">
                                      <p:cBhvr>
                                        <p:cTn id="64" dur="1000" fill="hold"/>
                                        <p:tgtEl>
                                          <p:spTgt spid="22541"/>
                                        </p:tgtEl>
                                        <p:attrNameLst>
                                          <p:attrName>ppt_h</p:attrName>
                                        </p:attrNameLst>
                                      </p:cBhvr>
                                      <p:tavLst>
                                        <p:tav tm="0">
                                          <p:val>
                                            <p:fltVal val="0"/>
                                          </p:val>
                                        </p:tav>
                                        <p:tav tm="100000">
                                          <p:val>
                                            <p:strVal val="#ppt_h"/>
                                          </p:val>
                                        </p:tav>
                                      </p:tavLst>
                                    </p:anim>
                                    <p:anim calcmode="lin" valueType="num">
                                      <p:cBhvr>
                                        <p:cTn id="65" dur="1000" fill="hold"/>
                                        <p:tgtEl>
                                          <p:spTgt spid="22541"/>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2254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P spid="22535" grpId="0"/>
      <p:bldP spid="22536" grpId="0"/>
      <p:bldP spid="22537" grpId="0"/>
      <p:bldP spid="22538" grpId="0"/>
      <p:bldP spid="22539" grpId="0"/>
      <p:bldP spid="22540" grpId="0"/>
      <p:bldP spid="22541"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1" name="Picture 2" descr="MF - Plate 2"/>
          <p:cNvPicPr>
            <a:picLocks noChangeAspect="1" noChangeArrowheads="1"/>
          </p:cNvPicPr>
          <p:nvPr/>
        </p:nvPicPr>
        <p:blipFill>
          <a:blip r:embed="rId3" cstate="screen">
            <a:lum bright="-5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43" name="Text Box 3"/>
          <p:cNvSpPr txBox="1">
            <a:spLocks noChangeArrowheads="1"/>
          </p:cNvSpPr>
          <p:nvPr/>
        </p:nvSpPr>
        <p:spPr bwMode="auto">
          <a:xfrm>
            <a:off x="990600" y="1600200"/>
            <a:ext cx="8153400" cy="34778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ماذا يجب أن تفعل الكنيسة بالنبي المزعوم الذي:</a:t>
            </a:r>
          </a:p>
          <a:p>
            <a:pPr marL="571500" marR="0" lvl="0" indent="-571500" algn="r" defTabSz="914400" rtl="1"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يتنبأ بأحداث كاذبة</a:t>
            </a:r>
          </a:p>
          <a:p>
            <a:pPr marL="571500" marR="0" lvl="0" indent="-571500" algn="r" defTabSz="914400" rtl="1"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يقع في الخطيئة الأخلاقية ، أو</a:t>
            </a:r>
          </a:p>
          <a:p>
            <a:pPr marL="571500" marR="0" lvl="0" indent="-571500" algn="r" defTabSz="914400" rtl="1"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يقود الناس إلى آلهة باطلة؟</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8963" name="Text Box 5"/>
          <p:cNvSpPr txBox="1">
            <a:spLocks noChangeArrowheads="1"/>
          </p:cNvSpPr>
          <p:nvPr/>
        </p:nvSpPr>
        <p:spPr bwMode="auto">
          <a:xfrm>
            <a:off x="8153400" y="0"/>
            <a:ext cx="990600" cy="457200"/>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186ي</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0246" name="Rectangle 6"/>
          <p:cNvSpPr>
            <a:spLocks noGrp="1" noChangeArrowheads="1"/>
          </p:cNvSpPr>
          <p:nvPr>
            <p:ph type="title" idx="4294967295"/>
          </p:nvPr>
        </p:nvSpPr>
        <p:spPr>
          <a:xfrm>
            <a:off x="2771800" y="672360"/>
            <a:ext cx="6096000" cy="701675"/>
          </a:xfrm>
          <a:solidFill>
            <a:srgbClr val="BBE0E3"/>
          </a:solidFill>
          <a:effectLst>
            <a:outerShdw blurRad="63500" dist="38099" dir="2700000" algn="ctr" rotWithShape="0">
              <a:schemeClr val="tx1">
                <a:alpha val="74998"/>
              </a:schemeClr>
            </a:outerShdw>
          </a:effectLst>
        </p:spPr>
        <p:txBody>
          <a:bodyPr anchor="t">
            <a:spAutoFit/>
          </a:bodyPr>
          <a:lstStyle/>
          <a:p>
            <a:pPr algn="r" rtl="1" eaLnBrk="1" hangingPunct="1">
              <a:spcBef>
                <a:spcPct val="50000"/>
              </a:spcBef>
              <a:defRPr/>
            </a:pPr>
            <a:r>
              <a:rPr lang="ar-JO" sz="4000" b="1" dirty="0">
                <a:solidFill>
                  <a:srgbClr val="FF3300"/>
                </a:solidFill>
                <a:latin typeface="Arial" panose="020B0604020202020204" pitchFamily="34" charset="0"/>
                <a:ea typeface="+mj-ea"/>
                <a:cs typeface="Arial" panose="020B0604020202020204" pitchFamily="34" charset="0"/>
              </a:rPr>
              <a:t>مجموعة المناقشة أ</a:t>
            </a:r>
            <a:endParaRPr lang="en-US" sz="4000" b="1" dirty="0">
              <a:solidFill>
                <a:srgbClr val="FF3300"/>
              </a:solidFill>
              <a:latin typeface="Arial" panose="020B0604020202020204" pitchFamily="34" charset="0"/>
              <a:ea typeface="+mj-ea"/>
              <a:cs typeface="Arial" panose="020B0604020202020204" pitchFamily="34" charset="0"/>
            </a:endParaRP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tile tx="0" ty="0" sx="100000" sy="100000" flip="none" algn="tl"/>
        </a:blipFill>
        <a:effectLst/>
      </p:bgPr>
    </p:bg>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457200" y="1600200"/>
            <a:ext cx="8686800" cy="3170099"/>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هل النبوة </a:t>
            </a:r>
            <a:r>
              <a:rPr kumimoji="0" lang="ar-JO" altLang="ja-JP"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إخبار شيء ما قام الله بوضعه في الذهن الانساني بشكلٍ عفوي</a:t>
            </a:r>
            <a:r>
              <a:rPr kumimoji="0" lang="ar-JO"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(واين جرودم)؟</a:t>
            </a:r>
          </a:p>
          <a:p>
            <a:pPr marL="571500" marR="0" lvl="0" indent="-571500" algn="r" defTabSz="914400" rtl="1"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هل يمكن أن تحتوي النبوة الحقيقية على أخطاء؟</a:t>
            </a:r>
          </a:p>
          <a:p>
            <a:pPr marL="571500" marR="0" lvl="0" indent="-571500" algn="r" defTabSz="914400" rtl="1" eaLnBrk="1" fontAlgn="base" latinLnBrk="0" hangingPunct="1">
              <a:lnSpc>
                <a:spcPct val="100000"/>
              </a:lnSpc>
              <a:spcBef>
                <a:spcPct val="50000"/>
              </a:spcBef>
              <a:spcAft>
                <a:spcPct val="0"/>
              </a:spcAft>
              <a:buClrTx/>
              <a:buSzTx/>
              <a:buFont typeface="Arial" panose="020B0604020202020204" pitchFamily="34" charset="0"/>
              <a:buChar char="•"/>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لم نعم أو لم لا؟</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1011" name="Text Box 5"/>
          <p:cNvSpPr txBox="1">
            <a:spLocks noChangeArrowheads="1"/>
          </p:cNvSpPr>
          <p:nvPr/>
        </p:nvSpPr>
        <p:spPr bwMode="auto">
          <a:xfrm>
            <a:off x="8153400" y="0"/>
            <a:ext cx="990600" cy="457200"/>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186ي</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4343" name="Rectangle 7"/>
          <p:cNvSpPr>
            <a:spLocks noGrp="1" noChangeArrowheads="1"/>
          </p:cNvSpPr>
          <p:nvPr>
            <p:ph type="title" idx="4294967295"/>
          </p:nvPr>
        </p:nvSpPr>
        <p:spPr>
          <a:xfrm>
            <a:off x="1979712" y="548680"/>
            <a:ext cx="7010400" cy="701675"/>
          </a:xfrm>
          <a:solidFill>
            <a:srgbClr val="BBE0E3"/>
          </a:solidFill>
          <a:effectLst>
            <a:outerShdw blurRad="63500" dist="38099" dir="2700000" algn="ctr" rotWithShape="0">
              <a:schemeClr val="tx1">
                <a:alpha val="74998"/>
              </a:schemeClr>
            </a:outerShdw>
          </a:effectLst>
        </p:spPr>
        <p:txBody>
          <a:bodyPr anchor="t">
            <a:spAutoFit/>
          </a:bodyPr>
          <a:lstStyle/>
          <a:p>
            <a:pPr algn="r" rtl="1" eaLnBrk="1" hangingPunct="1">
              <a:spcBef>
                <a:spcPct val="50000"/>
              </a:spcBef>
              <a:defRPr/>
            </a:pPr>
            <a:r>
              <a:rPr lang="ar-JO" sz="4000" b="1" dirty="0">
                <a:solidFill>
                  <a:srgbClr val="FF3300"/>
                </a:solidFill>
                <a:latin typeface="Arial" panose="020B0604020202020204" pitchFamily="34" charset="0"/>
                <a:cs typeface="Arial" panose="020B0604020202020204" pitchFamily="34" charset="0"/>
              </a:rPr>
              <a:t>مجموعة المناقشة ب</a:t>
            </a:r>
            <a:endParaRPr lang="en-US" sz="4000" b="1" dirty="0">
              <a:solidFill>
                <a:srgbClr val="FF3300"/>
              </a:solidFill>
              <a:latin typeface="Arial" panose="020B0604020202020204" pitchFamily="34" charset="0"/>
              <a:ea typeface="+mj-ea"/>
              <a:cs typeface="Arial" panose="020B0604020202020204"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12258" name="Rectangle 2"/>
          <p:cNvSpPr txBox="1">
            <a:spLocks noGrp="1"/>
          </p:cNvSpPr>
          <p:nvPr>
            <p:ph type="ctrTitle"/>
          </p:nvPr>
        </p:nvSpPr>
        <p:spPr>
          <a:xfrm>
            <a:off x="0" y="0"/>
            <a:ext cx="9144000" cy="838200"/>
          </a:xfrm>
          <a:prstGeom prst="rect">
            <a:avLst/>
          </a:prstGeom>
        </p:spPr>
        <p:txBody>
          <a:bodyPr/>
          <a:lstStyle/>
          <a:p>
            <a:pPr algn="ctr" rtl="1">
              <a:defRPr sz="3600" b="1"/>
            </a:pPr>
            <a:r>
              <a:rPr sz="4000" b="1" i="0" dirty="0" err="1">
                <a:latin typeface="Arial" panose="020B0604020202020204" pitchFamily="34" charset="0"/>
                <a:ea typeface="ＭＳ Ｐゴシック"/>
                <a:cs typeface="Arial" panose="020B0604020202020204" pitchFamily="34" charset="0"/>
                <a:sym typeface="ＭＳ Ｐゴシック"/>
              </a:rPr>
              <a:t>مواد</a:t>
            </a:r>
            <a:r>
              <a:rPr sz="4000" b="1" i="0" dirty="0">
                <a:latin typeface="Arial" panose="020B0604020202020204" pitchFamily="34" charset="0"/>
                <a:ea typeface="ＭＳ Ｐゴシック"/>
                <a:cs typeface="Arial" panose="020B0604020202020204" pitchFamily="34" charset="0"/>
                <a:sym typeface="ＭＳ Ｐゴシック"/>
              </a:rPr>
              <a:t> </a:t>
            </a:r>
            <a:r>
              <a:rPr sz="4000" b="1" i="0" dirty="0" err="1">
                <a:latin typeface="Arial" panose="020B0604020202020204" pitchFamily="34" charset="0"/>
                <a:ea typeface="ＭＳ Ｐゴシック"/>
                <a:cs typeface="Arial" panose="020B0604020202020204" pitchFamily="34" charset="0"/>
                <a:sym typeface="ＭＳ Ｐゴシック"/>
              </a:rPr>
              <a:t>بناء</a:t>
            </a:r>
            <a:r>
              <a:rPr sz="4000" b="1" i="0" dirty="0">
                <a:latin typeface="Arial" panose="020B0604020202020204" pitchFamily="34" charset="0"/>
                <a:ea typeface="ＭＳ Ｐゴシック"/>
                <a:cs typeface="Arial" panose="020B0604020202020204" pitchFamily="34" charset="0"/>
                <a:sym typeface="ＭＳ Ｐゴシック"/>
              </a:rPr>
              <a:t> </a:t>
            </a:r>
            <a:r>
              <a:rPr sz="4000" b="1" i="0" dirty="0" err="1">
                <a:latin typeface="Arial" panose="020B0604020202020204" pitchFamily="34" charset="0"/>
                <a:ea typeface="ＭＳ Ｐゴシック"/>
                <a:cs typeface="Arial" panose="020B0604020202020204" pitchFamily="34" charset="0"/>
                <a:sym typeface="ＭＳ Ｐゴシック"/>
              </a:rPr>
              <a:t>دائمة</a:t>
            </a:r>
            <a:r>
              <a:rPr sz="4000" b="1" i="0" dirty="0">
                <a:latin typeface="Arial" panose="020B0604020202020204" pitchFamily="34" charset="0"/>
                <a:ea typeface="ＭＳ Ｐゴシック"/>
                <a:cs typeface="Arial" panose="020B0604020202020204" pitchFamily="34" charset="0"/>
                <a:sym typeface="ＭＳ Ｐゴシック"/>
              </a:rPr>
              <a:t> </a:t>
            </a:r>
            <a:r>
              <a:rPr lang="ar-JO" sz="4000" b="1" i="0" dirty="0">
                <a:latin typeface="Arial" panose="020B0604020202020204" pitchFamily="34" charset="0"/>
                <a:cs typeface="Arial" panose="020B0604020202020204" pitchFamily="34" charset="0"/>
              </a:rPr>
              <a:t>(3: 12أ)</a:t>
            </a:r>
            <a:endParaRPr sz="4000" b="1" i="0" dirty="0">
              <a:latin typeface="Arial" panose="020B0604020202020204" pitchFamily="34" charset="0"/>
              <a:cs typeface="Arial" panose="020B0604020202020204" pitchFamily="34" charset="0"/>
            </a:endParaRPr>
          </a:p>
        </p:txBody>
      </p:sp>
      <p:sp>
        <p:nvSpPr>
          <p:cNvPr id="12259" name="Rectangle 3"/>
          <p:cNvSpPr txBox="1">
            <a:spLocks noGrp="1"/>
          </p:cNvSpPr>
          <p:nvPr>
            <p:ph type="subTitle" idx="1"/>
          </p:nvPr>
        </p:nvSpPr>
        <p:spPr>
          <a:xfrm>
            <a:off x="0" y="5791200"/>
            <a:ext cx="9144000" cy="609600"/>
          </a:xfrm>
          <a:prstGeom prst="rect">
            <a:avLst/>
          </a:prstGeom>
          <a:solidFill>
            <a:srgbClr val="3333CC"/>
          </a:solidFill>
        </p:spPr>
        <p:txBody>
          <a:bodyPr/>
          <a:lstStyle/>
          <a:p>
            <a:pPr algn="ctr" rtl="1">
              <a:defRPr b="1">
                <a:solidFill>
                  <a:schemeClr val="accent3">
                    <a:lumOff val="44000"/>
                  </a:schemeClr>
                </a:solidFill>
              </a:defRPr>
            </a:pPr>
            <a:r>
              <a:rPr i="0" dirty="0" err="1">
                <a:latin typeface="Arial" panose="020B0604020202020204" pitchFamily="34" charset="0"/>
                <a:ea typeface="ＭＳ Ｐゴシック"/>
                <a:cs typeface="Arial" panose="020B0604020202020204" pitchFamily="34" charset="0"/>
                <a:sym typeface="ＭＳ Ｐゴシック"/>
              </a:rPr>
              <a:t>الأساس</a:t>
            </a:r>
            <a:r>
              <a:rPr lang="ar-JO" i="0" dirty="0">
                <a:latin typeface="Arial" panose="020B0604020202020204" pitchFamily="34" charset="0"/>
                <a:ea typeface="ＭＳ Ｐゴシック"/>
                <a:cs typeface="Arial" panose="020B0604020202020204" pitchFamily="34" charset="0"/>
                <a:sym typeface="ＭＳ Ｐゴシック"/>
              </a:rPr>
              <a:t>: </a:t>
            </a:r>
            <a:r>
              <a:rPr i="0" dirty="0" err="1">
                <a:latin typeface="Arial" panose="020B0604020202020204" pitchFamily="34" charset="0"/>
                <a:ea typeface="ＭＳ Ｐゴシック"/>
                <a:cs typeface="Arial" panose="020B0604020202020204" pitchFamily="34" charset="0"/>
                <a:sym typeface="ＭＳ Ｐゴシック"/>
              </a:rPr>
              <a:t>الرب</a:t>
            </a:r>
            <a:r>
              <a:rPr i="0" dirty="0">
                <a:latin typeface="Arial" panose="020B0604020202020204" pitchFamily="34" charset="0"/>
                <a:ea typeface="ＭＳ Ｐゴシック"/>
                <a:cs typeface="Arial" panose="020B0604020202020204" pitchFamily="34" charset="0"/>
                <a:sym typeface="ＭＳ Ｐゴシック"/>
              </a:rPr>
              <a:t> يسوع </a:t>
            </a:r>
            <a:r>
              <a:rPr i="0" dirty="0" err="1">
                <a:latin typeface="Arial" panose="020B0604020202020204" pitchFamily="34" charset="0"/>
                <a:ea typeface="ＭＳ Ｐゴシック"/>
                <a:cs typeface="Arial" panose="020B0604020202020204" pitchFamily="34" charset="0"/>
                <a:sym typeface="ＭＳ Ｐゴシック"/>
              </a:rPr>
              <a:t>المسيح</a:t>
            </a:r>
            <a:r>
              <a:rPr i="0" dirty="0">
                <a:latin typeface="Arial" panose="020B0604020202020204" pitchFamily="34" charset="0"/>
                <a:ea typeface="ＭＳ Ｐゴシック"/>
                <a:cs typeface="Arial" panose="020B0604020202020204" pitchFamily="34" charset="0"/>
                <a:sym typeface="ＭＳ Ｐゴシック"/>
              </a:rPr>
              <a:t> </a:t>
            </a:r>
            <a:r>
              <a:rPr lang="ar-JO" i="0" dirty="0">
                <a:latin typeface="Arial" panose="020B0604020202020204" pitchFamily="34" charset="0"/>
                <a:cs typeface="Arial" panose="020B0604020202020204" pitchFamily="34" charset="0"/>
              </a:rPr>
              <a:t>(1 كو 3: 11)</a:t>
            </a:r>
            <a:endParaRPr i="0" dirty="0">
              <a:latin typeface="Arial" panose="020B0604020202020204" pitchFamily="34" charset="0"/>
              <a:cs typeface="Arial" panose="020B0604020202020204" pitchFamily="34" charset="0"/>
            </a:endParaRPr>
          </a:p>
        </p:txBody>
      </p:sp>
      <p:grpSp>
        <p:nvGrpSpPr>
          <p:cNvPr id="12262" name="Rectangle 6"/>
          <p:cNvGrpSpPr/>
          <p:nvPr/>
        </p:nvGrpSpPr>
        <p:grpSpPr>
          <a:xfrm>
            <a:off x="2005782" y="1905000"/>
            <a:ext cx="707884" cy="3352800"/>
            <a:chOff x="-51617" y="0"/>
            <a:chExt cx="707882" cy="3352800"/>
          </a:xfrm>
          <a:solidFill>
            <a:schemeClr val="accent4"/>
          </a:solidFill>
        </p:grpSpPr>
        <p:sp>
          <p:nvSpPr>
            <p:cNvPr id="12260" name="Rectangle"/>
            <p:cNvSpPr/>
            <p:nvPr/>
          </p:nvSpPr>
          <p:spPr>
            <a:xfrm rot="16200000">
              <a:off x="-1371600" y="1371600"/>
              <a:ext cx="3352800" cy="609600"/>
            </a:xfrm>
            <a:prstGeom prst="rect">
              <a:avLst/>
            </a:prstGeom>
            <a:grpFill/>
            <a:ln w="9525" cap="flat">
              <a:solidFill>
                <a:srgbClr val="000000"/>
              </a:solidFill>
              <a:prstDash val="solid"/>
              <a:round/>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500"/>
                </a:spcBef>
                <a:spcAft>
                  <a:spcPts val="0"/>
                </a:spcAft>
                <a:buClrTx/>
                <a:buSzTx/>
                <a:buFontTx/>
                <a:buNone/>
                <a:tabLst/>
                <a:defRPr sz="3200">
                  <a:latin typeface="Tahoma"/>
                  <a:ea typeface="Tahoma"/>
                  <a:cs typeface="Tahoma"/>
                  <a:sym typeface="Tahoma"/>
                </a:defRPr>
              </a:pPr>
              <a:endParaRPr kumimoji="0" sz="4000" b="1" i="0" u="none" strike="noStrike" kern="0" cap="none" spc="0" normalizeH="0" baseline="0" noProof="0">
                <a:ln>
                  <a:noFill/>
                </a:ln>
                <a:solidFill>
                  <a:srgbClr val="FFFFFF"/>
                </a:solidFill>
                <a:effectLst/>
                <a:uLnTx/>
                <a:uFillTx/>
                <a:latin typeface="Arial" panose="020B0604020202020204" pitchFamily="34" charset="0"/>
                <a:ea typeface="Tahoma"/>
                <a:cs typeface="Arial" panose="020B0604020202020204" pitchFamily="34" charset="0"/>
                <a:sym typeface="Tahoma"/>
              </a:endParaRPr>
            </a:p>
          </p:txBody>
        </p:sp>
        <p:sp>
          <p:nvSpPr>
            <p:cNvPr id="12261" name="ذهب"/>
            <p:cNvSpPr txBox="1"/>
            <p:nvPr/>
          </p:nvSpPr>
          <p:spPr>
            <a:xfrm rot="16200000">
              <a:off x="-1323594" y="1322460"/>
              <a:ext cx="3251836" cy="707882"/>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rtl="1">
                <a:spcBef>
                  <a:spcPts val="700"/>
                </a:spcBef>
                <a:defRPr sz="3200" b="0">
                  <a:latin typeface="ＭＳ Ｐゴシック"/>
                  <a:ea typeface="ＭＳ Ｐゴシック"/>
                  <a:cs typeface="ＭＳ Ｐゴシック"/>
                  <a:sym typeface="ＭＳ Ｐゴシック"/>
                </a:defRPr>
              </a:lvl1pPr>
            </a:lstStyle>
            <a:p>
              <a:pPr marL="0" marR="0" lvl="0" indent="0" algn="ctr" defTabSz="914400" rtl="1" eaLnBrk="1" fontAlgn="auto" latinLnBrk="0" hangingPunct="0">
                <a:lnSpc>
                  <a:spcPct val="100000"/>
                </a:lnSpc>
                <a:spcBef>
                  <a:spcPts val="700"/>
                </a:spcBef>
                <a:spcAft>
                  <a:spcPts val="0"/>
                </a:spcAft>
                <a:buClrTx/>
                <a:buSzTx/>
                <a:buFontTx/>
                <a:buNone/>
                <a:tabLst/>
                <a:defRPr b="1">
                  <a:latin typeface="Tahoma"/>
                  <a:ea typeface="Tahoma"/>
                  <a:cs typeface="Tahoma"/>
                  <a:sym typeface="Tahoma"/>
                </a:defRPr>
              </a:pPr>
              <a:r>
                <a:rPr kumimoji="0" sz="4000" b="1" i="0" u="none" strike="noStrike" kern="0" cap="none" spc="0" normalizeH="0" baseline="0" noProof="0">
                  <a:ln>
                    <a:noFill/>
                  </a:ln>
                  <a:solidFill>
                    <a:srgbClr val="FFFFFF"/>
                  </a:solidFill>
                  <a:effectLst/>
                  <a:uLnTx/>
                  <a:uFillTx/>
                  <a:latin typeface="Arial" panose="020B0604020202020204" pitchFamily="34" charset="0"/>
                  <a:ea typeface="Tahoma"/>
                  <a:cs typeface="Arial" panose="020B0604020202020204" pitchFamily="34" charset="0"/>
                  <a:sym typeface="ＭＳ Ｐゴシック"/>
                </a:rPr>
                <a:t>ذهب</a:t>
              </a:r>
            </a:p>
          </p:txBody>
        </p:sp>
      </p:grpSp>
      <p:grpSp>
        <p:nvGrpSpPr>
          <p:cNvPr id="12265" name="Rectangle 7"/>
          <p:cNvGrpSpPr/>
          <p:nvPr/>
        </p:nvGrpSpPr>
        <p:grpSpPr>
          <a:xfrm>
            <a:off x="5978151" y="1905000"/>
            <a:ext cx="707884" cy="3352800"/>
            <a:chOff x="-41648" y="0"/>
            <a:chExt cx="707882" cy="3352800"/>
          </a:xfrm>
          <a:solidFill>
            <a:schemeClr val="accent4"/>
          </a:solidFill>
        </p:grpSpPr>
        <p:sp>
          <p:nvSpPr>
            <p:cNvPr id="12263" name="Rectangle"/>
            <p:cNvSpPr/>
            <p:nvPr/>
          </p:nvSpPr>
          <p:spPr>
            <a:xfrm rot="16200000">
              <a:off x="-1371600" y="1371600"/>
              <a:ext cx="3352800" cy="609600"/>
            </a:xfrm>
            <a:prstGeom prst="rect">
              <a:avLst/>
            </a:prstGeom>
            <a:grpFill/>
            <a:ln w="9525" cap="flat">
              <a:solidFill>
                <a:srgbClr val="000000"/>
              </a:solidFill>
              <a:prstDash val="solid"/>
              <a:round/>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500"/>
                </a:spcBef>
                <a:spcAft>
                  <a:spcPts val="0"/>
                </a:spcAft>
                <a:buClrTx/>
                <a:buSzTx/>
                <a:buFontTx/>
                <a:buNone/>
                <a:tabLst/>
                <a:defRPr sz="3200">
                  <a:latin typeface="Tahoma"/>
                  <a:ea typeface="Tahoma"/>
                  <a:cs typeface="Tahoma"/>
                  <a:sym typeface="Tahoma"/>
                </a:defRPr>
              </a:pPr>
              <a:endParaRPr kumimoji="0" sz="4000" b="1" i="0" u="none" strike="noStrike" kern="0" cap="none" spc="0" normalizeH="0" baseline="0" noProof="0">
                <a:ln>
                  <a:noFill/>
                </a:ln>
                <a:solidFill>
                  <a:srgbClr val="FFFFFF"/>
                </a:solidFill>
                <a:effectLst/>
                <a:uLnTx/>
                <a:uFillTx/>
                <a:latin typeface="Arial" panose="020B0604020202020204" pitchFamily="34" charset="0"/>
                <a:ea typeface="Tahoma"/>
                <a:cs typeface="Arial" panose="020B0604020202020204" pitchFamily="34" charset="0"/>
                <a:sym typeface="Tahoma"/>
              </a:endParaRPr>
            </a:p>
          </p:txBody>
        </p:sp>
        <p:sp>
          <p:nvSpPr>
            <p:cNvPr id="12264" name="حجارة كريمة"/>
            <p:cNvSpPr txBox="1"/>
            <p:nvPr/>
          </p:nvSpPr>
          <p:spPr>
            <a:xfrm rot="16200000">
              <a:off x="-1313625" y="1322460"/>
              <a:ext cx="3251836" cy="707882"/>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rtl="1">
                <a:spcBef>
                  <a:spcPts val="700"/>
                </a:spcBef>
                <a:defRPr sz="3200" b="0">
                  <a:latin typeface="ＭＳ Ｐゴシック"/>
                  <a:ea typeface="ＭＳ Ｐゴシック"/>
                  <a:cs typeface="ＭＳ Ｐゴシック"/>
                  <a:sym typeface="ＭＳ Ｐゴシック"/>
                </a:defRPr>
              </a:lvl1pPr>
            </a:lstStyle>
            <a:p>
              <a:pPr marL="0" marR="0" lvl="0" indent="0" algn="ctr" defTabSz="914400" rtl="1" eaLnBrk="1" fontAlgn="auto" latinLnBrk="0" hangingPunct="0">
                <a:lnSpc>
                  <a:spcPct val="100000"/>
                </a:lnSpc>
                <a:spcBef>
                  <a:spcPts val="700"/>
                </a:spcBef>
                <a:spcAft>
                  <a:spcPts val="0"/>
                </a:spcAft>
                <a:buClrTx/>
                <a:buSzTx/>
                <a:buFontTx/>
                <a:buNone/>
                <a:tabLst/>
                <a:defRPr b="1">
                  <a:latin typeface="Tahoma"/>
                  <a:ea typeface="Tahoma"/>
                  <a:cs typeface="Tahoma"/>
                  <a:sym typeface="Tahoma"/>
                </a:defRPr>
              </a:pPr>
              <a:r>
                <a:rPr kumimoji="0" sz="4000" b="1" i="0" u="none" strike="noStrike" kern="0" cap="none" spc="0" normalizeH="0" baseline="0" noProof="0">
                  <a:ln>
                    <a:noFill/>
                  </a:ln>
                  <a:solidFill>
                    <a:srgbClr val="FFFFFF"/>
                  </a:solidFill>
                  <a:effectLst/>
                  <a:uLnTx/>
                  <a:uFillTx/>
                  <a:latin typeface="Arial" panose="020B0604020202020204" pitchFamily="34" charset="0"/>
                  <a:ea typeface="Tahoma"/>
                  <a:cs typeface="Arial" panose="020B0604020202020204" pitchFamily="34" charset="0"/>
                  <a:sym typeface="ＭＳ Ｐゴシック"/>
                </a:rPr>
                <a:t>حجارة كريمة</a:t>
              </a:r>
            </a:p>
          </p:txBody>
        </p:sp>
      </p:grpSp>
      <p:grpSp>
        <p:nvGrpSpPr>
          <p:cNvPr id="12268" name="Rectangle 8"/>
          <p:cNvGrpSpPr/>
          <p:nvPr/>
        </p:nvGrpSpPr>
        <p:grpSpPr>
          <a:xfrm>
            <a:off x="3834583" y="1295400"/>
            <a:ext cx="707884" cy="3962400"/>
            <a:chOff x="-51616" y="0"/>
            <a:chExt cx="707882" cy="3962400"/>
          </a:xfrm>
          <a:solidFill>
            <a:schemeClr val="accent4"/>
          </a:solidFill>
        </p:grpSpPr>
        <p:sp>
          <p:nvSpPr>
            <p:cNvPr id="12266" name="Rectangle"/>
            <p:cNvSpPr/>
            <p:nvPr/>
          </p:nvSpPr>
          <p:spPr>
            <a:xfrm rot="16200000">
              <a:off x="-1676400" y="1676400"/>
              <a:ext cx="3962400" cy="609600"/>
            </a:xfrm>
            <a:prstGeom prst="rect">
              <a:avLst/>
            </a:prstGeom>
            <a:grpFill/>
            <a:ln w="9525" cap="flat">
              <a:solidFill>
                <a:srgbClr val="000000"/>
              </a:solidFill>
              <a:prstDash val="solid"/>
              <a:round/>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500"/>
                </a:spcBef>
                <a:spcAft>
                  <a:spcPts val="0"/>
                </a:spcAft>
                <a:buClrTx/>
                <a:buSzTx/>
                <a:buFontTx/>
                <a:buNone/>
                <a:tabLst/>
                <a:defRPr sz="3200">
                  <a:latin typeface="Tahoma"/>
                  <a:ea typeface="Tahoma"/>
                  <a:cs typeface="Tahoma"/>
                  <a:sym typeface="Tahoma"/>
                </a:defRPr>
              </a:pPr>
              <a:endParaRPr kumimoji="0" sz="4000" b="1" i="0" u="none" strike="noStrike" kern="0" cap="none" spc="0" normalizeH="0" baseline="0" noProof="0">
                <a:ln>
                  <a:noFill/>
                </a:ln>
                <a:solidFill>
                  <a:srgbClr val="FFFFFF"/>
                </a:solidFill>
                <a:effectLst/>
                <a:uLnTx/>
                <a:uFillTx/>
                <a:latin typeface="Arial" panose="020B0604020202020204" pitchFamily="34" charset="0"/>
                <a:ea typeface="Tahoma"/>
                <a:cs typeface="Arial" panose="020B0604020202020204" pitchFamily="34" charset="0"/>
                <a:sym typeface="Tahoma"/>
              </a:endParaRPr>
            </a:p>
          </p:txBody>
        </p:sp>
        <p:sp>
          <p:nvSpPr>
            <p:cNvPr id="12267" name="فضة"/>
            <p:cNvSpPr txBox="1"/>
            <p:nvPr/>
          </p:nvSpPr>
          <p:spPr>
            <a:xfrm rot="16200000">
              <a:off x="-1628393" y="1627260"/>
              <a:ext cx="3861435" cy="707882"/>
            </a:xfrm>
            <a:prstGeom prst="rect">
              <a:avLst/>
            </a:prstGeom>
            <a:grp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lvl1pPr rtl="1">
                <a:spcBef>
                  <a:spcPts val="700"/>
                </a:spcBef>
                <a:defRPr sz="3200" b="0">
                  <a:latin typeface="ＭＳ Ｐゴシック"/>
                  <a:ea typeface="ＭＳ Ｐゴシック"/>
                  <a:cs typeface="ＭＳ Ｐゴシック"/>
                  <a:sym typeface="ＭＳ Ｐゴシック"/>
                </a:defRPr>
              </a:lvl1pPr>
            </a:lstStyle>
            <a:p>
              <a:pPr marL="0" marR="0" lvl="0" indent="0" algn="ctr" defTabSz="914400" rtl="1" eaLnBrk="1" fontAlgn="auto" latinLnBrk="0" hangingPunct="0">
                <a:lnSpc>
                  <a:spcPct val="100000"/>
                </a:lnSpc>
                <a:spcBef>
                  <a:spcPts val="700"/>
                </a:spcBef>
                <a:spcAft>
                  <a:spcPts val="0"/>
                </a:spcAft>
                <a:buClrTx/>
                <a:buSzTx/>
                <a:buFontTx/>
                <a:buNone/>
                <a:tabLst/>
                <a:defRPr b="1">
                  <a:latin typeface="Tahoma"/>
                  <a:ea typeface="Tahoma"/>
                  <a:cs typeface="Tahoma"/>
                  <a:sym typeface="Tahoma"/>
                </a:defRPr>
              </a:pPr>
              <a:r>
                <a:rPr kumimoji="0" sz="4000" b="1" i="0" u="none" strike="noStrike" kern="0" cap="none" spc="0" normalizeH="0" baseline="0" noProof="0">
                  <a:ln>
                    <a:noFill/>
                  </a:ln>
                  <a:solidFill>
                    <a:srgbClr val="FFFFFF"/>
                  </a:solidFill>
                  <a:effectLst/>
                  <a:uLnTx/>
                  <a:uFillTx/>
                  <a:latin typeface="Arial" panose="020B0604020202020204" pitchFamily="34" charset="0"/>
                  <a:ea typeface="Tahoma"/>
                  <a:cs typeface="Arial" panose="020B0604020202020204" pitchFamily="34" charset="0"/>
                  <a:sym typeface="ＭＳ Ｐゴシック"/>
                </a:rPr>
                <a:t>فضة</a:t>
              </a:r>
            </a:p>
          </p:txBody>
        </p:sp>
      </p:grpSp>
      <p:grpSp>
        <p:nvGrpSpPr>
          <p:cNvPr id="12271" name="Group 9"/>
          <p:cNvGrpSpPr/>
          <p:nvPr/>
        </p:nvGrpSpPr>
        <p:grpSpPr>
          <a:xfrm>
            <a:off x="1160521" y="796563"/>
            <a:ext cx="6134934" cy="1912074"/>
            <a:chOff x="0" y="0"/>
            <a:chExt cx="6134933" cy="1912072"/>
          </a:xfrm>
          <a:blipFill>
            <a:blip r:embed="rId5"/>
            <a:tile tx="0" ty="0" sx="100000" sy="100000" flip="none" algn="tl"/>
          </a:blipFill>
        </p:grpSpPr>
        <p:sp>
          <p:nvSpPr>
            <p:cNvPr id="12269" name="Rectangle 10"/>
            <p:cNvSpPr/>
            <p:nvPr/>
          </p:nvSpPr>
          <p:spPr>
            <a:xfrm rot="20189824">
              <a:off x="-17522" y="651236"/>
              <a:ext cx="3352801" cy="609601"/>
            </a:xfrm>
            <a:prstGeom prst="rect">
              <a:avLst/>
            </a:prstGeom>
            <a:grp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500"/>
                </a:spcBef>
                <a:spcAft>
                  <a:spcPts val="0"/>
                </a:spcAft>
                <a:buClrTx/>
                <a:buSzTx/>
                <a:buFontTx/>
                <a:buNone/>
                <a:tabLst/>
                <a:defRPr sz="2800">
                  <a:solidFill>
                    <a:srgbClr val="8F8F8F">
                      <a:lumOff val="44000"/>
                    </a:srgbClr>
                  </a:solidFill>
                  <a:latin typeface="Tahoma"/>
                  <a:ea typeface="Tahoma"/>
                  <a:cs typeface="Tahoma"/>
                  <a:sym typeface="Tahoma"/>
                </a:defRPr>
              </a:pPr>
              <a:endParaRPr kumimoji="0" sz="2800" b="1" i="0" u="none" strike="noStrike" kern="0" cap="none" spc="0" normalizeH="0" baseline="0" noProof="0">
                <a:ln>
                  <a:noFill/>
                </a:ln>
                <a:solidFill>
                  <a:srgbClr val="8F8F8F">
                    <a:lumOff val="44000"/>
                  </a:srgbClr>
                </a:solidFill>
                <a:effectLst/>
                <a:uLnTx/>
                <a:uFillTx/>
                <a:latin typeface="Arial" panose="020B0604020202020204" pitchFamily="34" charset="0"/>
                <a:ea typeface="Tahoma"/>
                <a:cs typeface="Arial" panose="020B0604020202020204" pitchFamily="34" charset="0"/>
                <a:sym typeface="Tahoma"/>
              </a:endParaRPr>
            </a:p>
          </p:txBody>
        </p:sp>
        <p:sp>
          <p:nvSpPr>
            <p:cNvPr id="12270" name="Rectangle 11"/>
            <p:cNvSpPr/>
            <p:nvPr/>
          </p:nvSpPr>
          <p:spPr>
            <a:xfrm rot="1429592">
              <a:off x="2801878" y="651236"/>
              <a:ext cx="3352801" cy="609601"/>
            </a:xfrm>
            <a:prstGeom prst="rect">
              <a:avLst/>
            </a:prstGeom>
            <a:grp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500"/>
                </a:spcBef>
                <a:spcAft>
                  <a:spcPts val="0"/>
                </a:spcAft>
                <a:buClrTx/>
                <a:buSzTx/>
                <a:buFontTx/>
                <a:buNone/>
                <a:tabLst/>
                <a:defRPr sz="2800">
                  <a:solidFill>
                    <a:srgbClr val="8F8F8F">
                      <a:lumOff val="44000"/>
                    </a:srgbClr>
                  </a:solidFill>
                  <a:latin typeface="Tahoma"/>
                  <a:ea typeface="Tahoma"/>
                  <a:cs typeface="Tahoma"/>
                  <a:sym typeface="Tahoma"/>
                </a:defRPr>
              </a:pPr>
              <a:endParaRPr kumimoji="0" sz="2800" b="1" i="0" u="none" strike="noStrike" kern="0" cap="none" spc="0" normalizeH="0" baseline="0" noProof="0">
                <a:ln>
                  <a:noFill/>
                </a:ln>
                <a:solidFill>
                  <a:srgbClr val="8F8F8F">
                    <a:lumOff val="44000"/>
                  </a:srgbClr>
                </a:solidFill>
                <a:effectLst/>
                <a:uLnTx/>
                <a:uFillTx/>
                <a:latin typeface="Arial" panose="020B0604020202020204" pitchFamily="34" charset="0"/>
                <a:ea typeface="Tahoma"/>
                <a:cs typeface="Arial" panose="020B0604020202020204" pitchFamily="34" charset="0"/>
                <a:sym typeface="Tahoma"/>
              </a:endParaRPr>
            </a:p>
          </p:txBody>
        </p:sp>
      </p:grpSp>
      <p:sp>
        <p:nvSpPr>
          <p:cNvPr id="12272" name="Text Box 13"/>
          <p:cNvSpPr txBox="1"/>
          <p:nvPr/>
        </p:nvSpPr>
        <p:spPr>
          <a:xfrm>
            <a:off x="1417319" y="6553200"/>
            <a:ext cx="4896531" cy="3077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marL="0" marR="0" lvl="0" indent="0" algn="l" defTabSz="914400" rtl="1" eaLnBrk="1" fontAlgn="auto" latinLnBrk="0" hangingPunct="0">
              <a:lnSpc>
                <a:spcPct val="100000"/>
              </a:lnSpc>
              <a:spcBef>
                <a:spcPts val="0"/>
              </a:spcBef>
              <a:spcAft>
                <a:spcPts val="0"/>
              </a:spcAft>
              <a:buClrTx/>
              <a:buSzTx/>
              <a:buFontTx/>
              <a:buNone/>
              <a:tabLst/>
              <a:defRPr sz="1400" b="0">
                <a:latin typeface="Tahoma"/>
                <a:ea typeface="Tahoma"/>
                <a:cs typeface="Tahoma"/>
                <a:sym typeface="Tahoma"/>
              </a:defRPr>
            </a:pPr>
            <a:r>
              <a:rPr kumimoji="0" sz="1400" b="0" i="0" u="none" strike="noStrike" kern="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مقتبسة</a:t>
            </a:r>
            <a:r>
              <a:rPr kumimoji="0"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 </a:t>
            </a:r>
            <a:r>
              <a:rPr kumimoji="0" sz="1400" b="0" i="0" u="none" strike="noStrike" kern="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من</a:t>
            </a:r>
            <a:r>
              <a:rPr kumimoji="0"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 </a:t>
            </a:r>
            <a:r>
              <a:rPr kumimoji="0" sz="1400" b="0" i="0" u="none" strike="noStrike" kern="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تشارلز</a:t>
            </a:r>
            <a:r>
              <a:rPr kumimoji="0"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 </a:t>
            </a:r>
            <a:r>
              <a:rPr kumimoji="0" sz="1400" b="0" i="0" u="none" strike="noStrike" kern="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سويندول</a:t>
            </a:r>
            <a:r>
              <a:rPr kumimoji="0"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 </a:t>
            </a:r>
            <a:r>
              <a:rPr kumimoji="0" lang="ar-JO" sz="1400" b="0" i="0" u="none" strike="noStrike" kern="0" cap="none" spc="0" normalizeH="0" baseline="0" noProof="0" dirty="0">
                <a:ln>
                  <a:noFill/>
                </a:ln>
                <a:solidFill>
                  <a:srgbClr val="000000"/>
                </a:solidFill>
                <a:effectLst/>
                <a:uLnTx/>
                <a:uFillTx/>
                <a:latin typeface="Arial" panose="020B0604020202020204" pitchFamily="34" charset="0"/>
                <a:ea typeface="Tahoma"/>
                <a:cs typeface="Arial" panose="020B0604020202020204" pitchFamily="34" charset="0"/>
                <a:sym typeface="Tahoma"/>
              </a:rPr>
              <a:t>(</a:t>
            </a:r>
            <a:r>
              <a:rPr kumimoji="0" sz="1400" b="0" i="0" u="none" strike="noStrike" kern="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دليل</a:t>
            </a:r>
            <a:r>
              <a:rPr kumimoji="0"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 </a:t>
            </a:r>
            <a:r>
              <a:rPr kumimoji="0" sz="1400" b="0" i="0" u="none" strike="noStrike" kern="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دراسة</a:t>
            </a:r>
            <a:r>
              <a:rPr kumimoji="0"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 </a:t>
            </a:r>
            <a:r>
              <a:rPr kumimoji="0" sz="1400" b="0" i="0" u="none" strike="noStrike" kern="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المواهب</a:t>
            </a:r>
            <a:r>
              <a:rPr kumimoji="0"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 </a:t>
            </a:r>
            <a:r>
              <a:rPr kumimoji="0" sz="1400" b="0" i="0" u="none" strike="noStrike" kern="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الروحية</a:t>
            </a:r>
            <a:r>
              <a:rPr kumimoji="0" sz="1400" b="0" i="0" u="none" strike="noStrike" kern="0" cap="none" spc="0" normalizeH="0" baseline="0" noProof="0" dirty="0">
                <a:ln>
                  <a:noFill/>
                </a:ln>
                <a:solidFill>
                  <a:srgbClr val="000000"/>
                </a:solidFill>
                <a:effectLst/>
                <a:uLnTx/>
                <a:uFillTx/>
                <a:latin typeface="Arial" panose="020B0604020202020204" pitchFamily="34" charset="0"/>
                <a:ea typeface="Tahoma"/>
                <a:cs typeface="Arial" panose="020B0604020202020204" pitchFamily="34" charset="0"/>
                <a:sym typeface="Tahoma"/>
              </a:rPr>
              <a:t>) (</a:t>
            </a:r>
            <a:r>
              <a:rPr kumimoji="0" sz="1400" b="0" i="0" u="none" strike="noStrike" kern="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آي</a:t>
            </a:r>
            <a:r>
              <a:rPr kumimoji="0"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 </a:t>
            </a:r>
            <a:r>
              <a:rPr kumimoji="0" sz="1400" b="0" i="0" u="none" strike="noStrike" kern="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إف</a:t>
            </a:r>
            <a:r>
              <a:rPr kumimoji="0"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 </a:t>
            </a:r>
            <a:r>
              <a:rPr kumimoji="0" sz="1400" b="0" i="0" u="none" strike="noStrike" kern="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إل</a:t>
            </a:r>
            <a:r>
              <a:rPr kumimoji="0"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 </a:t>
            </a:r>
            <a:r>
              <a:rPr kumimoji="0" sz="1400" b="0" i="0" u="none" strike="noStrike" kern="0" cap="none" spc="0" normalizeH="0" baseline="0" noProof="0" dirty="0">
                <a:ln>
                  <a:noFill/>
                </a:ln>
                <a:solidFill>
                  <a:srgbClr val="000000"/>
                </a:solidFill>
                <a:effectLst/>
                <a:uLnTx/>
                <a:uFillTx/>
                <a:latin typeface="Arial" panose="020B0604020202020204" pitchFamily="34" charset="0"/>
                <a:ea typeface="Tahoma"/>
                <a:cs typeface="Arial" panose="020B0604020202020204" pitchFamily="34" charset="0"/>
                <a:sym typeface="Tahoma"/>
              </a:rPr>
              <a:t>1983)</a:t>
            </a:r>
            <a:r>
              <a:rPr kumimoji="0"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ＭＳ Ｐゴシック"/>
              </a:rPr>
              <a:t>، </a:t>
            </a:r>
            <a:r>
              <a:rPr kumimoji="0" sz="1400" b="0" i="0" u="none" strike="noStrike" kern="0" cap="none" spc="0" normalizeH="0" baseline="0" noProof="0" dirty="0">
                <a:ln>
                  <a:noFill/>
                </a:ln>
                <a:solidFill>
                  <a:srgbClr val="000000"/>
                </a:solidFill>
                <a:effectLst/>
                <a:uLnTx/>
                <a:uFillTx/>
                <a:latin typeface="Arial" panose="020B0604020202020204" pitchFamily="34" charset="0"/>
                <a:ea typeface="Tahoma"/>
                <a:cs typeface="Arial" panose="020B0604020202020204" pitchFamily="34" charset="0"/>
                <a:sym typeface="Tahoma"/>
              </a:rPr>
              <a:t>7</a:t>
            </a:r>
          </a:p>
        </p:txBody>
      </p:sp>
      <p:grpSp>
        <p:nvGrpSpPr>
          <p:cNvPr id="12275" name="Rectangle 5"/>
          <p:cNvGrpSpPr/>
          <p:nvPr/>
        </p:nvGrpSpPr>
        <p:grpSpPr>
          <a:xfrm>
            <a:off x="457200" y="5181599"/>
            <a:ext cx="8229600" cy="609601"/>
            <a:chOff x="0" y="0"/>
            <a:chExt cx="8229600" cy="609600"/>
          </a:xfrm>
        </p:grpSpPr>
        <p:sp>
          <p:nvSpPr>
            <p:cNvPr id="12273" name="Rectangle"/>
            <p:cNvSpPr/>
            <p:nvPr/>
          </p:nvSpPr>
          <p:spPr>
            <a:xfrm>
              <a:off x="0" y="0"/>
              <a:ext cx="8229600" cy="609600"/>
            </a:xfrm>
            <a:prstGeom prst="rect">
              <a:avLst/>
            </a:prstGeom>
            <a:solidFill>
              <a:srgbClr val="000000"/>
            </a:solidFill>
            <a:ln w="12700" cap="flat">
              <a:noFill/>
              <a:miter lim="400000"/>
            </a:ln>
            <a:effectLst/>
          </p:spPr>
          <p:txBody>
            <a:bodyPr wrap="square" lIns="45719" tIns="45719" rIns="45719" bIns="45719" numCol="1" anchor="t">
              <a:noAutofit/>
            </a:bodyPr>
            <a:lstStyle/>
            <a:p>
              <a:pPr marL="0" marR="0" lvl="0" indent="0" algn="ctr" defTabSz="914400" rtl="0" eaLnBrk="1" fontAlgn="auto" latinLnBrk="0" hangingPunct="0">
                <a:lnSpc>
                  <a:spcPct val="100000"/>
                </a:lnSpc>
                <a:spcBef>
                  <a:spcPts val="500"/>
                </a:spcBef>
                <a:spcAft>
                  <a:spcPts val="0"/>
                </a:spcAft>
                <a:buClrTx/>
                <a:buSzTx/>
                <a:buFontTx/>
                <a:buNone/>
                <a:tabLst/>
                <a:defRPr sz="2800">
                  <a:solidFill>
                    <a:srgbClr val="8F8F8F">
                      <a:lumOff val="44000"/>
                    </a:srgbClr>
                  </a:solidFill>
                  <a:latin typeface="Tahoma"/>
                  <a:ea typeface="Tahoma"/>
                  <a:cs typeface="Tahoma"/>
                  <a:sym typeface="Tahoma"/>
                </a:defRPr>
              </a:pPr>
              <a:endParaRPr kumimoji="0" sz="2800" b="0" i="0" u="none" strike="noStrike" kern="0" cap="none" spc="0" normalizeH="0" baseline="0" noProof="0">
                <a:ln>
                  <a:noFill/>
                </a:ln>
                <a:solidFill>
                  <a:srgbClr val="8F8F8F">
                    <a:lumOff val="44000"/>
                  </a:srgbClr>
                </a:solidFill>
                <a:effectLst/>
                <a:uLnTx/>
                <a:uFillTx/>
                <a:latin typeface="Arial" panose="020B0604020202020204" pitchFamily="34" charset="0"/>
                <a:ea typeface="Tahoma"/>
                <a:cs typeface="Arial" panose="020B0604020202020204" pitchFamily="34" charset="0"/>
                <a:sym typeface="Tahoma"/>
              </a:endParaRPr>
            </a:p>
          </p:txBody>
        </p:sp>
        <p:sp>
          <p:nvSpPr>
            <p:cNvPr id="12274" name="الأساس : الرسل و الأنبياء (أف 2: 20)"/>
            <p:cNvSpPr txBox="1"/>
            <p:nvPr/>
          </p:nvSpPr>
          <p:spPr>
            <a:xfrm>
              <a:off x="45719" y="0"/>
              <a:ext cx="8138161" cy="523217"/>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spAutoFit/>
            </a:bodyPr>
            <a:lstStyle/>
            <a:p>
              <a:pPr marL="0" marR="0" lvl="0" indent="0" algn="ctr" defTabSz="914400" rtl="1" eaLnBrk="1" fontAlgn="auto" latinLnBrk="0" hangingPunct="0">
                <a:lnSpc>
                  <a:spcPct val="100000"/>
                </a:lnSpc>
                <a:spcBef>
                  <a:spcPts val="600"/>
                </a:spcBef>
                <a:spcAft>
                  <a:spcPts val="0"/>
                </a:spcAft>
                <a:buClrTx/>
                <a:buSzTx/>
                <a:buFontTx/>
                <a:buNone/>
                <a:tabLst/>
                <a:defRPr sz="2800">
                  <a:solidFill>
                    <a:srgbClr val="8F8F8F">
                      <a:lumOff val="44000"/>
                    </a:srgbClr>
                  </a:solidFill>
                  <a:latin typeface="Tahoma"/>
                  <a:ea typeface="Tahoma"/>
                  <a:cs typeface="Tahoma"/>
                  <a:sym typeface="Tahoma"/>
                </a:defRPr>
              </a:pPr>
              <a:r>
                <a:rPr kumimoji="0" sz="2800" b="1" i="0" u="none" strike="noStrike" kern="0" cap="none" spc="0" normalizeH="0" baseline="0" noProof="0" dirty="0" err="1">
                  <a:ln>
                    <a:noFill/>
                  </a:ln>
                  <a:solidFill>
                    <a:srgbClr val="8F8F8F">
                      <a:lumOff val="44000"/>
                    </a:srgbClr>
                  </a:solidFill>
                  <a:effectLst/>
                  <a:uLnTx/>
                  <a:uFillTx/>
                  <a:latin typeface="Arial" panose="020B0604020202020204" pitchFamily="34" charset="0"/>
                  <a:ea typeface="ＭＳ Ｐゴシック"/>
                  <a:cs typeface="Arial" panose="020B0604020202020204" pitchFamily="34" charset="0"/>
                  <a:sym typeface="ＭＳ Ｐゴシック"/>
                </a:rPr>
                <a:t>الأساس</a:t>
              </a:r>
              <a:r>
                <a:rPr kumimoji="0" sz="2800" b="1" i="0" u="none" strike="noStrike" kern="0" cap="none" spc="0" normalizeH="0" baseline="0" noProof="0" dirty="0">
                  <a:ln>
                    <a:noFill/>
                  </a:ln>
                  <a:solidFill>
                    <a:srgbClr val="8F8F8F">
                      <a:lumOff val="44000"/>
                    </a:srgbClr>
                  </a:solidFill>
                  <a:effectLst/>
                  <a:uLnTx/>
                  <a:uFillTx/>
                  <a:latin typeface="Arial" panose="020B0604020202020204" pitchFamily="34" charset="0"/>
                  <a:ea typeface="ＭＳ Ｐゴシック"/>
                  <a:cs typeface="Arial" panose="020B0604020202020204" pitchFamily="34" charset="0"/>
                  <a:sym typeface="ＭＳ Ｐゴシック"/>
                </a:rPr>
                <a:t> </a:t>
              </a:r>
              <a:r>
                <a:rPr kumimoji="0" sz="2800" b="1" i="0" u="none" strike="noStrike" kern="0" cap="none" spc="0" normalizeH="0" baseline="0" noProof="0" dirty="0">
                  <a:ln>
                    <a:noFill/>
                  </a:ln>
                  <a:solidFill>
                    <a:srgbClr val="8F8F8F">
                      <a:lumOff val="44000"/>
                    </a:srgbClr>
                  </a:solidFill>
                  <a:effectLst/>
                  <a:uLnTx/>
                  <a:uFillTx/>
                  <a:latin typeface="Arial" panose="020B0604020202020204" pitchFamily="34" charset="0"/>
                  <a:ea typeface="Tahoma"/>
                  <a:cs typeface="Arial" panose="020B0604020202020204" pitchFamily="34" charset="0"/>
                  <a:sym typeface="Tahoma"/>
                </a:rPr>
                <a:t>: </a:t>
              </a:r>
              <a:r>
                <a:rPr kumimoji="0" sz="2800" b="1" i="0" u="none" strike="noStrike" kern="0" cap="none" spc="0" normalizeH="0" baseline="0" noProof="0" dirty="0" err="1">
                  <a:ln>
                    <a:noFill/>
                  </a:ln>
                  <a:solidFill>
                    <a:srgbClr val="8F8F8F">
                      <a:lumOff val="44000"/>
                    </a:srgbClr>
                  </a:solidFill>
                  <a:effectLst/>
                  <a:uLnTx/>
                  <a:uFillTx/>
                  <a:latin typeface="Arial" panose="020B0604020202020204" pitchFamily="34" charset="0"/>
                  <a:ea typeface="ＭＳ Ｐゴシック"/>
                  <a:cs typeface="Arial" panose="020B0604020202020204" pitchFamily="34" charset="0"/>
                  <a:sym typeface="ＭＳ Ｐゴシック"/>
                </a:rPr>
                <a:t>الرسل</a:t>
              </a:r>
              <a:r>
                <a:rPr kumimoji="0" sz="2800" b="1" i="0" u="none" strike="noStrike" kern="0" cap="none" spc="0" normalizeH="0" baseline="0" noProof="0" dirty="0">
                  <a:ln>
                    <a:noFill/>
                  </a:ln>
                  <a:solidFill>
                    <a:srgbClr val="8F8F8F">
                      <a:lumOff val="44000"/>
                    </a:srgbClr>
                  </a:solidFill>
                  <a:effectLst/>
                  <a:uLnTx/>
                  <a:uFillTx/>
                  <a:latin typeface="Arial" panose="020B0604020202020204" pitchFamily="34" charset="0"/>
                  <a:ea typeface="ＭＳ Ｐゴシック"/>
                  <a:cs typeface="Arial" panose="020B0604020202020204" pitchFamily="34" charset="0"/>
                  <a:sym typeface="ＭＳ Ｐゴシック"/>
                </a:rPr>
                <a:t> </a:t>
              </a:r>
              <a:r>
                <a:rPr kumimoji="0" sz="2800" b="1" i="0" u="none" strike="noStrike" kern="0" cap="none" spc="0" normalizeH="0" baseline="0" noProof="0" dirty="0" err="1">
                  <a:ln>
                    <a:noFill/>
                  </a:ln>
                  <a:solidFill>
                    <a:srgbClr val="8F8F8F">
                      <a:lumOff val="44000"/>
                    </a:srgbClr>
                  </a:solidFill>
                  <a:effectLst/>
                  <a:uLnTx/>
                  <a:uFillTx/>
                  <a:latin typeface="Arial" panose="020B0604020202020204" pitchFamily="34" charset="0"/>
                  <a:ea typeface="ＭＳ Ｐゴシック"/>
                  <a:cs typeface="Arial" panose="020B0604020202020204" pitchFamily="34" charset="0"/>
                  <a:sym typeface="ＭＳ Ｐゴシック"/>
                </a:rPr>
                <a:t>والأنبياء</a:t>
              </a:r>
              <a:r>
                <a:rPr kumimoji="0" lang="en-US" sz="2800" b="1" i="0" u="none" strike="noStrike" kern="0" cap="none" spc="0" normalizeH="0" baseline="0" noProof="0" dirty="0">
                  <a:ln>
                    <a:noFill/>
                  </a:ln>
                  <a:solidFill>
                    <a:srgbClr val="8F8F8F">
                      <a:lumOff val="44000"/>
                    </a:srgbClr>
                  </a:solidFill>
                  <a:effectLst/>
                  <a:uLnTx/>
                  <a:uFillTx/>
                  <a:latin typeface="Arial" panose="020B0604020202020204" pitchFamily="34" charset="0"/>
                  <a:ea typeface="ＭＳ Ｐゴシック"/>
                  <a:cs typeface="Arial" panose="020B0604020202020204" pitchFamily="34" charset="0"/>
                  <a:sym typeface="ＭＳ Ｐゴシック"/>
                </a:rPr>
                <a:t> </a:t>
              </a:r>
              <a:r>
                <a:rPr kumimoji="0" lang="ar-JO" sz="2800" b="1" i="0" u="none" strike="noStrike" kern="0" cap="none" spc="0" normalizeH="0" baseline="0" noProof="0" dirty="0">
                  <a:ln>
                    <a:noFill/>
                  </a:ln>
                  <a:solidFill>
                    <a:srgbClr val="8F8F8F">
                      <a:lumOff val="44000"/>
                    </a:srgbClr>
                  </a:solidFill>
                  <a:effectLst/>
                  <a:uLnTx/>
                  <a:uFillTx/>
                  <a:latin typeface="Arial" panose="020B0604020202020204" pitchFamily="34" charset="0"/>
                  <a:ea typeface="Tahoma"/>
                  <a:cs typeface="Arial" panose="020B0604020202020204" pitchFamily="34" charset="0"/>
                  <a:sym typeface="Tahoma"/>
                </a:rPr>
                <a:t>(أف 2: 20)</a:t>
              </a:r>
              <a:endParaRPr kumimoji="0" sz="2800" b="1" i="0" u="none" strike="noStrike" kern="0" cap="none" spc="0" normalizeH="0" baseline="0" noProof="0" dirty="0">
                <a:ln>
                  <a:noFill/>
                </a:ln>
                <a:solidFill>
                  <a:srgbClr val="8F8F8F">
                    <a:lumOff val="44000"/>
                  </a:srgbClr>
                </a:solidFill>
                <a:effectLst/>
                <a:uLnTx/>
                <a:uFillTx/>
                <a:latin typeface="Arial" panose="020B0604020202020204" pitchFamily="34" charset="0"/>
                <a:ea typeface="Tahoma"/>
                <a:cs typeface="Arial" panose="020B0604020202020204" pitchFamily="34" charset="0"/>
                <a:sym typeface="Tahoma"/>
              </a:endParaRPr>
            </a:p>
          </p:txBody>
        </p:sp>
      </p:grpSp>
    </p:spTree>
    <p:extLst>
      <p:ext uri="{BB962C8B-B14F-4D97-AF65-F5344CB8AC3E}">
        <p14:creationId xmlns:p14="http://schemas.microsoft.com/office/powerpoint/2010/main" val="4262460037"/>
      </p:ext>
    </p:extLst>
  </p:cSld>
  <p:clrMapOvr>
    <a:overrideClrMapping bg1="lt1" tx1="dk1" bg2="lt2" tx2="dk2" accent1="accent1" accent2="accent2" accent3="accent3" accent4="accent4" accent5="accent5" accent6="accent6" hlink="hlink" folHlink="folHlink"/>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9" fill="hold" grpId="0" nodeType="clickEffect">
                                  <p:stCondLst>
                                    <p:cond delay="0"/>
                                  </p:stCondLst>
                                  <p:iterate>
                                    <p:tmAbs val="0"/>
                                  </p:iterate>
                                  <p:childTnLst>
                                    <p:set>
                                      <p:cBhvr>
                                        <p:cTn id="6" fill="hold"/>
                                        <p:tgtEl>
                                          <p:spTgt spid="12275"/>
                                        </p:tgtEl>
                                        <p:attrNameLst>
                                          <p:attrName>style.visibility</p:attrName>
                                        </p:attrNameLst>
                                      </p:cBhvr>
                                      <p:to>
                                        <p:strVal val="visible"/>
                                      </p:to>
                                    </p:set>
                                    <p:anim calcmode="lin" valueType="num">
                                      <p:cBhvr>
                                        <p:cTn id="7" dur="1000" fill="hold"/>
                                        <p:tgtEl>
                                          <p:spTgt spid="12275"/>
                                        </p:tgtEl>
                                        <p:attrNameLst>
                                          <p:attrName>ppt_w</p:attrName>
                                        </p:attrNameLst>
                                      </p:cBhvr>
                                      <p:tavLst>
                                        <p:tav tm="0">
                                          <p:val>
                                            <p:fltVal val="0"/>
                                          </p:val>
                                        </p:tav>
                                        <p:tav tm="100000">
                                          <p:val>
                                            <p:strVal val="#ppt_w"/>
                                          </p:val>
                                        </p:tav>
                                      </p:tavLst>
                                    </p:anim>
                                    <p:anim calcmode="lin" valueType="num">
                                      <p:cBhvr>
                                        <p:cTn id="8" dur="1000" fill="hold"/>
                                        <p:tgtEl>
                                          <p:spTgt spid="12275"/>
                                        </p:tgtEl>
                                        <p:attrNameLst>
                                          <p:attrName>ppt_h</p:attrName>
                                        </p:attrNameLst>
                                      </p:cBhvr>
                                      <p:tavLst>
                                        <p:tav tm="0">
                                          <p:val>
                                            <p:fltVal val="0"/>
                                          </p:val>
                                        </p:tav>
                                        <p:tav tm="100000">
                                          <p:val>
                                            <p:strVal val="#ppt_h"/>
                                          </p:val>
                                        </p:tav>
                                      </p:tavLst>
                                    </p:anim>
                                    <p:anim calcmode="lin" valueType="num">
                                      <p:cBhvr>
                                        <p:cTn id="9" dur="1000" fill="hold"/>
                                        <p:tgtEl>
                                          <p:spTgt spid="1227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227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9" fill="hold" grpId="0" nodeType="clickEffect">
                                  <p:stCondLst>
                                    <p:cond delay="0"/>
                                  </p:stCondLst>
                                  <p:iterate>
                                    <p:tmAbs val="0"/>
                                  </p:iterate>
                                  <p:childTnLst>
                                    <p:set>
                                      <p:cBhvr>
                                        <p:cTn id="14" fill="hold"/>
                                        <p:tgtEl>
                                          <p:spTgt spid="12262"/>
                                        </p:tgtEl>
                                        <p:attrNameLst>
                                          <p:attrName>style.visibility</p:attrName>
                                        </p:attrNameLst>
                                      </p:cBhvr>
                                      <p:to>
                                        <p:strVal val="visible"/>
                                      </p:to>
                                    </p:set>
                                    <p:anim calcmode="lin" valueType="num">
                                      <p:cBhvr>
                                        <p:cTn id="15" dur="1000" fill="hold"/>
                                        <p:tgtEl>
                                          <p:spTgt spid="12262"/>
                                        </p:tgtEl>
                                        <p:attrNameLst>
                                          <p:attrName>ppt_w</p:attrName>
                                        </p:attrNameLst>
                                      </p:cBhvr>
                                      <p:tavLst>
                                        <p:tav tm="0">
                                          <p:val>
                                            <p:fltVal val="0"/>
                                          </p:val>
                                        </p:tav>
                                        <p:tav tm="100000">
                                          <p:val>
                                            <p:strVal val="#ppt_w"/>
                                          </p:val>
                                        </p:tav>
                                      </p:tavLst>
                                    </p:anim>
                                    <p:anim calcmode="lin" valueType="num">
                                      <p:cBhvr>
                                        <p:cTn id="16" dur="1000" fill="hold"/>
                                        <p:tgtEl>
                                          <p:spTgt spid="12262"/>
                                        </p:tgtEl>
                                        <p:attrNameLst>
                                          <p:attrName>ppt_h</p:attrName>
                                        </p:attrNameLst>
                                      </p:cBhvr>
                                      <p:tavLst>
                                        <p:tav tm="0">
                                          <p:val>
                                            <p:fltVal val="0"/>
                                          </p:val>
                                        </p:tav>
                                        <p:tav tm="100000">
                                          <p:val>
                                            <p:strVal val="#ppt_h"/>
                                          </p:val>
                                        </p:tav>
                                      </p:tavLst>
                                    </p:anim>
                                    <p:anim calcmode="lin" valueType="num">
                                      <p:cBhvr>
                                        <p:cTn id="17" dur="1000" fill="hold"/>
                                        <p:tgtEl>
                                          <p:spTgt spid="1226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226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9" fill="hold" grpId="0" nodeType="clickEffect">
                                  <p:stCondLst>
                                    <p:cond delay="0"/>
                                  </p:stCondLst>
                                  <p:iterate>
                                    <p:tmAbs val="0"/>
                                  </p:iterate>
                                  <p:childTnLst>
                                    <p:set>
                                      <p:cBhvr>
                                        <p:cTn id="22" fill="hold"/>
                                        <p:tgtEl>
                                          <p:spTgt spid="12268"/>
                                        </p:tgtEl>
                                        <p:attrNameLst>
                                          <p:attrName>style.visibility</p:attrName>
                                        </p:attrNameLst>
                                      </p:cBhvr>
                                      <p:to>
                                        <p:strVal val="visible"/>
                                      </p:to>
                                    </p:set>
                                    <p:anim calcmode="lin" valueType="num">
                                      <p:cBhvr>
                                        <p:cTn id="23" dur="1000" fill="hold"/>
                                        <p:tgtEl>
                                          <p:spTgt spid="12268"/>
                                        </p:tgtEl>
                                        <p:attrNameLst>
                                          <p:attrName>ppt_w</p:attrName>
                                        </p:attrNameLst>
                                      </p:cBhvr>
                                      <p:tavLst>
                                        <p:tav tm="0">
                                          <p:val>
                                            <p:fltVal val="0"/>
                                          </p:val>
                                        </p:tav>
                                        <p:tav tm="100000">
                                          <p:val>
                                            <p:strVal val="#ppt_w"/>
                                          </p:val>
                                        </p:tav>
                                      </p:tavLst>
                                    </p:anim>
                                    <p:anim calcmode="lin" valueType="num">
                                      <p:cBhvr>
                                        <p:cTn id="24" dur="1000" fill="hold"/>
                                        <p:tgtEl>
                                          <p:spTgt spid="12268"/>
                                        </p:tgtEl>
                                        <p:attrNameLst>
                                          <p:attrName>ppt_h</p:attrName>
                                        </p:attrNameLst>
                                      </p:cBhvr>
                                      <p:tavLst>
                                        <p:tav tm="0">
                                          <p:val>
                                            <p:fltVal val="0"/>
                                          </p:val>
                                        </p:tav>
                                        <p:tav tm="100000">
                                          <p:val>
                                            <p:strVal val="#ppt_h"/>
                                          </p:val>
                                        </p:tav>
                                      </p:tavLst>
                                    </p:anim>
                                    <p:anim calcmode="lin" valueType="num">
                                      <p:cBhvr>
                                        <p:cTn id="25" dur="1000" fill="hold"/>
                                        <p:tgtEl>
                                          <p:spTgt spid="12268"/>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226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9" fill="hold" grpId="0" nodeType="clickEffect">
                                  <p:stCondLst>
                                    <p:cond delay="0"/>
                                  </p:stCondLst>
                                  <p:iterate>
                                    <p:tmAbs val="0"/>
                                  </p:iterate>
                                  <p:childTnLst>
                                    <p:set>
                                      <p:cBhvr>
                                        <p:cTn id="30" fill="hold"/>
                                        <p:tgtEl>
                                          <p:spTgt spid="12265"/>
                                        </p:tgtEl>
                                        <p:attrNameLst>
                                          <p:attrName>style.visibility</p:attrName>
                                        </p:attrNameLst>
                                      </p:cBhvr>
                                      <p:to>
                                        <p:strVal val="visible"/>
                                      </p:to>
                                    </p:set>
                                    <p:anim calcmode="lin" valueType="num">
                                      <p:cBhvr>
                                        <p:cTn id="31" dur="1000" fill="hold"/>
                                        <p:tgtEl>
                                          <p:spTgt spid="12265"/>
                                        </p:tgtEl>
                                        <p:attrNameLst>
                                          <p:attrName>ppt_w</p:attrName>
                                        </p:attrNameLst>
                                      </p:cBhvr>
                                      <p:tavLst>
                                        <p:tav tm="0">
                                          <p:val>
                                            <p:fltVal val="0"/>
                                          </p:val>
                                        </p:tav>
                                        <p:tav tm="100000">
                                          <p:val>
                                            <p:strVal val="#ppt_w"/>
                                          </p:val>
                                        </p:tav>
                                      </p:tavLst>
                                    </p:anim>
                                    <p:anim calcmode="lin" valueType="num">
                                      <p:cBhvr>
                                        <p:cTn id="32" dur="1000" fill="hold"/>
                                        <p:tgtEl>
                                          <p:spTgt spid="12265"/>
                                        </p:tgtEl>
                                        <p:attrNameLst>
                                          <p:attrName>ppt_h</p:attrName>
                                        </p:attrNameLst>
                                      </p:cBhvr>
                                      <p:tavLst>
                                        <p:tav tm="0">
                                          <p:val>
                                            <p:fltVal val="0"/>
                                          </p:val>
                                        </p:tav>
                                        <p:tav tm="100000">
                                          <p:val>
                                            <p:strVal val="#ppt_h"/>
                                          </p:val>
                                        </p:tav>
                                      </p:tavLst>
                                    </p:anim>
                                    <p:anim calcmode="lin" valueType="num">
                                      <p:cBhvr>
                                        <p:cTn id="33" dur="1000" fill="hold"/>
                                        <p:tgtEl>
                                          <p:spTgt spid="12265"/>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1226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9" fill="hold" grpId="0" nodeType="clickEffect">
                                  <p:stCondLst>
                                    <p:cond delay="0"/>
                                  </p:stCondLst>
                                  <p:iterate>
                                    <p:tmAbs val="0"/>
                                  </p:iterate>
                                  <p:childTnLst>
                                    <p:set>
                                      <p:cBhvr>
                                        <p:cTn id="38" fill="hold"/>
                                        <p:tgtEl>
                                          <p:spTgt spid="12271"/>
                                        </p:tgtEl>
                                        <p:attrNameLst>
                                          <p:attrName>style.visibility</p:attrName>
                                        </p:attrNameLst>
                                      </p:cBhvr>
                                      <p:to>
                                        <p:strVal val="visible"/>
                                      </p:to>
                                    </p:set>
                                    <p:anim calcmode="lin" valueType="num">
                                      <p:cBhvr>
                                        <p:cTn id="39" dur="1000" fill="hold"/>
                                        <p:tgtEl>
                                          <p:spTgt spid="12271"/>
                                        </p:tgtEl>
                                        <p:attrNameLst>
                                          <p:attrName>ppt_w</p:attrName>
                                        </p:attrNameLst>
                                      </p:cBhvr>
                                      <p:tavLst>
                                        <p:tav tm="0">
                                          <p:val>
                                            <p:fltVal val="0"/>
                                          </p:val>
                                        </p:tav>
                                        <p:tav tm="100000">
                                          <p:val>
                                            <p:strVal val="#ppt_w"/>
                                          </p:val>
                                        </p:tav>
                                      </p:tavLst>
                                    </p:anim>
                                    <p:anim calcmode="lin" valueType="num">
                                      <p:cBhvr>
                                        <p:cTn id="40" dur="1000" fill="hold"/>
                                        <p:tgtEl>
                                          <p:spTgt spid="12271"/>
                                        </p:tgtEl>
                                        <p:attrNameLst>
                                          <p:attrName>ppt_h</p:attrName>
                                        </p:attrNameLst>
                                      </p:cBhvr>
                                      <p:tavLst>
                                        <p:tav tm="0">
                                          <p:val>
                                            <p:fltVal val="0"/>
                                          </p:val>
                                        </p:tav>
                                        <p:tav tm="100000">
                                          <p:val>
                                            <p:strVal val="#ppt_h"/>
                                          </p:val>
                                        </p:tav>
                                      </p:tavLst>
                                    </p:anim>
                                    <p:anim calcmode="lin" valueType="num">
                                      <p:cBhvr>
                                        <p:cTn id="41" dur="1000" fill="hold"/>
                                        <p:tgtEl>
                                          <p:spTgt spid="12271"/>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227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62" grpId="0" animBg="1" advAuto="0"/>
      <p:bldP spid="12265" grpId="0" animBg="1" advAuto="0"/>
      <p:bldP spid="12268" grpId="0" animBg="1" advAuto="0"/>
      <p:bldP spid="12271" grpId="0" animBg="1" advAuto="0"/>
      <p:bldP spid="12275" grpId="0" animBg="1" advAuto="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6" descr="Medium wood"/>
          <p:cNvSpPr>
            <a:spLocks noChangeArrowheads="1"/>
          </p:cNvSpPr>
          <p:nvPr/>
        </p:nvSpPr>
        <p:spPr bwMode="auto">
          <a:xfrm>
            <a:off x="0" y="0"/>
            <a:ext cx="9144000" cy="6858000"/>
          </a:xfrm>
          <a:prstGeom prst="rect">
            <a:avLst/>
          </a:prstGeom>
          <a:blipFill dpi="0" rotWithShape="0">
            <a:blip r:embed="rId3" cstate="print"/>
            <a:srcRect/>
            <a:tile tx="0" ty="0" sx="100000" sy="100000" flip="none" algn="tl"/>
          </a:blipFill>
          <a:ln w="9525">
            <a:solidFill>
              <a:schemeClr val="tx1"/>
            </a:solidFill>
            <a:miter lim="800000"/>
            <a:headEnd/>
            <a:tailEnd/>
          </a:ln>
        </p:spPr>
        <p:txBody>
          <a:bodyPr wrap="none" anchor="ct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5363" name="Text Box 3"/>
          <p:cNvSpPr txBox="1">
            <a:spLocks noChangeArrowheads="1"/>
          </p:cNvSpPr>
          <p:nvPr/>
        </p:nvSpPr>
        <p:spPr bwMode="auto">
          <a:xfrm>
            <a:off x="683568" y="1600200"/>
            <a:ext cx="8352928" cy="5262979"/>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هل تعتقد أن تعليم جرودم بأن كل المؤمنين يستطيعون التنبؤ له مرجعية كتابية</a:t>
            </a:r>
            <a:br>
              <a:rPr kumimoji="0" lang="ar-JO" sz="4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br>
            <a:r>
              <a:rPr kumimoji="0" lang="ar-JO" sz="4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(راجع ١ كو ١٢: ٢٩ مقابل ١٤ : ١)؟</a:t>
            </a:r>
          </a:p>
          <a:p>
            <a:pPr marL="0" marR="0" lvl="0" indent="0" algn="r" defTabSz="914400" rtl="1" eaLnBrk="1" fontAlgn="base" latinLnBrk="0" hangingPunct="1">
              <a:lnSpc>
                <a:spcPct val="100000"/>
              </a:lnSpc>
              <a:spcBef>
                <a:spcPct val="50000"/>
              </a:spcBef>
              <a:spcAft>
                <a:spcPct val="0"/>
              </a:spcAft>
              <a:buClrTx/>
              <a:buSzTx/>
              <a:buFontTx/>
              <a:buNone/>
              <a:tabLst/>
              <a:defRPr/>
            </a:pPr>
            <a:endParaRPr kumimoji="0" lang="ar-JO" sz="4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sz="4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ادعم إجابتك.</a:t>
            </a:r>
            <a:endParaRPr kumimoji="0" lang="en-US" sz="48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3059" name="Text Box 5"/>
          <p:cNvSpPr txBox="1">
            <a:spLocks noChangeArrowheads="1"/>
          </p:cNvSpPr>
          <p:nvPr/>
        </p:nvSpPr>
        <p:spPr bwMode="auto">
          <a:xfrm>
            <a:off x="8153400" y="0"/>
            <a:ext cx="990600" cy="457200"/>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186ي</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5367" name="Rectangle 7"/>
          <p:cNvSpPr>
            <a:spLocks noGrp="1" noChangeArrowheads="1"/>
          </p:cNvSpPr>
          <p:nvPr>
            <p:ph type="title" idx="4294967295"/>
          </p:nvPr>
        </p:nvSpPr>
        <p:spPr>
          <a:xfrm>
            <a:off x="1668706" y="742950"/>
            <a:ext cx="7010400" cy="701675"/>
          </a:xfrm>
          <a:solidFill>
            <a:srgbClr val="BBE0E3"/>
          </a:solidFill>
          <a:effectLst>
            <a:outerShdw blurRad="63500" dist="38099" dir="2700000" algn="ctr" rotWithShape="0">
              <a:schemeClr val="tx1">
                <a:alpha val="74998"/>
              </a:schemeClr>
            </a:outerShdw>
          </a:effectLst>
        </p:spPr>
        <p:txBody>
          <a:bodyPr anchor="t">
            <a:spAutoFit/>
          </a:bodyPr>
          <a:lstStyle/>
          <a:p>
            <a:pPr algn="r" rtl="1" eaLnBrk="1" hangingPunct="1">
              <a:spcBef>
                <a:spcPct val="50000"/>
              </a:spcBef>
              <a:defRPr/>
            </a:pPr>
            <a:r>
              <a:rPr lang="ar-JO" sz="4000" b="1" dirty="0">
                <a:solidFill>
                  <a:srgbClr val="FF3300"/>
                </a:solidFill>
                <a:latin typeface="Arial" panose="020B0604020202020204" pitchFamily="34" charset="0"/>
                <a:cs typeface="Arial" panose="020B0604020202020204" pitchFamily="34" charset="0"/>
              </a:rPr>
              <a:t>مجموعة المناقشة ج</a:t>
            </a:r>
            <a:endParaRPr lang="en-US" sz="4000" b="1" dirty="0">
              <a:solidFill>
                <a:srgbClr val="FF3300"/>
              </a:solidFill>
              <a:latin typeface="Arial" panose="020B0604020202020204" pitchFamily="34" charset="0"/>
              <a:ea typeface="+mj-ea"/>
              <a:cs typeface="Arial" panose="020B0604020202020204" pitchFamily="34" charset="0"/>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5" name="Picture 6" descr="ISCBG032"/>
          <p:cNvPicPr>
            <a:picLocks noChangeAspect="1" noChangeArrowheads="1"/>
          </p:cNvPicPr>
          <p:nvPr/>
        </p:nvPicPr>
        <p:blipFill>
          <a:blip r:embed="rId3" cstate="print">
            <a:lum bright="-60000" contrast="6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990600" y="1600200"/>
            <a:ext cx="6934200" cy="3477875"/>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ماذا ستقول لشخص ادعى أن نبوته موحى بها ولكنها لا تتساوى  بالسلطة مع النصوص الكتابية؟</a:t>
            </a:r>
          </a:p>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هل هناك مستويات مختلفة من الوحي أو العصمة؟</a:t>
            </a:r>
            <a:endParaRPr kumimoji="0" lang="en-US"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5107" name="Text Box 5"/>
          <p:cNvSpPr txBox="1">
            <a:spLocks noChangeArrowheads="1"/>
          </p:cNvSpPr>
          <p:nvPr/>
        </p:nvSpPr>
        <p:spPr bwMode="auto">
          <a:xfrm>
            <a:off x="8153400" y="0"/>
            <a:ext cx="990600" cy="457200"/>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186ي</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6391" name="Rectangle 7"/>
          <p:cNvSpPr>
            <a:spLocks noGrp="1" noChangeArrowheads="1"/>
          </p:cNvSpPr>
          <p:nvPr>
            <p:ph type="title" idx="4294967295"/>
          </p:nvPr>
        </p:nvSpPr>
        <p:spPr>
          <a:xfrm>
            <a:off x="1403648" y="764704"/>
            <a:ext cx="7010400" cy="701675"/>
          </a:xfrm>
          <a:solidFill>
            <a:srgbClr val="BBE0E3"/>
          </a:solidFill>
          <a:effectLst>
            <a:outerShdw blurRad="63500" dist="38099" dir="2700000" algn="ctr" rotWithShape="0">
              <a:schemeClr val="tx1">
                <a:alpha val="74998"/>
              </a:schemeClr>
            </a:outerShdw>
          </a:effectLst>
        </p:spPr>
        <p:txBody>
          <a:bodyPr anchor="t">
            <a:spAutoFit/>
          </a:bodyPr>
          <a:lstStyle/>
          <a:p>
            <a:pPr algn="r" rtl="1" eaLnBrk="1" hangingPunct="1">
              <a:spcBef>
                <a:spcPct val="50000"/>
              </a:spcBef>
              <a:defRPr/>
            </a:pPr>
            <a:r>
              <a:rPr lang="ar-JO" sz="4000" b="1" dirty="0">
                <a:solidFill>
                  <a:srgbClr val="FF3300"/>
                </a:solidFill>
                <a:latin typeface="Arial" panose="020B0604020202020204" pitchFamily="34" charset="0"/>
                <a:cs typeface="Arial" panose="020B0604020202020204" pitchFamily="34" charset="0"/>
              </a:rPr>
              <a:t>مجموعة المناقشة د</a:t>
            </a:r>
            <a:endParaRPr lang="en-US" sz="4000" b="1" dirty="0">
              <a:solidFill>
                <a:srgbClr val="FF3300"/>
              </a:solidFill>
              <a:latin typeface="Arial" panose="020B0604020202020204" pitchFamily="34" charset="0"/>
              <a:ea typeface="+mj-ea"/>
              <a:cs typeface="Arial" panose="020B0604020202020204" pitchFamily="34" charset="0"/>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7153" name="Picture 2" descr="grude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50"/>
            <a:ext cx="9982200" cy="685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7154" name="AutoShape 3"/>
          <p:cNvSpPr>
            <a:spLocks noChangeArrowheads="1"/>
          </p:cNvSpPr>
          <p:nvPr/>
        </p:nvSpPr>
        <p:spPr bwMode="auto">
          <a:xfrm rot="10800000">
            <a:off x="-304800" y="1600200"/>
            <a:ext cx="4800600" cy="2819400"/>
          </a:xfrm>
          <a:prstGeom prst="wedgeEllipseCallout">
            <a:avLst>
              <a:gd name="adj1" fmla="val -69644"/>
              <a:gd name="adj2" fmla="val 7880"/>
            </a:avLst>
          </a:prstGeom>
          <a:solidFill>
            <a:schemeClr val="accent2"/>
          </a:solidFill>
          <a:ln w="9525">
            <a:solidFill>
              <a:schemeClr val="tx1"/>
            </a:solidFill>
            <a:miter lim="800000"/>
            <a:headEnd/>
            <a:tailEnd/>
          </a:ln>
        </p:spPr>
        <p:txBody>
          <a:bodyPr rot="10800000"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70692" name="Rectangle 4"/>
          <p:cNvSpPr>
            <a:spLocks noGrp="1" noChangeArrowheads="1"/>
          </p:cNvSpPr>
          <p:nvPr>
            <p:ph type="ctrTitle"/>
          </p:nvPr>
        </p:nvSpPr>
        <p:spPr>
          <a:xfrm>
            <a:off x="685800" y="152400"/>
            <a:ext cx="7772400" cy="1143000"/>
          </a:xfrm>
          <a:effectLst>
            <a:outerShdw blurRad="63500" dist="35921" dir="2700000" algn="ctr" rotWithShape="0">
              <a:srgbClr val="000000">
                <a:alpha val="74998"/>
              </a:srgbClr>
            </a:outerShdw>
          </a:effectLst>
        </p:spPr>
        <p:txBody>
          <a:bodyPr/>
          <a:lstStyle/>
          <a:p>
            <a:pPr eaLnBrk="1" hangingPunct="1">
              <a:defRPr/>
            </a:pPr>
            <a:r>
              <a:rPr lang="ar-JO" dirty="0">
                <a:solidFill>
                  <a:schemeClr val="bg1"/>
                </a:solidFill>
                <a:latin typeface="Arial" panose="020B0604020202020204" pitchFamily="34" charset="0"/>
                <a:cs typeface="Arial" panose="020B0604020202020204" pitchFamily="34" charset="0"/>
              </a:rPr>
              <a:t>تعريف واين جرودم للنبوة</a:t>
            </a:r>
            <a:endParaRPr lang="en-US" dirty="0">
              <a:solidFill>
                <a:schemeClr val="bg1"/>
              </a:solidFill>
              <a:latin typeface="Arial" panose="020B0604020202020204" pitchFamily="34" charset="0"/>
              <a:cs typeface="Arial" panose="020B0604020202020204" pitchFamily="34" charset="0"/>
            </a:endParaRPr>
          </a:p>
        </p:txBody>
      </p:sp>
      <p:sp>
        <p:nvSpPr>
          <p:cNvPr id="177156" name="Rectangle 5"/>
          <p:cNvSpPr>
            <a:spLocks noChangeArrowheads="1"/>
          </p:cNvSpPr>
          <p:nvPr/>
        </p:nvSpPr>
        <p:spPr bwMode="auto">
          <a:xfrm>
            <a:off x="1524000" y="5105400"/>
            <a:ext cx="64008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sp>
        <p:nvSpPr>
          <p:cNvPr id="370694" name="Text Box 6"/>
          <p:cNvSpPr txBox="1">
            <a:spLocks noChangeArrowheads="1"/>
          </p:cNvSpPr>
          <p:nvPr/>
        </p:nvSpPr>
        <p:spPr bwMode="auto">
          <a:xfrm>
            <a:off x="0" y="2219380"/>
            <a:ext cx="4114800" cy="156966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أن تخبر شيء ما قام الله بوضعه في الذهن الإنساني بشكلٍ عفوي</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70695" name="Text Box 7"/>
          <p:cNvSpPr txBox="1">
            <a:spLocks noChangeArrowheads="1"/>
          </p:cNvSpPr>
          <p:nvPr/>
        </p:nvSpPr>
        <p:spPr bwMode="auto">
          <a:xfrm>
            <a:off x="990600" y="5835650"/>
            <a:ext cx="7543800" cy="954107"/>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rPr>
              <a:t>"لماذا لا يزال بإمكان المسيحيين التنبؤ"</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defRPr/>
            </a:pPr>
            <a:r>
              <a:rPr lang="ar-JO" sz="2800" dirty="0">
                <a:solidFill>
                  <a:srgbClr val="FFFFFF"/>
                </a:solidFill>
                <a:latin typeface="Arial" panose="020B0604020202020204" pitchFamily="34" charset="0"/>
                <a:ea typeface="ＭＳ Ｐゴシック" pitchFamily="-111" charset="-128"/>
                <a:cs typeface="Arial" panose="020B0604020202020204" pitchFamily="34" charset="0"/>
              </a:rPr>
              <a:t>المسيحية اليوم (16 أيلول 1988)، 29</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3825"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sp>
        <p:nvSpPr>
          <p:cNvPr id="333826" name="Rectangle 5"/>
          <p:cNvSpPr>
            <a:spLocks noChangeArrowheads="1"/>
          </p:cNvSpPr>
          <p:nvPr/>
        </p:nvSpPr>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latin typeface="Arial" panose="020B0604020202020204" pitchFamily="34" charset="0"/>
              <a:cs typeface="Arial" panose="020B0604020202020204" pitchFamily="34" charset="0"/>
            </a:endParaRPr>
          </a:p>
        </p:txBody>
      </p:sp>
      <p:pic>
        <p:nvPicPr>
          <p:cNvPr id="333827" name="Picture 6" descr="Agabu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50133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3828" name="Picture 7" descr="agabuspriso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38600" y="228600"/>
            <a:ext cx="2997200" cy="3505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3347" name="Rectangle 2"/>
          <p:cNvSpPr>
            <a:spLocks noGrp="1" noChangeArrowheads="1"/>
          </p:cNvSpPr>
          <p:nvPr>
            <p:ph type="title" idx="4294967295"/>
          </p:nvPr>
        </p:nvSpPr>
        <p:spPr>
          <a:xfrm>
            <a:off x="4499992" y="0"/>
            <a:ext cx="4680520" cy="2060848"/>
          </a:xfrm>
        </p:spPr>
        <p:txBody>
          <a:bodyPr anchor="t"/>
          <a:lstStyle/>
          <a:p>
            <a:pPr eaLnBrk="1" hangingPunct="1">
              <a:defRPr/>
            </a:pPr>
            <a:r>
              <a:rPr lang="ar-JO" b="1" dirty="0">
                <a:solidFill>
                  <a:schemeClr val="bg1"/>
                </a:solidFill>
                <a:effectLst>
                  <a:glow rad="152400">
                    <a:schemeClr val="tx1"/>
                  </a:glow>
                </a:effectLst>
                <a:latin typeface="Arial" panose="020B0604020202020204" pitchFamily="34" charset="0"/>
                <a:ea typeface="Osaka" charset="0"/>
                <a:cs typeface="Arial" panose="020B0604020202020204" pitchFamily="34" charset="0"/>
              </a:rPr>
              <a:t>أغابوس</a:t>
            </a:r>
            <a:br>
              <a:rPr lang="en-US" sz="4000" b="1" dirty="0">
                <a:solidFill>
                  <a:schemeClr val="bg1"/>
                </a:solidFill>
                <a:effectLst>
                  <a:glow rad="152400">
                    <a:schemeClr val="tx1"/>
                  </a:glow>
                </a:effectLst>
                <a:latin typeface="Arial" panose="020B0604020202020204" pitchFamily="34" charset="0"/>
                <a:ea typeface="Osaka" charset="0"/>
                <a:cs typeface="Arial" panose="020B0604020202020204" pitchFamily="34" charset="0"/>
              </a:rPr>
            </a:br>
            <a:r>
              <a:rPr lang="en-US" sz="4000" b="1" dirty="0">
                <a:solidFill>
                  <a:schemeClr val="bg1"/>
                </a:solidFill>
                <a:effectLst>
                  <a:glow rad="152400">
                    <a:schemeClr val="tx1"/>
                  </a:glow>
                </a:effectLst>
                <a:latin typeface="Arial" panose="020B0604020202020204" pitchFamily="34" charset="0"/>
                <a:ea typeface="Osaka" charset="0"/>
                <a:cs typeface="Arial" panose="020B0604020202020204" pitchFamily="34" charset="0"/>
              </a:rPr>
              <a:t> </a:t>
            </a:r>
            <a:r>
              <a:rPr lang="ar-JO" sz="4000" b="1" dirty="0">
                <a:solidFill>
                  <a:schemeClr val="bg1"/>
                </a:solidFill>
                <a:effectLst>
                  <a:glow rad="152400">
                    <a:schemeClr val="tx1"/>
                  </a:glow>
                </a:effectLst>
                <a:latin typeface="Arial" panose="020B0604020202020204" pitchFamily="34" charset="0"/>
                <a:ea typeface="Osaka" charset="0"/>
                <a:cs typeface="Arial" panose="020B0604020202020204" pitchFamily="34" charset="0"/>
              </a:rPr>
              <a:t>      تنبأ أن بولس         سيربط من قبل:</a:t>
            </a:r>
            <a:endParaRPr lang="en-US" sz="2400" b="1" dirty="0">
              <a:solidFill>
                <a:schemeClr val="bg1"/>
              </a:solidFill>
              <a:effectLst>
                <a:glow rad="152400">
                  <a:schemeClr val="tx1"/>
                </a:glow>
              </a:effectLst>
              <a:latin typeface="Arial" panose="020B0604020202020204" pitchFamily="34" charset="0"/>
              <a:ea typeface="Osaka" charset="0"/>
              <a:cs typeface="Arial" panose="020B0604020202020204" pitchFamily="34" charset="0"/>
            </a:endParaRPr>
          </a:p>
        </p:txBody>
      </p:sp>
      <p:sp>
        <p:nvSpPr>
          <p:cNvPr id="8" name="Rectangle 2"/>
          <p:cNvSpPr txBox="1">
            <a:spLocks noChangeArrowheads="1"/>
          </p:cNvSpPr>
          <p:nvPr/>
        </p:nvSpPr>
        <p:spPr bwMode="auto">
          <a:xfrm>
            <a:off x="15776" y="0"/>
            <a:ext cx="4716016" cy="459217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eaLnBrk="1" hangingPunct="1">
              <a:defRPr/>
            </a:pPr>
            <a:r>
              <a:rPr lang="ar-JO" sz="2800" b="1" dirty="0">
                <a:solidFill>
                  <a:schemeClr val="bg1"/>
                </a:solidFill>
                <a:effectLst>
                  <a:glow rad="152400">
                    <a:schemeClr val="tx1"/>
                  </a:glow>
                </a:effectLst>
                <a:latin typeface="Arial" panose="020B0604020202020204" pitchFamily="34" charset="0"/>
                <a:ea typeface="Osaka" charset="0"/>
                <a:cs typeface="Arial" panose="020B0604020202020204" pitchFamily="34" charset="0"/>
              </a:rPr>
              <a:t> 10وَبَيْنَمَا نَحْنُ مُقِيمُونَ أَيَّامًا كَثِيرَةً، انْحَدَرَ مِنَ الْيَهُودِيَّةِ نَبِيٌّ اسْمُهُ أَغَابُوسُ. 11فَجَاءَ إِلَيْنَا، وَأَخَذَ مِنْطَقَةَ بُولُسَ، وَرَبَطَ يَدَيْ نَفْسِهِ وَرِجْلَيْهِ وَقَالَ:«هذَا يَقُولُهُ الرُّوحُ الْقُدُسُ: </a:t>
            </a:r>
            <a:r>
              <a:rPr lang="ar-JO" sz="2800" b="1" dirty="0">
                <a:solidFill>
                  <a:srgbClr val="FFFF00"/>
                </a:solidFill>
                <a:effectLst>
                  <a:glow rad="152400">
                    <a:schemeClr val="tx1"/>
                  </a:glow>
                </a:effectLst>
                <a:latin typeface="Arial" panose="020B0604020202020204" pitchFamily="34" charset="0"/>
                <a:ea typeface="Osaka" charset="0"/>
                <a:cs typeface="Arial" panose="020B0604020202020204" pitchFamily="34" charset="0"/>
              </a:rPr>
              <a:t>الرَّجُلُ الَّذِي لَهُ هذِهِ الْمِنْطَقَةُ، هكَذَا سَيَرْبُطُهُ الْيَهُودُ فِي أُورُشَلِيمَ </a:t>
            </a:r>
            <a:r>
              <a:rPr lang="ar-JO" sz="2800" b="1" dirty="0">
                <a:solidFill>
                  <a:schemeClr val="bg1"/>
                </a:solidFill>
                <a:effectLst>
                  <a:glow rad="152400">
                    <a:schemeClr val="tx1"/>
                  </a:glow>
                </a:effectLst>
                <a:latin typeface="Arial" panose="020B0604020202020204" pitchFamily="34" charset="0"/>
                <a:ea typeface="Osaka" charset="0"/>
                <a:cs typeface="Arial" panose="020B0604020202020204" pitchFamily="34" charset="0"/>
              </a:rPr>
              <a:t>وَيُسَلِّمُونَهُ إِلَى أَيْدِي الأُمَمِ».</a:t>
            </a:r>
            <a:endParaRPr lang="en-US" sz="2800" b="1" dirty="0">
              <a:solidFill>
                <a:schemeClr val="bg1"/>
              </a:solidFill>
              <a:effectLst>
                <a:glow rad="152400">
                  <a:schemeClr val="tx1"/>
                </a:glow>
              </a:effectLst>
              <a:latin typeface="Arial" panose="020B0604020202020204" pitchFamily="34" charset="0"/>
              <a:ea typeface="Osaka" charset="0"/>
              <a:cs typeface="Arial" panose="020B0604020202020204" pitchFamily="34" charset="0"/>
            </a:endParaRPr>
          </a:p>
          <a:p>
            <a:pPr eaLnBrk="1" hangingPunct="1">
              <a:defRPr/>
            </a:pPr>
            <a:br>
              <a:rPr lang="en-US" sz="2800" b="1" dirty="0">
                <a:solidFill>
                  <a:schemeClr val="bg1"/>
                </a:solidFill>
                <a:effectLst>
                  <a:glow rad="152400">
                    <a:schemeClr val="tx1"/>
                  </a:glow>
                </a:effectLst>
                <a:latin typeface="Arial" panose="020B0604020202020204" pitchFamily="34" charset="0"/>
                <a:ea typeface="Osaka" charset="0"/>
                <a:cs typeface="Arial" panose="020B0604020202020204" pitchFamily="34" charset="0"/>
              </a:rPr>
            </a:br>
            <a:r>
              <a:rPr lang="ar-JO" sz="2800" b="1" dirty="0">
                <a:solidFill>
                  <a:schemeClr val="bg1"/>
                </a:solidFill>
                <a:effectLst>
                  <a:glow rad="152400">
                    <a:schemeClr val="tx1"/>
                  </a:glow>
                </a:effectLst>
                <a:latin typeface="Arial" panose="020B0604020202020204" pitchFamily="34" charset="0"/>
                <a:ea typeface="Osaka" charset="0"/>
                <a:cs typeface="Arial" panose="020B0604020202020204" pitchFamily="34" charset="0"/>
              </a:rPr>
              <a:t>(أع 21: 10-11)</a:t>
            </a:r>
            <a:endParaRPr lang="en-US" sz="2800" b="1" dirty="0">
              <a:solidFill>
                <a:schemeClr val="bg1"/>
              </a:solidFill>
              <a:effectLst>
                <a:glow rad="152400">
                  <a:schemeClr val="tx1"/>
                </a:glow>
              </a:effectLst>
              <a:latin typeface="Arial" panose="020B0604020202020204" pitchFamily="34" charset="0"/>
              <a:ea typeface="Osaka" charset="0"/>
              <a:cs typeface="Arial" panose="020B0604020202020204" pitchFamily="34" charset="0"/>
            </a:endParaRPr>
          </a:p>
        </p:txBody>
      </p:sp>
      <p:sp>
        <p:nvSpPr>
          <p:cNvPr id="9" name="Rectangle 2"/>
          <p:cNvSpPr txBox="1">
            <a:spLocks noChangeArrowheads="1"/>
          </p:cNvSpPr>
          <p:nvPr/>
        </p:nvSpPr>
        <p:spPr bwMode="auto">
          <a:xfrm>
            <a:off x="4752528" y="4081922"/>
            <a:ext cx="4355976" cy="274396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eaLnBrk="1" hangingPunct="1">
              <a:defRPr/>
            </a:pPr>
            <a:r>
              <a:rPr lang="ar-JO" sz="2800" b="1" dirty="0">
                <a:solidFill>
                  <a:srgbClr val="FFFF00"/>
                </a:solidFill>
                <a:effectLst>
                  <a:glow rad="152400">
                    <a:schemeClr val="tx1"/>
                  </a:glow>
                </a:effectLst>
                <a:latin typeface="Arial" panose="020B0604020202020204" pitchFamily="34" charset="0"/>
                <a:ea typeface="Osaka" charset="0"/>
                <a:cs typeface="Arial" panose="020B0604020202020204" pitchFamily="34" charset="0"/>
              </a:rPr>
              <a:t>33حِينَئِذٍ اقْتَرَبَ الأَمِيرُ وَأَمْسَكَهُ، وَأَمَرَ أَنْ يُقَيَّدَ بِسِلْسِلَتَيْنِ، </a:t>
            </a:r>
            <a:r>
              <a:rPr lang="ar-JO" sz="2800" b="1" dirty="0">
                <a:solidFill>
                  <a:schemeClr val="bg1"/>
                </a:solidFill>
                <a:effectLst>
                  <a:glow rad="152400">
                    <a:schemeClr val="tx1"/>
                  </a:glow>
                </a:effectLst>
                <a:latin typeface="Arial" panose="020B0604020202020204" pitchFamily="34" charset="0"/>
                <a:ea typeface="Osaka" charset="0"/>
                <a:cs typeface="Arial" panose="020B0604020202020204" pitchFamily="34" charset="0"/>
              </a:rPr>
              <a:t>وَطَفِقَ يَسْتَخْبِرُ: تُرَى مَنْ يَكُونُ؟ وَمَاذَا فَعَلَ؟</a:t>
            </a:r>
          </a:p>
          <a:p>
            <a:pPr eaLnBrk="1" hangingPunct="1">
              <a:defRPr/>
            </a:pPr>
            <a:r>
              <a:rPr lang="ar-JO" sz="2800" b="1" dirty="0">
                <a:solidFill>
                  <a:schemeClr val="bg1"/>
                </a:solidFill>
                <a:effectLst>
                  <a:glow rad="152400">
                    <a:schemeClr val="tx1"/>
                  </a:glow>
                </a:effectLst>
                <a:latin typeface="Arial" panose="020B0604020202020204" pitchFamily="34" charset="0"/>
                <a:ea typeface="Osaka" charset="0"/>
                <a:cs typeface="Arial" panose="020B0604020202020204" pitchFamily="34" charset="0"/>
              </a:rPr>
              <a:t>(أع 21: 33) </a:t>
            </a:r>
            <a:r>
              <a:rPr lang="en-US" sz="2800" b="1" dirty="0">
                <a:solidFill>
                  <a:schemeClr val="bg1"/>
                </a:solidFill>
                <a:effectLst>
                  <a:glow rad="152400">
                    <a:schemeClr val="tx1"/>
                  </a:glow>
                </a:effectLst>
                <a:latin typeface="Arial" panose="020B0604020202020204" pitchFamily="34" charset="0"/>
                <a:ea typeface="Osaka" charset="0"/>
                <a:cs typeface="Arial" panose="020B0604020202020204" pitchFamily="34" charset="0"/>
              </a:rPr>
              <a:t> </a:t>
            </a:r>
          </a:p>
        </p:txBody>
      </p:sp>
      <p:sp>
        <p:nvSpPr>
          <p:cNvPr id="10" name="Rectangle 2"/>
          <p:cNvSpPr txBox="1">
            <a:spLocks noChangeArrowheads="1"/>
          </p:cNvSpPr>
          <p:nvPr/>
        </p:nvSpPr>
        <p:spPr bwMode="auto">
          <a:xfrm>
            <a:off x="-1128" y="4509120"/>
            <a:ext cx="4716016" cy="23488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eaLnBrk="1" hangingPunct="1">
              <a:defRPr/>
            </a:pPr>
            <a:r>
              <a:rPr lang="ar-JO" sz="2800" b="1" dirty="0">
                <a:solidFill>
                  <a:schemeClr val="bg1"/>
                </a:solidFill>
                <a:effectLst>
                  <a:glow rad="152400">
                    <a:schemeClr val="tx1"/>
                  </a:glow>
                </a:effectLst>
                <a:latin typeface="Arial" panose="020B0604020202020204" pitchFamily="34" charset="0"/>
                <a:ea typeface="Osaka" charset="0"/>
                <a:cs typeface="Arial" panose="020B0604020202020204" pitchFamily="34" charset="0"/>
              </a:rPr>
              <a:t>27وَلَمَّا قَارَبَتِ الأَيَّامُ السَّبْعَةُ أَنْ تَتِمَّ، </a:t>
            </a:r>
            <a:r>
              <a:rPr lang="ar-JO" sz="2800" b="1" dirty="0">
                <a:solidFill>
                  <a:srgbClr val="FFFF00"/>
                </a:solidFill>
                <a:effectLst>
                  <a:glow rad="152400">
                    <a:schemeClr val="tx1"/>
                  </a:glow>
                </a:effectLst>
                <a:latin typeface="Arial" panose="020B0604020202020204" pitchFamily="34" charset="0"/>
                <a:ea typeface="Osaka" charset="0"/>
                <a:cs typeface="Arial" panose="020B0604020202020204" pitchFamily="34" charset="0"/>
              </a:rPr>
              <a:t>رَآهُ الْيَهُودُ الَّذِينَ مِنْ أَسِيَّا</a:t>
            </a:r>
            <a:r>
              <a:rPr lang="ar-JO" sz="2800" b="1" dirty="0">
                <a:solidFill>
                  <a:schemeClr val="bg1"/>
                </a:solidFill>
                <a:effectLst>
                  <a:glow rad="152400">
                    <a:schemeClr val="tx1"/>
                  </a:glow>
                </a:effectLst>
                <a:latin typeface="Arial" panose="020B0604020202020204" pitchFamily="34" charset="0"/>
                <a:ea typeface="Osaka" charset="0"/>
                <a:cs typeface="Arial" panose="020B0604020202020204" pitchFamily="34" charset="0"/>
              </a:rPr>
              <a:t> فِي الْهَيْكَلِ، فَأَهَاجُوا كُلَّ الْجَمْعِ وَأَلْقَوْا عَلَيْهِ الأَيَادِي (أع 21: 27) </a:t>
            </a:r>
            <a:endParaRPr lang="en-US" sz="2800" b="1" dirty="0">
              <a:solidFill>
                <a:schemeClr val="bg1"/>
              </a:solidFill>
              <a:effectLst>
                <a:glow rad="152400">
                  <a:schemeClr val="tx1"/>
                </a:glow>
              </a:effectLst>
              <a:latin typeface="Arial" panose="020B0604020202020204" pitchFamily="34" charset="0"/>
              <a:ea typeface="Osaka" charset="0"/>
              <a:cs typeface="Arial" panose="020B0604020202020204" pitchFamily="34" charset="0"/>
            </a:endParaRPr>
          </a:p>
        </p:txBody>
      </p:sp>
      <p:sp>
        <p:nvSpPr>
          <p:cNvPr id="3" name="Freeform 2"/>
          <p:cNvSpPr>
            <a:spLocks/>
          </p:cNvSpPr>
          <p:nvPr/>
        </p:nvSpPr>
        <p:spPr bwMode="auto">
          <a:xfrm>
            <a:off x="2555875" y="2492374"/>
            <a:ext cx="6051550" cy="3015321"/>
          </a:xfrm>
          <a:custGeom>
            <a:avLst/>
            <a:gdLst/>
            <a:ahLst/>
            <a:cxnLst/>
            <a:rect l="0" t="0" r="r" b="b"/>
            <a:pathLst>
              <a:path w="6051826" h="2363304">
                <a:moveTo>
                  <a:pt x="750956" y="22086"/>
                </a:moveTo>
                <a:lnTo>
                  <a:pt x="596348" y="11043"/>
                </a:lnTo>
                <a:cubicBezTo>
                  <a:pt x="566791" y="8356"/>
                  <a:pt x="537678" y="0"/>
                  <a:pt x="508000" y="0"/>
                </a:cubicBezTo>
                <a:cubicBezTo>
                  <a:pt x="371747" y="0"/>
                  <a:pt x="235594" y="7362"/>
                  <a:pt x="99391" y="11043"/>
                </a:cubicBezTo>
                <a:cubicBezTo>
                  <a:pt x="88348" y="14724"/>
                  <a:pt x="73408" y="12897"/>
                  <a:pt x="66261" y="22086"/>
                </a:cubicBezTo>
                <a:cubicBezTo>
                  <a:pt x="46516" y="47472"/>
                  <a:pt x="22021" y="105140"/>
                  <a:pt x="11043" y="143565"/>
                </a:cubicBezTo>
                <a:cubicBezTo>
                  <a:pt x="6873" y="158159"/>
                  <a:pt x="3681" y="173014"/>
                  <a:pt x="0" y="187739"/>
                </a:cubicBezTo>
                <a:cubicBezTo>
                  <a:pt x="1174" y="208865"/>
                  <a:pt x="-6027" y="394045"/>
                  <a:pt x="33130" y="452782"/>
                </a:cubicBezTo>
                <a:cubicBezTo>
                  <a:pt x="40492" y="463826"/>
                  <a:pt x="45832" y="476528"/>
                  <a:pt x="55217" y="485913"/>
                </a:cubicBezTo>
                <a:cubicBezTo>
                  <a:pt x="64602" y="495298"/>
                  <a:pt x="77304" y="500638"/>
                  <a:pt x="88348" y="508000"/>
                </a:cubicBezTo>
                <a:cubicBezTo>
                  <a:pt x="95710" y="519043"/>
                  <a:pt x="100239" y="532633"/>
                  <a:pt x="110435" y="541130"/>
                </a:cubicBezTo>
                <a:cubicBezTo>
                  <a:pt x="137289" y="563508"/>
                  <a:pt x="167121" y="565214"/>
                  <a:pt x="198782" y="574260"/>
                </a:cubicBezTo>
                <a:cubicBezTo>
                  <a:pt x="209975" y="577458"/>
                  <a:pt x="220619" y="582481"/>
                  <a:pt x="231913" y="585304"/>
                </a:cubicBezTo>
                <a:cubicBezTo>
                  <a:pt x="250123" y="589856"/>
                  <a:pt x="268841" y="592126"/>
                  <a:pt x="287130" y="596347"/>
                </a:cubicBezTo>
                <a:cubicBezTo>
                  <a:pt x="316708" y="603173"/>
                  <a:pt x="345212" y="616106"/>
                  <a:pt x="375478" y="618434"/>
                </a:cubicBezTo>
                <a:cubicBezTo>
                  <a:pt x="544996" y="631475"/>
                  <a:pt x="471529" y="622691"/>
                  <a:pt x="596348" y="640521"/>
                </a:cubicBezTo>
                <a:cubicBezTo>
                  <a:pt x="616289" y="639524"/>
                  <a:pt x="790195" y="645133"/>
                  <a:pt x="861391" y="618434"/>
                </a:cubicBezTo>
                <a:cubicBezTo>
                  <a:pt x="876805" y="612653"/>
                  <a:pt x="892169" y="605916"/>
                  <a:pt x="905565" y="596347"/>
                </a:cubicBezTo>
                <a:cubicBezTo>
                  <a:pt x="918274" y="587269"/>
                  <a:pt x="926697" y="573215"/>
                  <a:pt x="938695" y="563217"/>
                </a:cubicBezTo>
                <a:cubicBezTo>
                  <a:pt x="948891" y="554720"/>
                  <a:pt x="960782" y="548492"/>
                  <a:pt x="971826" y="541130"/>
                </a:cubicBezTo>
                <a:cubicBezTo>
                  <a:pt x="1023362" y="463826"/>
                  <a:pt x="993913" y="489594"/>
                  <a:pt x="1049130" y="452782"/>
                </a:cubicBezTo>
                <a:cubicBezTo>
                  <a:pt x="1052811" y="438057"/>
                  <a:pt x="1055813" y="423146"/>
                  <a:pt x="1060174" y="408608"/>
                </a:cubicBezTo>
                <a:cubicBezTo>
                  <a:pt x="1066864" y="386308"/>
                  <a:pt x="1082261" y="342347"/>
                  <a:pt x="1082261" y="342347"/>
                </a:cubicBezTo>
                <a:cubicBezTo>
                  <a:pt x="1078526" y="286329"/>
                  <a:pt x="1097561" y="157447"/>
                  <a:pt x="1027043" y="110434"/>
                </a:cubicBezTo>
                <a:cubicBezTo>
                  <a:pt x="976606" y="76809"/>
                  <a:pt x="1012139" y="95132"/>
                  <a:pt x="949739" y="77304"/>
                </a:cubicBezTo>
                <a:cubicBezTo>
                  <a:pt x="938546" y="74106"/>
                  <a:pt x="916608" y="54619"/>
                  <a:pt x="916608" y="66260"/>
                </a:cubicBezTo>
                <a:cubicBezTo>
                  <a:pt x="916608" y="79533"/>
                  <a:pt x="937867" y="82411"/>
                  <a:pt x="949739" y="88347"/>
                </a:cubicBezTo>
                <a:cubicBezTo>
                  <a:pt x="964464" y="95709"/>
                  <a:pt x="979522" y="102439"/>
                  <a:pt x="993913" y="110434"/>
                </a:cubicBezTo>
                <a:cubicBezTo>
                  <a:pt x="1012676" y="120858"/>
                  <a:pt x="1029931" y="133966"/>
                  <a:pt x="1049130" y="143565"/>
                </a:cubicBezTo>
                <a:cubicBezTo>
                  <a:pt x="1066861" y="152431"/>
                  <a:pt x="1086127" y="157843"/>
                  <a:pt x="1104348" y="165652"/>
                </a:cubicBezTo>
                <a:cubicBezTo>
                  <a:pt x="1137672" y="179934"/>
                  <a:pt x="1171311" y="193612"/>
                  <a:pt x="1203739" y="209826"/>
                </a:cubicBezTo>
                <a:cubicBezTo>
                  <a:pt x="1463223" y="339569"/>
                  <a:pt x="1084101" y="163920"/>
                  <a:pt x="1369391" y="298173"/>
                </a:cubicBezTo>
                <a:cubicBezTo>
                  <a:pt x="1402195" y="313610"/>
                  <a:pt x="1435258" y="328543"/>
                  <a:pt x="1468782" y="342347"/>
                </a:cubicBezTo>
                <a:cubicBezTo>
                  <a:pt x="1497865" y="354322"/>
                  <a:pt x="1528999" y="361412"/>
                  <a:pt x="1557130" y="375478"/>
                </a:cubicBezTo>
                <a:cubicBezTo>
                  <a:pt x="1730651" y="462239"/>
                  <a:pt x="1682408" y="453687"/>
                  <a:pt x="1800087" y="508000"/>
                </a:cubicBezTo>
                <a:cubicBezTo>
                  <a:pt x="1825541" y="519748"/>
                  <a:pt x="1850045" y="534955"/>
                  <a:pt x="1877391" y="541130"/>
                </a:cubicBezTo>
                <a:cubicBezTo>
                  <a:pt x="1964758" y="560858"/>
                  <a:pt x="2054087" y="570579"/>
                  <a:pt x="2142435" y="585304"/>
                </a:cubicBezTo>
                <a:cubicBezTo>
                  <a:pt x="2245737" y="602521"/>
                  <a:pt x="2186718" y="591952"/>
                  <a:pt x="2319130" y="618434"/>
                </a:cubicBezTo>
                <a:cubicBezTo>
                  <a:pt x="2341217" y="633159"/>
                  <a:pt x="2361648" y="650737"/>
                  <a:pt x="2385391" y="662608"/>
                </a:cubicBezTo>
                <a:cubicBezTo>
                  <a:pt x="2420853" y="680339"/>
                  <a:pt x="2464108" y="682993"/>
                  <a:pt x="2495826" y="706782"/>
                </a:cubicBezTo>
                <a:cubicBezTo>
                  <a:pt x="2510551" y="717826"/>
                  <a:pt x="2524019" y="730781"/>
                  <a:pt x="2540000" y="739913"/>
                </a:cubicBezTo>
                <a:cubicBezTo>
                  <a:pt x="2550107" y="745688"/>
                  <a:pt x="2562431" y="746371"/>
                  <a:pt x="2573130" y="750956"/>
                </a:cubicBezTo>
                <a:cubicBezTo>
                  <a:pt x="2588262" y="757441"/>
                  <a:pt x="2602172" y="766558"/>
                  <a:pt x="2617304" y="773043"/>
                </a:cubicBezTo>
                <a:cubicBezTo>
                  <a:pt x="2639478" y="782546"/>
                  <a:pt x="2672201" y="789528"/>
                  <a:pt x="2694608" y="795130"/>
                </a:cubicBezTo>
                <a:cubicBezTo>
                  <a:pt x="2701970" y="806173"/>
                  <a:pt x="2706499" y="819763"/>
                  <a:pt x="2716695" y="828260"/>
                </a:cubicBezTo>
                <a:cubicBezTo>
                  <a:pt x="2729342" y="838799"/>
                  <a:pt x="2746575" y="842179"/>
                  <a:pt x="2760869" y="850347"/>
                </a:cubicBezTo>
                <a:cubicBezTo>
                  <a:pt x="2772393" y="856932"/>
                  <a:pt x="2783523" y="864285"/>
                  <a:pt x="2794000" y="872434"/>
                </a:cubicBezTo>
                <a:cubicBezTo>
                  <a:pt x="2816695" y="890085"/>
                  <a:pt x="2839931" y="907322"/>
                  <a:pt x="2860261" y="927652"/>
                </a:cubicBezTo>
                <a:cubicBezTo>
                  <a:pt x="2869646" y="937037"/>
                  <a:pt x="2871093" y="953748"/>
                  <a:pt x="2882348" y="960782"/>
                </a:cubicBezTo>
                <a:cubicBezTo>
                  <a:pt x="2940776" y="997300"/>
                  <a:pt x="3150661" y="1004023"/>
                  <a:pt x="3158435" y="1004956"/>
                </a:cubicBezTo>
                <a:cubicBezTo>
                  <a:pt x="3180667" y="1007624"/>
                  <a:pt x="3202529" y="1012833"/>
                  <a:pt x="3224695" y="1016000"/>
                </a:cubicBezTo>
                <a:cubicBezTo>
                  <a:pt x="3418247" y="1043650"/>
                  <a:pt x="3221158" y="1011730"/>
                  <a:pt x="3379304" y="1038086"/>
                </a:cubicBezTo>
                <a:cubicBezTo>
                  <a:pt x="3390348" y="1041767"/>
                  <a:pt x="3401309" y="1045707"/>
                  <a:pt x="3412435" y="1049130"/>
                </a:cubicBezTo>
                <a:cubicBezTo>
                  <a:pt x="3449168" y="1060432"/>
                  <a:pt x="3486280" y="1070499"/>
                  <a:pt x="3522869" y="1082260"/>
                </a:cubicBezTo>
                <a:cubicBezTo>
                  <a:pt x="3589364" y="1103633"/>
                  <a:pt x="3655391" y="1126434"/>
                  <a:pt x="3721652" y="1148521"/>
                </a:cubicBezTo>
                <a:cubicBezTo>
                  <a:pt x="3754782" y="1159565"/>
                  <a:pt x="3787464" y="1172058"/>
                  <a:pt x="3821043" y="1181652"/>
                </a:cubicBezTo>
                <a:cubicBezTo>
                  <a:pt x="3846811" y="1189014"/>
                  <a:pt x="3872349" y="1197239"/>
                  <a:pt x="3898348" y="1203739"/>
                </a:cubicBezTo>
                <a:cubicBezTo>
                  <a:pt x="3978084" y="1223673"/>
                  <a:pt x="4012629" y="1222228"/>
                  <a:pt x="4086087" y="1258956"/>
                </a:cubicBezTo>
                <a:cubicBezTo>
                  <a:pt x="4102550" y="1267187"/>
                  <a:pt x="4113798" y="1283855"/>
                  <a:pt x="4130261" y="1292086"/>
                </a:cubicBezTo>
                <a:cubicBezTo>
                  <a:pt x="4158392" y="1306152"/>
                  <a:pt x="4190477" y="1311151"/>
                  <a:pt x="4218608" y="1325217"/>
                </a:cubicBezTo>
                <a:cubicBezTo>
                  <a:pt x="4235071" y="1333448"/>
                  <a:pt x="4247805" y="1347649"/>
                  <a:pt x="4262782" y="1358347"/>
                </a:cubicBezTo>
                <a:cubicBezTo>
                  <a:pt x="4273583" y="1366062"/>
                  <a:pt x="4284041" y="1374498"/>
                  <a:pt x="4295913" y="1380434"/>
                </a:cubicBezTo>
                <a:cubicBezTo>
                  <a:pt x="4390577" y="1427766"/>
                  <a:pt x="4313334" y="1377768"/>
                  <a:pt x="4395304" y="1424608"/>
                </a:cubicBezTo>
                <a:cubicBezTo>
                  <a:pt x="4406828" y="1431193"/>
                  <a:pt x="4418515" y="1437877"/>
                  <a:pt x="4428435" y="1446695"/>
                </a:cubicBezTo>
                <a:cubicBezTo>
                  <a:pt x="4451781" y="1467447"/>
                  <a:pt x="4494695" y="1512956"/>
                  <a:pt x="4494695" y="1512956"/>
                </a:cubicBezTo>
                <a:cubicBezTo>
                  <a:pt x="4503658" y="1548808"/>
                  <a:pt x="4515182" y="1565452"/>
                  <a:pt x="4494695" y="1601304"/>
                </a:cubicBezTo>
                <a:cubicBezTo>
                  <a:pt x="4486946" y="1614864"/>
                  <a:pt x="4471153" y="1622106"/>
                  <a:pt x="4461565" y="1634434"/>
                </a:cubicBezTo>
                <a:cubicBezTo>
                  <a:pt x="4445268" y="1655388"/>
                  <a:pt x="4436161" y="1681925"/>
                  <a:pt x="4417391" y="1700695"/>
                </a:cubicBezTo>
                <a:cubicBezTo>
                  <a:pt x="4402666" y="1715420"/>
                  <a:pt x="4387052" y="1729305"/>
                  <a:pt x="4373217" y="1744869"/>
                </a:cubicBezTo>
                <a:cubicBezTo>
                  <a:pt x="4338238" y="1784220"/>
                  <a:pt x="4332271" y="1795244"/>
                  <a:pt x="4306956" y="1833217"/>
                </a:cubicBezTo>
                <a:cubicBezTo>
                  <a:pt x="4303275" y="1851623"/>
                  <a:pt x="4299985" y="1870111"/>
                  <a:pt x="4295913" y="1888434"/>
                </a:cubicBezTo>
                <a:cubicBezTo>
                  <a:pt x="4283664" y="1943554"/>
                  <a:pt x="4265864" y="1966938"/>
                  <a:pt x="4306956" y="2032000"/>
                </a:cubicBezTo>
                <a:cubicBezTo>
                  <a:pt x="4322374" y="2056412"/>
                  <a:pt x="4427307" y="2156407"/>
                  <a:pt x="4472608" y="2186608"/>
                </a:cubicBezTo>
                <a:cubicBezTo>
                  <a:pt x="4497302" y="2203071"/>
                  <a:pt x="4523782" y="2216711"/>
                  <a:pt x="4549913" y="2230782"/>
                </a:cubicBezTo>
                <a:cubicBezTo>
                  <a:pt x="4571655" y="2242489"/>
                  <a:pt x="4592572" y="2256651"/>
                  <a:pt x="4616174" y="2263913"/>
                </a:cubicBezTo>
                <a:cubicBezTo>
                  <a:pt x="4641053" y="2271568"/>
                  <a:pt x="4667710" y="2271275"/>
                  <a:pt x="4693478" y="2274956"/>
                </a:cubicBezTo>
                <a:cubicBezTo>
                  <a:pt x="4832793" y="2330682"/>
                  <a:pt x="4657632" y="2265180"/>
                  <a:pt x="4814956" y="2308086"/>
                </a:cubicBezTo>
                <a:cubicBezTo>
                  <a:pt x="4834081" y="2313302"/>
                  <a:pt x="4850620" y="2326914"/>
                  <a:pt x="4870174" y="2330173"/>
                </a:cubicBezTo>
                <a:cubicBezTo>
                  <a:pt x="4917517" y="2338064"/>
                  <a:pt x="4965959" y="2336666"/>
                  <a:pt x="5013739" y="2341217"/>
                </a:cubicBezTo>
                <a:cubicBezTo>
                  <a:pt x="5043284" y="2344031"/>
                  <a:pt x="5072450" y="2350700"/>
                  <a:pt x="5102087" y="2352260"/>
                </a:cubicBezTo>
                <a:cubicBezTo>
                  <a:pt x="5212430" y="2358068"/>
                  <a:pt x="5322956" y="2359623"/>
                  <a:pt x="5433391" y="2363304"/>
                </a:cubicBezTo>
                <a:cubicBezTo>
                  <a:pt x="5591681" y="2355942"/>
                  <a:pt x="5750885" y="2359732"/>
                  <a:pt x="5908261" y="2341217"/>
                </a:cubicBezTo>
                <a:cubicBezTo>
                  <a:pt x="5940961" y="2337370"/>
                  <a:pt x="5996608" y="2297043"/>
                  <a:pt x="5996608" y="2297043"/>
                </a:cubicBezTo>
                <a:cubicBezTo>
                  <a:pt x="6051194" y="2215164"/>
                  <a:pt x="6035576" y="2256812"/>
                  <a:pt x="6051826" y="2175565"/>
                </a:cubicBezTo>
                <a:cubicBezTo>
                  <a:pt x="6032813" y="1985446"/>
                  <a:pt x="6056038" y="2135794"/>
                  <a:pt x="6018695" y="1998869"/>
                </a:cubicBezTo>
                <a:cubicBezTo>
                  <a:pt x="6013756" y="1980760"/>
                  <a:pt x="6014390" y="1961171"/>
                  <a:pt x="6007652" y="1943652"/>
                </a:cubicBezTo>
                <a:cubicBezTo>
                  <a:pt x="5995833" y="1912921"/>
                  <a:pt x="5978203" y="1884753"/>
                  <a:pt x="5963478" y="1855304"/>
                </a:cubicBezTo>
                <a:cubicBezTo>
                  <a:pt x="5956116" y="1840579"/>
                  <a:pt x="5950523" y="1824828"/>
                  <a:pt x="5941391" y="1811130"/>
                </a:cubicBezTo>
                <a:cubicBezTo>
                  <a:pt x="5934029" y="1800087"/>
                  <a:pt x="5925240" y="1789871"/>
                  <a:pt x="5919304" y="1778000"/>
                </a:cubicBezTo>
                <a:cubicBezTo>
                  <a:pt x="5910439" y="1760269"/>
                  <a:pt x="5907724" y="1739593"/>
                  <a:pt x="5897217" y="1722782"/>
                </a:cubicBezTo>
                <a:cubicBezTo>
                  <a:pt x="5888940" y="1709538"/>
                  <a:pt x="5874251" y="1701510"/>
                  <a:pt x="5864087" y="1689652"/>
                </a:cubicBezTo>
                <a:cubicBezTo>
                  <a:pt x="5852109" y="1675677"/>
                  <a:pt x="5844931" y="1657456"/>
                  <a:pt x="5830956" y="1645478"/>
                </a:cubicBezTo>
                <a:cubicBezTo>
                  <a:pt x="5784056" y="1605278"/>
                  <a:pt x="5664456" y="1609375"/>
                  <a:pt x="5632174" y="1601304"/>
                </a:cubicBezTo>
                <a:cubicBezTo>
                  <a:pt x="5617449" y="1597623"/>
                  <a:pt x="5602538" y="1594621"/>
                  <a:pt x="5588000" y="1590260"/>
                </a:cubicBezTo>
                <a:cubicBezTo>
                  <a:pt x="5565700" y="1583570"/>
                  <a:pt x="5544504" y="1573051"/>
                  <a:pt x="5521739" y="1568173"/>
                </a:cubicBezTo>
                <a:cubicBezTo>
                  <a:pt x="5492719" y="1561955"/>
                  <a:pt x="5462771" y="1561327"/>
                  <a:pt x="5433391" y="1557130"/>
                </a:cubicBezTo>
                <a:cubicBezTo>
                  <a:pt x="5411224" y="1553963"/>
                  <a:pt x="5389161" y="1550092"/>
                  <a:pt x="5367130" y="1546086"/>
                </a:cubicBezTo>
                <a:cubicBezTo>
                  <a:pt x="5348663" y="1542728"/>
                  <a:pt x="5330465" y="1537897"/>
                  <a:pt x="5311913" y="1535043"/>
                </a:cubicBezTo>
                <a:cubicBezTo>
                  <a:pt x="5282580" y="1530530"/>
                  <a:pt x="5253014" y="1527681"/>
                  <a:pt x="5223565" y="1524000"/>
                </a:cubicBezTo>
                <a:cubicBezTo>
                  <a:pt x="5201478" y="1516638"/>
                  <a:pt x="5180187" y="1506204"/>
                  <a:pt x="5157304" y="1501913"/>
                </a:cubicBezTo>
                <a:cubicBezTo>
                  <a:pt x="5120942" y="1495095"/>
                  <a:pt x="5083725" y="1494074"/>
                  <a:pt x="5046869" y="1490869"/>
                </a:cubicBezTo>
                <a:cubicBezTo>
                  <a:pt x="4727608" y="1463107"/>
                  <a:pt x="5058055" y="1495302"/>
                  <a:pt x="4792869" y="1468782"/>
                </a:cubicBezTo>
                <a:cubicBezTo>
                  <a:pt x="4781826" y="1465101"/>
                  <a:pt x="4771032" y="1460562"/>
                  <a:pt x="4759739" y="1457739"/>
                </a:cubicBezTo>
                <a:cubicBezTo>
                  <a:pt x="4647821" y="1429759"/>
                  <a:pt x="4624827" y="1450318"/>
                  <a:pt x="4461565" y="1457739"/>
                </a:cubicBezTo>
                <a:cubicBezTo>
                  <a:pt x="4439478" y="1461420"/>
                  <a:pt x="4417162" y="1463925"/>
                  <a:pt x="4395304" y="1468782"/>
                </a:cubicBezTo>
                <a:cubicBezTo>
                  <a:pt x="4335129" y="1482154"/>
                  <a:pt x="4386502" y="1479826"/>
                  <a:pt x="4340087" y="1479826"/>
                </a:cubicBezTo>
              </a:path>
            </a:pathLst>
          </a:custGeom>
          <a:noFill/>
          <a:ln w="76200" cmpd="sng">
            <a:solidFill>
              <a:srgbClr val="FFFFFF"/>
            </a:solidFill>
            <a:round/>
            <a:headEnd/>
            <a:tailEnd/>
          </a:ln>
          <a:extLst>
            <a:ext uri="{909E8E84-426E-40dd-AFC4-6F175D3DCCD1}">
              <a14:hiddenFill xmlns="" xmlns:a14="http://schemas.microsoft.com/office/drawing/2010/main">
                <a:solidFill>
                  <a:srgbClr val="FFFFFF"/>
                </a:solidFill>
              </a14:hiddenFill>
            </a:ext>
          </a:extLst>
        </p:spPr>
        <p:txBody>
          <a:bodyPr anchor="b"/>
          <a:lstStyle/>
          <a:p>
            <a:endParaRPr lang="en-US">
              <a:latin typeface="Arial" panose="020B0604020202020204" pitchFamily="34" charset="0"/>
              <a:cs typeface="Arial" panose="020B0604020202020204" pitchFamily="34" charset="0"/>
            </a:endParaRPr>
          </a:p>
        </p:txBody>
      </p:sp>
      <p:sp>
        <p:nvSpPr>
          <p:cNvPr id="4" name="Freeform 3"/>
          <p:cNvSpPr>
            <a:spLocks/>
          </p:cNvSpPr>
          <p:nvPr/>
        </p:nvSpPr>
        <p:spPr bwMode="auto">
          <a:xfrm>
            <a:off x="905892" y="2060848"/>
            <a:ext cx="3183894" cy="3369990"/>
          </a:xfrm>
          <a:custGeom>
            <a:avLst/>
            <a:gdLst/>
            <a:ahLst/>
            <a:cxnLst/>
            <a:rect l="0" t="0" r="r" b="b"/>
            <a:pathLst>
              <a:path w="1421419" h="2989812">
                <a:moveTo>
                  <a:pt x="932150" y="55217"/>
                </a:moveTo>
                <a:cubicBezTo>
                  <a:pt x="623018" y="28336"/>
                  <a:pt x="762948" y="38783"/>
                  <a:pt x="512498" y="22087"/>
                </a:cubicBezTo>
                <a:cubicBezTo>
                  <a:pt x="473833" y="12420"/>
                  <a:pt x="430594" y="0"/>
                  <a:pt x="391020" y="0"/>
                </a:cubicBezTo>
                <a:cubicBezTo>
                  <a:pt x="313628" y="0"/>
                  <a:pt x="236411" y="7362"/>
                  <a:pt x="159107" y="11043"/>
                </a:cubicBezTo>
                <a:cubicBezTo>
                  <a:pt x="57447" y="78816"/>
                  <a:pt x="215694" y="-29810"/>
                  <a:pt x="81802" y="77304"/>
                </a:cubicBezTo>
                <a:cubicBezTo>
                  <a:pt x="61074" y="93887"/>
                  <a:pt x="15541" y="121478"/>
                  <a:pt x="15541" y="121478"/>
                </a:cubicBezTo>
                <a:cubicBezTo>
                  <a:pt x="-9811" y="248241"/>
                  <a:pt x="24" y="175853"/>
                  <a:pt x="15541" y="408608"/>
                </a:cubicBezTo>
                <a:cubicBezTo>
                  <a:pt x="17758" y="441869"/>
                  <a:pt x="16044" y="476376"/>
                  <a:pt x="26585" y="508000"/>
                </a:cubicBezTo>
                <a:cubicBezTo>
                  <a:pt x="33642" y="529171"/>
                  <a:pt x="122940" y="584697"/>
                  <a:pt x="125976" y="585304"/>
                </a:cubicBezTo>
                <a:cubicBezTo>
                  <a:pt x="292578" y="618626"/>
                  <a:pt x="84954" y="576189"/>
                  <a:pt x="225368" y="607391"/>
                </a:cubicBezTo>
                <a:cubicBezTo>
                  <a:pt x="243691" y="611463"/>
                  <a:pt x="262476" y="613495"/>
                  <a:pt x="280585" y="618434"/>
                </a:cubicBezTo>
                <a:cubicBezTo>
                  <a:pt x="303046" y="624560"/>
                  <a:pt x="324759" y="633159"/>
                  <a:pt x="346846" y="640521"/>
                </a:cubicBezTo>
                <a:cubicBezTo>
                  <a:pt x="357889" y="644202"/>
                  <a:pt x="368561" y="649282"/>
                  <a:pt x="379976" y="651565"/>
                </a:cubicBezTo>
                <a:lnTo>
                  <a:pt x="435194" y="662608"/>
                </a:lnTo>
                <a:lnTo>
                  <a:pt x="954237" y="651565"/>
                </a:lnTo>
                <a:cubicBezTo>
                  <a:pt x="965869" y="651100"/>
                  <a:pt x="976956" y="645727"/>
                  <a:pt x="987368" y="640521"/>
                </a:cubicBezTo>
                <a:cubicBezTo>
                  <a:pt x="999239" y="634585"/>
                  <a:pt x="1009698" y="626148"/>
                  <a:pt x="1020498" y="618434"/>
                </a:cubicBezTo>
                <a:cubicBezTo>
                  <a:pt x="1035475" y="607736"/>
                  <a:pt x="1051657" y="598319"/>
                  <a:pt x="1064672" y="585304"/>
                </a:cubicBezTo>
                <a:cubicBezTo>
                  <a:pt x="1074057" y="575919"/>
                  <a:pt x="1079397" y="563217"/>
                  <a:pt x="1086759" y="552174"/>
                </a:cubicBezTo>
                <a:cubicBezTo>
                  <a:pt x="1090440" y="537449"/>
                  <a:pt x="1093441" y="522538"/>
                  <a:pt x="1097802" y="508000"/>
                </a:cubicBezTo>
                <a:cubicBezTo>
                  <a:pt x="1104492" y="485700"/>
                  <a:pt x="1119889" y="441739"/>
                  <a:pt x="1119889" y="441739"/>
                </a:cubicBezTo>
                <a:cubicBezTo>
                  <a:pt x="1116208" y="379159"/>
                  <a:pt x="1116954" y="316161"/>
                  <a:pt x="1108846" y="254000"/>
                </a:cubicBezTo>
                <a:cubicBezTo>
                  <a:pt x="1098266" y="172883"/>
                  <a:pt x="1097178" y="201944"/>
                  <a:pt x="1053628" y="165652"/>
                </a:cubicBezTo>
                <a:cubicBezTo>
                  <a:pt x="1041630" y="155654"/>
                  <a:pt x="1034150" y="140106"/>
                  <a:pt x="1020498" y="132521"/>
                </a:cubicBezTo>
                <a:cubicBezTo>
                  <a:pt x="1000146" y="121214"/>
                  <a:pt x="976324" y="117796"/>
                  <a:pt x="954237" y="110434"/>
                </a:cubicBezTo>
                <a:cubicBezTo>
                  <a:pt x="899867" y="92311"/>
                  <a:pt x="932585" y="101304"/>
                  <a:pt x="854846" y="88348"/>
                </a:cubicBezTo>
                <a:cubicBezTo>
                  <a:pt x="843802" y="84667"/>
                  <a:pt x="813484" y="85535"/>
                  <a:pt x="821715" y="77304"/>
                </a:cubicBezTo>
                <a:cubicBezTo>
                  <a:pt x="834988" y="64031"/>
                  <a:pt x="858163" y="66261"/>
                  <a:pt x="876933" y="66261"/>
                </a:cubicBezTo>
                <a:cubicBezTo>
                  <a:pt x="921260" y="66261"/>
                  <a:pt x="965281" y="73623"/>
                  <a:pt x="1009455" y="77304"/>
                </a:cubicBezTo>
                <a:cubicBezTo>
                  <a:pt x="1020498" y="84666"/>
                  <a:pt x="1035223" y="88348"/>
                  <a:pt x="1042585" y="99391"/>
                </a:cubicBezTo>
                <a:cubicBezTo>
                  <a:pt x="1051004" y="112020"/>
                  <a:pt x="1049267" y="129027"/>
                  <a:pt x="1053628" y="143565"/>
                </a:cubicBezTo>
                <a:cubicBezTo>
                  <a:pt x="1093965" y="278023"/>
                  <a:pt x="1061300" y="152168"/>
                  <a:pt x="1086759" y="254000"/>
                </a:cubicBezTo>
                <a:cubicBezTo>
                  <a:pt x="1078841" y="388608"/>
                  <a:pt x="1089946" y="397455"/>
                  <a:pt x="1064672" y="485913"/>
                </a:cubicBezTo>
                <a:cubicBezTo>
                  <a:pt x="1061474" y="497106"/>
                  <a:pt x="1058834" y="508631"/>
                  <a:pt x="1053628" y="519043"/>
                </a:cubicBezTo>
                <a:cubicBezTo>
                  <a:pt x="1047692" y="530914"/>
                  <a:pt x="1038903" y="541130"/>
                  <a:pt x="1031541" y="552174"/>
                </a:cubicBezTo>
                <a:cubicBezTo>
                  <a:pt x="1027860" y="592667"/>
                  <a:pt x="1025541" y="633306"/>
                  <a:pt x="1020498" y="673652"/>
                </a:cubicBezTo>
                <a:cubicBezTo>
                  <a:pt x="1018170" y="692277"/>
                  <a:pt x="1011323" y="710192"/>
                  <a:pt x="1009455" y="728869"/>
                </a:cubicBezTo>
                <a:cubicBezTo>
                  <a:pt x="1007435" y="749070"/>
                  <a:pt x="1003254" y="907826"/>
                  <a:pt x="987368" y="960782"/>
                </a:cubicBezTo>
                <a:cubicBezTo>
                  <a:pt x="982638" y="976550"/>
                  <a:pt x="971766" y="989824"/>
                  <a:pt x="965281" y="1004956"/>
                </a:cubicBezTo>
                <a:cubicBezTo>
                  <a:pt x="960695" y="1015656"/>
                  <a:pt x="958823" y="1027387"/>
                  <a:pt x="954237" y="1038087"/>
                </a:cubicBezTo>
                <a:cubicBezTo>
                  <a:pt x="944706" y="1060327"/>
                  <a:pt x="926374" y="1095818"/>
                  <a:pt x="910063" y="1115391"/>
                </a:cubicBezTo>
                <a:cubicBezTo>
                  <a:pt x="900065" y="1127389"/>
                  <a:pt x="886931" y="1136523"/>
                  <a:pt x="876933" y="1148521"/>
                </a:cubicBezTo>
                <a:cubicBezTo>
                  <a:pt x="852474" y="1177873"/>
                  <a:pt x="852398" y="1191458"/>
                  <a:pt x="832759" y="1225826"/>
                </a:cubicBezTo>
                <a:cubicBezTo>
                  <a:pt x="812259" y="1261700"/>
                  <a:pt x="807995" y="1261633"/>
                  <a:pt x="777541" y="1292087"/>
                </a:cubicBezTo>
                <a:cubicBezTo>
                  <a:pt x="741944" y="1363284"/>
                  <a:pt x="759921" y="1330820"/>
                  <a:pt x="700237" y="1424608"/>
                </a:cubicBezTo>
                <a:cubicBezTo>
                  <a:pt x="693111" y="1435806"/>
                  <a:pt x="678150" y="1457739"/>
                  <a:pt x="678150" y="1457739"/>
                </a:cubicBezTo>
                <a:cubicBezTo>
                  <a:pt x="674469" y="1472464"/>
                  <a:pt x="673086" y="1487962"/>
                  <a:pt x="667107" y="1501913"/>
                </a:cubicBezTo>
                <a:cubicBezTo>
                  <a:pt x="661879" y="1514112"/>
                  <a:pt x="651605" y="1523519"/>
                  <a:pt x="645020" y="1535043"/>
                </a:cubicBezTo>
                <a:cubicBezTo>
                  <a:pt x="636852" y="1549337"/>
                  <a:pt x="629418" y="1564085"/>
                  <a:pt x="622933" y="1579217"/>
                </a:cubicBezTo>
                <a:cubicBezTo>
                  <a:pt x="574189" y="1692952"/>
                  <a:pt x="663047" y="1510034"/>
                  <a:pt x="589802" y="1656521"/>
                </a:cubicBezTo>
                <a:cubicBezTo>
                  <a:pt x="586121" y="1674927"/>
                  <a:pt x="582980" y="1693449"/>
                  <a:pt x="578759" y="1711739"/>
                </a:cubicBezTo>
                <a:cubicBezTo>
                  <a:pt x="571933" y="1741317"/>
                  <a:pt x="560965" y="1770036"/>
                  <a:pt x="556672" y="1800087"/>
                </a:cubicBezTo>
                <a:cubicBezTo>
                  <a:pt x="552642" y="1828298"/>
                  <a:pt x="546600" y="1889526"/>
                  <a:pt x="534585" y="1921565"/>
                </a:cubicBezTo>
                <a:cubicBezTo>
                  <a:pt x="528805" y="1936980"/>
                  <a:pt x="519860" y="1951014"/>
                  <a:pt x="512498" y="1965739"/>
                </a:cubicBezTo>
                <a:cubicBezTo>
                  <a:pt x="487682" y="2164274"/>
                  <a:pt x="514734" y="1976646"/>
                  <a:pt x="490411" y="2098261"/>
                </a:cubicBezTo>
                <a:cubicBezTo>
                  <a:pt x="482253" y="2139051"/>
                  <a:pt x="481152" y="2170211"/>
                  <a:pt x="468324" y="2208695"/>
                </a:cubicBezTo>
                <a:cubicBezTo>
                  <a:pt x="462055" y="2227502"/>
                  <a:pt x="453599" y="2245507"/>
                  <a:pt x="446237" y="2263913"/>
                </a:cubicBezTo>
                <a:cubicBezTo>
                  <a:pt x="442556" y="2286000"/>
                  <a:pt x="440051" y="2308316"/>
                  <a:pt x="435194" y="2330174"/>
                </a:cubicBezTo>
                <a:cubicBezTo>
                  <a:pt x="432669" y="2341538"/>
                  <a:pt x="427348" y="2352111"/>
                  <a:pt x="424150" y="2363304"/>
                </a:cubicBezTo>
                <a:cubicBezTo>
                  <a:pt x="419980" y="2377898"/>
                  <a:pt x="416788" y="2392753"/>
                  <a:pt x="413107" y="2407478"/>
                </a:cubicBezTo>
                <a:cubicBezTo>
                  <a:pt x="409426" y="2455333"/>
                  <a:pt x="408271" y="2503450"/>
                  <a:pt x="402063" y="2551043"/>
                </a:cubicBezTo>
                <a:cubicBezTo>
                  <a:pt x="387181" y="2665139"/>
                  <a:pt x="350859" y="2698617"/>
                  <a:pt x="391020" y="2827130"/>
                </a:cubicBezTo>
                <a:cubicBezTo>
                  <a:pt x="395547" y="2841617"/>
                  <a:pt x="420193" y="2835866"/>
                  <a:pt x="435194" y="2838174"/>
                </a:cubicBezTo>
                <a:cubicBezTo>
                  <a:pt x="468141" y="2843243"/>
                  <a:pt x="501455" y="2845536"/>
                  <a:pt x="534585" y="2849217"/>
                </a:cubicBezTo>
                <a:lnTo>
                  <a:pt x="600846" y="2871304"/>
                </a:lnTo>
                <a:lnTo>
                  <a:pt x="633976" y="2882348"/>
                </a:lnTo>
                <a:cubicBezTo>
                  <a:pt x="645020" y="2893391"/>
                  <a:pt x="653547" y="2907730"/>
                  <a:pt x="667107" y="2915478"/>
                </a:cubicBezTo>
                <a:cubicBezTo>
                  <a:pt x="680285" y="2923008"/>
                  <a:pt x="696687" y="2922351"/>
                  <a:pt x="711281" y="2926521"/>
                </a:cubicBezTo>
                <a:cubicBezTo>
                  <a:pt x="722474" y="2929719"/>
                  <a:pt x="733118" y="2934742"/>
                  <a:pt x="744411" y="2937565"/>
                </a:cubicBezTo>
                <a:cubicBezTo>
                  <a:pt x="762621" y="2942117"/>
                  <a:pt x="781418" y="2944056"/>
                  <a:pt x="799628" y="2948608"/>
                </a:cubicBezTo>
                <a:cubicBezTo>
                  <a:pt x="810922" y="2951431"/>
                  <a:pt x="821395" y="2957127"/>
                  <a:pt x="832759" y="2959652"/>
                </a:cubicBezTo>
                <a:cubicBezTo>
                  <a:pt x="854617" y="2964509"/>
                  <a:pt x="876933" y="2967014"/>
                  <a:pt x="899020" y="2970695"/>
                </a:cubicBezTo>
                <a:cubicBezTo>
                  <a:pt x="910063" y="2974376"/>
                  <a:pt x="920509" y="2981739"/>
                  <a:pt x="932150" y="2981739"/>
                </a:cubicBezTo>
                <a:cubicBezTo>
                  <a:pt x="1296177" y="2981739"/>
                  <a:pt x="1199475" y="3010426"/>
                  <a:pt x="1351802" y="2959652"/>
                </a:cubicBezTo>
                <a:cubicBezTo>
                  <a:pt x="1362846" y="2952290"/>
                  <a:pt x="1375548" y="2946950"/>
                  <a:pt x="1384933" y="2937565"/>
                </a:cubicBezTo>
                <a:cubicBezTo>
                  <a:pt x="1457087" y="2865411"/>
                  <a:pt x="1400788" y="2687514"/>
                  <a:pt x="1395976" y="2639391"/>
                </a:cubicBezTo>
                <a:cubicBezTo>
                  <a:pt x="1391580" y="2595434"/>
                  <a:pt x="1369270" y="2560319"/>
                  <a:pt x="1340759" y="2528956"/>
                </a:cubicBezTo>
                <a:cubicBezTo>
                  <a:pt x="1316246" y="2501991"/>
                  <a:pt x="1289223" y="2477420"/>
                  <a:pt x="1263455" y="2451652"/>
                </a:cubicBezTo>
                <a:cubicBezTo>
                  <a:pt x="1220939" y="2409136"/>
                  <a:pt x="1243319" y="2427184"/>
                  <a:pt x="1197194" y="2396434"/>
                </a:cubicBezTo>
                <a:cubicBezTo>
                  <a:pt x="1189832" y="2385391"/>
                  <a:pt x="1185471" y="2371595"/>
                  <a:pt x="1175107" y="2363304"/>
                </a:cubicBezTo>
                <a:cubicBezTo>
                  <a:pt x="1167908" y="2357545"/>
                  <a:pt x="1100685" y="2341938"/>
                  <a:pt x="1097802" y="2341217"/>
                </a:cubicBezTo>
                <a:lnTo>
                  <a:pt x="645020" y="2352261"/>
                </a:lnTo>
                <a:lnTo>
                  <a:pt x="368933" y="2363304"/>
                </a:lnTo>
              </a:path>
            </a:pathLst>
          </a:custGeom>
          <a:noFill/>
          <a:ln w="76200" cmpd="sng">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anchor="b"/>
          <a:lstStyle/>
          <a:p>
            <a:endParaRPr lang="en-US">
              <a:latin typeface="Arial" panose="020B0604020202020204" pitchFamily="34" charset="0"/>
              <a:cs typeface="Arial" panose="020B0604020202020204" pitchFamily="34" charset="0"/>
            </a:endParaRPr>
          </a:p>
        </p:txBody>
      </p:sp>
      <p:sp>
        <p:nvSpPr>
          <p:cNvPr id="13" name="Rectangle 2"/>
          <p:cNvSpPr txBox="1">
            <a:spLocks noChangeArrowheads="1"/>
          </p:cNvSpPr>
          <p:nvPr/>
        </p:nvSpPr>
        <p:spPr bwMode="auto">
          <a:xfrm>
            <a:off x="4932040" y="1916832"/>
            <a:ext cx="4176464" cy="69258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algn="r" rtl="1" eaLnBrk="1" hangingPunct="1">
              <a:defRPr/>
            </a:pPr>
            <a:r>
              <a:rPr lang="en-US" sz="3200" b="1" dirty="0">
                <a:solidFill>
                  <a:schemeClr val="bg1"/>
                </a:solidFill>
                <a:effectLst>
                  <a:glow rad="152400">
                    <a:schemeClr val="tx1"/>
                  </a:glow>
                </a:effectLst>
                <a:latin typeface="Arial" panose="020B0604020202020204" pitchFamily="34" charset="0"/>
                <a:ea typeface="Osaka" charset="0"/>
                <a:cs typeface="Arial" panose="020B0604020202020204" pitchFamily="34" charset="0"/>
              </a:rPr>
              <a:t>• </a:t>
            </a:r>
            <a:r>
              <a:rPr lang="ar-JO" sz="3200" b="1" dirty="0">
                <a:solidFill>
                  <a:schemeClr val="bg1"/>
                </a:solidFill>
                <a:effectLst>
                  <a:glow rad="152400">
                    <a:schemeClr val="tx1"/>
                  </a:glow>
                </a:effectLst>
                <a:latin typeface="Arial" panose="020B0604020202020204" pitchFamily="34" charset="0"/>
                <a:ea typeface="Osaka" charset="0"/>
                <a:cs typeface="Arial" panose="020B0604020202020204" pitchFamily="34" charset="0"/>
              </a:rPr>
              <a:t> اليهود (أع 21: 10-11)</a:t>
            </a:r>
            <a:endParaRPr lang="en-US" sz="2400" b="1" dirty="0">
              <a:solidFill>
                <a:schemeClr val="bg1"/>
              </a:solidFill>
              <a:effectLst>
                <a:glow rad="152400">
                  <a:schemeClr val="tx1"/>
                </a:glow>
              </a:effectLst>
              <a:latin typeface="Arial" panose="020B0604020202020204" pitchFamily="34" charset="0"/>
              <a:ea typeface="Osaka" charset="0"/>
              <a:cs typeface="Arial" panose="020B0604020202020204" pitchFamily="34" charset="0"/>
            </a:endParaRPr>
          </a:p>
        </p:txBody>
      </p:sp>
      <p:sp>
        <p:nvSpPr>
          <p:cNvPr id="14" name="Rectangle 2"/>
          <p:cNvSpPr txBox="1">
            <a:spLocks noChangeArrowheads="1"/>
          </p:cNvSpPr>
          <p:nvPr/>
        </p:nvSpPr>
        <p:spPr bwMode="auto">
          <a:xfrm>
            <a:off x="4714888" y="2420888"/>
            <a:ext cx="4393616" cy="72008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algn="r" rtl="1" eaLnBrk="1" hangingPunct="1">
              <a:defRPr/>
            </a:pPr>
            <a:r>
              <a:rPr lang="en-US" sz="3200" b="1" dirty="0">
                <a:solidFill>
                  <a:schemeClr val="bg1"/>
                </a:solidFill>
                <a:effectLst>
                  <a:glow rad="152400">
                    <a:schemeClr val="tx1"/>
                  </a:glow>
                </a:effectLst>
                <a:latin typeface="Arial" panose="020B0604020202020204" pitchFamily="34" charset="0"/>
                <a:ea typeface="Osaka" charset="0"/>
                <a:cs typeface="Arial" panose="020B0604020202020204" pitchFamily="34" charset="0"/>
              </a:rPr>
              <a:t>• </a:t>
            </a:r>
            <a:r>
              <a:rPr lang="ar-JO" sz="3200" b="1" dirty="0">
                <a:solidFill>
                  <a:schemeClr val="bg1"/>
                </a:solidFill>
                <a:effectLst>
                  <a:glow rad="152400">
                    <a:schemeClr val="tx1"/>
                  </a:glow>
                </a:effectLst>
                <a:latin typeface="Arial" panose="020B0604020202020204" pitchFamily="34" charset="0"/>
                <a:ea typeface="Osaka" charset="0"/>
                <a:cs typeface="Arial" panose="020B0604020202020204" pitchFamily="34" charset="0"/>
              </a:rPr>
              <a:t> الرومان (أع 21: 33)</a:t>
            </a:r>
            <a:endParaRPr lang="en-US" sz="2400" b="1" dirty="0">
              <a:solidFill>
                <a:schemeClr val="bg1"/>
              </a:solidFill>
              <a:effectLst>
                <a:glow rad="152400">
                  <a:schemeClr val="tx1"/>
                </a:glow>
              </a:effectLst>
              <a:latin typeface="Arial" panose="020B0604020202020204" pitchFamily="34" charset="0"/>
              <a:ea typeface="Osaka" charset="0"/>
              <a:cs typeface="Arial" panose="020B0604020202020204" pitchFamily="34" charset="0"/>
            </a:endParaRPr>
          </a:p>
        </p:txBody>
      </p:sp>
      <p:sp>
        <p:nvSpPr>
          <p:cNvPr id="15" name="Rectangle 2"/>
          <p:cNvSpPr txBox="1">
            <a:spLocks noChangeArrowheads="1"/>
          </p:cNvSpPr>
          <p:nvPr/>
        </p:nvSpPr>
        <p:spPr bwMode="auto">
          <a:xfrm>
            <a:off x="4932040" y="2924944"/>
            <a:ext cx="4176464" cy="10801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2pPr>
            <a:lvl3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3pPr>
            <a:lvl4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4pPr>
            <a:lvl5pPr algn="ctr" rtl="0" eaLnBrk="0" fontAlgn="base" hangingPunct="0">
              <a:spcBef>
                <a:spcPct val="0"/>
              </a:spcBef>
              <a:spcAft>
                <a:spcPct val="0"/>
              </a:spcAft>
              <a:defRPr sz="4400">
                <a:solidFill>
                  <a:schemeClr val="tx2"/>
                </a:solidFill>
                <a:latin typeface="Arial" pitchFamily="-112" charset="0"/>
                <a:ea typeface="Osaka" pitchFamily="-112" charset="-128"/>
                <a:cs typeface="Osaka" pitchFamily="-112" charset="-128"/>
              </a:defRPr>
            </a:lvl5pPr>
            <a:lvl6pPr marL="4572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6pPr>
            <a:lvl7pPr marL="9144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7pPr>
            <a:lvl8pPr marL="13716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8pPr>
            <a:lvl9pPr marL="1828800" algn="ctr" rtl="0" fontAlgn="base">
              <a:spcBef>
                <a:spcPct val="0"/>
              </a:spcBef>
              <a:spcAft>
                <a:spcPct val="0"/>
              </a:spcAft>
              <a:defRPr sz="4400">
                <a:solidFill>
                  <a:schemeClr val="tx2"/>
                </a:solidFill>
                <a:latin typeface="Arial" pitchFamily="-112" charset="0"/>
                <a:ea typeface="Osaka" pitchFamily="-112" charset="-128"/>
                <a:cs typeface="Osaka" pitchFamily="-112" charset="-128"/>
              </a:defRPr>
            </a:lvl9pPr>
          </a:lstStyle>
          <a:p>
            <a:pPr marL="298450" indent="-298450" algn="r" rtl="1" eaLnBrk="1" hangingPunct="1">
              <a:defRPr/>
            </a:pPr>
            <a:r>
              <a:rPr lang="en-US" sz="3200" b="1" dirty="0">
                <a:solidFill>
                  <a:schemeClr val="bg1"/>
                </a:solidFill>
                <a:effectLst>
                  <a:glow rad="152400">
                    <a:schemeClr val="tx1"/>
                  </a:glow>
                </a:effectLst>
                <a:latin typeface="Arial" panose="020B0604020202020204" pitchFamily="34" charset="0"/>
                <a:ea typeface="Osaka" charset="0"/>
                <a:cs typeface="Arial" panose="020B0604020202020204" pitchFamily="34" charset="0"/>
              </a:rPr>
              <a:t>• </a:t>
            </a:r>
            <a:r>
              <a:rPr lang="ar-JO" sz="3600" b="1" dirty="0">
                <a:solidFill>
                  <a:schemeClr val="bg1"/>
                </a:solidFill>
                <a:effectLst>
                  <a:glow rad="152400">
                    <a:schemeClr val="tx1"/>
                  </a:glow>
                </a:effectLst>
                <a:latin typeface="Arial" panose="020B0604020202020204" pitchFamily="34" charset="0"/>
                <a:ea typeface="Osaka" charset="0"/>
                <a:cs typeface="Arial" panose="020B0604020202020204" pitchFamily="34" charset="0"/>
              </a:rPr>
              <a:t>سبب اليهود أعمال الشغب (21: 27)</a:t>
            </a:r>
            <a:endParaRPr lang="en-US" sz="2400" b="1" dirty="0">
              <a:solidFill>
                <a:schemeClr val="bg1"/>
              </a:solidFill>
              <a:effectLst>
                <a:glow rad="152400">
                  <a:schemeClr val="tx1"/>
                </a:glow>
              </a:effectLst>
              <a:latin typeface="Arial" panose="020B0604020202020204" pitchFamily="34" charset="0"/>
              <a:ea typeface="Osaka" charset="0"/>
              <a:cs typeface="Arial" panose="020B0604020202020204" pitchFamily="34" charset="0"/>
            </a:endParaRPr>
          </a:p>
        </p:txBody>
      </p:sp>
      <p:sp>
        <p:nvSpPr>
          <p:cNvPr id="5" name="TextBox 4"/>
          <p:cNvSpPr txBox="1">
            <a:spLocks noChangeArrowheads="1"/>
          </p:cNvSpPr>
          <p:nvPr/>
        </p:nvSpPr>
        <p:spPr bwMode="auto">
          <a:xfrm rot="-444143">
            <a:off x="1529553" y="684540"/>
            <a:ext cx="7354164" cy="1077218"/>
          </a:xfrm>
          <a:prstGeom prst="rect">
            <a:avLst/>
          </a:prstGeom>
          <a:solidFill>
            <a:srgbClr val="8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ar-JO" sz="3200" dirty="0">
                <a:solidFill>
                  <a:schemeClr val="bg1"/>
                </a:solidFill>
                <a:latin typeface="Arial" panose="020B0604020202020204" pitchFamily="34" charset="0"/>
                <a:cs typeface="Arial" panose="020B0604020202020204" pitchFamily="34" charset="0"/>
              </a:rPr>
              <a:t>هل هذه نبوءة موحى بها من الروح                      مع عدم دقة التفاصيل (جروديم)؟ لا!</a:t>
            </a:r>
            <a:endParaRPr lang="en-US" sz="3200" dirty="0">
              <a:solidFill>
                <a:schemeClr val="bg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80">
                                          <p:stCondLst>
                                            <p:cond delay="0"/>
                                          </p:stCondLst>
                                        </p:cTn>
                                        <p:tgtEl>
                                          <p:spTgt spid="5"/>
                                        </p:tgtEl>
                                      </p:cBhvr>
                                    </p:animEffect>
                                    <p:anim calcmode="lin" valueType="num">
                                      <p:cBhvr>
                                        <p:cTn id="2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6" dur="26">
                                          <p:stCondLst>
                                            <p:cond delay="650"/>
                                          </p:stCondLst>
                                        </p:cTn>
                                        <p:tgtEl>
                                          <p:spTgt spid="5"/>
                                        </p:tgtEl>
                                      </p:cBhvr>
                                      <p:to x="100000" y="60000"/>
                                    </p:animScale>
                                    <p:animScale>
                                      <p:cBhvr>
                                        <p:cTn id="27" dur="166" decel="50000">
                                          <p:stCondLst>
                                            <p:cond delay="676"/>
                                          </p:stCondLst>
                                        </p:cTn>
                                        <p:tgtEl>
                                          <p:spTgt spid="5"/>
                                        </p:tgtEl>
                                      </p:cBhvr>
                                      <p:to x="100000" y="100000"/>
                                    </p:animScale>
                                    <p:animScale>
                                      <p:cBhvr>
                                        <p:cTn id="28" dur="26">
                                          <p:stCondLst>
                                            <p:cond delay="1312"/>
                                          </p:stCondLst>
                                        </p:cTn>
                                        <p:tgtEl>
                                          <p:spTgt spid="5"/>
                                        </p:tgtEl>
                                      </p:cBhvr>
                                      <p:to x="100000" y="80000"/>
                                    </p:animScale>
                                    <p:animScale>
                                      <p:cBhvr>
                                        <p:cTn id="29" dur="166" decel="50000">
                                          <p:stCondLst>
                                            <p:cond delay="1338"/>
                                          </p:stCondLst>
                                        </p:cTn>
                                        <p:tgtEl>
                                          <p:spTgt spid="5"/>
                                        </p:tgtEl>
                                      </p:cBhvr>
                                      <p:to x="100000" y="100000"/>
                                    </p:animScale>
                                    <p:animScale>
                                      <p:cBhvr>
                                        <p:cTn id="30" dur="26">
                                          <p:stCondLst>
                                            <p:cond delay="1642"/>
                                          </p:stCondLst>
                                        </p:cTn>
                                        <p:tgtEl>
                                          <p:spTgt spid="5"/>
                                        </p:tgtEl>
                                      </p:cBhvr>
                                      <p:to x="100000" y="90000"/>
                                    </p:animScale>
                                    <p:animScale>
                                      <p:cBhvr>
                                        <p:cTn id="31" dur="166" decel="50000">
                                          <p:stCondLst>
                                            <p:cond delay="1668"/>
                                          </p:stCondLst>
                                        </p:cTn>
                                        <p:tgtEl>
                                          <p:spTgt spid="5"/>
                                        </p:tgtEl>
                                      </p:cBhvr>
                                      <p:to x="100000" y="100000"/>
                                    </p:animScale>
                                    <p:animScale>
                                      <p:cBhvr>
                                        <p:cTn id="32" dur="26">
                                          <p:stCondLst>
                                            <p:cond delay="1808"/>
                                          </p:stCondLst>
                                        </p:cTn>
                                        <p:tgtEl>
                                          <p:spTgt spid="5"/>
                                        </p:tgtEl>
                                      </p:cBhvr>
                                      <p:to x="100000" y="95000"/>
                                    </p:animScale>
                                    <p:animScale>
                                      <p:cBhvr>
                                        <p:cTn id="33" dur="166" decel="50000">
                                          <p:stCondLst>
                                            <p:cond delay="1834"/>
                                          </p:stCondLst>
                                        </p:cTn>
                                        <p:tgtEl>
                                          <p:spTgt spid="5"/>
                                        </p:tgtEl>
                                      </p:cBhvr>
                                      <p:to x="100000" y="100000"/>
                                    </p:animScale>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499"/>
                                          </p:stCondLst>
                                        </p:cTn>
                                        <p:tgtEl>
                                          <p:spTgt spid="10"/>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up)">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49000">
              <a:srgbClr val="004603"/>
            </a:gs>
            <a:gs pos="100000">
              <a:srgbClr val="003702"/>
            </a:gs>
          </a:gsLst>
          <a:lin ang="5400000" scaled="1"/>
        </a:gradFill>
        <a:effectLst/>
      </p:bgPr>
    </p:bg>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228600" y="533400"/>
            <a:ext cx="8686800" cy="6248400"/>
          </a:xfrm>
          <a:prstGeom prst="rect">
            <a:avLst/>
          </a:prstGeom>
          <a:solidFill>
            <a:srgbClr val="CC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8179" name="Rectangle 3"/>
          <p:cNvSpPr>
            <a:spLocks noChangeArrowheads="1"/>
          </p:cNvSpPr>
          <p:nvPr/>
        </p:nvSpPr>
        <p:spPr bwMode="auto">
          <a:xfrm>
            <a:off x="304800" y="533400"/>
            <a:ext cx="4311650" cy="506413"/>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32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وجهة نظر جرودم</a:t>
            </a:r>
            <a:endParaRPr kumimoji="0" lang="en-US" altLang="zh-CN" sz="32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178180" name="Rectangle 4"/>
          <p:cNvSpPr>
            <a:spLocks noChangeArrowheads="1"/>
          </p:cNvSpPr>
          <p:nvPr/>
        </p:nvSpPr>
        <p:spPr bwMode="auto">
          <a:xfrm>
            <a:off x="4800600" y="533400"/>
            <a:ext cx="3990975" cy="506413"/>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32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وجهة نظر الكتاب المقدس</a:t>
            </a:r>
            <a:endParaRPr kumimoji="0" lang="en-US" altLang="zh-CN" sz="32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grpSp>
        <p:nvGrpSpPr>
          <p:cNvPr id="178181" name="Group 5"/>
          <p:cNvGrpSpPr>
            <a:grpSpLocks/>
          </p:cNvGrpSpPr>
          <p:nvPr/>
        </p:nvGrpSpPr>
        <p:grpSpPr bwMode="auto">
          <a:xfrm>
            <a:off x="236538" y="1044575"/>
            <a:ext cx="4495800" cy="673100"/>
            <a:chOff x="0" y="432"/>
            <a:chExt cx="2109" cy="575"/>
          </a:xfrm>
        </p:grpSpPr>
        <p:sp>
          <p:nvSpPr>
            <p:cNvPr id="178220" name="Rectangle 6"/>
            <p:cNvSpPr>
              <a:spLocks noChangeArrowheads="1"/>
            </p:cNvSpPr>
            <p:nvPr/>
          </p:nvSpPr>
          <p:spPr bwMode="auto">
            <a:xfrm>
              <a:off x="43" y="432"/>
              <a:ext cx="2023" cy="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0000"/>
                  </a:solidFill>
                  <a:effectLst/>
                  <a:uLnTx/>
                  <a:uFillTx/>
                  <a:latin typeface="Arial" panose="020B0604020202020204" pitchFamily="34" charset="0"/>
                  <a:ea typeface="SimSun" charset="0"/>
                  <a:cs typeface="Arial" panose="020B0604020202020204" pitchFamily="34" charset="0"/>
                </a:rPr>
                <a:t>النبوءة اعلان أي شيء (صحيح أو زائف) يجلبه الروح إلى ذهن المرء</a:t>
              </a:r>
              <a:endParaRPr kumimoji="0" lang="en-US" altLang="zh-CN" sz="2000" b="1" i="0" u="none" strike="noStrike" kern="1200" cap="none" spc="0" normalizeH="0" baseline="0" noProof="0" dirty="0">
                <a:ln>
                  <a:noFill/>
                </a:ln>
                <a:solidFill>
                  <a:srgbClr val="000000"/>
                </a:solidFill>
                <a:effectLst/>
                <a:uLnTx/>
                <a:uFillTx/>
                <a:latin typeface="Arial" panose="020B0604020202020204" pitchFamily="34" charset="0"/>
                <a:ea typeface="SimSun" charset="0"/>
                <a:cs typeface="Arial" panose="020B0604020202020204" pitchFamily="34" charset="0"/>
              </a:endParaRPr>
            </a:p>
          </p:txBody>
        </p:sp>
        <p:sp>
          <p:nvSpPr>
            <p:cNvPr id="178221" name="Rectangle 7"/>
            <p:cNvSpPr>
              <a:spLocks noChangeArrowheads="1"/>
            </p:cNvSpPr>
            <p:nvPr/>
          </p:nvSpPr>
          <p:spPr bwMode="auto">
            <a:xfrm>
              <a:off x="0" y="432"/>
              <a:ext cx="2109" cy="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a:solidFill>
                    <a:srgbClr val="000000"/>
                  </a:solidFill>
                  <a:miter lim="800000"/>
                  <a:headEnd/>
                  <a:tailEnd/>
                </a14:hiddenLine>
              </a:ext>
            </a:extLst>
          </p:spPr>
          <p:txBody>
            <a:bodyPr lIns="0" tIns="0" rIns="0" bIns="0" anchor="ctr" anchorCtr="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78182" name="Group 8"/>
          <p:cNvGrpSpPr>
            <a:grpSpLocks/>
          </p:cNvGrpSpPr>
          <p:nvPr/>
        </p:nvGrpSpPr>
        <p:grpSpPr bwMode="auto">
          <a:xfrm>
            <a:off x="4732338" y="1044575"/>
            <a:ext cx="4175125" cy="673100"/>
            <a:chOff x="2109" y="432"/>
            <a:chExt cx="1958" cy="575"/>
          </a:xfrm>
        </p:grpSpPr>
        <p:sp>
          <p:nvSpPr>
            <p:cNvPr id="178218" name="Rectangle 9"/>
            <p:cNvSpPr>
              <a:spLocks noChangeArrowheads="1"/>
            </p:cNvSpPr>
            <p:nvPr/>
          </p:nvSpPr>
          <p:spPr bwMode="auto">
            <a:xfrm>
              <a:off x="2152" y="432"/>
              <a:ext cx="1872" cy="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0000"/>
                  </a:solidFill>
                  <a:effectLst/>
                  <a:uLnTx/>
                  <a:uFillTx/>
                  <a:latin typeface="Arial" panose="020B0604020202020204" pitchFamily="34" charset="0"/>
                  <a:ea typeface="SimSun" charset="0"/>
                  <a:cs typeface="Arial" panose="020B0604020202020204" pitchFamily="34" charset="0"/>
                </a:rPr>
                <a:t>النبوة هي إعلان للآخرين الوحي الموحى به من الله, وهي معصوم من الخطأ</a:t>
              </a:r>
              <a:endParaRPr kumimoji="0" lang="en-US" altLang="zh-CN" sz="2000" b="1" i="0" u="none" strike="noStrike" kern="1200" cap="none" spc="0" normalizeH="0" baseline="0" noProof="0" dirty="0">
                <a:ln>
                  <a:noFill/>
                </a:ln>
                <a:solidFill>
                  <a:srgbClr val="000000"/>
                </a:solidFill>
                <a:effectLst/>
                <a:uLnTx/>
                <a:uFillTx/>
                <a:latin typeface="Arial" panose="020B0604020202020204" pitchFamily="34" charset="0"/>
                <a:ea typeface="SimSun" charset="0"/>
                <a:cs typeface="Arial" panose="020B0604020202020204" pitchFamily="34" charset="0"/>
              </a:endParaRPr>
            </a:p>
          </p:txBody>
        </p:sp>
        <p:sp>
          <p:nvSpPr>
            <p:cNvPr id="178219" name="Rectangle 10"/>
            <p:cNvSpPr>
              <a:spLocks noChangeArrowheads="1"/>
            </p:cNvSpPr>
            <p:nvPr/>
          </p:nvSpPr>
          <p:spPr bwMode="auto">
            <a:xfrm>
              <a:off x="2109" y="432"/>
              <a:ext cx="1958" cy="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a:solidFill>
                    <a:srgbClr val="000000"/>
                  </a:solidFill>
                  <a:miter lim="800000"/>
                  <a:headEnd/>
                  <a:tailEnd/>
                </a14:hiddenLine>
              </a:ext>
            </a:extLst>
          </p:spPr>
          <p:txBody>
            <a:bodyPr lIns="0" tIns="0" rIns="0" bIns="0" anchor="ctr" anchorCtr="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178183" name="Rectangle 11"/>
          <p:cNvSpPr>
            <a:spLocks noChangeArrowheads="1"/>
          </p:cNvSpPr>
          <p:nvPr/>
        </p:nvSpPr>
        <p:spPr bwMode="auto">
          <a:xfrm>
            <a:off x="304800" y="1717675"/>
            <a:ext cx="4311650" cy="673100"/>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تم اختراع التعريف أعلاه في عام 1988 من قبل واين جرودم</a:t>
            </a:r>
            <a:endParaRPr kumimoji="0" lang="en-US" altLang="zh-CN" sz="20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178184" name="Rectangle 12"/>
          <p:cNvSpPr>
            <a:spLocks noChangeArrowheads="1"/>
          </p:cNvSpPr>
          <p:nvPr/>
        </p:nvSpPr>
        <p:spPr bwMode="auto">
          <a:xfrm>
            <a:off x="4800600" y="1717675"/>
            <a:ext cx="3990975" cy="673100"/>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التعريف أعلاه كان تعليم الكنيسة لمدة 20 قرنا</a:t>
            </a:r>
            <a:endParaRPr kumimoji="0" lang="en-US" altLang="zh-CN" sz="20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grpSp>
        <p:nvGrpSpPr>
          <p:cNvPr id="178185" name="Group 13"/>
          <p:cNvGrpSpPr>
            <a:grpSpLocks/>
          </p:cNvGrpSpPr>
          <p:nvPr/>
        </p:nvGrpSpPr>
        <p:grpSpPr bwMode="auto">
          <a:xfrm>
            <a:off x="236538" y="2390775"/>
            <a:ext cx="4495800" cy="573088"/>
            <a:chOff x="0" y="1582"/>
            <a:chExt cx="2109" cy="489"/>
          </a:xfrm>
        </p:grpSpPr>
        <p:sp>
          <p:nvSpPr>
            <p:cNvPr id="178216" name="Rectangle 14"/>
            <p:cNvSpPr>
              <a:spLocks noChangeArrowheads="1"/>
            </p:cNvSpPr>
            <p:nvPr/>
          </p:nvSpPr>
          <p:spPr bwMode="auto">
            <a:xfrm>
              <a:off x="43" y="1582"/>
              <a:ext cx="2023"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0000"/>
                  </a:solidFill>
                  <a:effectLst/>
                  <a:uLnTx/>
                  <a:uFillTx/>
                  <a:latin typeface="Arial" panose="020B0604020202020204" pitchFamily="34" charset="0"/>
                  <a:ea typeface="SimSun" charset="0"/>
                  <a:cs typeface="Arial" panose="020B0604020202020204" pitchFamily="34" charset="0"/>
                </a:rPr>
                <a:t>أنبياء العهد القديم يتوازون مع رسل العهد الجديد</a:t>
              </a:r>
              <a:endParaRPr kumimoji="0" lang="en-US" altLang="zh-CN" sz="2000" b="1" i="0" u="none" strike="noStrike" kern="1200" cap="none" spc="0" normalizeH="0" baseline="0" noProof="0" dirty="0">
                <a:ln>
                  <a:noFill/>
                </a:ln>
                <a:solidFill>
                  <a:srgbClr val="000000"/>
                </a:solidFill>
                <a:effectLst/>
                <a:uLnTx/>
                <a:uFillTx/>
                <a:latin typeface="Arial" panose="020B0604020202020204" pitchFamily="34" charset="0"/>
                <a:ea typeface="SimSun" charset="0"/>
                <a:cs typeface="Arial" panose="020B0604020202020204" pitchFamily="34" charset="0"/>
              </a:endParaRPr>
            </a:p>
          </p:txBody>
        </p:sp>
        <p:sp>
          <p:nvSpPr>
            <p:cNvPr id="178217" name="Rectangle 15"/>
            <p:cNvSpPr>
              <a:spLocks noChangeArrowheads="1"/>
            </p:cNvSpPr>
            <p:nvPr/>
          </p:nvSpPr>
          <p:spPr bwMode="auto">
            <a:xfrm>
              <a:off x="0" y="1582"/>
              <a:ext cx="2109"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a:solidFill>
                    <a:srgbClr val="000000"/>
                  </a:solidFill>
                  <a:miter lim="800000"/>
                  <a:headEnd/>
                  <a:tailEnd/>
                </a14:hiddenLine>
              </a:ext>
            </a:extLst>
          </p:spPr>
          <p:txBody>
            <a:bodyPr lIns="0" tIns="0" rIns="0" bIns="0" anchor="ctr" anchorCtr="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78186" name="Group 16"/>
          <p:cNvGrpSpPr>
            <a:grpSpLocks/>
          </p:cNvGrpSpPr>
          <p:nvPr/>
        </p:nvGrpSpPr>
        <p:grpSpPr bwMode="auto">
          <a:xfrm>
            <a:off x="4732338" y="2390775"/>
            <a:ext cx="4175125" cy="573088"/>
            <a:chOff x="2109" y="1582"/>
            <a:chExt cx="1958" cy="489"/>
          </a:xfrm>
        </p:grpSpPr>
        <p:sp>
          <p:nvSpPr>
            <p:cNvPr id="178214" name="Rectangle 17"/>
            <p:cNvSpPr>
              <a:spLocks noChangeArrowheads="1"/>
            </p:cNvSpPr>
            <p:nvPr/>
          </p:nvSpPr>
          <p:spPr bwMode="auto">
            <a:xfrm>
              <a:off x="2152" y="1582"/>
              <a:ext cx="1872"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0000"/>
                  </a:solidFill>
                  <a:effectLst/>
                  <a:uLnTx/>
                  <a:uFillTx/>
                  <a:latin typeface="Arial" panose="020B0604020202020204" pitchFamily="34" charset="0"/>
                  <a:ea typeface="SimSun" charset="0"/>
                  <a:cs typeface="Arial" panose="020B0604020202020204" pitchFamily="34" charset="0"/>
                </a:rPr>
                <a:t>أنبياء العهد القديم يتوازون مع أنبياء العهد الجديد</a:t>
              </a:r>
              <a:endParaRPr kumimoji="0" lang="en-US" altLang="zh-CN" sz="2000" b="1" i="0" u="none" strike="noStrike" kern="1200" cap="none" spc="0" normalizeH="0" baseline="0" noProof="0" dirty="0">
                <a:ln>
                  <a:noFill/>
                </a:ln>
                <a:solidFill>
                  <a:srgbClr val="000000"/>
                </a:solidFill>
                <a:effectLst/>
                <a:uLnTx/>
                <a:uFillTx/>
                <a:latin typeface="Arial" panose="020B0604020202020204" pitchFamily="34" charset="0"/>
                <a:ea typeface="SimSun" charset="0"/>
                <a:cs typeface="Arial" panose="020B0604020202020204" pitchFamily="34" charset="0"/>
              </a:endParaRPr>
            </a:p>
          </p:txBody>
        </p:sp>
        <p:sp>
          <p:nvSpPr>
            <p:cNvPr id="178215" name="Rectangle 18"/>
            <p:cNvSpPr>
              <a:spLocks noChangeArrowheads="1"/>
            </p:cNvSpPr>
            <p:nvPr/>
          </p:nvSpPr>
          <p:spPr bwMode="auto">
            <a:xfrm>
              <a:off x="2109" y="1582"/>
              <a:ext cx="1958"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a:solidFill>
                    <a:srgbClr val="000000"/>
                  </a:solidFill>
                  <a:miter lim="800000"/>
                  <a:headEnd/>
                  <a:tailEnd/>
                </a14:hiddenLine>
              </a:ext>
            </a:extLst>
          </p:spPr>
          <p:txBody>
            <a:bodyPr lIns="0" tIns="0" rIns="0" bIns="0" anchor="ctr" anchorCtr="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178187" name="Rectangle 19"/>
          <p:cNvSpPr>
            <a:spLocks noChangeArrowheads="1"/>
          </p:cNvSpPr>
          <p:nvPr/>
        </p:nvSpPr>
        <p:spPr bwMode="auto">
          <a:xfrm>
            <a:off x="328613" y="2963863"/>
            <a:ext cx="4311650" cy="673100"/>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غير الله تعريف النبوة من العهد القديم الى العهد الجديد</a:t>
            </a:r>
            <a:endParaRPr kumimoji="0" lang="en-US" altLang="zh-CN" sz="20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178188" name="Rectangle 20"/>
          <p:cNvSpPr>
            <a:spLocks noChangeArrowheads="1"/>
          </p:cNvSpPr>
          <p:nvPr/>
        </p:nvSpPr>
        <p:spPr bwMode="auto">
          <a:xfrm>
            <a:off x="4824413" y="2963863"/>
            <a:ext cx="3990975" cy="673100"/>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أبقى الله معنى النبوءة ثابتا بين العهدين</a:t>
            </a:r>
            <a:endParaRPr kumimoji="0" lang="en-US" altLang="zh-CN" sz="20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grpSp>
        <p:nvGrpSpPr>
          <p:cNvPr id="178189" name="Group 21"/>
          <p:cNvGrpSpPr>
            <a:grpSpLocks/>
          </p:cNvGrpSpPr>
          <p:nvPr/>
        </p:nvGrpSpPr>
        <p:grpSpPr bwMode="auto">
          <a:xfrm>
            <a:off x="236538" y="3636963"/>
            <a:ext cx="4495800" cy="571500"/>
            <a:chOff x="0" y="2646"/>
            <a:chExt cx="2109" cy="489"/>
          </a:xfrm>
        </p:grpSpPr>
        <p:sp>
          <p:nvSpPr>
            <p:cNvPr id="178212" name="Rectangle 22"/>
            <p:cNvSpPr>
              <a:spLocks noChangeArrowheads="1"/>
            </p:cNvSpPr>
            <p:nvPr/>
          </p:nvSpPr>
          <p:spPr bwMode="auto">
            <a:xfrm>
              <a:off x="43" y="2646"/>
              <a:ext cx="2023"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0000"/>
                  </a:solidFill>
                  <a:effectLst/>
                  <a:uLnTx/>
                  <a:uFillTx/>
                  <a:latin typeface="Arial" panose="020B0604020202020204" pitchFamily="34" charset="0"/>
                  <a:ea typeface="SimSun" charset="0"/>
                  <a:cs typeface="Arial" panose="020B0604020202020204" pitchFamily="34" charset="0"/>
                </a:rPr>
                <a:t>يعطي الله بعض النبوءات مع اخطاء</a:t>
              </a:r>
              <a:endParaRPr kumimoji="0" lang="en-US" altLang="zh-CN" sz="2000" b="1" i="0" u="none" strike="noStrike" kern="1200" cap="none" spc="0" normalizeH="0" baseline="0" noProof="0" dirty="0">
                <a:ln>
                  <a:noFill/>
                </a:ln>
                <a:solidFill>
                  <a:srgbClr val="000000"/>
                </a:solidFill>
                <a:effectLst/>
                <a:uLnTx/>
                <a:uFillTx/>
                <a:latin typeface="Arial" panose="020B0604020202020204" pitchFamily="34" charset="0"/>
                <a:ea typeface="SimSun" charset="0"/>
                <a:cs typeface="Arial" panose="020B0604020202020204" pitchFamily="34" charset="0"/>
              </a:endParaRPr>
            </a:p>
          </p:txBody>
        </p:sp>
        <p:sp>
          <p:nvSpPr>
            <p:cNvPr id="178213" name="Rectangle 23"/>
            <p:cNvSpPr>
              <a:spLocks noChangeArrowheads="1"/>
            </p:cNvSpPr>
            <p:nvPr/>
          </p:nvSpPr>
          <p:spPr bwMode="auto">
            <a:xfrm>
              <a:off x="0" y="2646"/>
              <a:ext cx="2109"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a:solidFill>
                    <a:srgbClr val="000000"/>
                  </a:solidFill>
                  <a:miter lim="800000"/>
                  <a:headEnd/>
                  <a:tailEnd/>
                </a14:hiddenLine>
              </a:ext>
            </a:extLst>
          </p:spPr>
          <p:txBody>
            <a:bodyPr lIns="0" tIns="0" rIns="0" bIns="0" anchor="ctr" anchorCtr="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78190" name="Group 24"/>
          <p:cNvGrpSpPr>
            <a:grpSpLocks/>
          </p:cNvGrpSpPr>
          <p:nvPr/>
        </p:nvGrpSpPr>
        <p:grpSpPr bwMode="auto">
          <a:xfrm>
            <a:off x="4724400" y="3657600"/>
            <a:ext cx="4175125" cy="571500"/>
            <a:chOff x="2109" y="2646"/>
            <a:chExt cx="1958" cy="489"/>
          </a:xfrm>
        </p:grpSpPr>
        <p:sp>
          <p:nvSpPr>
            <p:cNvPr id="178210" name="Rectangle 25"/>
            <p:cNvSpPr>
              <a:spLocks noChangeArrowheads="1"/>
            </p:cNvSpPr>
            <p:nvPr/>
          </p:nvSpPr>
          <p:spPr bwMode="auto">
            <a:xfrm>
              <a:off x="2152" y="2646"/>
              <a:ext cx="1872"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0000"/>
                  </a:solidFill>
                  <a:effectLst/>
                  <a:uLnTx/>
                  <a:uFillTx/>
                  <a:latin typeface="Arial" panose="020B0604020202020204" pitchFamily="34" charset="0"/>
                  <a:ea typeface="SimSun" charset="0"/>
                  <a:cs typeface="Arial" panose="020B0604020202020204" pitchFamily="34" charset="0"/>
                </a:rPr>
                <a:t>يعطي الله كل النبوءات بدون أخطاء</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0000"/>
                  </a:solidFill>
                  <a:effectLst/>
                  <a:uLnTx/>
                  <a:uFillTx/>
                  <a:latin typeface="Arial" panose="020B0604020202020204" pitchFamily="34" charset="0"/>
                  <a:ea typeface="SimSun" charset="0"/>
                  <a:cs typeface="Arial" panose="020B0604020202020204" pitchFamily="34" charset="0"/>
                </a:rPr>
                <a:t>(2 بط 1: 20-21)</a:t>
              </a:r>
              <a:endParaRPr kumimoji="0" lang="en-US" altLang="zh-CN" sz="2000" b="1" i="0" u="none" strike="noStrike" kern="1200" cap="none" spc="0" normalizeH="0" baseline="0" noProof="0" dirty="0">
                <a:ln>
                  <a:noFill/>
                </a:ln>
                <a:solidFill>
                  <a:srgbClr val="000000"/>
                </a:solidFill>
                <a:effectLst/>
                <a:uLnTx/>
                <a:uFillTx/>
                <a:latin typeface="Arial" panose="020B0604020202020204" pitchFamily="34" charset="0"/>
                <a:ea typeface="SimSun" charset="0"/>
                <a:cs typeface="Arial" panose="020B0604020202020204" pitchFamily="34" charset="0"/>
              </a:endParaRPr>
            </a:p>
          </p:txBody>
        </p:sp>
        <p:sp>
          <p:nvSpPr>
            <p:cNvPr id="178211" name="Rectangle 26"/>
            <p:cNvSpPr>
              <a:spLocks noChangeArrowheads="1"/>
            </p:cNvSpPr>
            <p:nvPr/>
          </p:nvSpPr>
          <p:spPr bwMode="auto">
            <a:xfrm>
              <a:off x="2109" y="2646"/>
              <a:ext cx="1958"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a:solidFill>
                    <a:srgbClr val="000000"/>
                  </a:solidFill>
                  <a:miter lim="800000"/>
                  <a:headEnd/>
                  <a:tailEnd/>
                </a14:hiddenLine>
              </a:ext>
            </a:extLst>
          </p:spPr>
          <p:txBody>
            <a:bodyPr lIns="0" tIns="0" rIns="0" bIns="0" anchor="ctr" anchorCtr="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178191" name="Rectangle 27"/>
          <p:cNvSpPr>
            <a:spLocks noChangeArrowheads="1"/>
          </p:cNvSpPr>
          <p:nvPr/>
        </p:nvSpPr>
        <p:spPr bwMode="auto">
          <a:xfrm>
            <a:off x="328613" y="4208463"/>
            <a:ext cx="4311650" cy="674687"/>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يمكن لأي مؤمن أن يتنبأ</a:t>
            </a:r>
            <a:endParaRPr kumimoji="0" lang="en-US" altLang="zh-CN" sz="20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178192" name="Rectangle 28"/>
          <p:cNvSpPr>
            <a:spLocks noChangeArrowheads="1"/>
          </p:cNvSpPr>
          <p:nvPr/>
        </p:nvSpPr>
        <p:spPr bwMode="auto">
          <a:xfrm>
            <a:off x="4824413" y="4208463"/>
            <a:ext cx="3990975" cy="674687"/>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فقط أولئك الذين لديهم موهبة النبوة يمكنهم التنبؤ (1 كورنثوس 12: 29)</a:t>
            </a:r>
            <a:endParaRPr kumimoji="0" lang="en-US" altLang="zh-CN" sz="20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grpSp>
        <p:nvGrpSpPr>
          <p:cNvPr id="178193" name="Group 29"/>
          <p:cNvGrpSpPr>
            <a:grpSpLocks/>
          </p:cNvGrpSpPr>
          <p:nvPr/>
        </p:nvGrpSpPr>
        <p:grpSpPr bwMode="auto">
          <a:xfrm>
            <a:off x="236538" y="4883150"/>
            <a:ext cx="4495800" cy="673100"/>
            <a:chOff x="0" y="3710"/>
            <a:chExt cx="2109" cy="575"/>
          </a:xfrm>
        </p:grpSpPr>
        <p:sp>
          <p:nvSpPr>
            <p:cNvPr id="178208" name="Rectangle 30"/>
            <p:cNvSpPr>
              <a:spLocks noChangeArrowheads="1"/>
            </p:cNvSpPr>
            <p:nvPr/>
          </p:nvSpPr>
          <p:spPr bwMode="auto">
            <a:xfrm>
              <a:off x="43" y="3710"/>
              <a:ext cx="2023" cy="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0000"/>
                  </a:solidFill>
                  <a:effectLst/>
                  <a:uLnTx/>
                  <a:uFillTx/>
                  <a:latin typeface="Arial" panose="020B0604020202020204" pitchFamily="34" charset="0"/>
                  <a:ea typeface="SimSun" charset="0"/>
                  <a:cs typeface="Arial" panose="020B0604020202020204" pitchFamily="34" charset="0"/>
                </a:rPr>
                <a:t>هناك نوعان من نبوءة العهد الجديد</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0000"/>
                  </a:solidFill>
                  <a:effectLst/>
                  <a:uLnTx/>
                  <a:uFillTx/>
                  <a:latin typeface="Arial" panose="020B0604020202020204" pitchFamily="34" charset="0"/>
                  <a:ea typeface="SimSun" charset="0"/>
                  <a:cs typeface="Arial" panose="020B0604020202020204" pitchFamily="34" charset="0"/>
                </a:rPr>
                <a:t>(معصومة من الخطأ و نبوة غير معصومة)</a:t>
              </a:r>
              <a:endParaRPr kumimoji="0" lang="en-US" altLang="zh-CN" sz="2000" b="1" i="0" u="none" strike="noStrike" kern="1200" cap="none" spc="0" normalizeH="0" baseline="0" noProof="0" dirty="0">
                <a:ln>
                  <a:noFill/>
                </a:ln>
                <a:solidFill>
                  <a:srgbClr val="000000"/>
                </a:solidFill>
                <a:effectLst/>
                <a:uLnTx/>
                <a:uFillTx/>
                <a:latin typeface="Arial" panose="020B0604020202020204" pitchFamily="34" charset="0"/>
                <a:ea typeface="SimSun" charset="0"/>
                <a:cs typeface="Arial" panose="020B0604020202020204" pitchFamily="34" charset="0"/>
              </a:endParaRPr>
            </a:p>
          </p:txBody>
        </p:sp>
        <p:sp>
          <p:nvSpPr>
            <p:cNvPr id="178209" name="Rectangle 31"/>
            <p:cNvSpPr>
              <a:spLocks noChangeArrowheads="1"/>
            </p:cNvSpPr>
            <p:nvPr/>
          </p:nvSpPr>
          <p:spPr bwMode="auto">
            <a:xfrm>
              <a:off x="0" y="3710"/>
              <a:ext cx="2109" cy="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a:solidFill>
                    <a:srgbClr val="000000"/>
                  </a:solidFill>
                  <a:miter lim="800000"/>
                  <a:headEnd/>
                  <a:tailEnd/>
                </a14:hiddenLine>
              </a:ext>
            </a:extLst>
          </p:spPr>
          <p:txBody>
            <a:bodyPr lIns="0" tIns="0" rIns="0" bIns="0" anchor="ctr" anchorCtr="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78194" name="Group 32"/>
          <p:cNvGrpSpPr>
            <a:grpSpLocks/>
          </p:cNvGrpSpPr>
          <p:nvPr/>
        </p:nvGrpSpPr>
        <p:grpSpPr bwMode="auto">
          <a:xfrm>
            <a:off x="4732338" y="4883150"/>
            <a:ext cx="4175125" cy="673100"/>
            <a:chOff x="2109" y="3710"/>
            <a:chExt cx="1958" cy="575"/>
          </a:xfrm>
        </p:grpSpPr>
        <p:sp>
          <p:nvSpPr>
            <p:cNvPr id="178206" name="Rectangle 33"/>
            <p:cNvSpPr>
              <a:spLocks noChangeArrowheads="1"/>
            </p:cNvSpPr>
            <p:nvPr/>
          </p:nvSpPr>
          <p:spPr bwMode="auto">
            <a:xfrm>
              <a:off x="2152" y="3710"/>
              <a:ext cx="1872" cy="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0000"/>
                  </a:solidFill>
                  <a:effectLst/>
                  <a:uLnTx/>
                  <a:uFillTx/>
                  <a:latin typeface="Arial" panose="020B0604020202020204" pitchFamily="34" charset="0"/>
                  <a:ea typeface="SimSun" charset="0"/>
                  <a:cs typeface="Arial" panose="020B0604020202020204" pitchFamily="34" charset="0"/>
                </a:rPr>
                <a:t>هناك نوع واحد من نبوءة العهد الجديد</a:t>
              </a: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0000"/>
                  </a:solidFill>
                  <a:effectLst/>
                  <a:uLnTx/>
                  <a:uFillTx/>
                  <a:latin typeface="Arial" panose="020B0604020202020204" pitchFamily="34" charset="0"/>
                  <a:ea typeface="SimSun" charset="0"/>
                  <a:cs typeface="Arial" panose="020B0604020202020204" pitchFamily="34" charset="0"/>
                </a:rPr>
                <a:t>(معصومة من الخطأ)</a:t>
              </a:r>
              <a:endParaRPr kumimoji="0" lang="en-US" altLang="zh-CN" sz="2000" b="1" i="0" u="none" strike="noStrike" kern="1200" cap="none" spc="0" normalizeH="0" baseline="0" noProof="0" dirty="0">
                <a:ln>
                  <a:noFill/>
                </a:ln>
                <a:solidFill>
                  <a:srgbClr val="000000"/>
                </a:solidFill>
                <a:effectLst/>
                <a:uLnTx/>
                <a:uFillTx/>
                <a:latin typeface="Arial" panose="020B0604020202020204" pitchFamily="34" charset="0"/>
                <a:ea typeface="SimSun" charset="0"/>
                <a:cs typeface="Arial" panose="020B0604020202020204" pitchFamily="34" charset="0"/>
              </a:endParaRPr>
            </a:p>
          </p:txBody>
        </p:sp>
        <p:sp>
          <p:nvSpPr>
            <p:cNvPr id="178207" name="Rectangle 34"/>
            <p:cNvSpPr>
              <a:spLocks noChangeArrowheads="1"/>
            </p:cNvSpPr>
            <p:nvPr/>
          </p:nvSpPr>
          <p:spPr bwMode="auto">
            <a:xfrm>
              <a:off x="2109" y="3710"/>
              <a:ext cx="1958" cy="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a:solidFill>
                    <a:srgbClr val="000000"/>
                  </a:solidFill>
                  <a:miter lim="800000"/>
                  <a:headEnd/>
                  <a:tailEnd/>
                </a14:hiddenLine>
              </a:ext>
            </a:extLst>
          </p:spPr>
          <p:txBody>
            <a:bodyPr lIns="0" tIns="0" rIns="0" bIns="0" anchor="ctr" anchorCtr="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178195" name="Rectangle 35"/>
          <p:cNvSpPr>
            <a:spLocks noChangeArrowheads="1"/>
          </p:cNvSpPr>
          <p:nvPr/>
        </p:nvSpPr>
        <p:spPr bwMode="auto">
          <a:xfrm>
            <a:off x="328613" y="5556250"/>
            <a:ext cx="4311650" cy="571500"/>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النبوءة الغير معصومة يمكن ان تكون موحى بها</a:t>
            </a:r>
            <a:endParaRPr kumimoji="0" lang="en-US" altLang="zh-CN" sz="20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178196" name="Rectangle 36"/>
          <p:cNvSpPr>
            <a:spLocks noChangeArrowheads="1"/>
          </p:cNvSpPr>
          <p:nvPr/>
        </p:nvSpPr>
        <p:spPr bwMode="auto">
          <a:xfrm>
            <a:off x="4824413" y="5556250"/>
            <a:ext cx="3990975" cy="571500"/>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النبوءة غير المعصومة هي نبوءة كاذبة </a:t>
            </a:r>
            <a:br>
              <a:rPr kumimoji="0" lang="ar-JO" altLang="zh-CN" sz="20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br>
            <a:r>
              <a:rPr kumimoji="0" lang="ar-JO" altLang="zh-CN" sz="20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(تث 13: 1-5؛ 18: 14-20)</a:t>
            </a:r>
            <a:endParaRPr kumimoji="0" lang="en-US" altLang="zh-CN" sz="20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grpSp>
        <p:nvGrpSpPr>
          <p:cNvPr id="178197" name="Group 37"/>
          <p:cNvGrpSpPr>
            <a:grpSpLocks/>
          </p:cNvGrpSpPr>
          <p:nvPr/>
        </p:nvGrpSpPr>
        <p:grpSpPr bwMode="auto">
          <a:xfrm>
            <a:off x="236538" y="6127750"/>
            <a:ext cx="4495800" cy="573088"/>
            <a:chOff x="0" y="4774"/>
            <a:chExt cx="2109" cy="489"/>
          </a:xfrm>
        </p:grpSpPr>
        <p:sp>
          <p:nvSpPr>
            <p:cNvPr id="178204" name="Rectangle 38"/>
            <p:cNvSpPr>
              <a:spLocks noChangeArrowheads="1"/>
            </p:cNvSpPr>
            <p:nvPr/>
          </p:nvSpPr>
          <p:spPr bwMode="auto">
            <a:xfrm>
              <a:off x="43" y="4774"/>
              <a:ext cx="2023"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0000"/>
                  </a:solidFill>
                  <a:effectLst/>
                  <a:uLnTx/>
                  <a:uFillTx/>
                  <a:latin typeface="Arial" panose="020B0604020202020204" pitchFamily="34" charset="0"/>
                  <a:ea typeface="SimSun" charset="0"/>
                  <a:cs typeface="Arial" panose="020B0604020202020204" pitchFamily="34" charset="0"/>
                </a:rPr>
                <a:t>الله يكذب أحيانا</a:t>
              </a:r>
              <a:endParaRPr kumimoji="0" lang="en-US" altLang="zh-CN" sz="2000" b="1" i="0" u="none" strike="noStrike" kern="1200" cap="none" spc="0" normalizeH="0" baseline="0" noProof="0" dirty="0">
                <a:ln>
                  <a:noFill/>
                </a:ln>
                <a:solidFill>
                  <a:srgbClr val="000000"/>
                </a:solidFill>
                <a:effectLst/>
                <a:uLnTx/>
                <a:uFillTx/>
                <a:latin typeface="Arial" panose="020B0604020202020204" pitchFamily="34" charset="0"/>
                <a:ea typeface="SimSun" charset="0"/>
                <a:cs typeface="Arial" panose="020B0604020202020204" pitchFamily="34" charset="0"/>
              </a:endParaRPr>
            </a:p>
          </p:txBody>
        </p:sp>
        <p:sp>
          <p:nvSpPr>
            <p:cNvPr id="178205" name="Rectangle 39"/>
            <p:cNvSpPr>
              <a:spLocks noChangeArrowheads="1"/>
            </p:cNvSpPr>
            <p:nvPr/>
          </p:nvSpPr>
          <p:spPr bwMode="auto">
            <a:xfrm>
              <a:off x="0" y="4774"/>
              <a:ext cx="2109"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a:solidFill>
                    <a:srgbClr val="000000"/>
                  </a:solidFill>
                  <a:miter lim="800000"/>
                  <a:headEnd/>
                  <a:tailEnd/>
                </a14:hiddenLine>
              </a:ext>
            </a:extLst>
          </p:spPr>
          <p:txBody>
            <a:bodyPr lIns="0" tIns="0" rIns="0" bIns="0" anchor="ctr" anchorCtr="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grpSp>
        <p:nvGrpSpPr>
          <p:cNvPr id="178198" name="Group 40"/>
          <p:cNvGrpSpPr>
            <a:grpSpLocks/>
          </p:cNvGrpSpPr>
          <p:nvPr/>
        </p:nvGrpSpPr>
        <p:grpSpPr bwMode="auto">
          <a:xfrm>
            <a:off x="4732338" y="6127750"/>
            <a:ext cx="4175125" cy="573088"/>
            <a:chOff x="2109" y="4774"/>
            <a:chExt cx="1958" cy="489"/>
          </a:xfrm>
        </p:grpSpPr>
        <p:sp>
          <p:nvSpPr>
            <p:cNvPr id="178202" name="Rectangle 41"/>
            <p:cNvSpPr>
              <a:spLocks noChangeArrowheads="1"/>
            </p:cNvSpPr>
            <p:nvPr/>
          </p:nvSpPr>
          <p:spPr bwMode="auto">
            <a:xfrm>
              <a:off x="2152" y="4774"/>
              <a:ext cx="1872"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nchorCtr="1"/>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altLang="zh-CN" sz="2000" b="1" i="0" u="none" strike="noStrike" kern="1200" cap="none" spc="0" normalizeH="0" baseline="0" noProof="0" dirty="0">
                  <a:ln>
                    <a:noFill/>
                  </a:ln>
                  <a:solidFill>
                    <a:srgbClr val="000000"/>
                  </a:solidFill>
                  <a:effectLst/>
                  <a:uLnTx/>
                  <a:uFillTx/>
                  <a:latin typeface="Arial" panose="020B0604020202020204" pitchFamily="34" charset="0"/>
                  <a:ea typeface="SimSun" charset="0"/>
                  <a:cs typeface="Arial" panose="020B0604020202020204" pitchFamily="34" charset="0"/>
                </a:rPr>
                <a:t>يقول الله الحق دائمًا لأنه لا يستطيع الكذب (عبرانيين 6: 18)</a:t>
              </a:r>
              <a:endParaRPr kumimoji="0" lang="en-US" altLang="zh-CN" sz="2000" b="1" i="0" u="none" strike="noStrike" kern="1200" cap="none" spc="0" normalizeH="0" baseline="0" noProof="0" dirty="0">
                <a:ln>
                  <a:noFill/>
                </a:ln>
                <a:solidFill>
                  <a:srgbClr val="000000"/>
                </a:solidFill>
                <a:effectLst/>
                <a:uLnTx/>
                <a:uFillTx/>
                <a:latin typeface="Arial" panose="020B0604020202020204" pitchFamily="34" charset="0"/>
                <a:ea typeface="SimSun" charset="0"/>
                <a:cs typeface="Arial" panose="020B0604020202020204" pitchFamily="34" charset="0"/>
              </a:endParaRPr>
            </a:p>
          </p:txBody>
        </p:sp>
        <p:sp>
          <p:nvSpPr>
            <p:cNvPr id="178203" name="Rectangle 42"/>
            <p:cNvSpPr>
              <a:spLocks noChangeArrowheads="1"/>
            </p:cNvSpPr>
            <p:nvPr/>
          </p:nvSpPr>
          <p:spPr bwMode="auto">
            <a:xfrm>
              <a:off x="2109" y="4774"/>
              <a:ext cx="1958" cy="4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
                  <a:solidFill>
                    <a:srgbClr val="000000"/>
                  </a:solidFill>
                  <a:miter lim="800000"/>
                  <a:headEnd/>
                  <a:tailEnd/>
                </a14:hiddenLine>
              </a:ext>
            </a:extLst>
          </p:spPr>
          <p:txBody>
            <a:bodyPr lIns="0" tIns="0" rIns="0" bIns="0" anchor="ctr" anchorCtr="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grpSp>
      <p:sp>
        <p:nvSpPr>
          <p:cNvPr id="178199" name="Rectangle 43"/>
          <p:cNvSpPr>
            <a:spLocks noChangeArrowheads="1"/>
          </p:cNvSpPr>
          <p:nvPr/>
        </p:nvSpPr>
        <p:spPr bwMode="auto">
          <a:xfrm>
            <a:off x="228600" y="533400"/>
            <a:ext cx="8686800" cy="6172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4287">
                <a:solidFill>
                  <a:srgbClr val="000000"/>
                </a:solidFill>
                <a:miter lim="800000"/>
                <a:headEnd/>
                <a:tailEnd/>
              </a14:hiddenLine>
            </a:ext>
          </a:extLst>
        </p:spPr>
        <p:txBody>
          <a:bodyPr lIns="0" tIns="0" rIns="0" bIns="0" anchor="ctr" anchorCtr="1"/>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8200" name="Text Box 44"/>
          <p:cNvSpPr txBox="1">
            <a:spLocks noChangeArrowheads="1"/>
          </p:cNvSpPr>
          <p:nvPr/>
        </p:nvSpPr>
        <p:spPr bwMode="auto">
          <a:xfrm>
            <a:off x="8157437" y="76200"/>
            <a:ext cx="9380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186ف</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178201" name="Rectangle 45"/>
          <p:cNvSpPr>
            <a:spLocks noGrp="1" noChangeArrowheads="1"/>
          </p:cNvSpPr>
          <p:nvPr>
            <p:ph type="title" idx="4294967295"/>
          </p:nvPr>
        </p:nvSpPr>
        <p:spPr>
          <a:xfrm>
            <a:off x="3060910" y="14288"/>
            <a:ext cx="3534942" cy="523220"/>
          </a:xfrm>
          <a:solidFill>
            <a:srgbClr val="000000"/>
          </a:solidFill>
        </p:spPr>
        <p:txBody>
          <a:bodyPr wrap="none" anchor="t">
            <a:spAutoFit/>
          </a:bodyPr>
          <a:lstStyle/>
          <a:p>
            <a:pPr algn="ctr" rtl="1" eaLnBrk="1" hangingPunct="1"/>
            <a:r>
              <a:rPr lang="ar-JO" sz="2800" b="1" dirty="0">
                <a:solidFill>
                  <a:srgbClr val="FFFFFF"/>
                </a:solidFill>
                <a:latin typeface="Arial" panose="020B0604020202020204" pitchFamily="34" charset="0"/>
                <a:ea typeface="SimSun" charset="0"/>
                <a:cs typeface="Arial" panose="020B0604020202020204" pitchFamily="34" charset="0"/>
              </a:rPr>
              <a:t>ملخص وجهات النظر النبوية</a:t>
            </a:r>
            <a:endParaRPr lang="en-US" sz="2800" b="1" dirty="0">
              <a:solidFill>
                <a:srgbClr val="FFFFFF"/>
              </a:solidFill>
              <a:latin typeface="Arial" panose="020B0604020202020204" pitchFamily="34" charset="0"/>
              <a:ea typeface="SimSun" charset="0"/>
              <a:cs typeface="Arial" panose="020B0604020202020204" pitchFamily="34" charset="0"/>
            </a:endParaRPr>
          </a:p>
        </p:txBody>
      </p:sp>
    </p:spTree>
    <p:extLst>
      <p:ext uri="{BB962C8B-B14F-4D97-AF65-F5344CB8AC3E}">
        <p14:creationId xmlns:p14="http://schemas.microsoft.com/office/powerpoint/2010/main" val="31082489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Rectangle 4"/>
          <p:cNvSpPr>
            <a:spLocks noChangeArrowheads="1"/>
          </p:cNvSpPr>
          <p:nvPr/>
        </p:nvSpPr>
        <p:spPr bwMode="auto">
          <a:xfrm>
            <a:off x="0" y="0"/>
            <a:ext cx="9144000" cy="6858000"/>
          </a:xfrm>
          <a:prstGeom prst="rect">
            <a:avLst/>
          </a:prstGeom>
          <a:solidFill>
            <a:srgbClr val="000000"/>
          </a:solidFill>
          <a:ln w="9525">
            <a:solidFill>
              <a:schemeClr val="tx1"/>
            </a:solidFill>
            <a:round/>
            <a:headEnd/>
            <a:tailEnd/>
          </a:ln>
        </p:spPr>
        <p:txBody>
          <a:bodyPr lIns="91416" tIns="45709" rIns="91416" bIns="45709"/>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endParaRPr>
          </a:p>
        </p:txBody>
      </p:sp>
      <p:sp>
        <p:nvSpPr>
          <p:cNvPr id="534531" name="Rectangle 173"/>
          <p:cNvSpPr>
            <a:spLocks noGrp="1" noChangeArrowheads="1"/>
          </p:cNvSpPr>
          <p:nvPr>
            <p:ph type="title" idx="4294967295"/>
          </p:nvPr>
        </p:nvSpPr>
        <p:spPr>
          <a:xfrm>
            <a:off x="0" y="0"/>
            <a:ext cx="9144000" cy="525463"/>
          </a:xfrm>
          <a:gradFill flip="none" rotWithShape="1">
            <a:gsLst>
              <a:gs pos="0">
                <a:srgbClr val="FF0000"/>
              </a:gs>
              <a:gs pos="100000">
                <a:schemeClr val="tx1"/>
              </a:gs>
            </a:gsLst>
            <a:path path="rect">
              <a:fillToRect l="50000" t="50000" r="50000" b="50000"/>
            </a:path>
            <a:tileRect/>
          </a:gradFill>
        </p:spPr>
        <p:txBody>
          <a:bodyPr anchor="t">
            <a:spAutoFit/>
          </a:bodyPr>
          <a:lstStyle/>
          <a:p>
            <a:pPr algn="ctr" rtl="1" eaLnBrk="1" hangingPunct="1">
              <a:defRPr/>
            </a:pPr>
            <a:r>
              <a:rPr lang="ar-JO" sz="2800" b="1" dirty="0">
                <a:solidFill>
                  <a:srgbClr val="FFFFFF"/>
                </a:solidFill>
                <a:effectLst>
                  <a:outerShdw blurRad="38100" dist="38100" dir="2700000" algn="tl">
                    <a:srgbClr val="000000">
                      <a:alpha val="43137"/>
                    </a:srgbClr>
                  </a:outerShdw>
                </a:effectLst>
                <a:latin typeface="Arial" panose="020B0604020202020204" pitchFamily="34" charset="0"/>
                <a:ea typeface="SimSun" charset="0"/>
                <a:cs typeface="Arial" panose="020B0604020202020204" pitchFamily="34" charset="0"/>
              </a:rPr>
              <a:t>الألسنة مقابل النبوة</a:t>
            </a:r>
            <a:endParaRPr lang="en-US" sz="2800" b="1" dirty="0">
              <a:solidFill>
                <a:srgbClr val="FFFFFF"/>
              </a:solidFill>
              <a:effectLst>
                <a:outerShdw blurRad="38100" dist="38100" dir="2700000" algn="tl">
                  <a:srgbClr val="000000">
                    <a:alpha val="43137"/>
                  </a:srgbClr>
                </a:outerShdw>
              </a:effectLst>
              <a:latin typeface="Arial" panose="020B0604020202020204" pitchFamily="34" charset="0"/>
              <a:ea typeface="SimSun" charset="0"/>
              <a:cs typeface="Arial" panose="020B0604020202020204" pitchFamily="34" charset="0"/>
            </a:endParaRPr>
          </a:p>
        </p:txBody>
      </p:sp>
      <p:graphicFrame>
        <p:nvGraphicFramePr>
          <p:cNvPr id="55" name="Table 54"/>
          <p:cNvGraphicFramePr>
            <a:graphicFrameLocks noGrp="1"/>
          </p:cNvGraphicFramePr>
          <p:nvPr>
            <p:extLst>
              <p:ext uri="{D42A27DB-BD31-4B8C-83A1-F6EECF244321}">
                <p14:modId xmlns:p14="http://schemas.microsoft.com/office/powerpoint/2010/main" val="509654704"/>
              </p:ext>
            </p:extLst>
          </p:nvPr>
        </p:nvGraphicFramePr>
        <p:xfrm>
          <a:off x="-1" y="525463"/>
          <a:ext cx="9114657" cy="5975658"/>
        </p:xfrm>
        <a:graphic>
          <a:graphicData uri="http://schemas.openxmlformats.org/drawingml/2006/table">
            <a:tbl>
              <a:tblPr/>
              <a:tblGrid>
                <a:gridCol w="3995937">
                  <a:extLst>
                    <a:ext uri="{9D8B030D-6E8A-4147-A177-3AD203B41FA5}">
                      <a16:colId xmlns:a16="http://schemas.microsoft.com/office/drawing/2014/main" val="20001"/>
                    </a:ext>
                  </a:extLst>
                </a:gridCol>
                <a:gridCol w="3346089">
                  <a:extLst>
                    <a:ext uri="{9D8B030D-6E8A-4147-A177-3AD203B41FA5}">
                      <a16:colId xmlns:a16="http://schemas.microsoft.com/office/drawing/2014/main" val="20002"/>
                    </a:ext>
                  </a:extLst>
                </a:gridCol>
                <a:gridCol w="1772631">
                  <a:extLst>
                    <a:ext uri="{9D8B030D-6E8A-4147-A177-3AD203B41FA5}">
                      <a16:colId xmlns:a16="http://schemas.microsoft.com/office/drawing/2014/main" val="1846370236"/>
                    </a:ext>
                  </a:extLst>
                </a:gridCol>
              </a:tblGrid>
              <a:tr h="457196">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الالسنة</a:t>
                      </a:r>
                      <a:endParaRPr kumimoji="0" lang="en-US" altLang="zh-CN"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النبوات</a:t>
                      </a:r>
                      <a:endParaRPr kumimoji="0" lang="en-US" altLang="zh-CN"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bg1"/>
                          </a:solidFill>
                          <a:effectLst/>
                          <a:latin typeface="Arial" panose="020B0604020202020204" pitchFamily="34" charset="0"/>
                          <a:ea typeface="SimSun" charset="0"/>
                          <a:cs typeface="Arial" panose="020B0604020202020204" pitchFamily="34" charset="0"/>
                        </a:rPr>
                        <a:t>التناقضات</a:t>
                      </a:r>
                      <a:endParaRPr kumimoji="0" lang="en-US" sz="24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648649">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342900" algn="l"/>
                          <a:tab pos="571500" algn="l"/>
                          <a:tab pos="800100" algn="l"/>
                          <a:tab pos="1028700" algn="l"/>
                          <a:tab pos="1257300" algn="l"/>
                          <a:tab pos="1485900" algn="l"/>
                          <a:tab pos="1714500" algn="l"/>
                          <a:tab pos="4114800" algn="l"/>
                          <a:tab pos="4857750" algn="l"/>
                        </a:tabLst>
                        <a:defRPr/>
                      </a:pPr>
                      <a:r>
                        <a:rPr lang="ar-JO" altLang="zh-CN" sz="2000" b="1" dirty="0">
                          <a:latin typeface="Arial" panose="020B0604020202020204" pitchFamily="34" charset="0"/>
                          <a:ea typeface="SimSun" charset="0"/>
                          <a:cs typeface="Arial" panose="020B0604020202020204" pitchFamily="34" charset="0"/>
                        </a:rPr>
                        <a:t>أدنى منزلة (</a:t>
                      </a:r>
                      <a:r>
                        <a:rPr lang="en-US" altLang="zh-CN" sz="2000" b="1" dirty="0">
                          <a:latin typeface="Arial" panose="020B0604020202020204" pitchFamily="34" charset="0"/>
                          <a:ea typeface="SimSun" charset="0"/>
                          <a:cs typeface="Arial" panose="020B0604020202020204" pitchFamily="34" charset="0"/>
                        </a:rPr>
                        <a:t> </a:t>
                      </a:r>
                      <a:r>
                        <a:rPr lang="ar-JO" altLang="zh-CN" sz="2000" b="1" dirty="0">
                          <a:latin typeface="Arial" panose="020B0604020202020204" pitchFamily="34" charset="0"/>
                          <a:ea typeface="SimSun" charset="0"/>
                          <a:cs typeface="Arial" panose="020B0604020202020204" pitchFamily="34" charset="0"/>
                        </a:rPr>
                        <a:t>14:</a:t>
                      </a:r>
                      <a:r>
                        <a:rPr lang="ar-JO" altLang="zh-CN" sz="2000" b="1" baseline="0" dirty="0">
                          <a:latin typeface="Arial" panose="020B0604020202020204" pitchFamily="34" charset="0"/>
                          <a:ea typeface="SimSun" charset="0"/>
                          <a:cs typeface="Arial" panose="020B0604020202020204" pitchFamily="34" charset="0"/>
                        </a:rPr>
                        <a:t> 5أ)</a:t>
                      </a:r>
                      <a:endParaRPr lang="en-US" altLang="zh-CN" sz="2000" b="1" dirty="0">
                        <a:latin typeface="Arial" panose="020B0604020202020204" pitchFamily="34" charset="0"/>
                        <a:ea typeface="SimSun" charset="0"/>
                        <a:cs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342900" algn="l"/>
                          <a:tab pos="571500" algn="l"/>
                          <a:tab pos="800100" algn="l"/>
                          <a:tab pos="1028700" algn="l"/>
                          <a:tab pos="1257300" algn="l"/>
                          <a:tab pos="1485900" algn="l"/>
                          <a:tab pos="1714500" algn="l"/>
                          <a:tab pos="4114800" algn="l"/>
                          <a:tab pos="4857750" algn="l"/>
                        </a:tabLst>
                        <a:defRPr/>
                      </a:pPr>
                      <a:r>
                        <a:rPr lang="ar-JO" altLang="zh-CN" sz="2000" b="1" dirty="0">
                          <a:latin typeface="Arial" panose="020B0604020202020204" pitchFamily="34" charset="0"/>
                          <a:ea typeface="SimSun" charset="0"/>
                          <a:cs typeface="Arial" panose="020B0604020202020204" pitchFamily="34" charset="0"/>
                        </a:rPr>
                        <a:t>أعلى مقاماً</a:t>
                      </a:r>
                      <a:r>
                        <a:rPr lang="ar-JO" altLang="zh-CN" sz="2000" b="1" baseline="0" dirty="0">
                          <a:latin typeface="Arial" panose="020B0604020202020204" pitchFamily="34" charset="0"/>
                          <a:ea typeface="SimSun" charset="0"/>
                          <a:cs typeface="Arial" panose="020B0604020202020204" pitchFamily="34" charset="0"/>
                        </a:rPr>
                        <a:t> </a:t>
                      </a:r>
                      <a:r>
                        <a:rPr lang="en-US" altLang="zh-CN" sz="2000" b="1" dirty="0">
                          <a:latin typeface="Arial" panose="020B0604020202020204" pitchFamily="34" charset="0"/>
                          <a:ea typeface="SimSun" charset="0"/>
                          <a:cs typeface="Arial" panose="020B0604020202020204" pitchFamily="34" charset="0"/>
                        </a:rPr>
                        <a:t> </a:t>
                      </a:r>
                      <a:r>
                        <a:rPr lang="ar-JO" altLang="zh-CN" sz="2000" b="1" dirty="0">
                          <a:latin typeface="Arial" panose="020B0604020202020204" pitchFamily="34" charset="0"/>
                          <a:ea typeface="SimSun" charset="0"/>
                          <a:cs typeface="Arial" panose="020B0604020202020204" pitchFamily="34" charset="0"/>
                        </a:rPr>
                        <a:t>(14: 1 )</a:t>
                      </a:r>
                      <a:endParaRPr lang="en-US" altLang="zh-CN" sz="2000" b="1" dirty="0">
                        <a:latin typeface="Arial" panose="020B0604020202020204" pitchFamily="34" charset="0"/>
                        <a:ea typeface="SimSun" charset="0"/>
                        <a:cs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altLang="zh-CN" sz="1800" b="1" i="1" u="none" strike="noStrike" cap="none" normalizeH="0" baseline="0" dirty="0">
                          <a:ln>
                            <a:noFill/>
                          </a:ln>
                          <a:solidFill>
                            <a:srgbClr val="000000"/>
                          </a:solidFill>
                          <a:effectLst/>
                          <a:latin typeface="Arial" panose="020B0604020202020204" pitchFamily="34" charset="0"/>
                          <a:ea typeface="SimSun" charset="0"/>
                          <a:cs typeface="Arial" panose="020B0604020202020204" pitchFamily="34" charset="0"/>
                        </a:rPr>
                        <a:t>المتحدث</a:t>
                      </a:r>
                      <a:endParaRPr kumimoji="0" lang="en-US" altLang="zh-CN" sz="1800" b="1" i="0" u="none" strike="noStrike" cap="none" normalizeH="0" baseline="0" dirty="0">
                        <a:ln>
                          <a:noFill/>
                        </a:ln>
                        <a:solidFill>
                          <a:srgbClr val="000000"/>
                        </a:solidFill>
                        <a:effectLst/>
                        <a:latin typeface="Arial" panose="020B0604020202020204" pitchFamily="34" charset="0"/>
                        <a:ea typeface="SimSun" charset="0"/>
                        <a:cs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640076">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342900" algn="l"/>
                          <a:tab pos="571500" algn="l"/>
                          <a:tab pos="800100" algn="l"/>
                          <a:tab pos="1028700" algn="l"/>
                          <a:tab pos="1257300" algn="l"/>
                          <a:tab pos="1485900" algn="l"/>
                          <a:tab pos="1714500" algn="l"/>
                          <a:tab pos="4114800" algn="l"/>
                          <a:tab pos="4857750" algn="l"/>
                        </a:tabLst>
                        <a:defRPr/>
                      </a:pPr>
                      <a:r>
                        <a:rPr lang="ar-JO" altLang="zh-CN" sz="2000" b="1" dirty="0">
                          <a:latin typeface="Arial" panose="020B0604020202020204" pitchFamily="34" charset="0"/>
                          <a:ea typeface="SimSun" charset="0"/>
                          <a:cs typeface="Arial" panose="020B0604020202020204" pitchFamily="34" charset="0"/>
                        </a:rPr>
                        <a:t>الموهبة الأقل أهمية (١٢ :٢٨)</a:t>
                      </a:r>
                      <a:endParaRPr lang="en-US" altLang="zh-CN" sz="2000" b="1" dirty="0">
                        <a:latin typeface="Arial" panose="020B0604020202020204" pitchFamily="34" charset="0"/>
                        <a:ea typeface="SimSun" charset="0"/>
                        <a:cs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342900" algn="l"/>
                          <a:tab pos="571500" algn="l"/>
                          <a:tab pos="800100" algn="l"/>
                          <a:tab pos="1028700" algn="l"/>
                          <a:tab pos="1257300" algn="l"/>
                          <a:tab pos="1485900" algn="l"/>
                          <a:tab pos="1714500" algn="l"/>
                          <a:tab pos="4114800" algn="l"/>
                          <a:tab pos="4857750" algn="l"/>
                        </a:tabLst>
                        <a:defRPr/>
                      </a:pPr>
                      <a:r>
                        <a:rPr lang="ar-JO" altLang="zh-CN" sz="2000" b="1" dirty="0">
                          <a:latin typeface="Arial" panose="020B0604020202020204" pitchFamily="34" charset="0"/>
                          <a:ea typeface="SimSun" charset="0"/>
                          <a:cs typeface="Arial" panose="020B0604020202020204" pitchFamily="34" charset="0"/>
                        </a:rPr>
                        <a:t>ثاني أهم موهبة (١٢ :٢٨)</a:t>
                      </a:r>
                      <a:endParaRPr lang="en-US" altLang="zh-CN" sz="2000" b="1" dirty="0">
                        <a:latin typeface="Arial" panose="020B0604020202020204" pitchFamily="34" charset="0"/>
                        <a:ea typeface="SimSun" charset="0"/>
                        <a:cs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lang="ar-JO" altLang="zh-CN" sz="1800" b="1" i="1" dirty="0">
                          <a:latin typeface="Arial" panose="020B0604020202020204" pitchFamily="34" charset="0"/>
                          <a:ea typeface="SimSun" charset="0"/>
                          <a:cs typeface="Arial" panose="020B0604020202020204" pitchFamily="34" charset="0"/>
                        </a:rPr>
                        <a:t>العلاقة مع المواهب الأخرى</a:t>
                      </a:r>
                      <a:endParaRPr lang="en-US" altLang="zh-CN" sz="1800" b="1" dirty="0">
                        <a:latin typeface="Arial" panose="020B0604020202020204" pitchFamily="34" charset="0"/>
                        <a:ea typeface="SimSun" charset="0"/>
                        <a:cs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673975">
                <a:tc>
                  <a:txBody>
                    <a:bodyPr/>
                    <a:lstStyle/>
                    <a:p>
                      <a:pPr algn="ctr" rtl="1">
                        <a:tabLst>
                          <a:tab pos="342813" algn="l"/>
                          <a:tab pos="571355" algn="l"/>
                          <a:tab pos="799895" algn="l"/>
                          <a:tab pos="1028436" algn="l"/>
                          <a:tab pos="1256980" algn="l"/>
                          <a:tab pos="1485520" algn="l"/>
                          <a:tab pos="1714061" algn="l"/>
                          <a:tab pos="4113747" algn="l"/>
                          <a:tab pos="4856506" algn="l"/>
                        </a:tabLst>
                      </a:pPr>
                      <a:r>
                        <a:rPr lang="ar-JO" altLang="zh-CN" sz="2000" b="1" dirty="0">
                          <a:latin typeface="Arial" panose="020B0604020202020204" pitchFamily="34" charset="0"/>
                          <a:ea typeface="SimSun" charset="0"/>
                          <a:cs typeface="Arial" panose="020B0604020202020204" pitchFamily="34" charset="0"/>
                        </a:rPr>
                        <a:t>أجنبية (14: 10)</a:t>
                      </a:r>
                      <a:endParaRPr lang="en-US" altLang="zh-CN" sz="2000" b="1" dirty="0">
                        <a:latin typeface="Arial" panose="020B0604020202020204" pitchFamily="34" charset="0"/>
                        <a:ea typeface="SimSun" charset="0"/>
                        <a:cs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342900" algn="l"/>
                          <a:tab pos="571500" algn="l"/>
                          <a:tab pos="800100" algn="l"/>
                          <a:tab pos="1028700" algn="l"/>
                          <a:tab pos="1257300" algn="l"/>
                          <a:tab pos="1485900" algn="l"/>
                          <a:tab pos="1714500" algn="l"/>
                          <a:tab pos="4114800" algn="l"/>
                          <a:tab pos="4857750" algn="l"/>
                        </a:tabLst>
                        <a:defRPr/>
                      </a:pPr>
                      <a:r>
                        <a:rPr lang="ar-JO" altLang="zh-CN" sz="2000" b="1" dirty="0">
                          <a:latin typeface="Arial" panose="020B0604020202020204" pitchFamily="34" charset="0"/>
                          <a:ea typeface="SimSun" charset="0"/>
                          <a:cs typeface="Arial" panose="020B0604020202020204" pitchFamily="34" charset="0"/>
                        </a:rPr>
                        <a:t>اللغة الدارجة (</a:t>
                      </a:r>
                      <a:r>
                        <a:rPr lang="en-US" altLang="zh-CN" sz="2000" b="1" dirty="0">
                          <a:latin typeface="Arial" panose="020B0604020202020204" pitchFamily="34" charset="0"/>
                          <a:ea typeface="SimSun" charset="0"/>
                          <a:cs typeface="Arial" panose="020B0604020202020204" pitchFamily="34" charset="0"/>
                        </a:rPr>
                        <a:t> </a:t>
                      </a:r>
                      <a:r>
                        <a:rPr lang="ar-JO" altLang="zh-CN" sz="2000" b="1" dirty="0">
                          <a:latin typeface="Arial" panose="020B0604020202020204" pitchFamily="34" charset="0"/>
                          <a:ea typeface="SimSun" charset="0"/>
                          <a:cs typeface="Arial" panose="020B0604020202020204" pitchFamily="34" charset="0"/>
                        </a:rPr>
                        <a:t>14:</a:t>
                      </a:r>
                      <a:r>
                        <a:rPr lang="ar-JO" altLang="zh-CN" sz="2000" b="1" baseline="0" dirty="0">
                          <a:latin typeface="Arial" panose="020B0604020202020204" pitchFamily="34" charset="0"/>
                          <a:ea typeface="SimSun" charset="0"/>
                          <a:cs typeface="Arial" panose="020B0604020202020204" pitchFamily="34" charset="0"/>
                        </a:rPr>
                        <a:t> 19)</a:t>
                      </a:r>
                      <a:endParaRPr lang="en-US" altLang="zh-CN" sz="2000" b="1" dirty="0">
                        <a:latin typeface="Arial" panose="020B0604020202020204" pitchFamily="34" charset="0"/>
                        <a:ea typeface="SimSun" charset="0"/>
                        <a:cs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lang="ar-JO" altLang="zh-CN" sz="1800" b="1" i="1" dirty="0">
                          <a:latin typeface="Arial" panose="020B0604020202020204" pitchFamily="34" charset="0"/>
                          <a:ea typeface="SimSun" charset="0"/>
                          <a:cs typeface="Arial" panose="020B0604020202020204" pitchFamily="34" charset="0"/>
                        </a:rPr>
                        <a:t>اللغة المستخدمة</a:t>
                      </a:r>
                      <a:endParaRPr lang="en-US" altLang="zh-CN" sz="1800" b="1" dirty="0">
                        <a:latin typeface="Arial" panose="020B0604020202020204" pitchFamily="34" charset="0"/>
                        <a:ea typeface="SimSun" charset="0"/>
                        <a:cs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555649">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342900" algn="l"/>
                          <a:tab pos="571500" algn="l"/>
                          <a:tab pos="800100" algn="l"/>
                          <a:tab pos="1028700" algn="l"/>
                          <a:tab pos="1257300" algn="l"/>
                          <a:tab pos="1485900" algn="l"/>
                          <a:tab pos="1714500" algn="l"/>
                          <a:tab pos="4114800" algn="l"/>
                          <a:tab pos="4857750" algn="l"/>
                        </a:tabLst>
                        <a:defRPr/>
                      </a:pPr>
                      <a:r>
                        <a:rPr lang="ar-JO" altLang="zh-CN" sz="2000" b="1" dirty="0">
                          <a:latin typeface="Arial" panose="020B0604020202020204" pitchFamily="34" charset="0"/>
                          <a:ea typeface="SimSun" charset="0"/>
                          <a:cs typeface="Arial" panose="020B0604020202020204" pitchFamily="34" charset="0"/>
                        </a:rPr>
                        <a:t>ترجمة </a:t>
                      </a:r>
                      <a:r>
                        <a:rPr lang="ar-JO" altLang="zh-CN" sz="2000" b="1" kern="1200" dirty="0">
                          <a:solidFill>
                            <a:schemeClr val="tx1"/>
                          </a:solidFill>
                          <a:latin typeface="Arial" panose="020B0604020202020204" pitchFamily="34" charset="0"/>
                          <a:ea typeface="SimSun" charset="0"/>
                          <a:cs typeface="Arial" panose="020B0604020202020204" pitchFamily="34" charset="0"/>
                        </a:rPr>
                        <a:t>الالسنة (14: 27-28, 12: 30)</a:t>
                      </a:r>
                      <a:endParaRPr lang="en-US" altLang="zh-CN" sz="2000" b="1" dirty="0">
                        <a:latin typeface="Arial" panose="020B0604020202020204" pitchFamily="34" charset="0"/>
                        <a:ea typeface="SimSun" charset="0"/>
                        <a:cs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1">
                        <a:tabLst>
                          <a:tab pos="342813" algn="l"/>
                          <a:tab pos="571355" algn="l"/>
                          <a:tab pos="799895" algn="l"/>
                          <a:tab pos="1028436" algn="l"/>
                          <a:tab pos="1256980" algn="l"/>
                          <a:tab pos="1485520" algn="l"/>
                          <a:tab pos="1714061" algn="l"/>
                          <a:tab pos="4113747" algn="l"/>
                          <a:tab pos="4856506" algn="l"/>
                        </a:tabLst>
                      </a:pPr>
                      <a:r>
                        <a:rPr lang="ar-JO" altLang="zh-CN" sz="2000" b="1" dirty="0">
                          <a:latin typeface="Arial" panose="020B0604020202020204" pitchFamily="34" charset="0"/>
                          <a:ea typeface="SimSun" charset="0"/>
                          <a:cs typeface="Arial" panose="020B0604020202020204" pitchFamily="34" charset="0"/>
                        </a:rPr>
                        <a:t>تمييز أرواح (14: 29, 12: 10)</a:t>
                      </a:r>
                      <a:endParaRPr lang="en-US" altLang="zh-CN" sz="2000" b="1" dirty="0">
                        <a:latin typeface="Arial" panose="020B0604020202020204" pitchFamily="34" charset="0"/>
                        <a:ea typeface="SimSun" charset="0"/>
                        <a:cs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1">
                        <a:tabLst>
                          <a:tab pos="342813" algn="l"/>
                          <a:tab pos="571355" algn="l"/>
                          <a:tab pos="799895" algn="l"/>
                          <a:tab pos="1028436" algn="l"/>
                          <a:tab pos="1256980" algn="l"/>
                          <a:tab pos="1485520" algn="l"/>
                          <a:tab pos="1714061" algn="l"/>
                          <a:tab pos="4113747" algn="l"/>
                          <a:tab pos="4856506" algn="l"/>
                        </a:tabLst>
                      </a:pPr>
                      <a:r>
                        <a:rPr lang="ar-JO" altLang="zh-CN" sz="1800" b="1" i="1" dirty="0">
                          <a:latin typeface="Arial" panose="020B0604020202020204" pitchFamily="34" charset="0"/>
                          <a:ea typeface="SimSun" charset="0"/>
                          <a:cs typeface="Arial" panose="020B0604020202020204" pitchFamily="34" charset="0"/>
                        </a:rPr>
                        <a:t>الموهبة</a:t>
                      </a:r>
                      <a:r>
                        <a:rPr lang="ar-JO" altLang="zh-CN" sz="1800" b="1" i="1" baseline="0" dirty="0">
                          <a:latin typeface="Arial" panose="020B0604020202020204" pitchFamily="34" charset="0"/>
                          <a:ea typeface="SimSun" charset="0"/>
                          <a:cs typeface="Arial" panose="020B0604020202020204" pitchFamily="34" charset="0"/>
                        </a:rPr>
                        <a:t> الملازمة لها</a:t>
                      </a:r>
                      <a:endParaRPr lang="en-US" altLang="zh-CN" sz="1800" b="1" dirty="0">
                        <a:latin typeface="Arial" panose="020B0604020202020204" pitchFamily="34" charset="0"/>
                        <a:ea typeface="SimSun" charset="0"/>
                        <a:cs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1221620">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342900" algn="l"/>
                          <a:tab pos="571500" algn="l"/>
                          <a:tab pos="800100" algn="l"/>
                          <a:tab pos="1028700" algn="l"/>
                          <a:tab pos="1257300" algn="l"/>
                          <a:tab pos="1485900" algn="l"/>
                          <a:tab pos="1714500" algn="l"/>
                          <a:tab pos="4114800" algn="l"/>
                          <a:tab pos="4857750" algn="l"/>
                        </a:tabLst>
                        <a:defRPr/>
                      </a:pPr>
                      <a:r>
                        <a:rPr lang="ar-JO" altLang="zh-CN" sz="2000" b="1" dirty="0">
                          <a:latin typeface="Arial" panose="020B0604020202020204" pitchFamily="34" charset="0"/>
                          <a:ea typeface="SimSun" charset="0"/>
                          <a:cs typeface="Arial" panose="020B0604020202020204" pitchFamily="34" charset="0"/>
                        </a:rPr>
                        <a:t>غير معروف: "ينطق بالأسرار بروحه ... روحي تصلي ولكن عقلي بلا ثمر" (١٤ : ٢ ب ، ١٤)</a:t>
                      </a:r>
                      <a:endParaRPr lang="en-US" altLang="zh-CN" sz="2000" b="1" dirty="0">
                        <a:latin typeface="Arial" panose="020B0604020202020204" pitchFamily="34" charset="0"/>
                        <a:ea typeface="SimSun" charset="0"/>
                        <a:cs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tab pos="342900" algn="l"/>
                          <a:tab pos="571500" algn="l"/>
                          <a:tab pos="800100" algn="l"/>
                          <a:tab pos="1028700" algn="l"/>
                          <a:tab pos="1257300" algn="l"/>
                          <a:tab pos="1485900" algn="l"/>
                          <a:tab pos="1714500" algn="l"/>
                          <a:tab pos="4114800" algn="l"/>
                          <a:tab pos="4857750" algn="l"/>
                        </a:tabLst>
                        <a:defRPr/>
                      </a:pPr>
                      <a:r>
                        <a:rPr lang="ar-JO" altLang="zh-CN" sz="2000" b="1" dirty="0">
                          <a:latin typeface="Arial" panose="020B0604020202020204" pitchFamily="34" charset="0"/>
                          <a:ea typeface="SimSun" charset="0"/>
                          <a:cs typeface="Arial" panose="020B0604020202020204" pitchFamily="34" charset="0"/>
                        </a:rPr>
                        <a:t>معروف: "اصلي بروحي [و] بذهني" (١٤: ١٥ ، ١٩)</a:t>
                      </a:r>
                      <a:endParaRPr lang="en-US" altLang="zh-CN" sz="2000" b="1" dirty="0">
                        <a:latin typeface="Arial" panose="020B0604020202020204" pitchFamily="34" charset="0"/>
                        <a:ea typeface="SimSun" charset="0"/>
                        <a:cs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lang="ar-JO" altLang="zh-CN" sz="1800" b="1" i="1" dirty="0">
                          <a:latin typeface="Arial" panose="020B0604020202020204" pitchFamily="34" charset="0"/>
                          <a:ea typeface="SimSun" charset="0"/>
                          <a:cs typeface="Arial" panose="020B0604020202020204" pitchFamily="34" charset="0"/>
                        </a:rPr>
                        <a:t>معرفة المتحدث باللغة التي يتم التحدث بها</a:t>
                      </a:r>
                      <a:endParaRPr lang="en-US" altLang="zh-CN" sz="1800" b="1" dirty="0">
                        <a:latin typeface="Arial" panose="020B0604020202020204" pitchFamily="34" charset="0"/>
                        <a:ea typeface="SimSun" charset="0"/>
                        <a:cs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5"/>
                  </a:ext>
                </a:extLst>
              </a:tr>
              <a:tr h="864096">
                <a:tc>
                  <a:txBody>
                    <a:bodyPr/>
                    <a:lstStyle/>
                    <a:p>
                      <a:pPr algn="ctr" rtl="1">
                        <a:tabLst>
                          <a:tab pos="342813" algn="l"/>
                          <a:tab pos="571355" algn="l"/>
                          <a:tab pos="799895" algn="l"/>
                          <a:tab pos="1028436" algn="l"/>
                          <a:tab pos="1256980" algn="l"/>
                          <a:tab pos="1485520" algn="l"/>
                          <a:tab pos="1714061" algn="l"/>
                          <a:tab pos="4113747" algn="l"/>
                          <a:tab pos="4856506" algn="l"/>
                        </a:tabLst>
                      </a:pPr>
                      <a:r>
                        <a:rPr lang="ar-JO" altLang="zh-CN" sz="2000" b="1" dirty="0">
                          <a:latin typeface="Arial" panose="020B0604020202020204" pitchFamily="34" charset="0"/>
                          <a:ea typeface="SimSun" charset="0"/>
                          <a:cs typeface="Arial" panose="020B0604020202020204" pitchFamily="34" charset="0"/>
                        </a:rPr>
                        <a:t>ضار: لا يستطيع الناس أن يفهموا وبالتالي لا يبنون (١٤: ١٦-١٧، ٢٣، ٢٨)</a:t>
                      </a:r>
                      <a:endParaRPr lang="en-US" altLang="zh-CN" sz="2000" b="1" dirty="0">
                        <a:latin typeface="Arial" panose="020B0604020202020204" pitchFamily="34" charset="0"/>
                        <a:ea typeface="SimSun" charset="0"/>
                        <a:cs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1">
                        <a:tabLst>
                          <a:tab pos="342813" algn="l"/>
                          <a:tab pos="571355" algn="l"/>
                          <a:tab pos="799895" algn="l"/>
                          <a:tab pos="1028436" algn="l"/>
                          <a:tab pos="1256980" algn="l"/>
                          <a:tab pos="1485520" algn="l"/>
                          <a:tab pos="1714061" algn="l"/>
                          <a:tab pos="4113747" algn="l"/>
                          <a:tab pos="4856506" algn="l"/>
                        </a:tabLst>
                      </a:pPr>
                      <a:r>
                        <a:rPr lang="ar-JO" altLang="zh-CN" sz="2000" b="1" dirty="0">
                          <a:latin typeface="Arial" panose="020B0604020202020204" pitchFamily="34" charset="0"/>
                          <a:ea typeface="SimSun" charset="0"/>
                          <a:cs typeface="Arial" panose="020B0604020202020204" pitchFamily="34" charset="0"/>
                        </a:rPr>
                        <a:t>عظيم: يمكن للناس أن يفهموا وبالتالي يبنون(١٤: ٥ ب ، ٢٤-٢٥)</a:t>
                      </a:r>
                      <a:endParaRPr lang="en-US" altLang="zh-CN" sz="2000" b="1" dirty="0">
                        <a:latin typeface="Arial" panose="020B0604020202020204" pitchFamily="34" charset="0"/>
                        <a:ea typeface="SimSun" charset="0"/>
                        <a:cs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lang="ar-JO" altLang="zh-CN" sz="1800" b="1" i="1" dirty="0">
                          <a:latin typeface="Arial" panose="020B0604020202020204" pitchFamily="34" charset="0"/>
                          <a:ea typeface="SimSun" charset="0"/>
                          <a:cs typeface="Arial" panose="020B0604020202020204" pitchFamily="34" charset="0"/>
                        </a:rPr>
                        <a:t>القيمة (بدون تفسير)</a:t>
                      </a:r>
                      <a:endParaRPr lang="en-US" altLang="zh-CN" sz="1800" b="1" dirty="0">
                        <a:latin typeface="Arial" panose="020B0604020202020204" pitchFamily="34" charset="0"/>
                        <a:ea typeface="SimSun" charset="0"/>
                        <a:cs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6"/>
                  </a:ext>
                </a:extLst>
              </a:tr>
              <a:tr h="914397">
                <a:tc>
                  <a:txBody>
                    <a:bodyPr/>
                    <a:lstStyle/>
                    <a:p>
                      <a:pPr algn="ctr" rtl="1">
                        <a:tabLst>
                          <a:tab pos="342813" algn="l"/>
                          <a:tab pos="571355" algn="l"/>
                          <a:tab pos="799895" algn="l"/>
                          <a:tab pos="1028436" algn="l"/>
                          <a:tab pos="1256980" algn="l"/>
                          <a:tab pos="1485520" algn="l"/>
                          <a:tab pos="1714061" algn="l"/>
                          <a:tab pos="4113747" algn="l"/>
                          <a:tab pos="4856506" algn="l"/>
                        </a:tabLst>
                      </a:pPr>
                      <a:r>
                        <a:rPr lang="ar-JO" altLang="zh-CN" sz="2000" b="1" dirty="0">
                          <a:latin typeface="Arial" panose="020B0604020202020204" pitchFamily="34" charset="0"/>
                          <a:ea typeface="SimSun" charset="0"/>
                          <a:cs typeface="Arial" panose="020B0604020202020204" pitchFamily="34" charset="0"/>
                        </a:rPr>
                        <a:t>ذاتي فقط (١٤: ٤ أ ؛ قارن ١٠: ٢٤ ؛ ١٢ : ٧ ، ١١)</a:t>
                      </a:r>
                      <a:endParaRPr lang="en-US" altLang="zh-CN" sz="2000" b="1" dirty="0">
                        <a:latin typeface="Arial" panose="020B0604020202020204" pitchFamily="34" charset="0"/>
                        <a:ea typeface="SimSun" charset="0"/>
                        <a:cs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algn="ctr" rtl="1">
                        <a:tabLst>
                          <a:tab pos="342813" algn="l"/>
                          <a:tab pos="571355" algn="l"/>
                          <a:tab pos="799895" algn="l"/>
                          <a:tab pos="1028436" algn="l"/>
                          <a:tab pos="1256980" algn="l"/>
                          <a:tab pos="1485520" algn="l"/>
                          <a:tab pos="1714061" algn="l"/>
                          <a:tab pos="4113747" algn="l"/>
                          <a:tab pos="4856506" algn="l"/>
                        </a:tabLst>
                      </a:pPr>
                      <a:r>
                        <a:rPr lang="ar-JO" altLang="zh-CN" sz="2000" b="1" dirty="0">
                          <a:latin typeface="Arial" panose="020B0604020202020204" pitchFamily="34" charset="0"/>
                          <a:ea typeface="SimSun" charset="0"/>
                          <a:cs typeface="Arial" panose="020B0604020202020204" pitchFamily="34" charset="0"/>
                        </a:rPr>
                        <a:t>الكنيسة بأكملها (14 : 4 ب)</a:t>
                      </a:r>
                      <a:endParaRPr lang="en-US" altLang="zh-CN" sz="2000" b="1" dirty="0">
                        <a:latin typeface="Arial" panose="020B0604020202020204" pitchFamily="34" charset="0"/>
                        <a:ea typeface="SimSun" charset="0"/>
                        <a:cs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lang="ar-JO" altLang="zh-CN" sz="1800" b="1" i="1" dirty="0">
                          <a:latin typeface="Arial" panose="020B0604020202020204" pitchFamily="34" charset="0"/>
                          <a:ea typeface="SimSun" charset="0"/>
                          <a:cs typeface="Arial" panose="020B0604020202020204" pitchFamily="34" charset="0"/>
                        </a:rPr>
                        <a:t>التنوير (بدون تفسير)</a:t>
                      </a:r>
                      <a:endParaRPr lang="en-US" altLang="zh-CN" sz="1800" b="1" dirty="0">
                        <a:latin typeface="Arial" panose="020B0604020202020204" pitchFamily="34" charset="0"/>
                        <a:ea typeface="SimSun" charset="0"/>
                        <a:cs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7"/>
                  </a:ext>
                </a:extLst>
              </a:tr>
            </a:tbl>
          </a:graphicData>
        </a:graphic>
      </p:graphicFrame>
      <p:sp>
        <p:nvSpPr>
          <p:cNvPr id="194599" name="Text Box 2"/>
          <p:cNvSpPr txBox="1">
            <a:spLocks noChangeArrowheads="1"/>
          </p:cNvSpPr>
          <p:nvPr/>
        </p:nvSpPr>
        <p:spPr bwMode="auto">
          <a:xfrm>
            <a:off x="8415736" y="-76200"/>
            <a:ext cx="710403" cy="400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charset="0"/>
                <a:cs typeface="Times New Roman" panose="02020603050405020304" pitchFamily="18" charset="0"/>
              </a:rPr>
              <a:t>161م</a:t>
            </a:r>
            <a:endParaRPr kumimoji="0" lang="en-US" sz="20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charset="0"/>
              <a:cs typeface="Times New Roman" panose="02020603050405020304" pitchFamily="18"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4"/>
          <p:cNvSpPr>
            <a:spLocks noChangeArrowheads="1"/>
          </p:cNvSpPr>
          <p:nvPr/>
        </p:nvSpPr>
        <p:spPr bwMode="auto">
          <a:xfrm>
            <a:off x="0" y="0"/>
            <a:ext cx="9144000" cy="6858000"/>
          </a:xfrm>
          <a:prstGeom prst="rect">
            <a:avLst/>
          </a:prstGeom>
          <a:solidFill>
            <a:srgbClr val="000000"/>
          </a:solidFill>
          <a:ln w="9525">
            <a:solidFill>
              <a:schemeClr val="tx1"/>
            </a:solidFill>
            <a:round/>
            <a:headEnd/>
            <a:tailEnd/>
          </a:ln>
        </p:spPr>
        <p:txBody>
          <a:bodyPr lIns="91416" tIns="45709" rIns="91416" bIns="45709"/>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34531" name="Rectangle 173"/>
          <p:cNvSpPr>
            <a:spLocks noGrp="1" noChangeArrowheads="1"/>
          </p:cNvSpPr>
          <p:nvPr>
            <p:ph type="title" idx="4294967295"/>
          </p:nvPr>
        </p:nvSpPr>
        <p:spPr>
          <a:xfrm>
            <a:off x="0" y="0"/>
            <a:ext cx="9144000" cy="525463"/>
          </a:xfrm>
          <a:gradFill flip="none" rotWithShape="1">
            <a:gsLst>
              <a:gs pos="0">
                <a:srgbClr val="FF0000"/>
              </a:gs>
              <a:gs pos="100000">
                <a:schemeClr val="tx1"/>
              </a:gs>
            </a:gsLst>
            <a:path path="rect">
              <a:fillToRect l="50000" t="50000" r="50000" b="50000"/>
            </a:path>
            <a:tileRect/>
          </a:gradFill>
        </p:spPr>
        <p:txBody>
          <a:bodyPr anchor="t">
            <a:spAutoFit/>
          </a:bodyPr>
          <a:lstStyle/>
          <a:p>
            <a:pPr algn="ctr" rtl="1" eaLnBrk="1" hangingPunct="1">
              <a:defRPr/>
            </a:pPr>
            <a:r>
              <a:rPr lang="ar-JO" sz="2800" b="1" dirty="0">
                <a:solidFill>
                  <a:srgbClr val="FFFFFF"/>
                </a:solidFill>
                <a:effectLst>
                  <a:outerShdw blurRad="38100" dist="38100" dir="2700000" algn="tl">
                    <a:srgbClr val="000000">
                      <a:alpha val="43137"/>
                    </a:srgbClr>
                  </a:outerShdw>
                </a:effectLst>
                <a:latin typeface="Arial" panose="020B0604020202020204" pitchFamily="34" charset="0"/>
                <a:ea typeface="SimSun" charset="0"/>
                <a:cs typeface="Arial" panose="020B0604020202020204" pitchFamily="34" charset="0"/>
              </a:rPr>
              <a:t>الألسنة مقابل النبوة</a:t>
            </a:r>
            <a:endParaRPr lang="en-US" sz="2800" b="1" dirty="0">
              <a:solidFill>
                <a:srgbClr val="FFFFFF"/>
              </a:solidFill>
              <a:effectLst>
                <a:outerShdw blurRad="38100" dist="38100" dir="2700000" algn="tl">
                  <a:srgbClr val="000000">
                    <a:alpha val="43137"/>
                  </a:srgbClr>
                </a:outerShdw>
              </a:effectLst>
              <a:latin typeface="Arial" panose="020B0604020202020204" pitchFamily="34" charset="0"/>
              <a:ea typeface="SimSun" charset="0"/>
              <a:cs typeface="Arial" panose="020B0604020202020204" pitchFamily="34" charset="0"/>
            </a:endParaRPr>
          </a:p>
        </p:txBody>
      </p:sp>
      <p:graphicFrame>
        <p:nvGraphicFramePr>
          <p:cNvPr id="55" name="Table 54"/>
          <p:cNvGraphicFramePr>
            <a:graphicFrameLocks noGrp="1"/>
          </p:cNvGraphicFramePr>
          <p:nvPr>
            <p:extLst>
              <p:ext uri="{D42A27DB-BD31-4B8C-83A1-F6EECF244321}">
                <p14:modId xmlns:p14="http://schemas.microsoft.com/office/powerpoint/2010/main" val="1482319351"/>
              </p:ext>
            </p:extLst>
          </p:nvPr>
        </p:nvGraphicFramePr>
        <p:xfrm>
          <a:off x="18206" y="525463"/>
          <a:ext cx="9125795" cy="6317231"/>
        </p:xfrm>
        <a:graphic>
          <a:graphicData uri="http://schemas.openxmlformats.org/drawingml/2006/table">
            <a:tbl>
              <a:tblPr/>
              <a:tblGrid>
                <a:gridCol w="3977730">
                  <a:extLst>
                    <a:ext uri="{9D8B030D-6E8A-4147-A177-3AD203B41FA5}">
                      <a16:colId xmlns:a16="http://schemas.microsoft.com/office/drawing/2014/main" val="20001"/>
                    </a:ext>
                  </a:extLst>
                </a:gridCol>
                <a:gridCol w="3528392">
                  <a:extLst>
                    <a:ext uri="{9D8B030D-6E8A-4147-A177-3AD203B41FA5}">
                      <a16:colId xmlns:a16="http://schemas.microsoft.com/office/drawing/2014/main" val="20002"/>
                    </a:ext>
                  </a:extLst>
                </a:gridCol>
                <a:gridCol w="1619673">
                  <a:extLst>
                    <a:ext uri="{9D8B030D-6E8A-4147-A177-3AD203B41FA5}">
                      <a16:colId xmlns:a16="http://schemas.microsoft.com/office/drawing/2014/main" val="1046761205"/>
                    </a:ext>
                  </a:extLst>
                </a:gridCol>
              </a:tblGrid>
              <a:tr h="457174">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الالسنة</a:t>
                      </a:r>
                      <a:endParaRPr kumimoji="0" lang="en-US" altLang="zh-CN"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النبوات</a:t>
                      </a:r>
                      <a:endParaRPr kumimoji="0" lang="en-US" altLang="zh-CN" sz="24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altLang="zh-CN" sz="2400" b="1" i="0" u="none" strike="noStrike" cap="none" normalizeH="0" baseline="0" dirty="0">
                          <a:ln>
                            <a:noFill/>
                          </a:ln>
                          <a:solidFill>
                            <a:schemeClr val="tx1"/>
                          </a:solidFill>
                          <a:effectLst/>
                          <a:latin typeface="Arial" panose="020B0604020202020204" pitchFamily="34" charset="0"/>
                          <a:ea typeface="SimSun" charset="0"/>
                          <a:cs typeface="Arial" panose="020B0604020202020204" pitchFamily="34" charset="0"/>
                        </a:rPr>
                        <a:t>التناقضات</a:t>
                      </a:r>
                      <a:endParaRPr kumimoji="0" lang="en-US" sz="2400" b="1" i="0" u="none" strike="noStrike" cap="none" normalizeH="0" baseline="0" dirty="0">
                        <a:ln>
                          <a:noFill/>
                        </a:ln>
                        <a:solidFill>
                          <a:schemeClr val="tx1"/>
                        </a:solidFill>
                        <a:effectLst/>
                        <a:latin typeface="Arial" panose="020B0604020202020204" pitchFamily="34" charset="0"/>
                        <a:ea typeface="SimSun"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648619">
                <a:tc>
                  <a:txBody>
                    <a:bodyPr/>
                    <a:lstStyle/>
                    <a:p>
                      <a:pPr algn="ctr" rtl="1">
                        <a:tabLst>
                          <a:tab pos="342813" algn="l"/>
                          <a:tab pos="571355" algn="l"/>
                          <a:tab pos="799895" algn="l"/>
                          <a:tab pos="1028436" algn="l"/>
                          <a:tab pos="1256980" algn="l"/>
                          <a:tab pos="1485520" algn="l"/>
                          <a:tab pos="1714061" algn="l"/>
                          <a:tab pos="4113747" algn="l"/>
                          <a:tab pos="4856506" algn="l"/>
                        </a:tabLst>
                      </a:pPr>
                      <a:r>
                        <a:rPr lang="ar-JO" altLang="zh-CN" sz="2000" b="1" dirty="0">
                          <a:latin typeface="Arial" panose="020B0604020202020204" pitchFamily="34" charset="0"/>
                          <a:ea typeface="SimSun" charset="0"/>
                          <a:cs typeface="Arial" panose="020B0604020202020204" pitchFamily="34" charset="0"/>
                        </a:rPr>
                        <a:t>الله (14: 2)</a:t>
                      </a:r>
                      <a:endParaRPr lang="en-US" altLang="zh-CN" sz="2000" b="1" dirty="0">
                        <a:latin typeface="Arial" panose="020B0604020202020204" pitchFamily="34" charset="0"/>
                        <a:ea typeface="SimSun"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algn="ctr" rtl="1">
                        <a:tabLst>
                          <a:tab pos="342813" algn="l"/>
                          <a:tab pos="571355" algn="l"/>
                          <a:tab pos="799895" algn="l"/>
                          <a:tab pos="1028436" algn="l"/>
                          <a:tab pos="1256980" algn="l"/>
                          <a:tab pos="1485520" algn="l"/>
                          <a:tab pos="1714061" algn="l"/>
                          <a:tab pos="4113747" algn="l"/>
                          <a:tab pos="4856506" algn="l"/>
                        </a:tabLst>
                      </a:pPr>
                      <a:r>
                        <a:rPr lang="ar-JO" altLang="zh-CN" sz="2000" b="1" dirty="0">
                          <a:latin typeface="Arial" panose="020B0604020202020204" pitchFamily="34" charset="0"/>
                          <a:ea typeface="SimSun" charset="0"/>
                          <a:cs typeface="Arial" panose="020B0604020202020204" pitchFamily="34" charset="0"/>
                        </a:rPr>
                        <a:t>الإنسان (14: 3)</a:t>
                      </a:r>
                      <a:endParaRPr lang="en-US" altLang="zh-CN" sz="2000" b="1" dirty="0">
                        <a:latin typeface="Arial" panose="020B0604020202020204" pitchFamily="34" charset="0"/>
                        <a:ea typeface="SimSun"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algn="ctr" rtl="1">
                        <a:tabLst>
                          <a:tab pos="342813" algn="l"/>
                          <a:tab pos="571355" algn="l"/>
                          <a:tab pos="799895" algn="l"/>
                          <a:tab pos="1028436" algn="l"/>
                          <a:tab pos="1256980" algn="l"/>
                          <a:tab pos="1485520" algn="l"/>
                          <a:tab pos="1714061" algn="l"/>
                          <a:tab pos="4113747" algn="l"/>
                          <a:tab pos="4856506" algn="l"/>
                        </a:tabLst>
                      </a:pPr>
                      <a:r>
                        <a:rPr lang="ar-JO" altLang="zh-CN" sz="1800" b="1" i="1" dirty="0">
                          <a:latin typeface="Arial" panose="020B0604020202020204" pitchFamily="34" charset="0"/>
                          <a:ea typeface="SimSun" charset="0"/>
                          <a:cs typeface="Arial" panose="020B0604020202020204" pitchFamily="34" charset="0"/>
                        </a:rPr>
                        <a:t>اتجاه الكلام هو لِ .</a:t>
                      </a:r>
                      <a:endParaRPr lang="en-US" altLang="zh-CN" sz="1800" b="1" dirty="0">
                        <a:latin typeface="Arial" panose="020B0604020202020204" pitchFamily="34" charset="0"/>
                        <a:ea typeface="SimSun"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1005790">
                <a:tc>
                  <a:txBody>
                    <a:bodyPr/>
                    <a:lstStyle/>
                    <a:p>
                      <a:pPr algn="ctr" rtl="1">
                        <a:tabLst>
                          <a:tab pos="342813" algn="l"/>
                          <a:tab pos="571355" algn="l"/>
                          <a:tab pos="799895" algn="l"/>
                          <a:tab pos="1028436" algn="l"/>
                          <a:tab pos="1256980" algn="l"/>
                          <a:tab pos="1485520" algn="l"/>
                          <a:tab pos="1714061" algn="l"/>
                          <a:tab pos="4113747" algn="l"/>
                          <a:tab pos="4856506" algn="l"/>
                        </a:tabLst>
                      </a:pPr>
                      <a:r>
                        <a:rPr lang="ar-JO" altLang="zh-CN" sz="2000" b="1" dirty="0">
                          <a:latin typeface="Arial" panose="020B0604020202020204" pitchFamily="34" charset="0"/>
                          <a:ea typeface="SimSun" charset="0"/>
                          <a:cs typeface="Arial" panose="020B0604020202020204" pitchFamily="34" charset="0"/>
                        </a:rPr>
                        <a:t>اعلان ، المعرفة ، النبوة ، كلمة الإرشاد (١٤: ٦)</a:t>
                      </a:r>
                      <a:endParaRPr lang="en-US" altLang="zh-CN" sz="2000" b="1" dirty="0">
                        <a:latin typeface="Arial" panose="020B0604020202020204" pitchFamily="34" charset="0"/>
                        <a:ea typeface="SimSun"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1">
                        <a:tabLst>
                          <a:tab pos="342813" algn="l"/>
                          <a:tab pos="571355" algn="l"/>
                          <a:tab pos="799895" algn="l"/>
                          <a:tab pos="1028436" algn="l"/>
                          <a:tab pos="1256980" algn="l"/>
                          <a:tab pos="1485520" algn="l"/>
                          <a:tab pos="1714061" algn="l"/>
                          <a:tab pos="4113747" algn="l"/>
                          <a:tab pos="4856506" algn="l"/>
                        </a:tabLst>
                      </a:pPr>
                      <a:r>
                        <a:rPr lang="ar-JO" altLang="zh-CN" sz="2000" b="1" dirty="0">
                          <a:latin typeface="Arial" panose="020B0604020202020204" pitchFamily="34" charset="0"/>
                          <a:ea typeface="SimSun" charset="0"/>
                          <a:cs typeface="Arial" panose="020B0604020202020204" pitchFamily="34" charset="0"/>
                        </a:rPr>
                        <a:t>التقوية والتشجيع والراحة (14: 3 ب)</a:t>
                      </a:r>
                      <a:endParaRPr lang="en-US" altLang="zh-CN" sz="2000" b="1" dirty="0">
                        <a:latin typeface="Arial" panose="020B0604020202020204" pitchFamily="34" charset="0"/>
                        <a:ea typeface="SimSun"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1">
                        <a:tabLst>
                          <a:tab pos="342813" algn="l"/>
                          <a:tab pos="571355" algn="l"/>
                          <a:tab pos="799895" algn="l"/>
                          <a:tab pos="1028436" algn="l"/>
                          <a:tab pos="1256980" algn="l"/>
                          <a:tab pos="1485520" algn="l"/>
                          <a:tab pos="1714061" algn="l"/>
                          <a:tab pos="4113747" algn="l"/>
                          <a:tab pos="4856506" algn="l"/>
                        </a:tabLst>
                      </a:pPr>
                      <a:r>
                        <a:rPr lang="ar-JO" altLang="zh-CN" sz="1800" b="1" i="1" dirty="0">
                          <a:latin typeface="Arial" panose="020B0604020202020204" pitchFamily="34" charset="0"/>
                          <a:ea typeface="SimSun" charset="0"/>
                          <a:cs typeface="Arial" panose="020B0604020202020204" pitchFamily="34" charset="0"/>
                        </a:rPr>
                        <a:t>النتيجة في الاخرين</a:t>
                      </a:r>
                      <a:endParaRPr lang="en-US" altLang="zh-CN" sz="1800" b="1" dirty="0">
                        <a:latin typeface="Arial" panose="020B0604020202020204" pitchFamily="34" charset="0"/>
                        <a:ea typeface="SimSun"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791938">
                <a:tc>
                  <a:txBody>
                    <a:bodyPr/>
                    <a:lstStyle/>
                    <a:p>
                      <a:pPr algn="ctr" rtl="1">
                        <a:tabLst>
                          <a:tab pos="342813" algn="l"/>
                          <a:tab pos="571355" algn="l"/>
                          <a:tab pos="799895" algn="l"/>
                          <a:tab pos="1028436" algn="l"/>
                          <a:tab pos="1256980" algn="l"/>
                          <a:tab pos="1485520" algn="l"/>
                          <a:tab pos="1714061" algn="l"/>
                          <a:tab pos="4113747" algn="l"/>
                          <a:tab pos="4856506" algn="l"/>
                        </a:tabLst>
                      </a:pPr>
                      <a:r>
                        <a:rPr lang="ar-JO" altLang="zh-CN" sz="2000" b="1" dirty="0">
                          <a:latin typeface="Arial" panose="020B0604020202020204" pitchFamily="34" charset="0"/>
                          <a:ea typeface="SimSun" charset="0"/>
                          <a:cs typeface="Arial" panose="020B0604020202020204" pitchFamily="34" charset="0"/>
                        </a:rPr>
                        <a:t>الكلام (14: 6) ، الصلاة (14:14) ، التسبيح (14: 16) ، الغناء؟ (14 :15 ب)</a:t>
                      </a:r>
                      <a:endParaRPr lang="en-US" altLang="zh-CN" sz="2000" b="1" dirty="0">
                        <a:latin typeface="Arial" panose="020B0604020202020204" pitchFamily="34" charset="0"/>
                        <a:ea typeface="SimSun"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algn="ctr" rtl="1">
                        <a:tabLst>
                          <a:tab pos="342813" algn="l"/>
                          <a:tab pos="571355" algn="l"/>
                          <a:tab pos="799895" algn="l"/>
                          <a:tab pos="1028436" algn="l"/>
                          <a:tab pos="1256980" algn="l"/>
                          <a:tab pos="1485520" algn="l"/>
                          <a:tab pos="1714061" algn="l"/>
                          <a:tab pos="4113747" algn="l"/>
                          <a:tab pos="4856506" algn="l"/>
                        </a:tabLst>
                      </a:pPr>
                      <a:r>
                        <a:rPr lang="ar-JO" altLang="zh-CN" sz="2000" b="1" dirty="0">
                          <a:latin typeface="Arial" panose="020B0604020202020204" pitchFamily="34" charset="0"/>
                          <a:ea typeface="SimSun" charset="0"/>
                          <a:cs typeface="Arial" panose="020B0604020202020204" pitchFamily="34" charset="0"/>
                        </a:rPr>
                        <a:t>التنبؤ بالمستقبل ، "كلام علم" أو إعلان الحقيقة العقائدية (١٤: ١٩)</a:t>
                      </a:r>
                      <a:endParaRPr lang="en-US" altLang="zh-CN" sz="2000" b="1" dirty="0">
                        <a:latin typeface="Arial" panose="020B0604020202020204" pitchFamily="34" charset="0"/>
                        <a:ea typeface="SimSun"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lang="ar-JO" altLang="zh-CN" sz="1800" b="1" i="1" dirty="0">
                          <a:latin typeface="Arial" panose="020B0604020202020204" pitchFamily="34" charset="0"/>
                          <a:ea typeface="SimSun" charset="0"/>
                          <a:cs typeface="Arial" panose="020B0604020202020204" pitchFamily="34" charset="0"/>
                        </a:rPr>
                        <a:t>نوع الاتصال</a:t>
                      </a:r>
                      <a:endParaRPr lang="en-US" altLang="zh-CN" sz="1800" b="1" dirty="0">
                        <a:latin typeface="Arial" panose="020B0604020202020204" pitchFamily="34" charset="0"/>
                        <a:ea typeface="SimSun"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701004">
                <a:tc>
                  <a:txBody>
                    <a:bodyPr/>
                    <a:lstStyle/>
                    <a:p>
                      <a:pPr algn="ctr" rtl="1">
                        <a:tabLst>
                          <a:tab pos="342813" algn="l"/>
                          <a:tab pos="571355" algn="l"/>
                          <a:tab pos="799895" algn="l"/>
                          <a:tab pos="1028436" algn="l"/>
                          <a:tab pos="1256980" algn="l"/>
                          <a:tab pos="1485520" algn="l"/>
                          <a:tab pos="1714061" algn="l"/>
                          <a:tab pos="4113747" algn="l"/>
                          <a:tab pos="4856506" algn="l"/>
                        </a:tabLst>
                      </a:pPr>
                      <a:r>
                        <a:rPr lang="ar-JO" altLang="zh-CN" sz="2000" b="1" dirty="0">
                          <a:latin typeface="Arial" panose="020B0604020202020204" pitchFamily="34" charset="0"/>
                          <a:ea typeface="SimSun" charset="0"/>
                          <a:cs typeface="Arial" panose="020B0604020202020204" pitchFamily="34" charset="0"/>
                        </a:rPr>
                        <a:t>علامة لليهود غير المؤمنين (١٤: ٢١-٢٢ أ)</a:t>
                      </a:r>
                      <a:endParaRPr lang="en-US" altLang="zh-CN" sz="2000" b="1" dirty="0">
                        <a:latin typeface="Arial" panose="020B0604020202020204" pitchFamily="34" charset="0"/>
                        <a:ea typeface="SimSun"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1">
                        <a:tabLst>
                          <a:tab pos="342813" algn="l"/>
                          <a:tab pos="571355" algn="l"/>
                          <a:tab pos="799895" algn="l"/>
                          <a:tab pos="1028436" algn="l"/>
                          <a:tab pos="1256980" algn="l"/>
                          <a:tab pos="1485520" algn="l"/>
                          <a:tab pos="1714061" algn="l"/>
                          <a:tab pos="4113747" algn="l"/>
                          <a:tab pos="4856506" algn="l"/>
                        </a:tabLst>
                      </a:pPr>
                      <a:r>
                        <a:rPr lang="ar-JO" altLang="zh-CN" sz="2000" b="1" dirty="0">
                          <a:latin typeface="Arial" panose="020B0604020202020204" pitchFamily="34" charset="0"/>
                          <a:ea typeface="SimSun" charset="0"/>
                          <a:cs typeface="Arial" panose="020B0604020202020204" pitchFamily="34" charset="0"/>
                        </a:rPr>
                        <a:t>رسالة للمؤمنين (١٤ :٢٢ ب)</a:t>
                      </a:r>
                      <a:endParaRPr lang="en-US" altLang="zh-CN" sz="2000" b="1" dirty="0">
                        <a:latin typeface="Arial" panose="020B0604020202020204" pitchFamily="34" charset="0"/>
                        <a:ea typeface="SimSun"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1">
                        <a:tabLst>
                          <a:tab pos="342813" algn="l"/>
                          <a:tab pos="571355" algn="l"/>
                          <a:tab pos="799895" algn="l"/>
                          <a:tab pos="1028436" algn="l"/>
                          <a:tab pos="1256980" algn="l"/>
                          <a:tab pos="1485520" algn="l"/>
                          <a:tab pos="1714061" algn="l"/>
                          <a:tab pos="4113747" algn="l"/>
                          <a:tab pos="4856506" algn="l"/>
                        </a:tabLst>
                      </a:pPr>
                      <a:r>
                        <a:rPr lang="ar-JO" altLang="zh-CN" sz="1800" b="1" i="1" dirty="0">
                          <a:latin typeface="Arial" panose="020B0604020202020204" pitchFamily="34" charset="0"/>
                          <a:ea typeface="SimSun" charset="0"/>
                          <a:cs typeface="Arial" panose="020B0604020202020204" pitchFamily="34" charset="0"/>
                        </a:rPr>
                        <a:t>الهدف</a:t>
                      </a:r>
                      <a:endParaRPr lang="en-US" altLang="zh-CN" sz="1800" b="1" dirty="0">
                        <a:latin typeface="Arial" panose="020B0604020202020204" pitchFamily="34" charset="0"/>
                        <a:ea typeface="SimSun"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1118070">
                <a:tc>
                  <a:txBody>
                    <a:bodyPr/>
                    <a:lstStyle/>
                    <a:p>
                      <a:pPr algn="ctr" rtl="1">
                        <a:tabLst>
                          <a:tab pos="342813" algn="l"/>
                          <a:tab pos="571355" algn="l"/>
                          <a:tab pos="799895" algn="l"/>
                          <a:tab pos="1028436" algn="l"/>
                          <a:tab pos="1256980" algn="l"/>
                          <a:tab pos="1485520" algn="l"/>
                          <a:tab pos="1714061" algn="l"/>
                          <a:tab pos="4113747" algn="l"/>
                          <a:tab pos="4856506" algn="l"/>
                        </a:tabLst>
                      </a:pPr>
                      <a:r>
                        <a:rPr lang="ar-JO" altLang="zh-CN" sz="2000" b="1" dirty="0">
                          <a:latin typeface="Arial" panose="020B0604020202020204" pitchFamily="34" charset="0"/>
                          <a:ea typeface="SimSun" charset="0"/>
                          <a:cs typeface="Arial" panose="020B0604020202020204" pitchFamily="34" charset="0"/>
                        </a:rPr>
                        <a:t>اثنين أو ثلاثة رسائل من الألسنة في كل خدمة (14: 27 أ)، والتحدث بترتيب (14: 27 ب) . شخص ما يجب أن يفسر (14: 27 ج - 28)</a:t>
                      </a:r>
                      <a:endParaRPr lang="en-US" altLang="zh-CN" sz="2000" b="1" dirty="0">
                        <a:latin typeface="Arial" panose="020B0604020202020204" pitchFamily="34" charset="0"/>
                        <a:ea typeface="SimSun"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algn="ctr" rtl="1">
                        <a:tabLst>
                          <a:tab pos="342813" algn="l"/>
                          <a:tab pos="571355" algn="l"/>
                          <a:tab pos="799895" algn="l"/>
                          <a:tab pos="1028436" algn="l"/>
                          <a:tab pos="1256980" algn="l"/>
                          <a:tab pos="1485520" algn="l"/>
                          <a:tab pos="1714061" algn="l"/>
                          <a:tab pos="4113747" algn="l"/>
                          <a:tab pos="4856506" algn="l"/>
                        </a:tabLst>
                      </a:pPr>
                      <a:r>
                        <a:rPr lang="ar-JO" altLang="zh-CN" sz="2000" b="1" dirty="0">
                          <a:latin typeface="Arial" panose="020B0604020202020204" pitchFamily="34" charset="0"/>
                          <a:ea typeface="SimSun" charset="0"/>
                          <a:cs typeface="Arial" panose="020B0604020202020204" pitchFamily="34" charset="0"/>
                        </a:rPr>
                        <a:t>رسالتان أو ثلاث رسائل نبوية في كل خدمة (14: 29أ)</a:t>
                      </a:r>
                      <a:r>
                        <a:rPr lang="en-US" altLang="zh-CN" sz="2000" b="1" dirty="0">
                          <a:latin typeface="Arial" panose="020B0604020202020204" pitchFamily="34" charset="0"/>
                          <a:ea typeface="SimSun" charset="0"/>
                          <a:cs typeface="Arial" panose="020B0604020202020204" pitchFamily="34" charset="0"/>
                        </a:rPr>
                        <a:t> ، </a:t>
                      </a:r>
                      <a:r>
                        <a:rPr lang="ar-JO" altLang="zh-CN" sz="2000" b="1" dirty="0">
                          <a:latin typeface="Arial" panose="020B0604020202020204" pitchFamily="34" charset="0"/>
                          <a:ea typeface="SimSun" charset="0"/>
                          <a:cs typeface="Arial" panose="020B0604020202020204" pitchFamily="34" charset="0"/>
                        </a:rPr>
                        <a:t>والتحدث بترتيب (14: 30-31) ، فحص ما يقال (14: 29ب</a:t>
                      </a:r>
                      <a:r>
                        <a:rPr lang="en-US" altLang="zh-CN" sz="2000" b="1" dirty="0">
                          <a:latin typeface="Arial" panose="020B0604020202020204" pitchFamily="34" charset="0"/>
                          <a:ea typeface="SimSun" charset="0"/>
                          <a:cs typeface="Arial" panose="020B0604020202020204" pitchFamily="34" charset="0"/>
                        </a:rPr>
                        <a:t> ، 32</a:t>
                      </a:r>
                      <a:r>
                        <a:rPr lang="ar-JO" altLang="zh-CN" sz="2000" b="1" dirty="0">
                          <a:latin typeface="Arial" panose="020B0604020202020204" pitchFamily="34" charset="0"/>
                          <a:ea typeface="SimSun" charset="0"/>
                          <a:cs typeface="Arial" panose="020B0604020202020204" pitchFamily="34" charset="0"/>
                        </a:rPr>
                        <a:t>)</a:t>
                      </a:r>
                      <a:endParaRPr lang="en-US" altLang="zh-CN" sz="2000" b="1" dirty="0">
                        <a:latin typeface="Arial" panose="020B0604020202020204" pitchFamily="34" charset="0"/>
                        <a:ea typeface="SimSun"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lang="ar-JO" altLang="zh-CN" sz="1800" b="1" i="1" dirty="0">
                          <a:latin typeface="Arial" panose="020B0604020202020204" pitchFamily="34" charset="0"/>
                          <a:ea typeface="SimSun" charset="0"/>
                          <a:cs typeface="Arial" panose="020B0604020202020204" pitchFamily="34" charset="0"/>
                        </a:rPr>
                        <a:t>الحدود</a:t>
                      </a:r>
                      <a:endParaRPr lang="en-US" altLang="zh-CN" sz="1800" b="1" dirty="0">
                        <a:latin typeface="Arial" panose="020B0604020202020204" pitchFamily="34" charset="0"/>
                        <a:ea typeface="SimSun"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5"/>
                  </a:ext>
                </a:extLst>
              </a:tr>
              <a:tr h="701004">
                <a:tc>
                  <a:txBody>
                    <a:bodyPr/>
                    <a:lstStyle/>
                    <a:p>
                      <a:pPr algn="ctr" rtl="1">
                        <a:tabLst>
                          <a:tab pos="342813" algn="l"/>
                          <a:tab pos="571355" algn="l"/>
                          <a:tab pos="799895" algn="l"/>
                          <a:tab pos="1028436" algn="l"/>
                          <a:tab pos="1256980" algn="l"/>
                          <a:tab pos="1485520" algn="l"/>
                          <a:tab pos="1714061" algn="l"/>
                          <a:tab pos="4113747" algn="l"/>
                          <a:tab pos="4856506" algn="l"/>
                        </a:tabLst>
                      </a:pPr>
                      <a:r>
                        <a:rPr lang="ar-JO" altLang="zh-CN" sz="2000" b="1" dirty="0">
                          <a:latin typeface="Arial" panose="020B0604020202020204" pitchFamily="34" charset="0"/>
                          <a:ea typeface="SimSun" charset="0"/>
                          <a:cs typeface="Arial" panose="020B0604020202020204" pitchFamily="34" charset="0"/>
                        </a:rPr>
                        <a:t>سلبي: لا تمنع الألسنة (14: 39ب)</a:t>
                      </a:r>
                      <a:endParaRPr lang="en-US" altLang="zh-CN" sz="2000" b="1" dirty="0">
                        <a:latin typeface="Arial" panose="020B0604020202020204" pitchFamily="34" charset="0"/>
                        <a:ea typeface="SimSun"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1">
                        <a:tabLst>
                          <a:tab pos="342813" algn="l"/>
                          <a:tab pos="571355" algn="l"/>
                          <a:tab pos="799895" algn="l"/>
                          <a:tab pos="1028436" algn="l"/>
                          <a:tab pos="1256980" algn="l"/>
                          <a:tab pos="1485520" algn="l"/>
                          <a:tab pos="1714061" algn="l"/>
                          <a:tab pos="4113747" algn="l"/>
                          <a:tab pos="4856506" algn="l"/>
                        </a:tabLst>
                      </a:pPr>
                      <a:r>
                        <a:rPr lang="ar-JO" altLang="zh-CN" sz="2000" b="1" dirty="0">
                          <a:latin typeface="Arial" panose="020B0604020202020204" pitchFamily="34" charset="0"/>
                          <a:ea typeface="SimSun" charset="0"/>
                          <a:cs typeface="Arial" panose="020B0604020202020204" pitchFamily="34" charset="0"/>
                        </a:rPr>
                        <a:t>إيجابي: كن حريصًا على التنبؤ (١٤: ٣٩أ)</a:t>
                      </a:r>
                      <a:endParaRPr lang="en-US" altLang="zh-CN" sz="2000" b="1" dirty="0">
                        <a:latin typeface="Arial" panose="020B0604020202020204" pitchFamily="34" charset="0"/>
                        <a:ea typeface="SimSun"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lang="ar-JO" altLang="zh-CN" sz="1800" b="1" i="1" dirty="0">
                          <a:latin typeface="Arial" panose="020B0604020202020204" pitchFamily="34" charset="0"/>
                          <a:ea typeface="SimSun" charset="0"/>
                          <a:cs typeface="Arial" panose="020B0604020202020204" pitchFamily="34" charset="0"/>
                        </a:rPr>
                        <a:t>النصيحة</a:t>
                      </a:r>
                      <a:endParaRPr lang="en-US" altLang="zh-CN" sz="1800" b="1" dirty="0">
                        <a:latin typeface="Arial" panose="020B0604020202020204" pitchFamily="34" charset="0"/>
                        <a:ea typeface="SimSun"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6"/>
                  </a:ext>
                </a:extLst>
              </a:tr>
              <a:tr h="701004">
                <a:tc>
                  <a:txBody>
                    <a:bodyPr/>
                    <a:lstStyle/>
                    <a:p>
                      <a:pPr algn="ctr" rtl="1">
                        <a:tabLst>
                          <a:tab pos="342813" algn="l"/>
                          <a:tab pos="571355" algn="l"/>
                          <a:tab pos="799895" algn="l"/>
                          <a:tab pos="1028436" algn="l"/>
                          <a:tab pos="1256980" algn="l"/>
                          <a:tab pos="1485520" algn="l"/>
                          <a:tab pos="1714061" algn="l"/>
                          <a:tab pos="4113747" algn="l"/>
                          <a:tab pos="4856506" algn="l"/>
                        </a:tabLst>
                      </a:pPr>
                      <a:r>
                        <a:rPr lang="ar-JO" altLang="zh-CN" sz="2000" b="1" dirty="0">
                          <a:latin typeface="Arial" panose="020B0604020202020204" pitchFamily="34" charset="0"/>
                          <a:ea typeface="SimSun" charset="0"/>
                          <a:cs typeface="Arial" panose="020B0604020202020204" pitchFamily="34" charset="0"/>
                        </a:rPr>
                        <a:t>ذاتي: صوت متوسط ( 13: 8 ب)</a:t>
                      </a:r>
                      <a:endParaRPr lang="en-US" altLang="zh-CN" sz="2000" b="1" dirty="0">
                        <a:latin typeface="Arial" panose="020B0604020202020204" pitchFamily="34" charset="0"/>
                        <a:ea typeface="SimSun"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algn="ctr" rtl="1">
                        <a:tabLst>
                          <a:tab pos="342813" algn="l"/>
                          <a:tab pos="571355" algn="l"/>
                          <a:tab pos="799895" algn="l"/>
                          <a:tab pos="1028436" algn="l"/>
                          <a:tab pos="1256980" algn="l"/>
                          <a:tab pos="1485520" algn="l"/>
                          <a:tab pos="1714061" algn="l"/>
                          <a:tab pos="4113747" algn="l"/>
                          <a:tab pos="4856506" algn="l"/>
                        </a:tabLst>
                      </a:pPr>
                      <a:r>
                        <a:rPr lang="ar-JO" altLang="zh-CN" sz="2000" b="1" dirty="0">
                          <a:latin typeface="Arial" panose="020B0604020202020204" pitchFamily="34" charset="0"/>
                          <a:ea typeface="SimSun" charset="0"/>
                          <a:cs typeface="Arial" panose="020B0604020202020204" pitchFamily="34" charset="0"/>
                        </a:rPr>
                        <a:t>شخص آخر غير الذات: المبني للمجهول ( 13: 8 أ)</a:t>
                      </a:r>
                      <a:endParaRPr lang="en-US" altLang="zh-CN" sz="2000" b="1" dirty="0">
                        <a:latin typeface="Arial" panose="020B0604020202020204" pitchFamily="34" charset="0"/>
                        <a:ea typeface="SimSun"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algn="ctr" rtl="1">
                        <a:tabLst>
                          <a:tab pos="342813" algn="l"/>
                          <a:tab pos="571355" algn="l"/>
                          <a:tab pos="799895" algn="l"/>
                          <a:tab pos="1028436" algn="l"/>
                          <a:tab pos="1256980" algn="l"/>
                          <a:tab pos="1485520" algn="l"/>
                          <a:tab pos="1714061" algn="l"/>
                          <a:tab pos="4113747" algn="l"/>
                          <a:tab pos="4856506" algn="l"/>
                        </a:tabLst>
                      </a:pPr>
                      <a:r>
                        <a:rPr lang="ar-JO" altLang="zh-CN" sz="1800" b="1" i="1" dirty="0">
                          <a:latin typeface="Arial" panose="020B0604020202020204" pitchFamily="34" charset="0"/>
                          <a:ea typeface="SimSun" charset="0"/>
                          <a:cs typeface="Arial" panose="020B0604020202020204" pitchFamily="34" charset="0"/>
                        </a:rPr>
                        <a:t>التوقف المستقبلي</a:t>
                      </a:r>
                      <a:endParaRPr lang="en-US" altLang="zh-CN" sz="1800" b="1" dirty="0">
                        <a:latin typeface="Arial" panose="020B0604020202020204" pitchFamily="34" charset="0"/>
                        <a:ea typeface="SimSun" charset="0"/>
                        <a:cs typeface="Arial" panose="020B060402020202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7"/>
                  </a:ext>
                </a:extLst>
              </a:tr>
            </a:tbl>
          </a:graphicData>
        </a:graphic>
      </p:graphicFrame>
      <p:sp>
        <p:nvSpPr>
          <p:cNvPr id="195623" name="Text Box 2"/>
          <p:cNvSpPr txBox="1">
            <a:spLocks noChangeArrowheads="1"/>
          </p:cNvSpPr>
          <p:nvPr/>
        </p:nvSpPr>
        <p:spPr bwMode="auto">
          <a:xfrm>
            <a:off x="8415736" y="-76200"/>
            <a:ext cx="710403" cy="400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161م</a:t>
            </a: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Rectangle 4"/>
          <p:cNvSpPr>
            <a:spLocks noChangeArrowheads="1"/>
          </p:cNvSpPr>
          <p:nvPr/>
        </p:nvSpPr>
        <p:spPr bwMode="auto">
          <a:xfrm>
            <a:off x="0" y="0"/>
            <a:ext cx="9144000" cy="6858000"/>
          </a:xfrm>
          <a:prstGeom prst="rect">
            <a:avLst/>
          </a:prstGeom>
          <a:solidFill>
            <a:srgbClr val="000000"/>
          </a:solidFill>
          <a:ln w="9525">
            <a:solidFill>
              <a:schemeClr val="tx1"/>
            </a:solidFill>
            <a:round/>
            <a:headEnd/>
            <a:tailEnd/>
          </a:ln>
        </p:spPr>
        <p:txBody>
          <a:bodyPr lIns="91416" tIns="45709" rIns="91416" bIns="45709"/>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2400" b="1"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534531" name="Rectangle 173"/>
          <p:cNvSpPr>
            <a:spLocks noGrp="1" noChangeArrowheads="1"/>
          </p:cNvSpPr>
          <p:nvPr>
            <p:ph type="title" idx="4294967295"/>
          </p:nvPr>
        </p:nvSpPr>
        <p:spPr>
          <a:xfrm>
            <a:off x="0" y="0"/>
            <a:ext cx="9144000" cy="525463"/>
          </a:xfrm>
          <a:gradFill flip="none" rotWithShape="1">
            <a:gsLst>
              <a:gs pos="0">
                <a:srgbClr val="0000FF"/>
              </a:gs>
              <a:gs pos="100000">
                <a:schemeClr val="tx1"/>
              </a:gs>
            </a:gsLst>
            <a:path path="rect">
              <a:fillToRect l="50000" t="50000" r="50000" b="50000"/>
            </a:path>
            <a:tileRect/>
          </a:gradFill>
        </p:spPr>
        <p:txBody>
          <a:bodyPr anchor="t">
            <a:spAutoFit/>
          </a:bodyPr>
          <a:lstStyle/>
          <a:p>
            <a:pPr algn="ctr" rtl="1" eaLnBrk="1" hangingPunct="1">
              <a:defRPr/>
            </a:pPr>
            <a:r>
              <a:rPr lang="ar-JO" sz="2800" b="1" dirty="0">
                <a:solidFill>
                  <a:srgbClr val="FFFFFF"/>
                </a:solidFill>
                <a:effectLst>
                  <a:outerShdw blurRad="38100" dist="38100" dir="2700000" algn="tl">
                    <a:srgbClr val="000000">
                      <a:alpha val="43137"/>
                    </a:srgbClr>
                  </a:outerShdw>
                </a:effectLst>
                <a:latin typeface="Arial" panose="020B0604020202020204" pitchFamily="34" charset="0"/>
                <a:ea typeface="SimSun" charset="0"/>
                <a:cs typeface="Arial" panose="020B0604020202020204" pitchFamily="34" charset="0"/>
              </a:rPr>
              <a:t>التعليم مقابل النبوة</a:t>
            </a:r>
            <a:endParaRPr lang="en-US" sz="2800" b="1" dirty="0">
              <a:solidFill>
                <a:srgbClr val="FFFFFF"/>
              </a:solidFill>
              <a:effectLst>
                <a:outerShdw blurRad="38100" dist="38100" dir="2700000" algn="tl">
                  <a:srgbClr val="000000">
                    <a:alpha val="43137"/>
                  </a:srgbClr>
                </a:outerShdw>
              </a:effectLst>
              <a:latin typeface="Arial" panose="020B0604020202020204" pitchFamily="34" charset="0"/>
              <a:ea typeface="SimSun" charset="0"/>
              <a:cs typeface="Arial" panose="020B0604020202020204" pitchFamily="34" charset="0"/>
            </a:endParaRPr>
          </a:p>
        </p:txBody>
      </p:sp>
      <p:graphicFrame>
        <p:nvGraphicFramePr>
          <p:cNvPr id="55" name="Table 54"/>
          <p:cNvGraphicFramePr>
            <a:graphicFrameLocks noGrp="1"/>
          </p:cNvGraphicFramePr>
          <p:nvPr>
            <p:extLst>
              <p:ext uri="{D42A27DB-BD31-4B8C-83A1-F6EECF244321}">
                <p14:modId xmlns:p14="http://schemas.microsoft.com/office/powerpoint/2010/main" val="1033572506"/>
              </p:ext>
            </p:extLst>
          </p:nvPr>
        </p:nvGraphicFramePr>
        <p:xfrm>
          <a:off x="0" y="620713"/>
          <a:ext cx="9143999" cy="6035668"/>
        </p:xfrm>
        <a:graphic>
          <a:graphicData uri="http://schemas.openxmlformats.org/drawingml/2006/table">
            <a:tbl>
              <a:tblPr/>
              <a:tblGrid>
                <a:gridCol w="4159855">
                  <a:extLst>
                    <a:ext uri="{9D8B030D-6E8A-4147-A177-3AD203B41FA5}">
                      <a16:colId xmlns:a16="http://schemas.microsoft.com/office/drawing/2014/main" val="20001"/>
                    </a:ext>
                  </a:extLst>
                </a:gridCol>
                <a:gridCol w="3729523">
                  <a:extLst>
                    <a:ext uri="{9D8B030D-6E8A-4147-A177-3AD203B41FA5}">
                      <a16:colId xmlns:a16="http://schemas.microsoft.com/office/drawing/2014/main" val="20002"/>
                    </a:ext>
                  </a:extLst>
                </a:gridCol>
                <a:gridCol w="1254621">
                  <a:extLst>
                    <a:ext uri="{9D8B030D-6E8A-4147-A177-3AD203B41FA5}">
                      <a16:colId xmlns:a16="http://schemas.microsoft.com/office/drawing/2014/main" val="765121181"/>
                    </a:ext>
                  </a:extLst>
                </a:gridCol>
              </a:tblGrid>
              <a:tr h="396877">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التعليم</a:t>
                      </a:r>
                      <a:endParaRPr kumimoji="0" lang="en-US" altLang="zh-CN"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النبوة</a:t>
                      </a:r>
                      <a:endParaRPr kumimoji="0" lang="en-US" altLang="zh-CN"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bg1"/>
                          </a:solidFill>
                          <a:effectLst/>
                          <a:latin typeface="Arial" panose="020B0604020202020204" pitchFamily="34" charset="0"/>
                          <a:ea typeface="SimSun" charset="0"/>
                          <a:cs typeface="Arial" panose="020B0604020202020204" pitchFamily="34" charset="0"/>
                        </a:rPr>
                        <a:t>التناقضات</a:t>
                      </a:r>
                      <a:endParaRPr kumimoji="0" lang="en-US" sz="20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1310641">
                <a:tc>
                  <a:txBody>
                    <a:bodyPr/>
                    <a:lstStyle/>
                    <a:p>
                      <a:pPr marL="0" marR="0" indent="0" algn="ctr" defTabSz="914165" rtl="1" eaLnBrk="1" fontAlgn="auto" latinLnBrk="0" hangingPunct="1">
                        <a:lnSpc>
                          <a:spcPct val="100000"/>
                        </a:lnSpc>
                        <a:spcBef>
                          <a:spcPts val="0"/>
                        </a:spcBef>
                        <a:spcAft>
                          <a:spcPts val="0"/>
                        </a:spcAft>
                        <a:buClrTx/>
                        <a:buSzTx/>
                        <a:buFontTx/>
                        <a:buNone/>
                        <a:tabLst>
                          <a:tab pos="342813" algn="l"/>
                          <a:tab pos="571355" algn="l"/>
                          <a:tab pos="799895" algn="l"/>
                          <a:tab pos="1028436" algn="l"/>
                          <a:tab pos="1256980" algn="l"/>
                          <a:tab pos="1485520" algn="l"/>
                          <a:tab pos="1714061" algn="l"/>
                          <a:tab pos="4113747" algn="l"/>
                          <a:tab pos="4856506" algn="l"/>
                        </a:tabLst>
                        <a:defRPr/>
                      </a:pPr>
                      <a:r>
                        <a:rPr lang="ar-JO" altLang="zh-CN" sz="2000" b="1" i="0" dirty="0">
                          <a:latin typeface="Arial" panose="020B0604020202020204" pitchFamily="34" charset="0"/>
                          <a:ea typeface="SimSun" charset="0"/>
                          <a:cs typeface="Arial" panose="020B0604020202020204" pitchFamily="34" charset="0"/>
                        </a:rPr>
                        <a:t>أدنى: يُدرج التعليم بعد النبوة في هيكل قيادة الكنيسة في أنطاكية (أعمال الرسل 13: 1)</a:t>
                      </a:r>
                      <a:endParaRPr lang="en-US" altLang="zh-CN" sz="2000" b="1" i="0" dirty="0">
                        <a:latin typeface="Arial" panose="020B0604020202020204" pitchFamily="34" charset="0"/>
                        <a:ea typeface="SimSun" charset="0"/>
                        <a:cs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indent="0" algn="ctr" defTabSz="914165" rtl="1" eaLnBrk="1" fontAlgn="auto" latinLnBrk="0" hangingPunct="1">
                        <a:lnSpc>
                          <a:spcPct val="100000"/>
                        </a:lnSpc>
                        <a:spcBef>
                          <a:spcPts val="0"/>
                        </a:spcBef>
                        <a:spcAft>
                          <a:spcPts val="0"/>
                        </a:spcAft>
                        <a:buClrTx/>
                        <a:buSzTx/>
                        <a:buFontTx/>
                        <a:buNone/>
                        <a:tabLst>
                          <a:tab pos="342813" algn="l"/>
                          <a:tab pos="571355" algn="l"/>
                          <a:tab pos="799895" algn="l"/>
                          <a:tab pos="1028436" algn="l"/>
                          <a:tab pos="1256980" algn="l"/>
                          <a:tab pos="1485520" algn="l"/>
                          <a:tab pos="1714061" algn="l"/>
                          <a:tab pos="4113747" algn="l"/>
                          <a:tab pos="4856506" algn="l"/>
                        </a:tabLst>
                        <a:defRPr/>
                      </a:pPr>
                      <a:r>
                        <a:rPr lang="ar-JO" altLang="zh-CN" sz="2000" b="1" i="0" dirty="0">
                          <a:latin typeface="Arial" panose="020B0604020202020204" pitchFamily="34" charset="0"/>
                          <a:ea typeface="SimSun" charset="0"/>
                          <a:cs typeface="Arial" panose="020B0604020202020204" pitchFamily="34" charset="0"/>
                        </a:rPr>
                        <a:t>أعلى: النبوة لها تاريخ طويل من إعلان كلمة الله دون انقطاع (2 بطرس 1: 20-21) بينما يجب على المعلمين تفسيرها</a:t>
                      </a:r>
                      <a:endParaRPr lang="en-US" altLang="zh-CN" sz="2000" b="1" i="0" dirty="0">
                        <a:latin typeface="Arial" panose="020B0604020202020204" pitchFamily="34" charset="0"/>
                        <a:ea typeface="SimSun" charset="0"/>
                        <a:cs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algn="ctr" rtl="1">
                        <a:tabLst>
                          <a:tab pos="342813" algn="l"/>
                          <a:tab pos="571355" algn="l"/>
                          <a:tab pos="799895" algn="l"/>
                          <a:tab pos="1028436" algn="l"/>
                          <a:tab pos="1256980" algn="l"/>
                          <a:tab pos="1485520" algn="l"/>
                          <a:tab pos="1714061" algn="l"/>
                          <a:tab pos="4113747" algn="l"/>
                          <a:tab pos="4856506" algn="l"/>
                        </a:tabLst>
                      </a:pPr>
                      <a:r>
                        <a:rPr lang="ar-JO" altLang="zh-CN" sz="2000" b="1" i="0" dirty="0">
                          <a:latin typeface="Arial" panose="020B0604020202020204" pitchFamily="34" charset="0"/>
                          <a:ea typeface="SimSun" charset="0"/>
                          <a:cs typeface="Arial" panose="020B0604020202020204" pitchFamily="34" charset="0"/>
                        </a:rPr>
                        <a:t>القيمة</a:t>
                      </a:r>
                      <a:endParaRPr lang="en-US" altLang="zh-CN" sz="2000" b="1" i="0" dirty="0">
                        <a:latin typeface="Arial" panose="020B0604020202020204" pitchFamily="34" charset="0"/>
                        <a:ea typeface="SimSun" charset="0"/>
                        <a:cs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5000"/>
                        <a:lumOff val="75000"/>
                      </a:schemeClr>
                    </a:solidFill>
                  </a:tcPr>
                </a:tc>
                <a:extLst>
                  <a:ext uri="{0D108BD9-81ED-4DB2-BD59-A6C34878D82A}">
                    <a16:rowId xmlns:a16="http://schemas.microsoft.com/office/drawing/2014/main" val="10001"/>
                  </a:ext>
                </a:extLst>
              </a:tr>
              <a:tr h="1005839">
                <a:tc>
                  <a:txBody>
                    <a:bodyPr/>
                    <a:lstStyle/>
                    <a:p>
                      <a:pPr marL="0" marR="0" indent="0" algn="ctr" defTabSz="914165" rtl="1" eaLnBrk="1" fontAlgn="auto" latinLnBrk="0" hangingPunct="1">
                        <a:lnSpc>
                          <a:spcPct val="100000"/>
                        </a:lnSpc>
                        <a:spcBef>
                          <a:spcPts val="0"/>
                        </a:spcBef>
                        <a:spcAft>
                          <a:spcPts val="0"/>
                        </a:spcAft>
                        <a:buClrTx/>
                        <a:buSzTx/>
                        <a:buFontTx/>
                        <a:buNone/>
                        <a:tabLst>
                          <a:tab pos="342813" algn="l"/>
                          <a:tab pos="571355" algn="l"/>
                          <a:tab pos="799895" algn="l"/>
                          <a:tab pos="1028436" algn="l"/>
                          <a:tab pos="1256980" algn="l"/>
                          <a:tab pos="1485520" algn="l"/>
                          <a:tab pos="1714061" algn="l"/>
                          <a:tab pos="4113747" algn="l"/>
                          <a:tab pos="4856506" algn="l"/>
                        </a:tabLst>
                        <a:defRPr/>
                      </a:pPr>
                      <a:r>
                        <a:rPr lang="ar-JO" altLang="zh-CN" sz="2000" b="1" i="0" dirty="0">
                          <a:latin typeface="Arial" panose="020B0604020202020204" pitchFamily="34" charset="0"/>
                          <a:ea typeface="SimSun" charset="0"/>
                          <a:cs typeface="Arial" panose="020B0604020202020204" pitchFamily="34" charset="0"/>
                        </a:rPr>
                        <a:t>موهبة أقل أهمية: مدرجة بعد النبوة في أولوية المواهب (1 كو12: 28)</a:t>
                      </a:r>
                      <a:endParaRPr lang="en-US" altLang="zh-CN" sz="2000" b="1" i="0" dirty="0">
                        <a:latin typeface="Arial" panose="020B0604020202020204" pitchFamily="34" charset="0"/>
                        <a:ea typeface="SimSun" charset="0"/>
                        <a:cs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1">
                        <a:tabLst>
                          <a:tab pos="342813" algn="l"/>
                          <a:tab pos="571355" algn="l"/>
                          <a:tab pos="799895" algn="l"/>
                          <a:tab pos="1028436" algn="l"/>
                          <a:tab pos="1256980" algn="l"/>
                          <a:tab pos="1485520" algn="l"/>
                          <a:tab pos="1714061" algn="l"/>
                          <a:tab pos="4113747" algn="l"/>
                          <a:tab pos="4856506" algn="l"/>
                        </a:tabLst>
                      </a:pPr>
                      <a:r>
                        <a:rPr lang="ar-JO" altLang="zh-CN" sz="2000" b="1" i="0" dirty="0">
                          <a:latin typeface="Arial" panose="020B0604020202020204" pitchFamily="34" charset="0"/>
                          <a:ea typeface="SimSun" charset="0"/>
                          <a:cs typeface="Arial" panose="020B0604020202020204" pitchFamily="34" charset="0"/>
                        </a:rPr>
                        <a:t>ثاني أهم موهبة، حلت محلها الرسولية (1 كو 12: 28)</a:t>
                      </a:r>
                      <a:endParaRPr lang="en-US" altLang="zh-CN" sz="2000" b="1" i="0" dirty="0">
                        <a:latin typeface="Arial" panose="020B0604020202020204" pitchFamily="34" charset="0"/>
                        <a:ea typeface="SimSun" charset="0"/>
                        <a:cs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165" rtl="1" eaLnBrk="1" fontAlgn="auto" latinLnBrk="0" hangingPunct="1">
                        <a:lnSpc>
                          <a:spcPct val="100000"/>
                        </a:lnSpc>
                        <a:spcBef>
                          <a:spcPts val="0"/>
                        </a:spcBef>
                        <a:spcAft>
                          <a:spcPts val="0"/>
                        </a:spcAft>
                        <a:buClrTx/>
                        <a:buSzTx/>
                        <a:buFontTx/>
                        <a:buNone/>
                        <a:tabLst>
                          <a:tab pos="342813" algn="l"/>
                          <a:tab pos="571355" algn="l"/>
                          <a:tab pos="799895" algn="l"/>
                          <a:tab pos="1028436" algn="l"/>
                          <a:tab pos="1256980" algn="l"/>
                          <a:tab pos="1485520" algn="l"/>
                          <a:tab pos="1714061" algn="l"/>
                          <a:tab pos="4113747" algn="l"/>
                          <a:tab pos="4856506" algn="l"/>
                        </a:tabLst>
                        <a:defRPr/>
                      </a:pPr>
                      <a:r>
                        <a:rPr lang="ar-JO" altLang="zh-CN" sz="2000" b="1" i="0" dirty="0">
                          <a:latin typeface="Arial" panose="020B0604020202020204" pitchFamily="34" charset="0"/>
                          <a:ea typeface="SimSun" charset="0"/>
                          <a:cs typeface="Arial" panose="020B0604020202020204" pitchFamily="34" charset="0"/>
                        </a:rPr>
                        <a:t>العلاقة مع المواهب الاخرى</a:t>
                      </a:r>
                      <a:endParaRPr lang="en-US" altLang="zh-CN" sz="2000" b="1" i="0" dirty="0">
                        <a:latin typeface="Arial" panose="020B0604020202020204" pitchFamily="34" charset="0"/>
                        <a:ea typeface="SimSun" charset="0"/>
                        <a:cs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5000"/>
                        <a:lumOff val="75000"/>
                      </a:schemeClr>
                    </a:solidFill>
                  </a:tcPr>
                </a:tc>
                <a:extLst>
                  <a:ext uri="{0D108BD9-81ED-4DB2-BD59-A6C34878D82A}">
                    <a16:rowId xmlns:a16="http://schemas.microsoft.com/office/drawing/2014/main" val="10002"/>
                  </a:ext>
                </a:extLst>
              </a:tr>
              <a:tr h="1005839">
                <a:tc>
                  <a:txBody>
                    <a:bodyPr/>
                    <a:lstStyle/>
                    <a:p>
                      <a:pPr marL="0" marR="0" indent="0" algn="ctr" defTabSz="914165" rtl="1" eaLnBrk="1" fontAlgn="auto" latinLnBrk="0" hangingPunct="1">
                        <a:lnSpc>
                          <a:spcPct val="100000"/>
                        </a:lnSpc>
                        <a:spcBef>
                          <a:spcPts val="0"/>
                        </a:spcBef>
                        <a:spcAft>
                          <a:spcPts val="0"/>
                        </a:spcAft>
                        <a:buClrTx/>
                        <a:buSzTx/>
                        <a:buFontTx/>
                        <a:buNone/>
                        <a:tabLst>
                          <a:tab pos="342813" algn="l"/>
                          <a:tab pos="571355" algn="l"/>
                          <a:tab pos="799895" algn="l"/>
                          <a:tab pos="1028436" algn="l"/>
                          <a:tab pos="1256980" algn="l"/>
                          <a:tab pos="1485520" algn="l"/>
                          <a:tab pos="1714061" algn="l"/>
                          <a:tab pos="4113747" algn="l"/>
                          <a:tab pos="4856506" algn="l"/>
                        </a:tabLst>
                        <a:defRPr/>
                      </a:pPr>
                      <a:r>
                        <a:rPr lang="ar-JO" altLang="zh-CN" sz="2000" b="1" i="0" dirty="0">
                          <a:latin typeface="Arial" panose="020B0604020202020204" pitchFamily="34" charset="0"/>
                          <a:ea typeface="SimSun" charset="0"/>
                          <a:cs typeface="Arial" panose="020B0604020202020204" pitchFamily="34" charset="0"/>
                        </a:rPr>
                        <a:t>أقل موثوقية من النبوة لأن المعلم يجب أن يفسر الكتاب المقدس</a:t>
                      </a:r>
                      <a:endParaRPr lang="en-US" altLang="zh-CN" sz="2000" b="1" i="0" dirty="0">
                        <a:latin typeface="Arial" panose="020B0604020202020204" pitchFamily="34" charset="0"/>
                        <a:ea typeface="SimSun" charset="0"/>
                        <a:cs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algn="ctr" rtl="1">
                        <a:tabLst>
                          <a:tab pos="342813" algn="l"/>
                          <a:tab pos="571355" algn="l"/>
                          <a:tab pos="799895" algn="l"/>
                          <a:tab pos="1028436" algn="l"/>
                          <a:tab pos="1256980" algn="l"/>
                          <a:tab pos="1485520" algn="l"/>
                          <a:tab pos="1714061" algn="l"/>
                          <a:tab pos="4113747" algn="l"/>
                          <a:tab pos="4856506" algn="l"/>
                        </a:tabLst>
                      </a:pPr>
                      <a:r>
                        <a:rPr lang="ar-JO" altLang="zh-CN" sz="2000" b="1" i="0" dirty="0">
                          <a:latin typeface="Arial" panose="020B0604020202020204" pitchFamily="34" charset="0"/>
                          <a:ea typeface="SimSun" charset="0"/>
                          <a:cs typeface="Arial" panose="020B0604020202020204" pitchFamily="34" charset="0"/>
                        </a:rPr>
                        <a:t>أكثر موثوقية من التعليم لأن الكلمة المنطوقة هي موحى بها من الله وغير مفسرة (2 بطرس 1: 20-21)</a:t>
                      </a:r>
                      <a:endParaRPr lang="en-US" altLang="zh-CN" sz="2000" b="1" i="0" dirty="0">
                        <a:latin typeface="Arial" panose="020B0604020202020204" pitchFamily="34" charset="0"/>
                        <a:ea typeface="SimSun" charset="0"/>
                        <a:cs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lang="ar-JO" altLang="zh-CN" sz="2000" b="1" i="0" dirty="0">
                          <a:latin typeface="Arial" panose="020B0604020202020204" pitchFamily="34" charset="0"/>
                          <a:ea typeface="SimSun" charset="0"/>
                          <a:cs typeface="Arial" panose="020B0604020202020204" pitchFamily="34" charset="0"/>
                        </a:rPr>
                        <a:t>السلطة</a:t>
                      </a:r>
                      <a:endParaRPr lang="en-US" altLang="zh-CN" sz="2000" b="1" i="0" dirty="0">
                        <a:latin typeface="Arial" panose="020B0604020202020204" pitchFamily="34" charset="0"/>
                        <a:ea typeface="SimSun" charset="0"/>
                        <a:cs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5000"/>
                        <a:lumOff val="75000"/>
                      </a:schemeClr>
                    </a:solidFill>
                  </a:tcPr>
                </a:tc>
                <a:extLst>
                  <a:ext uri="{0D108BD9-81ED-4DB2-BD59-A6C34878D82A}">
                    <a16:rowId xmlns:a16="http://schemas.microsoft.com/office/drawing/2014/main" val="10003"/>
                  </a:ext>
                </a:extLst>
              </a:tr>
              <a:tr h="701038">
                <a:tc>
                  <a:txBody>
                    <a:bodyPr/>
                    <a:lstStyle/>
                    <a:p>
                      <a:pPr marL="0" marR="0" indent="0" algn="ctr" defTabSz="914165" rtl="1" eaLnBrk="1" fontAlgn="auto" latinLnBrk="0" hangingPunct="1">
                        <a:lnSpc>
                          <a:spcPct val="100000"/>
                        </a:lnSpc>
                        <a:spcBef>
                          <a:spcPts val="0"/>
                        </a:spcBef>
                        <a:spcAft>
                          <a:spcPts val="0"/>
                        </a:spcAft>
                        <a:buClrTx/>
                        <a:buSzTx/>
                        <a:buFontTx/>
                        <a:buNone/>
                        <a:tabLst>
                          <a:tab pos="342813" algn="l"/>
                          <a:tab pos="571355" algn="l"/>
                          <a:tab pos="799895" algn="l"/>
                          <a:tab pos="1028436" algn="l"/>
                          <a:tab pos="1256980" algn="l"/>
                          <a:tab pos="1485520" algn="l"/>
                          <a:tab pos="1714061" algn="l"/>
                          <a:tab pos="4113747" algn="l"/>
                          <a:tab pos="4856506" algn="l"/>
                        </a:tabLst>
                        <a:defRPr/>
                      </a:pPr>
                      <a:r>
                        <a:rPr lang="ar-JO" altLang="zh-CN" sz="2000" b="1" i="0" dirty="0">
                          <a:latin typeface="Arial" panose="020B0604020202020204" pitchFamily="34" charset="0"/>
                          <a:ea typeface="SimSun" charset="0"/>
                          <a:cs typeface="Arial" panose="020B0604020202020204" pitchFamily="34" charset="0"/>
                        </a:rPr>
                        <a:t>كلمة الله (كولوسي 3: 16)</a:t>
                      </a:r>
                      <a:endParaRPr lang="en-US" altLang="zh-CN" sz="2000" b="1" i="0" dirty="0">
                        <a:latin typeface="Arial" panose="020B0604020202020204" pitchFamily="34" charset="0"/>
                        <a:ea typeface="SimSun" charset="0"/>
                        <a:cs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165" rtl="1" eaLnBrk="1" fontAlgn="auto" latinLnBrk="0" hangingPunct="1">
                        <a:lnSpc>
                          <a:spcPct val="100000"/>
                        </a:lnSpc>
                        <a:spcBef>
                          <a:spcPts val="0"/>
                        </a:spcBef>
                        <a:spcAft>
                          <a:spcPts val="0"/>
                        </a:spcAft>
                        <a:buClrTx/>
                        <a:buSzTx/>
                        <a:buFontTx/>
                        <a:buNone/>
                        <a:tabLst>
                          <a:tab pos="342813" algn="l"/>
                          <a:tab pos="571355" algn="l"/>
                          <a:tab pos="799895" algn="l"/>
                          <a:tab pos="1028436" algn="l"/>
                          <a:tab pos="1256980" algn="l"/>
                          <a:tab pos="1485520" algn="l"/>
                          <a:tab pos="1714061" algn="l"/>
                          <a:tab pos="4113747" algn="l"/>
                          <a:tab pos="4856506" algn="l"/>
                        </a:tabLst>
                        <a:defRPr/>
                      </a:pPr>
                      <a:r>
                        <a:rPr lang="ar-JO" altLang="zh-CN" sz="2000" b="1" i="0" dirty="0">
                          <a:latin typeface="Arial" panose="020B0604020202020204" pitchFamily="34" charset="0"/>
                          <a:ea typeface="SimSun" charset="0"/>
                          <a:cs typeface="Arial" panose="020B0604020202020204" pitchFamily="34" charset="0"/>
                        </a:rPr>
                        <a:t>روح الله (2 بط 1: 21)</a:t>
                      </a:r>
                      <a:endParaRPr lang="en-US" altLang="zh-CN" sz="2000" b="1" i="0" dirty="0">
                        <a:latin typeface="Arial" panose="020B0604020202020204" pitchFamily="34" charset="0"/>
                        <a:ea typeface="SimSun" charset="0"/>
                        <a:cs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165" rtl="1" eaLnBrk="1" fontAlgn="auto" latinLnBrk="0" hangingPunct="1">
                        <a:lnSpc>
                          <a:spcPct val="100000"/>
                        </a:lnSpc>
                        <a:spcBef>
                          <a:spcPts val="0"/>
                        </a:spcBef>
                        <a:spcAft>
                          <a:spcPts val="0"/>
                        </a:spcAft>
                        <a:buClrTx/>
                        <a:buSzTx/>
                        <a:buFontTx/>
                        <a:buNone/>
                        <a:tabLst>
                          <a:tab pos="342813" algn="l"/>
                          <a:tab pos="571355" algn="l"/>
                          <a:tab pos="799895" algn="l"/>
                          <a:tab pos="1028436" algn="l"/>
                          <a:tab pos="1256980" algn="l"/>
                          <a:tab pos="1485520" algn="l"/>
                          <a:tab pos="1714061" algn="l"/>
                          <a:tab pos="4113747" algn="l"/>
                          <a:tab pos="4856506" algn="l"/>
                        </a:tabLst>
                        <a:defRPr/>
                      </a:pPr>
                      <a:r>
                        <a:rPr lang="ar-JO" altLang="zh-CN" sz="2000" b="1" i="0" dirty="0">
                          <a:latin typeface="Arial" panose="020B0604020202020204" pitchFamily="34" charset="0"/>
                          <a:ea typeface="SimSun" charset="0"/>
                          <a:cs typeface="Arial" panose="020B0604020202020204" pitchFamily="34" charset="0"/>
                        </a:rPr>
                        <a:t>مصدر الحقيقة</a:t>
                      </a:r>
                      <a:endParaRPr lang="en-US" altLang="zh-CN" sz="2000" b="1" i="0" dirty="0">
                        <a:latin typeface="Arial" panose="020B0604020202020204" pitchFamily="34" charset="0"/>
                        <a:ea typeface="SimSun" charset="0"/>
                        <a:cs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5000"/>
                        <a:lumOff val="75000"/>
                      </a:schemeClr>
                    </a:solidFill>
                  </a:tcPr>
                </a:tc>
                <a:extLst>
                  <a:ext uri="{0D108BD9-81ED-4DB2-BD59-A6C34878D82A}">
                    <a16:rowId xmlns:a16="http://schemas.microsoft.com/office/drawing/2014/main" val="10004"/>
                  </a:ext>
                </a:extLst>
              </a:tr>
              <a:tr h="1310641">
                <a:tc>
                  <a:txBody>
                    <a:bodyPr/>
                    <a:lstStyle/>
                    <a:p>
                      <a:pPr marL="0" marR="0" indent="0" algn="ctr" defTabSz="914165" rtl="1" eaLnBrk="1" fontAlgn="auto" latinLnBrk="0" hangingPunct="1">
                        <a:lnSpc>
                          <a:spcPct val="100000"/>
                        </a:lnSpc>
                        <a:spcBef>
                          <a:spcPts val="0"/>
                        </a:spcBef>
                        <a:spcAft>
                          <a:spcPts val="0"/>
                        </a:spcAft>
                        <a:buClrTx/>
                        <a:buSzTx/>
                        <a:buFontTx/>
                        <a:buNone/>
                        <a:tabLst>
                          <a:tab pos="342813" algn="l"/>
                          <a:tab pos="571355" algn="l"/>
                          <a:tab pos="799895" algn="l"/>
                          <a:tab pos="1028436" algn="l"/>
                          <a:tab pos="1256980" algn="l"/>
                          <a:tab pos="1485520" algn="l"/>
                          <a:tab pos="1714061" algn="l"/>
                          <a:tab pos="4113747" algn="l"/>
                          <a:tab pos="4856506" algn="l"/>
                        </a:tabLst>
                        <a:defRPr/>
                      </a:pPr>
                      <a:r>
                        <a:rPr lang="ar-JO" altLang="zh-CN" sz="2000" b="1" i="0" dirty="0">
                          <a:latin typeface="Arial" panose="020B0604020202020204" pitchFamily="34" charset="0"/>
                          <a:ea typeface="SimSun" charset="0"/>
                          <a:cs typeface="Arial" panose="020B0604020202020204" pitchFamily="34" charset="0"/>
                        </a:rPr>
                        <a:t>تفسير غير موحى به للحقيقة التي تم الكشف عنها بالفعل (أعمال الرسل 15: 35 ؛ 11: 12 ، 26 ؛ رو2: 21 ؛ 15: 4 ؛ عب 5: 12)</a:t>
                      </a:r>
                      <a:endParaRPr lang="en-US" altLang="zh-CN" sz="2000" b="1" i="0" dirty="0">
                        <a:latin typeface="Arial" panose="020B0604020202020204" pitchFamily="34" charset="0"/>
                        <a:ea typeface="SimSun" charset="0"/>
                        <a:cs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indent="0" algn="ctr" defTabSz="914165" rtl="1" eaLnBrk="1" fontAlgn="auto" latinLnBrk="0" hangingPunct="1">
                        <a:lnSpc>
                          <a:spcPct val="100000"/>
                        </a:lnSpc>
                        <a:spcBef>
                          <a:spcPts val="0"/>
                        </a:spcBef>
                        <a:spcAft>
                          <a:spcPts val="0"/>
                        </a:spcAft>
                        <a:buClrTx/>
                        <a:buSzTx/>
                        <a:buFontTx/>
                        <a:buNone/>
                        <a:tabLst>
                          <a:tab pos="342813" algn="l"/>
                          <a:tab pos="571355" algn="l"/>
                          <a:tab pos="799895" algn="l"/>
                          <a:tab pos="1028436" algn="l"/>
                          <a:tab pos="1256980" algn="l"/>
                          <a:tab pos="1485520" algn="l"/>
                          <a:tab pos="1714061" algn="l"/>
                          <a:tab pos="4113747" algn="l"/>
                          <a:tab pos="4856506" algn="l"/>
                        </a:tabLst>
                        <a:defRPr/>
                      </a:pPr>
                      <a:r>
                        <a:rPr lang="ar-JO" altLang="zh-CN" sz="2000" b="1" i="0" dirty="0">
                          <a:latin typeface="Arial" panose="020B0604020202020204" pitchFamily="34" charset="0"/>
                          <a:ea typeface="SimSun" charset="0"/>
                          <a:cs typeface="Arial" panose="020B0604020202020204" pitchFamily="34" charset="0"/>
                        </a:rPr>
                        <a:t>من وحي التنبؤ بالمستقبل أو "الكشف الفوري" (إعلان الحق العقائدي) الذي تم تلقيه بوحي اعلاني (1 كو 14: 19 ، 26 ، 29-30 ؛ أف  3: 5)</a:t>
                      </a:r>
                    </a:p>
                    <a:p>
                      <a:pPr marL="0" marR="0" indent="0" algn="ctr" defTabSz="914165" rtl="1" eaLnBrk="1" fontAlgn="auto" latinLnBrk="0" hangingPunct="1">
                        <a:lnSpc>
                          <a:spcPct val="100000"/>
                        </a:lnSpc>
                        <a:spcBef>
                          <a:spcPts val="0"/>
                        </a:spcBef>
                        <a:spcAft>
                          <a:spcPts val="0"/>
                        </a:spcAft>
                        <a:buClrTx/>
                        <a:buSzTx/>
                        <a:buFontTx/>
                        <a:buNone/>
                        <a:tabLst>
                          <a:tab pos="342813" algn="l"/>
                          <a:tab pos="571355" algn="l"/>
                          <a:tab pos="799895" algn="l"/>
                          <a:tab pos="1028436" algn="l"/>
                          <a:tab pos="1256980" algn="l"/>
                          <a:tab pos="1485520" algn="l"/>
                          <a:tab pos="1714061" algn="l"/>
                          <a:tab pos="4113747" algn="l"/>
                          <a:tab pos="4856506" algn="l"/>
                        </a:tabLst>
                        <a:defRPr/>
                      </a:pPr>
                      <a:endParaRPr lang="en-US" altLang="zh-CN" sz="2000" b="1" i="0" dirty="0">
                        <a:latin typeface="Arial" panose="020B0604020202020204" pitchFamily="34" charset="0"/>
                        <a:ea typeface="SimSun" charset="0"/>
                        <a:cs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lang="ar-JO" altLang="zh-CN" sz="2000" b="1" i="0" dirty="0">
                          <a:latin typeface="Arial" panose="020B0604020202020204" pitchFamily="34" charset="0"/>
                          <a:ea typeface="SimSun" charset="0"/>
                          <a:cs typeface="Arial" panose="020B0604020202020204" pitchFamily="34" charset="0"/>
                        </a:rPr>
                        <a:t>الوحي الطبيعي</a:t>
                      </a:r>
                      <a:endParaRPr lang="en-US" altLang="zh-CN" sz="2000" b="1" i="0" dirty="0">
                        <a:latin typeface="Arial" panose="020B0604020202020204" pitchFamily="34" charset="0"/>
                        <a:ea typeface="SimSun" charset="0"/>
                        <a:cs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5000"/>
                        <a:lumOff val="75000"/>
                      </a:schemeClr>
                    </a:solidFill>
                  </a:tcPr>
                </a:tc>
                <a:extLst>
                  <a:ext uri="{0D108BD9-81ED-4DB2-BD59-A6C34878D82A}">
                    <a16:rowId xmlns:a16="http://schemas.microsoft.com/office/drawing/2014/main" val="10005"/>
                  </a:ext>
                </a:extLst>
              </a:tr>
            </a:tbl>
          </a:graphicData>
        </a:graphic>
      </p:graphicFrame>
      <p:sp>
        <p:nvSpPr>
          <p:cNvPr id="196639" name="Text Box 2"/>
          <p:cNvSpPr txBox="1">
            <a:spLocks noChangeArrowheads="1"/>
          </p:cNvSpPr>
          <p:nvPr/>
        </p:nvSpPr>
        <p:spPr bwMode="auto">
          <a:xfrm>
            <a:off x="8418140" y="4763"/>
            <a:ext cx="705594" cy="400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161ه</a:t>
            </a:r>
            <a:endParaRPr kumimoji="0" lang="en-US" sz="2000" b="1"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Rectangle 4"/>
          <p:cNvSpPr>
            <a:spLocks noChangeArrowheads="1"/>
          </p:cNvSpPr>
          <p:nvPr/>
        </p:nvSpPr>
        <p:spPr bwMode="auto">
          <a:xfrm>
            <a:off x="0" y="0"/>
            <a:ext cx="9144000" cy="6858000"/>
          </a:xfrm>
          <a:prstGeom prst="rect">
            <a:avLst/>
          </a:prstGeom>
          <a:solidFill>
            <a:srgbClr val="000000"/>
          </a:solidFill>
          <a:ln w="9525">
            <a:solidFill>
              <a:schemeClr val="tx1"/>
            </a:solidFill>
            <a:round/>
            <a:headEnd/>
            <a:tailEnd/>
          </a:ln>
        </p:spPr>
        <p:txBody>
          <a:bodyPr lIns="91416" tIns="45709" rIns="91416" bIns="45709"/>
          <a:lstStyle/>
          <a:p>
            <a:pPr marL="0" marR="0" lvl="0" indent="0" algn="ctr" defTabSz="914400" rtl="1"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charset="0"/>
              <a:cs typeface="Times New Roman" panose="02020603050405020304" pitchFamily="18" charset="0"/>
            </a:endParaRPr>
          </a:p>
        </p:txBody>
      </p:sp>
      <p:sp>
        <p:nvSpPr>
          <p:cNvPr id="534531" name="Rectangle 173"/>
          <p:cNvSpPr>
            <a:spLocks noGrp="1" noChangeArrowheads="1"/>
          </p:cNvSpPr>
          <p:nvPr>
            <p:ph type="title" idx="4294967295"/>
          </p:nvPr>
        </p:nvSpPr>
        <p:spPr>
          <a:xfrm>
            <a:off x="0" y="0"/>
            <a:ext cx="9144000" cy="525463"/>
          </a:xfrm>
          <a:gradFill flip="none" rotWithShape="1">
            <a:gsLst>
              <a:gs pos="0">
                <a:srgbClr val="0000FF"/>
              </a:gs>
              <a:gs pos="100000">
                <a:schemeClr val="tx1"/>
              </a:gs>
            </a:gsLst>
            <a:path path="rect">
              <a:fillToRect l="50000" t="50000" r="50000" b="50000"/>
            </a:path>
            <a:tileRect/>
          </a:gradFill>
        </p:spPr>
        <p:txBody>
          <a:bodyPr anchor="t">
            <a:spAutoFit/>
          </a:bodyPr>
          <a:lstStyle/>
          <a:p>
            <a:pPr algn="ctr" rtl="1" eaLnBrk="1" hangingPunct="1">
              <a:defRPr/>
            </a:pPr>
            <a:r>
              <a:rPr lang="ar-JO" sz="2800" b="1" dirty="0">
                <a:solidFill>
                  <a:srgbClr val="FFFFFF"/>
                </a:solidFill>
                <a:effectLst>
                  <a:outerShdw blurRad="38100" dist="38100" dir="2700000" algn="tl">
                    <a:srgbClr val="000000">
                      <a:alpha val="43137"/>
                    </a:srgbClr>
                  </a:outerShdw>
                </a:effectLst>
                <a:latin typeface="Arial" panose="020B0604020202020204" pitchFamily="34" charset="0"/>
                <a:ea typeface="SimSun" charset="0"/>
                <a:cs typeface="Arial" panose="020B0604020202020204" pitchFamily="34" charset="0"/>
              </a:rPr>
              <a:t>التعليم مقابل النبوة</a:t>
            </a:r>
            <a:endParaRPr lang="en-US" sz="2800" b="1" dirty="0">
              <a:solidFill>
                <a:srgbClr val="FFFFFF"/>
              </a:solidFill>
              <a:effectLst>
                <a:outerShdw blurRad="38100" dist="38100" dir="2700000" algn="tl">
                  <a:srgbClr val="000000">
                    <a:alpha val="43137"/>
                  </a:srgbClr>
                </a:outerShdw>
              </a:effectLst>
              <a:latin typeface="Arial" panose="020B0604020202020204" pitchFamily="34" charset="0"/>
              <a:ea typeface="SimSun" charset="0"/>
              <a:cs typeface="Arial" panose="020B0604020202020204" pitchFamily="34" charset="0"/>
            </a:endParaRPr>
          </a:p>
        </p:txBody>
      </p:sp>
      <p:graphicFrame>
        <p:nvGraphicFramePr>
          <p:cNvPr id="55" name="Table 54"/>
          <p:cNvGraphicFramePr>
            <a:graphicFrameLocks noGrp="1"/>
          </p:cNvGraphicFramePr>
          <p:nvPr>
            <p:extLst>
              <p:ext uri="{D42A27DB-BD31-4B8C-83A1-F6EECF244321}">
                <p14:modId xmlns:p14="http://schemas.microsoft.com/office/powerpoint/2010/main" val="1027182125"/>
              </p:ext>
            </p:extLst>
          </p:nvPr>
        </p:nvGraphicFramePr>
        <p:xfrm>
          <a:off x="-1" y="620713"/>
          <a:ext cx="9126942" cy="5525976"/>
        </p:xfrm>
        <a:graphic>
          <a:graphicData uri="http://schemas.openxmlformats.org/drawingml/2006/table">
            <a:tbl>
              <a:tblPr/>
              <a:tblGrid>
                <a:gridCol w="3995937">
                  <a:extLst>
                    <a:ext uri="{9D8B030D-6E8A-4147-A177-3AD203B41FA5}">
                      <a16:colId xmlns:a16="http://schemas.microsoft.com/office/drawing/2014/main" val="20001"/>
                    </a:ext>
                  </a:extLst>
                </a:gridCol>
                <a:gridCol w="3608200">
                  <a:extLst>
                    <a:ext uri="{9D8B030D-6E8A-4147-A177-3AD203B41FA5}">
                      <a16:colId xmlns:a16="http://schemas.microsoft.com/office/drawing/2014/main" val="20002"/>
                    </a:ext>
                  </a:extLst>
                </a:gridCol>
                <a:gridCol w="1522805">
                  <a:extLst>
                    <a:ext uri="{9D8B030D-6E8A-4147-A177-3AD203B41FA5}">
                      <a16:colId xmlns:a16="http://schemas.microsoft.com/office/drawing/2014/main" val="2882424430"/>
                    </a:ext>
                  </a:extLst>
                </a:gridCol>
              </a:tblGrid>
              <a:tr h="396853">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التعليم</a:t>
                      </a:r>
                      <a:endParaRPr kumimoji="0" lang="en-US" altLang="zh-CN"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marT="45714" marB="4571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rPr>
                        <a:t>النبوة</a:t>
                      </a:r>
                      <a:endParaRPr kumimoji="0" lang="en-US" altLang="zh-CN" sz="2000" b="1" i="0" u="none" strike="noStrike" cap="none" normalizeH="0" baseline="0" dirty="0">
                        <a:ln>
                          <a:noFill/>
                        </a:ln>
                        <a:solidFill>
                          <a:srgbClr val="FFFFFF"/>
                        </a:solidFill>
                        <a:effectLst/>
                        <a:latin typeface="Arial" panose="020B0604020202020204" pitchFamily="34" charset="0"/>
                        <a:ea typeface="ＭＳ Ｐゴシック" charset="0"/>
                        <a:cs typeface="Arial" panose="020B0604020202020204" pitchFamily="34" charset="0"/>
                      </a:endParaRPr>
                    </a:p>
                  </a:txBody>
                  <a:tcPr marT="45714" marB="45714"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JO" altLang="zh-CN" sz="2000" b="1" i="0" u="none" strike="noStrike" cap="none" normalizeH="0" baseline="0" dirty="0">
                          <a:ln>
                            <a:noFill/>
                          </a:ln>
                          <a:solidFill>
                            <a:schemeClr val="bg1"/>
                          </a:solidFill>
                          <a:effectLst/>
                          <a:latin typeface="Arial" panose="020B0604020202020204" pitchFamily="34" charset="0"/>
                          <a:ea typeface="SimSun" charset="0"/>
                          <a:cs typeface="Arial" panose="020B0604020202020204" pitchFamily="34" charset="0"/>
                        </a:rPr>
                        <a:t>التناقضات</a:t>
                      </a:r>
                      <a:endParaRPr kumimoji="0" lang="en-US" sz="2000" b="1" i="0" u="none" strike="noStrike" cap="none" normalizeH="0" baseline="0" dirty="0">
                        <a:ln>
                          <a:noFill/>
                        </a:ln>
                        <a:solidFill>
                          <a:srgbClr val="FFFFFF"/>
                        </a:solidFill>
                        <a:effectLst/>
                        <a:latin typeface="Arial" panose="020B0604020202020204" pitchFamily="34" charset="0"/>
                        <a:ea typeface="SimSun" charset="0"/>
                        <a:cs typeface="Arial" panose="020B0604020202020204" pitchFamily="34" charset="0"/>
                      </a:endParaRPr>
                    </a:p>
                  </a:txBody>
                  <a:tcPr marT="45714" marB="45714"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648611">
                <a:tc>
                  <a:txBody>
                    <a:bodyPr/>
                    <a:lstStyle/>
                    <a:p>
                      <a:pPr algn="ctr" rtl="1"/>
                      <a:r>
                        <a:rPr lang="ar-JO" altLang="zh-CN" sz="1800" b="1" i="0" dirty="0">
                          <a:latin typeface="Arial" panose="020B0604020202020204" pitchFamily="34" charset="0"/>
                          <a:ea typeface="SimSun" charset="0"/>
                          <a:cs typeface="Arial" panose="020B0604020202020204" pitchFamily="34" charset="0"/>
                        </a:rPr>
                        <a:t>نظامي</a:t>
                      </a:r>
                      <a:endParaRPr lang="en-US" sz="1800" b="1" i="0" dirty="0">
                        <a:latin typeface="Arial" panose="020B0604020202020204" pitchFamily="34" charset="0"/>
                        <a:cs typeface="Arial" panose="020B0604020202020204" pitchFamily="34" charset="0"/>
                      </a:endParaRPr>
                    </a:p>
                  </a:txBody>
                  <a:tcPr marT="45714" marB="4571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indent="0" algn="ctr" defTabSz="914165" rtl="1" eaLnBrk="1" fontAlgn="auto" latinLnBrk="0" hangingPunct="1">
                        <a:lnSpc>
                          <a:spcPct val="100000"/>
                        </a:lnSpc>
                        <a:spcBef>
                          <a:spcPts val="0"/>
                        </a:spcBef>
                        <a:spcAft>
                          <a:spcPts val="0"/>
                        </a:spcAft>
                        <a:buClrTx/>
                        <a:buSzTx/>
                        <a:buFontTx/>
                        <a:buNone/>
                        <a:tabLst/>
                        <a:defRPr/>
                      </a:pPr>
                      <a:r>
                        <a:rPr lang="ar-JO" altLang="zh-CN" sz="1800" b="1" i="0" dirty="0">
                          <a:latin typeface="Arial" panose="020B0604020202020204" pitchFamily="34" charset="0"/>
                          <a:ea typeface="SimSun" charset="0"/>
                          <a:cs typeface="Arial" panose="020B0604020202020204" pitchFamily="34" charset="0"/>
                        </a:rPr>
                        <a:t>عفوي (أعمال الرسل ١١: ٢٨ ؛  ٢١: ٤ ، ١٠-١١)</a:t>
                      </a:r>
                      <a:endParaRPr lang="en-US" altLang="zh-CN" sz="1800" b="1" i="0" dirty="0">
                        <a:latin typeface="Arial" panose="020B0604020202020204" pitchFamily="34" charset="0"/>
                        <a:ea typeface="SimSun" charset="0"/>
                        <a:cs typeface="Arial" panose="020B0604020202020204" pitchFamily="34" charset="0"/>
                      </a:endParaRPr>
                    </a:p>
                  </a:txBody>
                  <a:tcPr marT="45714" marB="45714"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lang="ar-JO" altLang="zh-CN" sz="2000" b="1" i="0" kern="1200" dirty="0">
                          <a:solidFill>
                            <a:schemeClr val="tx1"/>
                          </a:solidFill>
                          <a:latin typeface="Arial" panose="020B0604020202020204" pitchFamily="34" charset="0"/>
                          <a:ea typeface="SimSun" charset="0"/>
                          <a:cs typeface="Arial" panose="020B0604020202020204" pitchFamily="34" charset="0"/>
                        </a:rPr>
                        <a:t>الاسلوب</a:t>
                      </a:r>
                      <a:endParaRPr lang="en-US" altLang="zh-CN" sz="2000" b="1" i="0" kern="1200" dirty="0">
                        <a:solidFill>
                          <a:schemeClr val="tx1"/>
                        </a:solidFill>
                        <a:latin typeface="Arial" panose="020B0604020202020204" pitchFamily="34" charset="0"/>
                        <a:ea typeface="SimSun" charset="0"/>
                        <a:cs typeface="Arial" panose="020B0604020202020204" pitchFamily="34" charset="0"/>
                      </a:endParaRPr>
                    </a:p>
                  </a:txBody>
                  <a:tcPr marT="45714" marB="45714"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5000"/>
                        <a:lumOff val="75000"/>
                      </a:schemeClr>
                    </a:solidFill>
                  </a:tcPr>
                </a:tc>
                <a:extLst>
                  <a:ext uri="{0D108BD9-81ED-4DB2-BD59-A6C34878D82A}">
                    <a16:rowId xmlns:a16="http://schemas.microsoft.com/office/drawing/2014/main" val="10001"/>
                  </a:ext>
                </a:extLst>
              </a:tr>
              <a:tr h="914344">
                <a:tc>
                  <a:txBody>
                    <a:bodyPr/>
                    <a:lstStyle/>
                    <a:p>
                      <a:pPr marL="0" marR="0" indent="0" algn="ctr" defTabSz="914165" rtl="1" eaLnBrk="1" fontAlgn="auto" latinLnBrk="0" hangingPunct="1">
                        <a:lnSpc>
                          <a:spcPct val="100000"/>
                        </a:lnSpc>
                        <a:spcBef>
                          <a:spcPts val="0"/>
                        </a:spcBef>
                        <a:spcAft>
                          <a:spcPts val="0"/>
                        </a:spcAft>
                        <a:buClrTx/>
                        <a:buSzTx/>
                        <a:buFontTx/>
                        <a:buNone/>
                        <a:tabLst/>
                        <a:defRPr/>
                      </a:pPr>
                      <a:r>
                        <a:rPr lang="ar-JO" altLang="zh-CN" sz="1800" b="1" i="0" dirty="0">
                          <a:latin typeface="Arial" panose="020B0604020202020204" pitchFamily="34" charset="0"/>
                          <a:ea typeface="SimSun" charset="0"/>
                          <a:cs typeface="Arial" panose="020B0604020202020204" pitchFamily="34" charset="0"/>
                        </a:rPr>
                        <a:t>لا توجد قيود على التعليم في الخدمات الكنائسية</a:t>
                      </a:r>
                      <a:endParaRPr lang="en-US" altLang="zh-CN" sz="1800" b="1" i="0" dirty="0">
                        <a:latin typeface="Arial" panose="020B0604020202020204" pitchFamily="34" charset="0"/>
                        <a:ea typeface="SimSun" charset="0"/>
                        <a:cs typeface="Arial" panose="020B0604020202020204" pitchFamily="34" charset="0"/>
                      </a:endParaRPr>
                    </a:p>
                  </a:txBody>
                  <a:tcPr marT="45714" marB="4571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1">
                        <a:tabLst>
                          <a:tab pos="342813" algn="l"/>
                          <a:tab pos="571355" algn="l"/>
                          <a:tab pos="799895" algn="l"/>
                          <a:tab pos="1028436" algn="l"/>
                          <a:tab pos="1256980" algn="l"/>
                          <a:tab pos="1485520" algn="l"/>
                          <a:tab pos="1714061" algn="l"/>
                          <a:tab pos="4113747" algn="l"/>
                          <a:tab pos="4856506" algn="l"/>
                        </a:tabLst>
                      </a:pPr>
                      <a:r>
                        <a:rPr lang="ar-JO" altLang="zh-CN" sz="1800" b="1" i="0" dirty="0">
                          <a:latin typeface="Arial" panose="020B0604020202020204" pitchFamily="34" charset="0"/>
                          <a:ea typeface="SimSun" charset="0"/>
                          <a:cs typeface="Arial" panose="020B0604020202020204" pitchFamily="34" charset="0"/>
                        </a:rPr>
                        <a:t>رسالتان أو ثلاث رسائل نبوية في كل خدمة (14: 29أ)</a:t>
                      </a:r>
                      <a:r>
                        <a:rPr lang="en-US" altLang="zh-CN" sz="1800" b="1" i="0" dirty="0">
                          <a:latin typeface="Arial" panose="020B0604020202020204" pitchFamily="34" charset="0"/>
                          <a:ea typeface="SimSun" charset="0"/>
                          <a:cs typeface="Arial" panose="020B0604020202020204" pitchFamily="34" charset="0"/>
                        </a:rPr>
                        <a:t> ، </a:t>
                      </a:r>
                      <a:r>
                        <a:rPr lang="ar-JO" altLang="zh-CN" sz="1800" b="1" i="0" dirty="0">
                          <a:latin typeface="Arial" panose="020B0604020202020204" pitchFamily="34" charset="0"/>
                          <a:ea typeface="SimSun" charset="0"/>
                          <a:cs typeface="Arial" panose="020B0604020202020204" pitchFamily="34" charset="0"/>
                        </a:rPr>
                        <a:t>والتحدث بترتيب (14: 30-31) ، فحص ما يقال (14: 29ب</a:t>
                      </a:r>
                      <a:r>
                        <a:rPr lang="en-US" altLang="zh-CN" sz="1800" b="1" i="0" dirty="0">
                          <a:latin typeface="Arial" panose="020B0604020202020204" pitchFamily="34" charset="0"/>
                          <a:ea typeface="SimSun" charset="0"/>
                          <a:cs typeface="Arial" panose="020B0604020202020204" pitchFamily="34" charset="0"/>
                        </a:rPr>
                        <a:t> ، </a:t>
                      </a:r>
                      <a:r>
                        <a:rPr lang="ar-JO" altLang="zh-CN" sz="1800" b="1" i="0" dirty="0">
                          <a:latin typeface="Arial" panose="020B0604020202020204" pitchFamily="34" charset="0"/>
                          <a:ea typeface="SimSun" charset="0"/>
                          <a:cs typeface="Arial" panose="020B0604020202020204" pitchFamily="34" charset="0"/>
                        </a:rPr>
                        <a:t>32)</a:t>
                      </a:r>
                      <a:endParaRPr lang="en-US" altLang="zh-CN" sz="1800" b="1" i="0" dirty="0">
                        <a:latin typeface="Arial" panose="020B0604020202020204" pitchFamily="34" charset="0"/>
                        <a:ea typeface="SimSun" charset="0"/>
                        <a:cs typeface="Arial" panose="020B0604020202020204" pitchFamily="34" charset="0"/>
                      </a:endParaRPr>
                    </a:p>
                  </a:txBody>
                  <a:tcPr marT="45714" marB="45714"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lang="ar-JO" altLang="zh-CN" sz="2000" b="1" i="0" kern="1200" dirty="0">
                          <a:solidFill>
                            <a:schemeClr val="tx1"/>
                          </a:solidFill>
                          <a:latin typeface="Arial" panose="020B0604020202020204" pitchFamily="34" charset="0"/>
                          <a:ea typeface="SimSun" charset="0"/>
                          <a:cs typeface="Arial" panose="020B0604020202020204" pitchFamily="34" charset="0"/>
                        </a:rPr>
                        <a:t>الحدود</a:t>
                      </a:r>
                      <a:endParaRPr lang="en-US" altLang="zh-CN" sz="2000" b="1" i="0" kern="1200" dirty="0">
                        <a:solidFill>
                          <a:schemeClr val="tx1"/>
                        </a:solidFill>
                        <a:latin typeface="Arial" panose="020B0604020202020204" pitchFamily="34" charset="0"/>
                        <a:ea typeface="SimSun" charset="0"/>
                        <a:cs typeface="Arial" panose="020B0604020202020204" pitchFamily="34" charset="0"/>
                      </a:endParaRPr>
                    </a:p>
                  </a:txBody>
                  <a:tcPr marT="45714" marB="45714"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5000"/>
                        <a:lumOff val="75000"/>
                      </a:schemeClr>
                    </a:solidFill>
                  </a:tcPr>
                </a:tc>
                <a:extLst>
                  <a:ext uri="{0D108BD9-81ED-4DB2-BD59-A6C34878D82A}">
                    <a16:rowId xmlns:a16="http://schemas.microsoft.com/office/drawing/2014/main" val="10002"/>
                  </a:ext>
                </a:extLst>
              </a:tr>
              <a:tr h="1188649">
                <a:tc>
                  <a:txBody>
                    <a:bodyPr/>
                    <a:lstStyle/>
                    <a:p>
                      <a:pPr marL="0" marR="0" indent="0" algn="ctr" defTabSz="914165" rtl="1" eaLnBrk="1" fontAlgn="auto" latinLnBrk="0" hangingPunct="1">
                        <a:lnSpc>
                          <a:spcPct val="100000"/>
                        </a:lnSpc>
                        <a:spcBef>
                          <a:spcPts val="0"/>
                        </a:spcBef>
                        <a:spcAft>
                          <a:spcPts val="0"/>
                        </a:spcAft>
                        <a:buClrTx/>
                        <a:buSzTx/>
                        <a:buFontTx/>
                        <a:buNone/>
                        <a:tabLst/>
                        <a:defRPr/>
                      </a:pPr>
                      <a:r>
                        <a:rPr lang="ar-JO" altLang="zh-CN" sz="1800" b="1" i="0" dirty="0">
                          <a:latin typeface="Arial" panose="020B0604020202020204" pitchFamily="34" charset="0"/>
                          <a:ea typeface="SimSun" charset="0"/>
                          <a:cs typeface="Arial" panose="020B0604020202020204" pitchFamily="34" charset="0"/>
                        </a:rPr>
                        <a:t>مطلوب من الشيوخ (1 </a:t>
                      </a:r>
                      <a:r>
                        <a:rPr lang="ar-JO" altLang="zh-CN" sz="1800" b="1" i="0" dirty="0" err="1">
                          <a:latin typeface="Arial" panose="020B0604020202020204" pitchFamily="34" charset="0"/>
                          <a:ea typeface="SimSun" charset="0"/>
                          <a:cs typeface="Arial" panose="020B0604020202020204" pitchFamily="34" charset="0"/>
                        </a:rPr>
                        <a:t>تيمو</a:t>
                      </a:r>
                      <a:r>
                        <a:rPr lang="ar-JO" altLang="zh-CN" sz="1800" b="1" i="0" dirty="0">
                          <a:latin typeface="Arial" panose="020B0604020202020204" pitchFamily="34" charset="0"/>
                          <a:ea typeface="SimSun" charset="0"/>
                          <a:cs typeface="Arial" panose="020B0604020202020204" pitchFamily="34" charset="0"/>
                        </a:rPr>
                        <a:t> 3 : 2 ؛ 5: 17 ؛ تي 1: 9) لأن الكنيسة تحتاج إلى تعليم الحق عبر كل العصور</a:t>
                      </a:r>
                      <a:endParaRPr lang="en-US" altLang="zh-CN" sz="1800" b="1" i="0" dirty="0">
                        <a:latin typeface="Arial" panose="020B0604020202020204" pitchFamily="34" charset="0"/>
                        <a:ea typeface="SimSun" charset="0"/>
                        <a:cs typeface="Arial" panose="020B0604020202020204" pitchFamily="34" charset="0"/>
                      </a:endParaRPr>
                    </a:p>
                  </a:txBody>
                  <a:tcPr marT="45714" marB="4571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indent="0" algn="ctr" defTabSz="914165" rtl="1" eaLnBrk="1" fontAlgn="auto" latinLnBrk="0" hangingPunct="1">
                        <a:lnSpc>
                          <a:spcPct val="100000"/>
                        </a:lnSpc>
                        <a:spcBef>
                          <a:spcPts val="0"/>
                        </a:spcBef>
                        <a:spcAft>
                          <a:spcPts val="0"/>
                        </a:spcAft>
                        <a:buClrTx/>
                        <a:buSzTx/>
                        <a:buFontTx/>
                        <a:buNone/>
                        <a:tabLst/>
                        <a:defRPr/>
                      </a:pPr>
                      <a:r>
                        <a:rPr lang="ar-JO" altLang="zh-CN" sz="1800" b="1" i="0" dirty="0">
                          <a:latin typeface="Arial" panose="020B0604020202020204" pitchFamily="34" charset="0"/>
                          <a:ea typeface="SimSun" charset="0"/>
                          <a:cs typeface="Arial" panose="020B0604020202020204" pitchFamily="34" charset="0"/>
                        </a:rPr>
                        <a:t>ليس مطلوبًا من الشيوخ لأن هذا من شأنه أن يوفر مستوى قيادي عالٍ جدًا ؛ أيضًا ، الوحي لا يجب أن يستمر بعد اكتمال قانونية الكتاب المقدس (رؤيا 22 : 18-19)</a:t>
                      </a:r>
                      <a:endParaRPr lang="en-US" altLang="zh-CN" sz="1800" b="1" i="0" dirty="0">
                        <a:latin typeface="Arial" panose="020B0604020202020204" pitchFamily="34" charset="0"/>
                        <a:ea typeface="SimSun" charset="0"/>
                        <a:cs typeface="Arial" panose="020B0604020202020204" pitchFamily="34" charset="0"/>
                      </a:endParaRPr>
                    </a:p>
                  </a:txBody>
                  <a:tcPr marT="45714" marB="45714"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lang="ar-JO" altLang="zh-CN" sz="2000" b="1" i="0" kern="1200" dirty="0">
                          <a:solidFill>
                            <a:schemeClr val="tx1"/>
                          </a:solidFill>
                          <a:latin typeface="Arial" panose="020B0604020202020204" pitchFamily="34" charset="0"/>
                          <a:ea typeface="SimSun" charset="0"/>
                          <a:cs typeface="Arial" panose="020B0604020202020204" pitchFamily="34" charset="0"/>
                        </a:rPr>
                        <a:t>المتطلبات القيادية</a:t>
                      </a:r>
                      <a:endParaRPr lang="en-US" altLang="zh-CN" sz="2000" b="1" i="0" kern="1200" dirty="0">
                        <a:solidFill>
                          <a:schemeClr val="tx1"/>
                        </a:solidFill>
                        <a:latin typeface="Arial" panose="020B0604020202020204" pitchFamily="34" charset="0"/>
                        <a:ea typeface="SimSun" charset="0"/>
                        <a:cs typeface="Arial" panose="020B0604020202020204" pitchFamily="34" charset="0"/>
                      </a:endParaRPr>
                    </a:p>
                  </a:txBody>
                  <a:tcPr marT="45714" marB="45714"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5000"/>
                        <a:lumOff val="75000"/>
                      </a:schemeClr>
                    </a:solidFill>
                  </a:tcPr>
                </a:tc>
                <a:extLst>
                  <a:ext uri="{0D108BD9-81ED-4DB2-BD59-A6C34878D82A}">
                    <a16:rowId xmlns:a16="http://schemas.microsoft.com/office/drawing/2014/main" val="10003"/>
                  </a:ext>
                </a:extLst>
              </a:tr>
              <a:tr h="1188649">
                <a:tc>
                  <a:txBody>
                    <a:bodyPr/>
                    <a:lstStyle/>
                    <a:p>
                      <a:pPr marL="0" marR="0" indent="0" algn="ctr" defTabSz="914165" rtl="1" eaLnBrk="1" fontAlgn="auto" latinLnBrk="0" hangingPunct="1">
                        <a:lnSpc>
                          <a:spcPct val="100000"/>
                        </a:lnSpc>
                        <a:spcBef>
                          <a:spcPts val="0"/>
                        </a:spcBef>
                        <a:spcAft>
                          <a:spcPts val="0"/>
                        </a:spcAft>
                        <a:buClrTx/>
                        <a:buSzTx/>
                        <a:buFontTx/>
                        <a:buNone/>
                        <a:tabLst/>
                        <a:defRPr/>
                      </a:pPr>
                      <a:r>
                        <a:rPr lang="ar-JO" altLang="zh-CN" sz="1800" b="1" i="0" dirty="0">
                          <a:latin typeface="Arial" panose="020B0604020202020204" pitchFamily="34" charset="0"/>
                          <a:ea typeface="SimSun" charset="0"/>
                          <a:cs typeface="Arial" panose="020B0604020202020204" pitchFamily="34" charset="0"/>
                        </a:rPr>
                        <a:t>لا - الأساس ليس رسائل مفسرة بل رسائل الله المنطوقة والمكتوبة من الله إلى الرسل والأنبياء</a:t>
                      </a:r>
                      <a:endParaRPr lang="en-US" altLang="zh-CN" sz="1800" b="1" i="0" dirty="0">
                        <a:latin typeface="Arial" panose="020B0604020202020204" pitchFamily="34" charset="0"/>
                        <a:ea typeface="SimSun" charset="0"/>
                        <a:cs typeface="Arial" panose="020B0604020202020204" pitchFamily="34" charset="0"/>
                      </a:endParaRPr>
                    </a:p>
                  </a:txBody>
                  <a:tcPr marT="45714" marB="4571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indent="0" algn="ctr" defTabSz="914165" rtl="1" eaLnBrk="1" fontAlgn="auto" latinLnBrk="0" hangingPunct="1">
                        <a:lnSpc>
                          <a:spcPct val="100000"/>
                        </a:lnSpc>
                        <a:spcBef>
                          <a:spcPts val="0"/>
                        </a:spcBef>
                        <a:spcAft>
                          <a:spcPts val="0"/>
                        </a:spcAft>
                        <a:buClrTx/>
                        <a:buSzTx/>
                        <a:buFontTx/>
                        <a:buNone/>
                        <a:tabLst/>
                        <a:defRPr/>
                      </a:pPr>
                      <a:r>
                        <a:rPr lang="ar-JO" altLang="zh-CN" sz="1800" b="1" i="0" dirty="0">
                          <a:latin typeface="Arial" panose="020B0604020202020204" pitchFamily="34" charset="0"/>
                          <a:ea typeface="SimSun" charset="0"/>
                          <a:cs typeface="Arial" panose="020B0604020202020204" pitchFamily="34" charset="0"/>
                        </a:rPr>
                        <a:t>تأسيسية مع الحركة الرسولية (أفسس 2: 20) ، مما يعني أنه ليس من الضروري أن تستمر عبر تاريخ الكنيسة كأساس نهائي (على سبيل المثال ، لا يوجد رسل اليوم)</a:t>
                      </a:r>
                      <a:endParaRPr lang="en-US" altLang="zh-CN" sz="1800" b="1" i="0" dirty="0">
                        <a:latin typeface="Arial" panose="020B0604020202020204" pitchFamily="34" charset="0"/>
                        <a:ea typeface="SimSun" charset="0"/>
                        <a:cs typeface="Arial" panose="020B0604020202020204" pitchFamily="34" charset="0"/>
                      </a:endParaRPr>
                    </a:p>
                  </a:txBody>
                  <a:tcPr marT="45714" marB="45714"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lang="ar-JO" altLang="zh-CN" sz="2000" b="1" i="0" kern="1200" dirty="0">
                          <a:solidFill>
                            <a:schemeClr val="tx1"/>
                          </a:solidFill>
                          <a:latin typeface="Arial" panose="020B0604020202020204" pitchFamily="34" charset="0"/>
                          <a:ea typeface="SimSun" charset="0"/>
                          <a:cs typeface="Arial" panose="020B0604020202020204" pitchFamily="34" charset="0"/>
                        </a:rPr>
                        <a:t>قاعدة أساسية للكنيسة</a:t>
                      </a:r>
                      <a:endParaRPr lang="en-US" altLang="zh-CN" sz="2000" b="1" i="0" kern="1200" dirty="0">
                        <a:solidFill>
                          <a:schemeClr val="tx1"/>
                        </a:solidFill>
                        <a:latin typeface="Arial" panose="020B0604020202020204" pitchFamily="34" charset="0"/>
                        <a:ea typeface="SimSun" charset="0"/>
                        <a:cs typeface="Arial" panose="020B0604020202020204" pitchFamily="34" charset="0"/>
                      </a:endParaRPr>
                    </a:p>
                  </a:txBody>
                  <a:tcPr marT="45714" marB="45714"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5000"/>
                        <a:lumOff val="75000"/>
                      </a:schemeClr>
                    </a:solidFill>
                  </a:tcPr>
                </a:tc>
                <a:extLst>
                  <a:ext uri="{0D108BD9-81ED-4DB2-BD59-A6C34878D82A}">
                    <a16:rowId xmlns:a16="http://schemas.microsoft.com/office/drawing/2014/main" val="10004"/>
                  </a:ext>
                </a:extLst>
              </a:tr>
              <a:tr h="914344">
                <a:tc>
                  <a:txBody>
                    <a:bodyPr/>
                    <a:lstStyle/>
                    <a:p>
                      <a:pPr marL="0" marR="0" indent="0" algn="ctr" defTabSz="914165" rtl="1" eaLnBrk="1" fontAlgn="auto" latinLnBrk="0" hangingPunct="1">
                        <a:lnSpc>
                          <a:spcPct val="100000"/>
                        </a:lnSpc>
                        <a:spcBef>
                          <a:spcPts val="0"/>
                        </a:spcBef>
                        <a:spcAft>
                          <a:spcPts val="0"/>
                        </a:spcAft>
                        <a:buClrTx/>
                        <a:buSzTx/>
                        <a:buFontTx/>
                        <a:buNone/>
                        <a:tabLst/>
                        <a:defRPr/>
                      </a:pPr>
                      <a:r>
                        <a:rPr lang="ar-JO" altLang="zh-CN" sz="1800" b="1" i="0" dirty="0">
                          <a:latin typeface="Arial" panose="020B0604020202020204" pitchFamily="34" charset="0"/>
                          <a:ea typeface="SimSun" charset="0"/>
                          <a:cs typeface="Arial" panose="020B0604020202020204" pitchFamily="34" charset="0"/>
                        </a:rPr>
                        <a:t>لا يوجد تلميح في العهد الجديد يفيد بأن هذه الموهبة قد توقفت أو ستتوقف لاحقا في عصر كنيسة ما</a:t>
                      </a:r>
                      <a:endParaRPr lang="en-US" altLang="zh-CN" sz="1800" b="1" i="0" dirty="0">
                        <a:latin typeface="Arial" panose="020B0604020202020204" pitchFamily="34" charset="0"/>
                        <a:ea typeface="SimSun" charset="0"/>
                        <a:cs typeface="Arial" panose="020B0604020202020204" pitchFamily="34" charset="0"/>
                      </a:endParaRPr>
                    </a:p>
                  </a:txBody>
                  <a:tcPr marT="45714" marB="45714"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indent="0" algn="ctr" defTabSz="914165" rtl="1" eaLnBrk="1" fontAlgn="auto" latinLnBrk="0" hangingPunct="1">
                        <a:lnSpc>
                          <a:spcPct val="100000"/>
                        </a:lnSpc>
                        <a:spcBef>
                          <a:spcPts val="0"/>
                        </a:spcBef>
                        <a:spcAft>
                          <a:spcPts val="0"/>
                        </a:spcAft>
                        <a:buClrTx/>
                        <a:buSzTx/>
                        <a:buFontTx/>
                        <a:buNone/>
                        <a:tabLst/>
                        <a:defRPr/>
                      </a:pPr>
                      <a:r>
                        <a:rPr lang="ar-JO" altLang="zh-CN" sz="1800" b="1" i="0" dirty="0">
                          <a:latin typeface="Arial" panose="020B0604020202020204" pitchFamily="34" charset="0"/>
                          <a:ea typeface="SimSun" charset="0"/>
                          <a:cs typeface="Arial" panose="020B0604020202020204" pitchFamily="34" charset="0"/>
                        </a:rPr>
                        <a:t>يمكن ايقاف الموهبة من قبل شخص آخر غير المتكلم: الصوت المبني للمجهول (1 </a:t>
                      </a:r>
                      <a:r>
                        <a:rPr lang="ar-JO" altLang="zh-CN" sz="1800" b="1" i="0" dirty="0" err="1">
                          <a:latin typeface="Arial" panose="020B0604020202020204" pitchFamily="34" charset="0"/>
                          <a:ea typeface="SimSun" charset="0"/>
                          <a:cs typeface="Arial" panose="020B0604020202020204" pitchFamily="34" charset="0"/>
                        </a:rPr>
                        <a:t>كورنثوس</a:t>
                      </a:r>
                      <a:r>
                        <a:rPr lang="ar-JO" altLang="zh-CN" sz="1800" b="1" i="0" dirty="0">
                          <a:latin typeface="Arial" panose="020B0604020202020204" pitchFamily="34" charset="0"/>
                          <a:ea typeface="SimSun" charset="0"/>
                          <a:cs typeface="Arial" panose="020B0604020202020204" pitchFamily="34" charset="0"/>
                        </a:rPr>
                        <a:t> 13 : 8 أ ؛ راجع ملاحظات المواهب الروحية ، 29)</a:t>
                      </a:r>
                      <a:endParaRPr lang="en-US" altLang="zh-CN" sz="1800" b="1" i="0" dirty="0">
                        <a:latin typeface="Arial" panose="020B0604020202020204" pitchFamily="34" charset="0"/>
                        <a:ea typeface="SimSun" charset="0"/>
                        <a:cs typeface="Arial" panose="020B0604020202020204" pitchFamily="34" charset="0"/>
                      </a:endParaRPr>
                    </a:p>
                  </a:txBody>
                  <a:tcPr marT="45714" marB="45714" horzOverflow="overflow">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defRPr/>
                      </a:pPr>
                      <a:r>
                        <a:rPr lang="ar-JO" altLang="zh-CN" sz="2000" b="1" i="0" kern="1200" dirty="0">
                          <a:solidFill>
                            <a:schemeClr val="tx1"/>
                          </a:solidFill>
                          <a:latin typeface="Arial" panose="020B0604020202020204" pitchFamily="34" charset="0"/>
                          <a:ea typeface="SimSun" charset="0"/>
                          <a:cs typeface="Arial" panose="020B0604020202020204" pitchFamily="34" charset="0"/>
                        </a:rPr>
                        <a:t>التوقف</a:t>
                      </a:r>
                      <a:endParaRPr lang="en-US" altLang="zh-CN" sz="2000" b="1" i="0" kern="1200" dirty="0">
                        <a:solidFill>
                          <a:schemeClr val="tx1"/>
                        </a:solidFill>
                        <a:latin typeface="Arial" panose="020B0604020202020204" pitchFamily="34" charset="0"/>
                        <a:ea typeface="SimSun" charset="0"/>
                        <a:cs typeface="Arial" panose="020B0604020202020204" pitchFamily="34" charset="0"/>
                      </a:endParaRPr>
                    </a:p>
                  </a:txBody>
                  <a:tcPr marT="45714" marB="45714"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5000"/>
                        <a:lumOff val="75000"/>
                      </a:schemeClr>
                    </a:solidFill>
                  </a:tcPr>
                </a:tc>
                <a:extLst>
                  <a:ext uri="{0D108BD9-81ED-4DB2-BD59-A6C34878D82A}">
                    <a16:rowId xmlns:a16="http://schemas.microsoft.com/office/drawing/2014/main" val="10005"/>
                  </a:ext>
                </a:extLst>
              </a:tr>
            </a:tbl>
          </a:graphicData>
        </a:graphic>
      </p:graphicFrame>
      <p:sp>
        <p:nvSpPr>
          <p:cNvPr id="197663" name="Text Box 2"/>
          <p:cNvSpPr txBox="1">
            <a:spLocks noChangeArrowheads="1"/>
          </p:cNvSpPr>
          <p:nvPr/>
        </p:nvSpPr>
        <p:spPr bwMode="auto">
          <a:xfrm>
            <a:off x="8418140" y="4763"/>
            <a:ext cx="705594" cy="400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416" tIns="45709" rIns="91416" bIns="45709">
            <a:spAutoFit/>
          </a:bodyPr>
          <a:lstStyle>
            <a:lvl1pPr eaLnBrk="0" hangingPunct="0">
              <a:defRPr sz="3200">
                <a:solidFill>
                  <a:schemeClr val="bg1"/>
                </a:solidFill>
                <a:latin typeface="Arial" charset="0"/>
                <a:ea typeface="ＭＳ Ｐゴシック" charset="0"/>
                <a:cs typeface="ＭＳ Ｐゴシック" charset="0"/>
              </a:defRPr>
            </a:lvl1pPr>
            <a:lvl2pPr marL="742950" indent="-285750" eaLnBrk="0" hangingPunct="0">
              <a:defRPr sz="3200">
                <a:solidFill>
                  <a:schemeClr val="bg1"/>
                </a:solidFill>
                <a:latin typeface="Arial" charset="0"/>
                <a:ea typeface="ＭＳ Ｐゴシック" charset="0"/>
              </a:defRPr>
            </a:lvl2pPr>
            <a:lvl3pPr marL="1143000" indent="-228600" eaLnBrk="0" hangingPunct="0">
              <a:defRPr sz="3200">
                <a:solidFill>
                  <a:schemeClr val="bg1"/>
                </a:solidFill>
                <a:latin typeface="Arial" charset="0"/>
                <a:ea typeface="ＭＳ Ｐゴシック" charset="0"/>
              </a:defRPr>
            </a:lvl3pPr>
            <a:lvl4pPr marL="1600200" indent="-228600" eaLnBrk="0" hangingPunct="0">
              <a:defRPr sz="3200">
                <a:solidFill>
                  <a:schemeClr val="bg1"/>
                </a:solidFill>
                <a:latin typeface="Arial" charset="0"/>
                <a:ea typeface="ＭＳ Ｐゴシック" charset="0"/>
              </a:defRPr>
            </a:lvl4pPr>
            <a:lvl5pPr marL="2057400" indent="-228600" eaLnBrk="0" hangingPunct="0">
              <a:defRPr sz="3200">
                <a:solidFill>
                  <a:schemeClr val="bg1"/>
                </a:solidFill>
                <a:latin typeface="Arial" charset="0"/>
                <a:ea typeface="ＭＳ Ｐゴシック" charset="0"/>
              </a:defRPr>
            </a:lvl5pPr>
            <a:lvl6pPr marL="2514600" indent="-228600" eaLnBrk="0" fontAlgn="base" hangingPunct="0">
              <a:spcBef>
                <a:spcPct val="0"/>
              </a:spcBef>
              <a:spcAft>
                <a:spcPct val="0"/>
              </a:spcAft>
              <a:defRPr sz="3200">
                <a:solidFill>
                  <a:schemeClr val="bg1"/>
                </a:solidFill>
                <a:latin typeface="Arial" charset="0"/>
                <a:ea typeface="ＭＳ Ｐゴシック" charset="0"/>
              </a:defRPr>
            </a:lvl6pPr>
            <a:lvl7pPr marL="2971800" indent="-228600" eaLnBrk="0" fontAlgn="base" hangingPunct="0">
              <a:spcBef>
                <a:spcPct val="0"/>
              </a:spcBef>
              <a:spcAft>
                <a:spcPct val="0"/>
              </a:spcAft>
              <a:defRPr sz="3200">
                <a:solidFill>
                  <a:schemeClr val="bg1"/>
                </a:solidFill>
                <a:latin typeface="Arial" charset="0"/>
                <a:ea typeface="ＭＳ Ｐゴシック" charset="0"/>
              </a:defRPr>
            </a:lvl7pPr>
            <a:lvl8pPr marL="3429000" indent="-228600" eaLnBrk="0" fontAlgn="base" hangingPunct="0">
              <a:spcBef>
                <a:spcPct val="0"/>
              </a:spcBef>
              <a:spcAft>
                <a:spcPct val="0"/>
              </a:spcAft>
              <a:defRPr sz="3200">
                <a:solidFill>
                  <a:schemeClr val="bg1"/>
                </a:solidFill>
                <a:latin typeface="Arial" charset="0"/>
                <a:ea typeface="ＭＳ Ｐゴシック" charset="0"/>
              </a:defRPr>
            </a:lvl8pPr>
            <a:lvl9pPr marL="3886200" indent="-228600" eaLnBrk="0" fontAlgn="base" hangingPunct="0">
              <a:spcBef>
                <a:spcPct val="0"/>
              </a:spcBef>
              <a:spcAft>
                <a:spcPct val="0"/>
              </a:spcAft>
              <a:defRPr sz="3200">
                <a:solidFill>
                  <a:schemeClr val="bg1"/>
                </a:solidFill>
                <a:latin typeface="Arial" charset="0"/>
                <a:ea typeface="ＭＳ Ｐゴシック"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JO" sz="20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charset="0"/>
                <a:cs typeface="Times New Roman" panose="02020603050405020304" pitchFamily="18" charset="0"/>
              </a:rPr>
              <a:t>161ه</a:t>
            </a:r>
            <a:endParaRPr kumimoji="0" lang="en-US" sz="2000" b="1" i="0" u="none" strike="noStrike" kern="1200" cap="none" spc="0" normalizeH="0" baseline="0" noProof="0" dirty="0">
              <a:ln>
                <a:noFill/>
              </a:ln>
              <a:solidFill>
                <a:srgbClr val="FFFFFF"/>
              </a:solidFill>
              <a:effectLst/>
              <a:uLnTx/>
              <a:uFillTx/>
              <a:latin typeface="Times New Roman" panose="02020603050405020304" pitchFamily="18" charset="0"/>
              <a:ea typeface="ＭＳ Ｐゴシック" charset="0"/>
              <a:cs typeface="Times New Roman" panose="02020603050405020304"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p:nvPr>
        </p:nvSpPr>
        <p:spPr>
          <a:xfrm>
            <a:off x="80963" y="609600"/>
            <a:ext cx="8969375" cy="1066800"/>
          </a:xfrm>
          <a:solidFill>
            <a:srgbClr val="000409"/>
          </a:solidFill>
          <a:effectLst>
            <a:outerShdw blurRad="38100" dist="38099" dir="2700000" algn="ctr" rotWithShape="0">
              <a:srgbClr val="000000">
                <a:alpha val="99962"/>
              </a:srgbClr>
            </a:outerShdw>
          </a:effectLst>
        </p:spPr>
        <p:txBody>
          <a:bodyPr/>
          <a:lstStyle/>
          <a:p>
            <a:pPr eaLnBrk="1" hangingPunct="1">
              <a:defRPr/>
            </a:pPr>
            <a:r>
              <a:rPr lang="ar-JO" dirty="0">
                <a:latin typeface="Arial" panose="020B0604020202020204" pitchFamily="34" charset="0"/>
                <a:ea typeface="Osaka" charset="0"/>
                <a:cs typeface="Arial" panose="020B0604020202020204" pitchFamily="34" charset="0"/>
              </a:rPr>
              <a:t>تمييز الأرواح</a:t>
            </a:r>
            <a:endParaRPr lang="en-US" dirty="0">
              <a:latin typeface="Arial" panose="020B0604020202020204" pitchFamily="34" charset="0"/>
              <a:ea typeface="Osaka" charset="0"/>
              <a:cs typeface="Arial" panose="020B0604020202020204" pitchFamily="34" charset="0"/>
            </a:endParaRPr>
          </a:p>
        </p:txBody>
      </p:sp>
      <p:sp>
        <p:nvSpPr>
          <p:cNvPr id="20483" name="Text Box 3"/>
          <p:cNvSpPr txBox="1">
            <a:spLocks noChangeArrowheads="1"/>
          </p:cNvSpPr>
          <p:nvPr/>
        </p:nvSpPr>
        <p:spPr bwMode="auto">
          <a:xfrm>
            <a:off x="0" y="5732463"/>
            <a:ext cx="9144000" cy="457200"/>
          </a:xfrm>
          <a:prstGeom prst="rect">
            <a:avLst/>
          </a:prstGeom>
          <a:noFill/>
          <a:ln w="9525">
            <a:noFill/>
            <a:miter lim="800000"/>
            <a:headEnd/>
            <a:tailEnd/>
          </a:ln>
          <a:effectLst>
            <a:outerShdw blurRad="38100" dist="38099" dir="2700000" algn="ctr" rotWithShape="0">
              <a:srgbClr val="000000">
                <a:alpha val="99962"/>
              </a:srgbClr>
            </a:outerShdw>
          </a:effec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buFont typeface="Times" charset="0"/>
              <a:buNone/>
              <a:defRPr/>
            </a:pPr>
            <a:r>
              <a:rPr lang="ar-JO" sz="2000" b="1" dirty="0">
                <a:latin typeface="Arial" panose="020B0604020202020204" pitchFamily="34" charset="0"/>
                <a:ea typeface="Osaka" charset="0"/>
                <a:cs typeface="Arial" panose="020B0604020202020204" pitchFamily="34" charset="0"/>
              </a:rPr>
              <a:t>بيل ماكراي، ديناميكيات المواهب الروحية، 73</a:t>
            </a:r>
            <a:endParaRPr lang="en-US" sz="2000" b="1" dirty="0">
              <a:latin typeface="Arial" panose="020B0604020202020204" pitchFamily="34" charset="0"/>
              <a:ea typeface="Osaka" charset="0"/>
              <a:cs typeface="Arial" panose="020B0604020202020204" pitchFamily="34" charset="0"/>
            </a:endParaRPr>
          </a:p>
        </p:txBody>
      </p:sp>
      <p:sp>
        <p:nvSpPr>
          <p:cNvPr id="20484" name="Rectangle 4"/>
          <p:cNvSpPr>
            <a:spLocks noChangeArrowheads="1"/>
          </p:cNvSpPr>
          <p:nvPr/>
        </p:nvSpPr>
        <p:spPr bwMode="auto">
          <a:xfrm>
            <a:off x="0" y="2209800"/>
            <a:ext cx="9144000" cy="3276600"/>
          </a:xfrm>
          <a:prstGeom prst="rect">
            <a:avLst/>
          </a:prstGeom>
          <a:noFill/>
          <a:ln w="9525">
            <a:noFill/>
            <a:miter lim="800000"/>
            <a:headEnd/>
            <a:tailEnd/>
          </a:ln>
          <a:effectLst>
            <a:outerShdw blurRad="38100" dist="38099" dir="2700000" algn="ctr" rotWithShape="0">
              <a:srgbClr val="000000">
                <a:alpha val="99962"/>
              </a:srgbClr>
            </a:outerShdw>
          </a:effectLst>
        </p:spPr>
        <p:txBody>
          <a:bodyPr/>
          <a:lstStyle/>
          <a:p>
            <a:pPr algn="ctr" eaLnBrk="1" hangingPunct="1">
              <a:spcBef>
                <a:spcPct val="20000"/>
              </a:spcBef>
              <a:buFont typeface="Times" charset="0"/>
              <a:buNone/>
              <a:defRPr/>
            </a:pPr>
            <a:r>
              <a:rPr lang="ar-JO" altLang="ja-JP" sz="3200" b="1" dirty="0">
                <a:latin typeface="Arial" panose="020B0604020202020204" pitchFamily="34" charset="0"/>
                <a:ea typeface="Osaka" charset="0"/>
                <a:cs typeface="Arial" panose="020B0604020202020204" pitchFamily="34" charset="0"/>
              </a:rPr>
              <a:t>القدرة الروحية على تحديد ما إذا كان المعلم أو النبي أو الواعظ يتحدث بدافع من الروح القدس، أو روحه الخاصة، أو الأرواح الشريرة</a:t>
            </a:r>
            <a:endParaRPr lang="en-US" sz="3200" b="1" dirty="0">
              <a:latin typeface="Arial" panose="020B0604020202020204" pitchFamily="34" charset="0"/>
              <a:ea typeface="Osaka" charset="0"/>
              <a:cs typeface="Arial" panose="020B0604020202020204" pitchFamily="34" charset="0"/>
            </a:endParaRPr>
          </a:p>
        </p:txBody>
      </p:sp>
      <p:sp>
        <p:nvSpPr>
          <p:cNvPr id="346116" name="Text Box 61"/>
          <p:cNvSpPr txBox="1">
            <a:spLocks noChangeArrowheads="1"/>
          </p:cNvSpPr>
          <p:nvPr/>
        </p:nvSpPr>
        <p:spPr bwMode="auto">
          <a:xfrm>
            <a:off x="8465792" y="76200"/>
            <a:ext cx="53091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ar-JO" b="1" dirty="0">
                <a:latin typeface="Arial" panose="020B0604020202020204" pitchFamily="34" charset="0"/>
                <a:cs typeface="Arial" panose="020B0604020202020204" pitchFamily="34" charset="0"/>
              </a:rPr>
              <a:t>28</a:t>
            </a:r>
            <a:endParaRPr lang="en-US" b="1" dirty="0">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2555875" y="1341438"/>
            <a:ext cx="4824413" cy="1476375"/>
          </a:xfrm>
        </p:spPr>
        <p:txBody>
          <a:bodyPr/>
          <a:lstStyle/>
          <a:p>
            <a:pPr eaLnBrk="1" hangingPunct="1">
              <a:defRPr/>
            </a:pPr>
            <a:r>
              <a:rPr lang="ar-JO" sz="4800" b="1" dirty="0">
                <a:latin typeface="Arial" panose="020B0604020202020204" pitchFamily="34" charset="0"/>
                <a:cs typeface="Arial" panose="020B0604020202020204" pitchFamily="34" charset="0"/>
              </a:rPr>
              <a:t>ترتيب المواهب    بحسب الأهمية</a:t>
            </a:r>
            <a:endParaRPr lang="en-US" sz="6600" b="1" dirty="0">
              <a:latin typeface="Arial" panose="020B0604020202020204" pitchFamily="34" charset="0"/>
              <a:cs typeface="Arial" panose="020B0604020202020204" pitchFamily="34" charset="0"/>
            </a:endParaRPr>
          </a:p>
        </p:txBody>
      </p:sp>
      <p:sp>
        <p:nvSpPr>
          <p:cNvPr id="81924" name="Rectangle 4"/>
          <p:cNvSpPr>
            <a:spLocks noChangeArrowheads="1"/>
          </p:cNvSpPr>
          <p:nvPr/>
        </p:nvSpPr>
        <p:spPr bwMode="auto">
          <a:xfrm>
            <a:off x="1822450" y="3087688"/>
            <a:ext cx="3541713" cy="3581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20000"/>
              </a:spcBef>
              <a:buFont typeface="Wingdings" charset="0"/>
              <a:buNone/>
              <a:defRPr/>
            </a:pPr>
            <a:r>
              <a:rPr lang="ar-JO" sz="3600" b="1" dirty="0">
                <a:solidFill>
                  <a:srgbClr val="000000"/>
                </a:solidFill>
                <a:latin typeface="Arial" panose="020B0604020202020204" pitchFamily="34" charset="0"/>
                <a:cs typeface="Arial" panose="020B0604020202020204" pitchFamily="34" charset="0"/>
              </a:rPr>
              <a:t>1 كو 12: 8</a:t>
            </a:r>
            <a:endParaRPr lang="en-US" sz="3600" b="1" dirty="0">
              <a:solidFill>
                <a:srgbClr val="000000"/>
              </a:solidFill>
              <a:latin typeface="Arial" panose="020B0604020202020204" pitchFamily="34" charset="0"/>
              <a:cs typeface="Arial" panose="020B0604020202020204" pitchFamily="34" charset="0"/>
            </a:endParaRPr>
          </a:p>
          <a:p>
            <a:pPr algn="ctr" eaLnBrk="1" hangingPunct="1">
              <a:spcBef>
                <a:spcPct val="20000"/>
              </a:spcBef>
              <a:buFont typeface="Wingdings" charset="0"/>
              <a:buNone/>
              <a:defRPr/>
            </a:pPr>
            <a:r>
              <a:rPr lang="ar-JO" sz="3600" b="1" dirty="0">
                <a:solidFill>
                  <a:srgbClr val="000000"/>
                </a:solidFill>
                <a:latin typeface="Arial" panose="020B0604020202020204" pitchFamily="34" charset="0"/>
                <a:cs typeface="Arial" panose="020B0604020202020204" pitchFamily="34" charset="0"/>
              </a:rPr>
              <a:t>كلام                 حكمة</a:t>
            </a:r>
            <a:endParaRPr lang="en-US" sz="3200" b="1" dirty="0">
              <a:solidFill>
                <a:srgbClr val="000000"/>
              </a:solidFill>
              <a:latin typeface="Arial" panose="020B0604020202020204" pitchFamily="34" charset="0"/>
              <a:cs typeface="Arial" panose="020B0604020202020204" pitchFamily="34" charset="0"/>
            </a:endParaRPr>
          </a:p>
          <a:p>
            <a:pPr algn="ctr" eaLnBrk="1" hangingPunct="1">
              <a:spcBef>
                <a:spcPct val="20000"/>
              </a:spcBef>
              <a:buFont typeface="Wingdings" charset="0"/>
              <a:buNone/>
              <a:defRPr/>
            </a:pPr>
            <a:endParaRPr lang="en-US" sz="1600" b="1" dirty="0">
              <a:solidFill>
                <a:srgbClr val="000000"/>
              </a:solidFill>
              <a:latin typeface="Arial" panose="020B0604020202020204" pitchFamily="34" charset="0"/>
              <a:cs typeface="Arial" panose="020B0604020202020204" pitchFamily="34" charset="0"/>
            </a:endParaRPr>
          </a:p>
          <a:p>
            <a:pPr algn="ctr" eaLnBrk="1" hangingPunct="1">
              <a:spcBef>
                <a:spcPct val="20000"/>
              </a:spcBef>
              <a:buFont typeface="Wingdings" charset="0"/>
              <a:buNone/>
              <a:defRPr/>
            </a:pPr>
            <a:r>
              <a:rPr lang="ar-JO" sz="3600" b="1" dirty="0">
                <a:solidFill>
                  <a:srgbClr val="000000"/>
                </a:solidFill>
                <a:latin typeface="Arial" panose="020B0604020202020204" pitchFamily="34" charset="0"/>
                <a:cs typeface="Arial" panose="020B0604020202020204" pitchFamily="34" charset="0"/>
              </a:rPr>
              <a:t>كلام                  علم</a:t>
            </a:r>
            <a:endParaRPr lang="en-US" sz="3600" b="1" dirty="0">
              <a:solidFill>
                <a:srgbClr val="000000"/>
              </a:solidFill>
              <a:latin typeface="Arial" panose="020B0604020202020204" pitchFamily="34" charset="0"/>
              <a:cs typeface="Arial" panose="020B0604020202020204" pitchFamily="34" charset="0"/>
            </a:endParaRPr>
          </a:p>
        </p:txBody>
      </p:sp>
      <p:sp>
        <p:nvSpPr>
          <p:cNvPr id="81926" name="Rectangle 6"/>
          <p:cNvSpPr>
            <a:spLocks noChangeArrowheads="1"/>
          </p:cNvSpPr>
          <p:nvPr/>
        </p:nvSpPr>
        <p:spPr bwMode="auto">
          <a:xfrm>
            <a:off x="5029200" y="3276600"/>
            <a:ext cx="3541713" cy="2889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20000"/>
              </a:spcBef>
              <a:buFont typeface="Wingdings" charset="0"/>
              <a:buNone/>
              <a:defRPr/>
            </a:pPr>
            <a:r>
              <a:rPr lang="ar-JO" sz="3600" b="1" dirty="0">
                <a:solidFill>
                  <a:srgbClr val="000000"/>
                </a:solidFill>
                <a:latin typeface="Arial" panose="020B0604020202020204" pitchFamily="34" charset="0"/>
                <a:cs typeface="Arial" panose="020B0604020202020204" pitchFamily="34" charset="0"/>
              </a:rPr>
              <a:t>1 كو 12: 28</a:t>
            </a:r>
            <a:endParaRPr lang="en-US" sz="3600" b="1" dirty="0">
              <a:solidFill>
                <a:srgbClr val="000000"/>
              </a:solidFill>
              <a:latin typeface="Arial" panose="020B0604020202020204" pitchFamily="34" charset="0"/>
              <a:cs typeface="Arial" panose="020B0604020202020204" pitchFamily="34" charset="0"/>
            </a:endParaRPr>
          </a:p>
          <a:p>
            <a:pPr algn="ctr" eaLnBrk="1" hangingPunct="1">
              <a:spcBef>
                <a:spcPct val="20000"/>
              </a:spcBef>
              <a:buFont typeface="Wingdings" charset="0"/>
              <a:buNone/>
              <a:defRPr/>
            </a:pPr>
            <a:r>
              <a:rPr lang="ar-JO" sz="3600" b="1" dirty="0">
                <a:solidFill>
                  <a:srgbClr val="000000"/>
                </a:solidFill>
                <a:latin typeface="Arial" panose="020B0604020202020204" pitchFamily="34" charset="0"/>
                <a:cs typeface="Arial" panose="020B0604020202020204" pitchFamily="34" charset="0"/>
              </a:rPr>
              <a:t>رسل</a:t>
            </a:r>
            <a:endParaRPr lang="en-US" sz="3600" b="1" dirty="0">
              <a:solidFill>
                <a:srgbClr val="000000"/>
              </a:solidFill>
              <a:latin typeface="Arial" panose="020B0604020202020204" pitchFamily="34" charset="0"/>
              <a:cs typeface="Arial" panose="020B0604020202020204" pitchFamily="34" charset="0"/>
            </a:endParaRPr>
          </a:p>
          <a:p>
            <a:pPr algn="ctr" eaLnBrk="1" hangingPunct="1">
              <a:spcBef>
                <a:spcPct val="20000"/>
              </a:spcBef>
              <a:buFont typeface="Wingdings" charset="0"/>
              <a:buNone/>
              <a:defRPr/>
            </a:pPr>
            <a:r>
              <a:rPr lang="ar-JO" sz="3600" b="1" dirty="0">
                <a:solidFill>
                  <a:srgbClr val="000000"/>
                </a:solidFill>
                <a:latin typeface="Arial" panose="020B0604020202020204" pitchFamily="34" charset="0"/>
                <a:cs typeface="Arial" panose="020B0604020202020204" pitchFamily="34" charset="0"/>
              </a:rPr>
              <a:t>أنبياء؟</a:t>
            </a:r>
            <a:endParaRPr lang="en-US" sz="3600" b="1" dirty="0">
              <a:solidFill>
                <a:srgbClr val="000000"/>
              </a:solidFill>
              <a:latin typeface="Arial" panose="020B0604020202020204" pitchFamily="34" charset="0"/>
              <a:cs typeface="Arial" panose="020B0604020202020204" pitchFamily="34" charset="0"/>
            </a:endParaRPr>
          </a:p>
          <a:p>
            <a:pPr algn="ctr" eaLnBrk="1" hangingPunct="1">
              <a:spcBef>
                <a:spcPct val="20000"/>
              </a:spcBef>
              <a:buFont typeface="Wingdings" charset="0"/>
              <a:buNone/>
              <a:defRPr/>
            </a:pPr>
            <a:r>
              <a:rPr lang="ar-JO" sz="3600" b="1" dirty="0">
                <a:solidFill>
                  <a:srgbClr val="000000"/>
                </a:solidFill>
                <a:latin typeface="Arial" panose="020B0604020202020204" pitchFamily="34" charset="0"/>
                <a:cs typeface="Arial" panose="020B0604020202020204" pitchFamily="34" charset="0"/>
              </a:rPr>
              <a:t>معلمين؟</a:t>
            </a:r>
            <a:endParaRPr lang="en-US" sz="3600" b="1" dirty="0">
              <a:solidFill>
                <a:srgbClr val="000000"/>
              </a:solidFill>
              <a:latin typeface="Arial" panose="020B0604020202020204" pitchFamily="34" charset="0"/>
              <a:cs typeface="Arial" panose="020B0604020202020204" pitchFamily="34" charset="0"/>
            </a:endParaRPr>
          </a:p>
        </p:txBody>
      </p:sp>
      <p:sp>
        <p:nvSpPr>
          <p:cNvPr id="302084" name="Text Box 7"/>
          <p:cNvSpPr txBox="1">
            <a:spLocks noChangeArrowheads="1"/>
          </p:cNvSpPr>
          <p:nvPr/>
        </p:nvSpPr>
        <p:spPr bwMode="auto">
          <a:xfrm>
            <a:off x="8543925" y="76200"/>
            <a:ext cx="527050" cy="8302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solidFill>
                  <a:srgbClr val="000000"/>
                </a:solidFill>
                <a:latin typeface="Arial" panose="020B0604020202020204" pitchFamily="34" charset="0"/>
                <a:cs typeface="Arial" panose="020B0604020202020204" pitchFamily="34" charset="0"/>
              </a:rPr>
              <a:t>21</a:t>
            </a:r>
            <a:endParaRPr lang="en-US" b="1" dirty="0">
              <a:solidFill>
                <a:srgbClr val="000000"/>
              </a:solidFill>
              <a:latin typeface="Arial" panose="020B0604020202020204" pitchFamily="34" charset="0"/>
              <a:cs typeface="Arial" panose="020B0604020202020204" pitchFamily="34" charset="0"/>
            </a:endParaRPr>
          </a:p>
          <a:p>
            <a:r>
              <a:rPr lang="ar-JO" b="1" dirty="0">
                <a:solidFill>
                  <a:srgbClr val="000000"/>
                </a:solidFill>
                <a:latin typeface="Arial" panose="020B0604020202020204" pitchFamily="34" charset="0"/>
                <a:cs typeface="Arial" panose="020B0604020202020204" pitchFamily="34" charset="0"/>
              </a:rPr>
              <a:t>22</a:t>
            </a:r>
            <a:endParaRPr lang="en-US" b="1" dirty="0">
              <a:solidFill>
                <a:srgbClr val="000000"/>
              </a:solidFill>
              <a:latin typeface="Arial" panose="020B0604020202020204" pitchFamily="34" charset="0"/>
              <a:cs typeface="Arial" panose="020B0604020202020204" pitchFamily="34" charset="0"/>
            </a:endParaRPr>
          </a:p>
        </p:txBody>
      </p:sp>
      <p:sp>
        <p:nvSpPr>
          <p:cNvPr id="81928" name="Line 8"/>
          <p:cNvSpPr>
            <a:spLocks noChangeShapeType="1"/>
          </p:cNvSpPr>
          <p:nvPr/>
        </p:nvSpPr>
        <p:spPr bwMode="auto">
          <a:xfrm>
            <a:off x="4724400" y="4303713"/>
            <a:ext cx="838200" cy="0"/>
          </a:xfrm>
          <a:prstGeom prst="line">
            <a:avLst/>
          </a:prstGeom>
          <a:noFill/>
          <a:ln w="762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latin typeface="Arial" panose="020B0604020202020204" pitchFamily="34" charset="0"/>
              <a:cs typeface="Arial" panose="020B0604020202020204" pitchFamily="34" charset="0"/>
            </a:endParaRPr>
          </a:p>
        </p:txBody>
      </p:sp>
      <p:sp>
        <p:nvSpPr>
          <p:cNvPr id="81929" name="Line 9"/>
          <p:cNvSpPr>
            <a:spLocks noChangeShapeType="1"/>
          </p:cNvSpPr>
          <p:nvPr/>
        </p:nvSpPr>
        <p:spPr bwMode="auto">
          <a:xfrm rot="1637851">
            <a:off x="4678363" y="4484688"/>
            <a:ext cx="838200" cy="0"/>
          </a:xfrm>
          <a:prstGeom prst="line">
            <a:avLst/>
          </a:prstGeom>
          <a:noFill/>
          <a:ln w="762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latin typeface="Arial" panose="020B0604020202020204" pitchFamily="34" charset="0"/>
              <a:cs typeface="Arial" panose="020B0604020202020204" pitchFamily="34" charset="0"/>
            </a:endParaRPr>
          </a:p>
        </p:txBody>
      </p:sp>
      <p:sp>
        <p:nvSpPr>
          <p:cNvPr id="81930" name="Line 10"/>
          <p:cNvSpPr>
            <a:spLocks noChangeShapeType="1"/>
          </p:cNvSpPr>
          <p:nvPr/>
        </p:nvSpPr>
        <p:spPr bwMode="auto">
          <a:xfrm>
            <a:off x="4741863" y="5589588"/>
            <a:ext cx="838200" cy="0"/>
          </a:xfrm>
          <a:prstGeom prst="line">
            <a:avLst/>
          </a:prstGeom>
          <a:noFill/>
          <a:ln w="762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1855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24"/>
                                        </p:tgtEl>
                                        <p:attrNameLst>
                                          <p:attrName>style.visibility</p:attrName>
                                        </p:attrNameLst>
                                      </p:cBhvr>
                                      <p:to>
                                        <p:strVal val="visible"/>
                                      </p:to>
                                    </p:set>
                                    <p:animEffect transition="in" filter="checkerboard(across)">
                                      <p:cBhvr>
                                        <p:cTn id="7" dur="500"/>
                                        <p:tgtEl>
                                          <p:spTgt spid="819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28"/>
                                        </p:tgtEl>
                                        <p:attrNameLst>
                                          <p:attrName>style.visibility</p:attrName>
                                        </p:attrNameLst>
                                      </p:cBhvr>
                                      <p:to>
                                        <p:strVal val="visible"/>
                                      </p:to>
                                    </p:set>
                                    <p:animEffect transition="in" filter="wipe(left)">
                                      <p:cBhvr>
                                        <p:cTn id="12" dur="500"/>
                                        <p:tgtEl>
                                          <p:spTgt spid="819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29"/>
                                        </p:tgtEl>
                                        <p:attrNameLst>
                                          <p:attrName>style.visibility</p:attrName>
                                        </p:attrNameLst>
                                      </p:cBhvr>
                                      <p:to>
                                        <p:strVal val="visible"/>
                                      </p:to>
                                    </p:set>
                                    <p:animEffect transition="in" filter="wipe(left)">
                                      <p:cBhvr>
                                        <p:cTn id="17" dur="500"/>
                                        <p:tgtEl>
                                          <p:spTgt spid="8192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1930"/>
                                        </p:tgtEl>
                                        <p:attrNameLst>
                                          <p:attrName>style.visibility</p:attrName>
                                        </p:attrNameLst>
                                      </p:cBhvr>
                                      <p:to>
                                        <p:strVal val="visible"/>
                                      </p:to>
                                    </p:set>
                                    <p:animEffect transition="in" filter="wipe(left)">
                                      <p:cBhvr>
                                        <p:cTn id="22" dur="500"/>
                                        <p:tgtEl>
                                          <p:spTgt spid="81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p:bldP spid="81928" grpId="0" animBg="1"/>
      <p:bldP spid="81929" grpId="0" animBg="1"/>
      <p:bldP spid="8193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61" name="Picture 5" descr="needothers2.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2202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9938" name="Rectangle 2"/>
          <p:cNvSpPr>
            <a:spLocks noGrp="1" noChangeArrowheads="1"/>
          </p:cNvSpPr>
          <p:nvPr>
            <p:ph type="ctrTitle" idx="4294967295"/>
          </p:nvPr>
        </p:nvSpPr>
        <p:spPr>
          <a:xfrm>
            <a:off x="152400" y="2997200"/>
            <a:ext cx="3195638" cy="3479800"/>
          </a:xfrm>
        </p:spPr>
        <p:txBody>
          <a:bodyPr/>
          <a:lstStyle/>
          <a:p>
            <a:pPr eaLnBrk="1" hangingPunct="1">
              <a:defRPr/>
            </a:pPr>
            <a:r>
              <a:rPr lang="ar-JO" b="1" dirty="0">
                <a:solidFill>
                  <a:schemeClr val="accent5"/>
                </a:solidFill>
                <a:latin typeface="Arial" panose="020B0604020202020204" pitchFamily="34" charset="0"/>
                <a:ea typeface="Arial Unicode MS" pitchFamily="34" charset="-128"/>
                <a:cs typeface="Arial" panose="020B0604020202020204" pitchFamily="34" charset="0"/>
              </a:rPr>
              <a:t>امتحان    النبوات</a:t>
            </a:r>
            <a:endParaRPr lang="en-US" b="1" dirty="0">
              <a:solidFill>
                <a:schemeClr val="accent5"/>
              </a:solidFill>
              <a:latin typeface="Arial" panose="020B0604020202020204" pitchFamily="34" charset="0"/>
              <a:ea typeface="Arial Unicode MS" pitchFamily="34" charset="-128"/>
              <a:cs typeface="Arial" panose="020B0604020202020204" pitchFamily="34" charset="0"/>
            </a:endParaRPr>
          </a:p>
        </p:txBody>
      </p:sp>
      <p:sp>
        <p:nvSpPr>
          <p:cNvPr id="4" name="Rectangle 3"/>
          <p:cNvSpPr txBox="1">
            <a:spLocks noChangeArrowheads="1"/>
          </p:cNvSpPr>
          <p:nvPr/>
        </p:nvSpPr>
        <p:spPr bwMode="auto">
          <a:xfrm>
            <a:off x="4176713" y="0"/>
            <a:ext cx="4814887" cy="678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ar-JO" sz="2800" b="1" dirty="0">
                <a:cs typeface="Arial" charset="0"/>
              </a:rPr>
              <a:t>1 كو 14</a:t>
            </a:r>
            <a:endParaRPr lang="en-US" sz="2800" b="1" dirty="0">
              <a:cs typeface="Arial" charset="0"/>
            </a:endParaRPr>
          </a:p>
          <a:p>
            <a:pPr algn="r" eaLnBrk="1" hangingPunct="1"/>
            <a:r>
              <a:rPr lang="ar-JO" sz="2800" b="1" dirty="0">
                <a:cs typeface="Arial" charset="0"/>
              </a:rPr>
              <a:t>29أَمَّا الأَنْبِيَاءُ فَلْيَتَكَلَّمِ اثْنَانِ أَوْ ثَلاَثَةٌ، وَلْيَحْكُمِ الآخَرُونَ. 30وَلكِنْ إِنْ أُعْلِنَ لآخَرَ جَالِسٍ فَلْيَسْكُتِ الأَوَّلُ. 31لأَنَّكُمْ تَقْدِرُونَ جَمِيعُكُمْ أَنْ تَتَنَبَّأُوا وَاحِدًا وَاحِدًا، لِيَتَعَلَّمَ الْجَمِيعُ وَيَتَعَزَّى الْجَمِيعُ. 32وَأَرْوَاحُ الأَنْبِيَاءِ خَاضِعَةٌ لِلأَنْبِيَاءِ. 33لأَنَّ اللهَ لَيْسَ إِلهَ تَشْوِيشٍ بَلْ إِلهُ سَلاَمٍ، كَمَا فِي جَمِيعِ كَنَائِسِ الْقِدِّيسِينَ. </a:t>
            </a:r>
            <a:endParaRPr lang="en-US" sz="2800" b="1" dirty="0">
              <a:solidFill>
                <a:srgbClr val="000000"/>
              </a:solidFill>
              <a:cs typeface="Arial"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Rectangle 2"/>
          <p:cNvSpPr>
            <a:spLocks noGrp="1" noChangeArrowheads="1"/>
          </p:cNvSpPr>
          <p:nvPr>
            <p:ph type="title"/>
          </p:nvPr>
        </p:nvSpPr>
        <p:spPr>
          <a:xfrm>
            <a:off x="457200" y="274638"/>
            <a:ext cx="8229600" cy="1401762"/>
          </a:xfrm>
          <a:noFill/>
        </p:spPr>
        <p:txBody>
          <a:bodyPr/>
          <a:lstStyle/>
          <a:p>
            <a:pPr eaLnBrk="1" hangingPunct="1"/>
            <a:r>
              <a:rPr lang="ar-JO" b="1" dirty="0">
                <a:solidFill>
                  <a:schemeClr val="bg1"/>
                </a:solidFill>
                <a:latin typeface="Arial" panose="020B0604020202020204" pitchFamily="34" charset="0"/>
                <a:ea typeface="ＭＳ Ｐゴシック" charset="0"/>
                <a:cs typeface="Arial" panose="020B0604020202020204" pitchFamily="34" charset="0"/>
              </a:rPr>
              <a:t>دعونا نضع كلمة الله في أعلى درجات التقدير!</a:t>
            </a:r>
            <a:endParaRPr lang="en-US" dirty="0">
              <a:solidFill>
                <a:schemeClr val="bg1"/>
              </a:solidFill>
              <a:latin typeface="Arial" panose="020B0604020202020204" pitchFamily="34" charset="0"/>
              <a:ea typeface="ＭＳ Ｐゴシック" charset="0"/>
              <a:cs typeface="Arial" panose="020B0604020202020204" pitchFamily="34" charset="0"/>
            </a:endParaRPr>
          </a:p>
        </p:txBody>
      </p:sp>
      <p:pic>
        <p:nvPicPr>
          <p:cNvPr id="18022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1905000"/>
            <a:ext cx="3657600" cy="449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8437" name="Rectangle 5"/>
          <p:cNvSpPr>
            <a:spLocks noChangeArrowheads="1"/>
          </p:cNvSpPr>
          <p:nvPr/>
        </p:nvSpPr>
        <p:spPr bwMode="auto">
          <a:xfrm>
            <a:off x="0" y="2209800"/>
            <a:ext cx="4876800" cy="426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في حياتنا التعبدية الشخصية</a:t>
            </a:r>
          </a:p>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مع عائلاتنا</a:t>
            </a:r>
          </a:p>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في عملنا</a:t>
            </a:r>
          </a:p>
          <a:p>
            <a:pPr marL="342900" marR="0" lvl="0" indent="-342900" algn="r" defTabSz="914400" rtl="1" eaLnBrk="1" fontAlgn="base" latinLnBrk="0" hangingPunct="1">
              <a:lnSpc>
                <a:spcPct val="100000"/>
              </a:lnSpc>
              <a:spcBef>
                <a:spcPct val="20000"/>
              </a:spcBef>
              <a:spcAft>
                <a:spcPct val="0"/>
              </a:spcAft>
              <a:buClrTx/>
              <a:buSzTx/>
              <a:buFontTx/>
              <a:buChar char="•"/>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في دراساتنا الكتابية (بما في ذلك هذه الدراسة)</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8437">
                                            <p:txEl>
                                              <p:pRg st="0" end="0"/>
                                            </p:txEl>
                                          </p:spTgt>
                                        </p:tgtEl>
                                        <p:attrNameLst>
                                          <p:attrName>style.visibility</p:attrName>
                                        </p:attrNameLst>
                                      </p:cBhvr>
                                      <p:to>
                                        <p:strVal val="visible"/>
                                      </p:to>
                                    </p:set>
                                    <p:animEffect transition="in" filter="fade">
                                      <p:cBhvr>
                                        <p:cTn id="7" dur="800" decel="100000"/>
                                        <p:tgtEl>
                                          <p:spTgt spid="18437">
                                            <p:txEl>
                                              <p:pRg st="0" end="0"/>
                                            </p:txEl>
                                          </p:spTgt>
                                        </p:tgtEl>
                                      </p:cBhvr>
                                    </p:animEffect>
                                    <p:anim calcmode="lin" valueType="num">
                                      <p:cBhvr>
                                        <p:cTn id="8" dur="800" decel="100000" fill="hold"/>
                                        <p:tgtEl>
                                          <p:spTgt spid="18437">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18437">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18437">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8437">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8437">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8437">
                                            <p:txEl>
                                              <p:pRg st="1" end="1"/>
                                            </p:txEl>
                                          </p:spTgt>
                                        </p:tgtEl>
                                        <p:attrNameLst>
                                          <p:attrName>style.visibility</p:attrName>
                                        </p:attrNameLst>
                                      </p:cBhvr>
                                      <p:to>
                                        <p:strVal val="visible"/>
                                      </p:to>
                                    </p:set>
                                    <p:animEffect transition="in" filter="fade">
                                      <p:cBhvr>
                                        <p:cTn id="17" dur="800" decel="100000"/>
                                        <p:tgtEl>
                                          <p:spTgt spid="18437">
                                            <p:txEl>
                                              <p:pRg st="1" end="1"/>
                                            </p:txEl>
                                          </p:spTgt>
                                        </p:tgtEl>
                                      </p:cBhvr>
                                    </p:animEffect>
                                    <p:anim calcmode="lin" valueType="num">
                                      <p:cBhvr>
                                        <p:cTn id="18" dur="800" decel="100000" fill="hold"/>
                                        <p:tgtEl>
                                          <p:spTgt spid="18437">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8437">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8437">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8437">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8437">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8437">
                                            <p:txEl>
                                              <p:pRg st="2" end="2"/>
                                            </p:txEl>
                                          </p:spTgt>
                                        </p:tgtEl>
                                        <p:attrNameLst>
                                          <p:attrName>style.visibility</p:attrName>
                                        </p:attrNameLst>
                                      </p:cBhvr>
                                      <p:to>
                                        <p:strVal val="visible"/>
                                      </p:to>
                                    </p:set>
                                    <p:animEffect transition="in" filter="fade">
                                      <p:cBhvr>
                                        <p:cTn id="27" dur="800" decel="100000"/>
                                        <p:tgtEl>
                                          <p:spTgt spid="18437">
                                            <p:txEl>
                                              <p:pRg st="2" end="2"/>
                                            </p:txEl>
                                          </p:spTgt>
                                        </p:tgtEl>
                                      </p:cBhvr>
                                    </p:animEffect>
                                    <p:anim calcmode="lin" valueType="num">
                                      <p:cBhvr>
                                        <p:cTn id="28" dur="800" decel="100000" fill="hold"/>
                                        <p:tgtEl>
                                          <p:spTgt spid="18437">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8437">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8437">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8437">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8437">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8437">
                                            <p:txEl>
                                              <p:pRg st="3" end="3"/>
                                            </p:txEl>
                                          </p:spTgt>
                                        </p:tgtEl>
                                        <p:attrNameLst>
                                          <p:attrName>style.visibility</p:attrName>
                                        </p:attrNameLst>
                                      </p:cBhvr>
                                      <p:to>
                                        <p:strVal val="visible"/>
                                      </p:to>
                                    </p:set>
                                    <p:animEffect transition="in" filter="fade">
                                      <p:cBhvr>
                                        <p:cTn id="37" dur="800" decel="100000"/>
                                        <p:tgtEl>
                                          <p:spTgt spid="18437">
                                            <p:txEl>
                                              <p:pRg st="3" end="3"/>
                                            </p:txEl>
                                          </p:spTgt>
                                        </p:tgtEl>
                                      </p:cBhvr>
                                    </p:animEffect>
                                    <p:anim calcmode="lin" valueType="num">
                                      <p:cBhvr>
                                        <p:cTn id="38" dur="800" decel="100000" fill="hold"/>
                                        <p:tgtEl>
                                          <p:spTgt spid="18437">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8437">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8437">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8437">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8437">
                                            <p:txEl>
                                              <p:pRg st="3" end="3"/>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874" cy="2522151"/>
          </a:xfrm>
        </p:spPr>
        <p:txBody>
          <a:bodyPr/>
          <a:lstStyle/>
          <a:p>
            <a:pPr algn="r"/>
            <a:r>
              <a:rPr lang="en-US" dirty="0"/>
              <a:t>Black</a:t>
            </a:r>
          </a:p>
        </p:txBody>
      </p:sp>
    </p:spTree>
    <p:extLst>
      <p:ext uri="{BB962C8B-B14F-4D97-AF65-F5344CB8AC3E}">
        <p14:creationId xmlns:p14="http://schemas.microsoft.com/office/powerpoint/2010/main" val="1992082096"/>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ar-SA" sz="3200" b="1" dirty="0">
                <a:solidFill>
                  <a:srgbClr val="FFFFFF"/>
                </a:solidFill>
                <a:latin typeface="Arial" panose="020B0604020202020204" pitchFamily="34" charset="0"/>
                <a:ea typeface="ＭＳ Ｐゴシック" charset="0"/>
                <a:cs typeface="Arial" panose="020B0604020202020204" pitchFamily="34" charset="0"/>
              </a:rPr>
              <a:t>علم الروح القدس</a:t>
            </a:r>
            <a:r>
              <a:rPr lang="en-US" sz="3200" b="1" dirty="0">
                <a:solidFill>
                  <a:srgbClr val="FFFFFF"/>
                </a:solidFill>
                <a:latin typeface="Arial" panose="020B0604020202020204" pitchFamily="34" charset="0"/>
                <a:ea typeface="ＭＳ Ｐゴシック" charset="0"/>
                <a:cs typeface="Arial" panose="020B0604020202020204" pitchFamily="34" charset="0"/>
              </a:rPr>
              <a:t> • BibleStudyDownloads.org</a:t>
            </a:r>
            <a:endParaRPr lang="en-US" sz="11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49263" rtl="0" eaLnBrk="1" fontAlgn="base" latinLnBrk="0" hangingPunct="1">
              <a:lnSpc>
                <a:spcPct val="100000"/>
              </a:lnSpc>
              <a:spcBef>
                <a:spcPct val="0"/>
              </a:spcBef>
              <a:spcAft>
                <a:spcPct val="0"/>
              </a:spcAft>
              <a:buClrTx/>
              <a:buSzTx/>
              <a:buFontTx/>
              <a:buNone/>
              <a:tabLst/>
              <a:defRPr/>
            </a:pPr>
            <a:r>
              <a:rPr kumimoji="0" lang="ar-EG"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أحصل عل</a:t>
            </a:r>
            <a:r>
              <a:rPr kumimoji="0" lang="ar-JO"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ى</a:t>
            </a:r>
            <a:r>
              <a:rPr kumimoji="0" lang="ar-EG"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هذا العرض</a:t>
            </a:r>
            <a:r>
              <a:rPr kumimoji="0" lang="ar-JO"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التقديمي</a:t>
            </a:r>
            <a:r>
              <a:rPr kumimoji="0" lang="ar-EG"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 مجانا</a:t>
            </a:r>
            <a:r>
              <a:rPr kumimoji="0" lang="ar-JO" sz="40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a:t>
            </a:r>
            <a:endParaRPr kumimoji="0" lang="en-US" sz="1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1672143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ctrTitle"/>
          </p:nvPr>
        </p:nvSpPr>
        <p:spPr>
          <a:xfrm>
            <a:off x="2555875" y="1341438"/>
            <a:ext cx="4824413" cy="1476375"/>
          </a:xfrm>
        </p:spPr>
        <p:txBody>
          <a:bodyPr/>
          <a:lstStyle/>
          <a:p>
            <a:pPr eaLnBrk="1" hangingPunct="1">
              <a:defRPr/>
            </a:pPr>
            <a:r>
              <a:rPr lang="ar-JO" sz="4800" b="1" dirty="0">
                <a:latin typeface="Arial" panose="020B0604020202020204" pitchFamily="34" charset="0"/>
                <a:cs typeface="Arial" panose="020B0604020202020204" pitchFamily="34" charset="0"/>
              </a:rPr>
              <a:t>ترتيب المواهب    بحسب الأهمية</a:t>
            </a:r>
            <a:endParaRPr lang="en-US" sz="6600" b="1" dirty="0">
              <a:latin typeface="Arial" panose="020B0604020202020204" pitchFamily="34" charset="0"/>
              <a:cs typeface="Arial" panose="020B0604020202020204" pitchFamily="34" charset="0"/>
            </a:endParaRPr>
          </a:p>
        </p:txBody>
      </p:sp>
      <p:sp>
        <p:nvSpPr>
          <p:cNvPr id="81924" name="Rectangle 4"/>
          <p:cNvSpPr>
            <a:spLocks noChangeArrowheads="1"/>
          </p:cNvSpPr>
          <p:nvPr/>
        </p:nvSpPr>
        <p:spPr bwMode="auto">
          <a:xfrm>
            <a:off x="1822450" y="3087688"/>
            <a:ext cx="3541713" cy="3581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20000"/>
              </a:spcBef>
              <a:buFont typeface="Wingdings" charset="0"/>
              <a:buNone/>
              <a:defRPr/>
            </a:pPr>
            <a:r>
              <a:rPr lang="ar-JO" sz="3600" b="1" dirty="0">
                <a:solidFill>
                  <a:srgbClr val="000000"/>
                </a:solidFill>
                <a:latin typeface="Arial" panose="020B0604020202020204" pitchFamily="34" charset="0"/>
                <a:cs typeface="Arial" panose="020B0604020202020204" pitchFamily="34" charset="0"/>
              </a:rPr>
              <a:t>1 كو 12: 8</a:t>
            </a:r>
            <a:endParaRPr lang="en-US" sz="3600" b="1" dirty="0">
              <a:solidFill>
                <a:srgbClr val="000000"/>
              </a:solidFill>
              <a:latin typeface="Arial" panose="020B0604020202020204" pitchFamily="34" charset="0"/>
              <a:cs typeface="Arial" panose="020B0604020202020204" pitchFamily="34" charset="0"/>
            </a:endParaRPr>
          </a:p>
          <a:p>
            <a:pPr algn="ctr" eaLnBrk="1" hangingPunct="1">
              <a:spcBef>
                <a:spcPct val="20000"/>
              </a:spcBef>
              <a:buFont typeface="Wingdings" charset="0"/>
              <a:buNone/>
              <a:defRPr/>
            </a:pPr>
            <a:r>
              <a:rPr lang="ar-JO" sz="3600" b="1" dirty="0">
                <a:solidFill>
                  <a:srgbClr val="000000"/>
                </a:solidFill>
                <a:latin typeface="Arial" panose="020B0604020202020204" pitchFamily="34" charset="0"/>
                <a:cs typeface="Arial" panose="020B0604020202020204" pitchFamily="34" charset="0"/>
              </a:rPr>
              <a:t>كلام                 حكمة</a:t>
            </a:r>
            <a:endParaRPr lang="en-US" sz="3200" b="1" dirty="0">
              <a:solidFill>
                <a:srgbClr val="000000"/>
              </a:solidFill>
              <a:latin typeface="Arial" panose="020B0604020202020204" pitchFamily="34" charset="0"/>
              <a:cs typeface="Arial" panose="020B0604020202020204" pitchFamily="34" charset="0"/>
            </a:endParaRPr>
          </a:p>
          <a:p>
            <a:pPr algn="ctr" eaLnBrk="1" hangingPunct="1">
              <a:spcBef>
                <a:spcPct val="20000"/>
              </a:spcBef>
              <a:buFont typeface="Wingdings" charset="0"/>
              <a:buNone/>
              <a:defRPr/>
            </a:pPr>
            <a:endParaRPr lang="en-US" sz="1600" b="1" dirty="0">
              <a:solidFill>
                <a:srgbClr val="000000"/>
              </a:solidFill>
              <a:latin typeface="Arial" panose="020B0604020202020204" pitchFamily="34" charset="0"/>
              <a:cs typeface="Arial" panose="020B0604020202020204" pitchFamily="34" charset="0"/>
            </a:endParaRPr>
          </a:p>
          <a:p>
            <a:pPr algn="ctr" eaLnBrk="1" hangingPunct="1">
              <a:spcBef>
                <a:spcPct val="20000"/>
              </a:spcBef>
              <a:buFont typeface="Wingdings" charset="0"/>
              <a:buNone/>
              <a:defRPr/>
            </a:pPr>
            <a:r>
              <a:rPr lang="ar-JO" sz="3600" b="1" dirty="0">
                <a:solidFill>
                  <a:srgbClr val="000000"/>
                </a:solidFill>
                <a:latin typeface="Arial" panose="020B0604020202020204" pitchFamily="34" charset="0"/>
                <a:cs typeface="Arial" panose="020B0604020202020204" pitchFamily="34" charset="0"/>
              </a:rPr>
              <a:t>كلام                  علم</a:t>
            </a:r>
            <a:endParaRPr lang="en-US" sz="3600" b="1" dirty="0">
              <a:solidFill>
                <a:srgbClr val="000000"/>
              </a:solidFill>
              <a:latin typeface="Arial" panose="020B0604020202020204" pitchFamily="34" charset="0"/>
              <a:cs typeface="Arial" panose="020B0604020202020204" pitchFamily="34" charset="0"/>
            </a:endParaRPr>
          </a:p>
        </p:txBody>
      </p:sp>
      <p:sp>
        <p:nvSpPr>
          <p:cNvPr id="81926" name="Rectangle 6"/>
          <p:cNvSpPr>
            <a:spLocks noChangeArrowheads="1"/>
          </p:cNvSpPr>
          <p:nvPr/>
        </p:nvSpPr>
        <p:spPr bwMode="auto">
          <a:xfrm>
            <a:off x="5029200" y="3276600"/>
            <a:ext cx="3541713" cy="2889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lgn="ctr" eaLnBrk="1" hangingPunct="1">
              <a:spcBef>
                <a:spcPct val="20000"/>
              </a:spcBef>
              <a:buFont typeface="Wingdings" charset="0"/>
              <a:buNone/>
              <a:defRPr/>
            </a:pPr>
            <a:r>
              <a:rPr lang="ar-JO" sz="3600" b="1" dirty="0">
                <a:solidFill>
                  <a:srgbClr val="000000"/>
                </a:solidFill>
                <a:latin typeface="Arial" panose="020B0604020202020204" pitchFamily="34" charset="0"/>
                <a:cs typeface="Arial" panose="020B0604020202020204" pitchFamily="34" charset="0"/>
              </a:rPr>
              <a:t>1 كو 12: 28</a:t>
            </a:r>
            <a:endParaRPr lang="en-US" sz="3600" b="1" dirty="0">
              <a:solidFill>
                <a:srgbClr val="000000"/>
              </a:solidFill>
              <a:latin typeface="Arial" panose="020B0604020202020204" pitchFamily="34" charset="0"/>
              <a:cs typeface="Arial" panose="020B0604020202020204" pitchFamily="34" charset="0"/>
            </a:endParaRPr>
          </a:p>
          <a:p>
            <a:pPr algn="ctr" eaLnBrk="1" hangingPunct="1">
              <a:spcBef>
                <a:spcPct val="20000"/>
              </a:spcBef>
              <a:buFont typeface="Wingdings" charset="0"/>
              <a:buNone/>
              <a:defRPr/>
            </a:pPr>
            <a:r>
              <a:rPr lang="ar-JO" sz="3600" b="1" dirty="0">
                <a:solidFill>
                  <a:srgbClr val="000000"/>
                </a:solidFill>
                <a:latin typeface="Arial" panose="020B0604020202020204" pitchFamily="34" charset="0"/>
                <a:cs typeface="Arial" panose="020B0604020202020204" pitchFamily="34" charset="0"/>
              </a:rPr>
              <a:t>الرسل</a:t>
            </a:r>
            <a:endParaRPr lang="en-US" sz="3600" b="1" dirty="0">
              <a:solidFill>
                <a:srgbClr val="000000"/>
              </a:solidFill>
              <a:latin typeface="Arial" panose="020B0604020202020204" pitchFamily="34" charset="0"/>
              <a:cs typeface="Arial" panose="020B0604020202020204" pitchFamily="34" charset="0"/>
            </a:endParaRPr>
          </a:p>
          <a:p>
            <a:pPr algn="ctr" eaLnBrk="1" hangingPunct="1">
              <a:spcBef>
                <a:spcPct val="20000"/>
              </a:spcBef>
              <a:buFont typeface="Wingdings" charset="0"/>
              <a:buNone/>
              <a:defRPr/>
            </a:pPr>
            <a:endParaRPr lang="en-US" sz="3600" b="1" dirty="0">
              <a:solidFill>
                <a:srgbClr val="000000"/>
              </a:solidFill>
              <a:latin typeface="Arial" panose="020B0604020202020204" pitchFamily="34" charset="0"/>
              <a:cs typeface="Arial" panose="020B0604020202020204" pitchFamily="34" charset="0"/>
            </a:endParaRPr>
          </a:p>
          <a:p>
            <a:pPr algn="ctr" eaLnBrk="1" hangingPunct="1">
              <a:spcBef>
                <a:spcPct val="20000"/>
              </a:spcBef>
              <a:buFont typeface="Wingdings" charset="0"/>
              <a:buNone/>
              <a:defRPr/>
            </a:pPr>
            <a:r>
              <a:rPr lang="ar-JO" sz="3600" b="1" dirty="0">
                <a:solidFill>
                  <a:srgbClr val="000000"/>
                </a:solidFill>
                <a:latin typeface="Arial" panose="020B0604020202020204" pitchFamily="34" charset="0"/>
                <a:cs typeface="Arial" panose="020B0604020202020204" pitchFamily="34" charset="0"/>
              </a:rPr>
              <a:t>الأنبياء؟</a:t>
            </a:r>
            <a:endParaRPr lang="en-US" sz="3600" b="1" dirty="0">
              <a:solidFill>
                <a:srgbClr val="000000"/>
              </a:solidFill>
              <a:latin typeface="Arial" panose="020B0604020202020204" pitchFamily="34" charset="0"/>
              <a:cs typeface="Arial" panose="020B0604020202020204" pitchFamily="34" charset="0"/>
            </a:endParaRPr>
          </a:p>
          <a:p>
            <a:pPr algn="ctr" eaLnBrk="1" hangingPunct="1">
              <a:spcBef>
                <a:spcPct val="20000"/>
              </a:spcBef>
              <a:buFont typeface="Wingdings" charset="0"/>
              <a:buNone/>
              <a:defRPr/>
            </a:pPr>
            <a:endParaRPr lang="en-US" sz="3600" b="1" dirty="0">
              <a:solidFill>
                <a:srgbClr val="000000"/>
              </a:solidFill>
              <a:latin typeface="Arial" panose="020B0604020202020204" pitchFamily="34" charset="0"/>
              <a:cs typeface="Arial" panose="020B0604020202020204" pitchFamily="34" charset="0"/>
            </a:endParaRPr>
          </a:p>
        </p:txBody>
      </p:sp>
      <p:sp>
        <p:nvSpPr>
          <p:cNvPr id="302084" name="Text Box 7"/>
          <p:cNvSpPr txBox="1">
            <a:spLocks noChangeArrowheads="1"/>
          </p:cNvSpPr>
          <p:nvPr/>
        </p:nvSpPr>
        <p:spPr bwMode="auto">
          <a:xfrm>
            <a:off x="8543925" y="76200"/>
            <a:ext cx="527050" cy="83026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ar-JO" b="1" dirty="0">
                <a:solidFill>
                  <a:srgbClr val="000000"/>
                </a:solidFill>
                <a:latin typeface="Arial" panose="020B0604020202020204" pitchFamily="34" charset="0"/>
                <a:cs typeface="Arial" panose="020B0604020202020204" pitchFamily="34" charset="0"/>
              </a:rPr>
              <a:t>21</a:t>
            </a:r>
            <a:endParaRPr lang="en-US" b="1" dirty="0">
              <a:solidFill>
                <a:srgbClr val="000000"/>
              </a:solidFill>
              <a:latin typeface="Arial" panose="020B0604020202020204" pitchFamily="34" charset="0"/>
              <a:cs typeface="Arial" panose="020B0604020202020204" pitchFamily="34" charset="0"/>
            </a:endParaRPr>
          </a:p>
          <a:p>
            <a:r>
              <a:rPr lang="ar-JO" b="1" dirty="0">
                <a:solidFill>
                  <a:srgbClr val="000000"/>
                </a:solidFill>
                <a:latin typeface="Arial" panose="020B0604020202020204" pitchFamily="34" charset="0"/>
                <a:cs typeface="Arial" panose="020B0604020202020204" pitchFamily="34" charset="0"/>
              </a:rPr>
              <a:t>22</a:t>
            </a:r>
            <a:endParaRPr lang="en-US" b="1" dirty="0">
              <a:solidFill>
                <a:srgbClr val="000000"/>
              </a:solidFill>
              <a:latin typeface="Arial" panose="020B0604020202020204" pitchFamily="34" charset="0"/>
              <a:cs typeface="Arial" panose="020B0604020202020204" pitchFamily="34" charset="0"/>
            </a:endParaRPr>
          </a:p>
        </p:txBody>
      </p:sp>
      <p:sp>
        <p:nvSpPr>
          <p:cNvPr id="81928" name="Line 8"/>
          <p:cNvSpPr>
            <a:spLocks noChangeShapeType="1"/>
          </p:cNvSpPr>
          <p:nvPr/>
        </p:nvSpPr>
        <p:spPr bwMode="auto">
          <a:xfrm>
            <a:off x="4724400" y="4303713"/>
            <a:ext cx="838200" cy="0"/>
          </a:xfrm>
          <a:prstGeom prst="line">
            <a:avLst/>
          </a:prstGeom>
          <a:noFill/>
          <a:ln w="762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latin typeface="Arial" panose="020B0604020202020204" pitchFamily="34" charset="0"/>
              <a:cs typeface="Arial" panose="020B0604020202020204" pitchFamily="34" charset="0"/>
            </a:endParaRPr>
          </a:p>
        </p:txBody>
      </p:sp>
      <p:sp>
        <p:nvSpPr>
          <p:cNvPr id="81930" name="Line 10"/>
          <p:cNvSpPr>
            <a:spLocks noChangeShapeType="1"/>
          </p:cNvSpPr>
          <p:nvPr/>
        </p:nvSpPr>
        <p:spPr bwMode="auto">
          <a:xfrm>
            <a:off x="4741863" y="5589588"/>
            <a:ext cx="838200" cy="0"/>
          </a:xfrm>
          <a:prstGeom prst="line">
            <a:avLst/>
          </a:prstGeom>
          <a:noFill/>
          <a:ln w="762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64910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24"/>
                                        </p:tgtEl>
                                        <p:attrNameLst>
                                          <p:attrName>style.visibility</p:attrName>
                                        </p:attrNameLst>
                                      </p:cBhvr>
                                      <p:to>
                                        <p:strVal val="visible"/>
                                      </p:to>
                                    </p:set>
                                    <p:animEffect transition="in" filter="checkerboard(across)">
                                      <p:cBhvr>
                                        <p:cTn id="7" dur="500"/>
                                        <p:tgtEl>
                                          <p:spTgt spid="819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28"/>
                                        </p:tgtEl>
                                        <p:attrNameLst>
                                          <p:attrName>style.visibility</p:attrName>
                                        </p:attrNameLst>
                                      </p:cBhvr>
                                      <p:to>
                                        <p:strVal val="visible"/>
                                      </p:to>
                                    </p:set>
                                    <p:animEffect transition="in" filter="wipe(left)">
                                      <p:cBhvr>
                                        <p:cTn id="12" dur="500"/>
                                        <p:tgtEl>
                                          <p:spTgt spid="819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30"/>
                                        </p:tgtEl>
                                        <p:attrNameLst>
                                          <p:attrName>style.visibility</p:attrName>
                                        </p:attrNameLst>
                                      </p:cBhvr>
                                      <p:to>
                                        <p:strVal val="visible"/>
                                      </p:to>
                                    </p:set>
                                    <p:animEffect transition="in" filter="wipe(left)">
                                      <p:cBhvr>
                                        <p:cTn id="17" dur="500"/>
                                        <p:tgtEl>
                                          <p:spTgt spid="81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4" grpId="0"/>
      <p:bldP spid="81928" grpId="0" animBg="1"/>
      <p:bldP spid="819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77153" name="Picture 2" descr="grude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350"/>
            <a:ext cx="9982200" cy="6851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77154" name="AutoShape 3"/>
          <p:cNvSpPr>
            <a:spLocks noChangeArrowheads="1"/>
          </p:cNvSpPr>
          <p:nvPr/>
        </p:nvSpPr>
        <p:spPr bwMode="auto">
          <a:xfrm rot="10800000">
            <a:off x="-304800" y="1600200"/>
            <a:ext cx="4800600" cy="2819400"/>
          </a:xfrm>
          <a:prstGeom prst="wedgeEllipseCallout">
            <a:avLst>
              <a:gd name="adj1" fmla="val -69644"/>
              <a:gd name="adj2" fmla="val 7880"/>
            </a:avLst>
          </a:prstGeom>
          <a:solidFill>
            <a:schemeClr val="accent2"/>
          </a:solidFill>
          <a:ln w="9525">
            <a:solidFill>
              <a:schemeClr val="tx1"/>
            </a:solidFill>
            <a:miter lim="800000"/>
            <a:headEnd/>
            <a:tailEnd/>
          </a:ln>
        </p:spPr>
        <p:txBody>
          <a:bodyPr rot="10800000"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70692" name="Rectangle 4"/>
          <p:cNvSpPr>
            <a:spLocks noGrp="1" noChangeArrowheads="1"/>
          </p:cNvSpPr>
          <p:nvPr>
            <p:ph type="ctrTitle"/>
          </p:nvPr>
        </p:nvSpPr>
        <p:spPr>
          <a:xfrm>
            <a:off x="685800" y="152400"/>
            <a:ext cx="7772400" cy="1143000"/>
          </a:xfrm>
          <a:effectLst>
            <a:outerShdw blurRad="63500" dist="35921" dir="2700000" algn="ctr" rotWithShape="0">
              <a:srgbClr val="000000">
                <a:alpha val="74998"/>
              </a:srgbClr>
            </a:outerShdw>
          </a:effectLst>
        </p:spPr>
        <p:txBody>
          <a:bodyPr/>
          <a:lstStyle/>
          <a:p>
            <a:pPr eaLnBrk="1" hangingPunct="1">
              <a:defRPr/>
            </a:pPr>
            <a:r>
              <a:rPr lang="ar-JO" dirty="0">
                <a:solidFill>
                  <a:schemeClr val="bg1"/>
                </a:solidFill>
                <a:latin typeface="Arial" panose="020B0604020202020204" pitchFamily="34" charset="0"/>
                <a:cs typeface="Arial" panose="020B0604020202020204" pitchFamily="34" charset="0"/>
              </a:rPr>
              <a:t>تعريف واين جرودم للنبوة</a:t>
            </a:r>
            <a:endParaRPr lang="en-US" dirty="0">
              <a:solidFill>
                <a:schemeClr val="bg1"/>
              </a:solidFill>
              <a:latin typeface="Arial" panose="020B0604020202020204" pitchFamily="34" charset="0"/>
              <a:cs typeface="Arial" panose="020B0604020202020204" pitchFamily="34" charset="0"/>
            </a:endParaRPr>
          </a:p>
        </p:txBody>
      </p:sp>
      <p:sp>
        <p:nvSpPr>
          <p:cNvPr id="177156" name="Rectangle 5"/>
          <p:cNvSpPr>
            <a:spLocks noChangeArrowheads="1"/>
          </p:cNvSpPr>
          <p:nvPr/>
        </p:nvSpPr>
        <p:spPr bwMode="auto">
          <a:xfrm>
            <a:off x="1524000" y="5105400"/>
            <a:ext cx="6400800" cy="1752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Osaka" charset="0"/>
              <a:cs typeface="Arial" panose="020B0604020202020204" pitchFamily="34" charset="0"/>
            </a:endParaRPr>
          </a:p>
        </p:txBody>
      </p:sp>
      <p:sp>
        <p:nvSpPr>
          <p:cNvPr id="370694" name="Text Box 6"/>
          <p:cNvSpPr txBox="1">
            <a:spLocks noChangeArrowheads="1"/>
          </p:cNvSpPr>
          <p:nvPr/>
        </p:nvSpPr>
        <p:spPr bwMode="auto">
          <a:xfrm>
            <a:off x="0" y="2219380"/>
            <a:ext cx="4114800" cy="1569660"/>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lvl1pPr eaLnBrk="0" hangingPunct="0">
              <a:defRPr sz="3200">
                <a:solidFill>
                  <a:schemeClr val="bg1"/>
                </a:solidFill>
                <a:latin typeface="Arial" charset="0"/>
                <a:ea typeface="ＭＳ Ｐゴシック" charset="0"/>
                <a:cs typeface="ＭＳ Ｐゴシック" charset="0"/>
              </a:defRPr>
            </a:lvl1pPr>
            <a:lvl2pPr marL="37931725" indent="-37474525" eaLnBrk="0" hangingPunct="0">
              <a:defRPr sz="3200">
                <a:solidFill>
                  <a:schemeClr val="bg1"/>
                </a:solidFill>
                <a:latin typeface="Arial" charset="0"/>
                <a:ea typeface="ＭＳ Ｐゴシック" charset="0"/>
              </a:defRPr>
            </a:lvl2pPr>
            <a:lvl3pPr eaLnBrk="0" hangingPunct="0">
              <a:defRPr sz="3200">
                <a:solidFill>
                  <a:schemeClr val="bg1"/>
                </a:solidFill>
                <a:latin typeface="Arial" charset="0"/>
                <a:ea typeface="ＭＳ Ｐゴシック" charset="0"/>
              </a:defRPr>
            </a:lvl3pPr>
            <a:lvl4pPr eaLnBrk="0" hangingPunct="0">
              <a:defRPr sz="3200">
                <a:solidFill>
                  <a:schemeClr val="bg1"/>
                </a:solidFill>
                <a:latin typeface="Arial" charset="0"/>
                <a:ea typeface="ＭＳ Ｐゴシック" charset="0"/>
              </a:defRPr>
            </a:lvl4pPr>
            <a:lvl5pPr eaLnBrk="0" hangingPunct="0">
              <a:defRPr sz="3200">
                <a:solidFill>
                  <a:schemeClr val="bg1"/>
                </a:solidFill>
                <a:latin typeface="Arial" charset="0"/>
                <a:ea typeface="ＭＳ Ｐゴシック" charset="0"/>
              </a:defRPr>
            </a:lvl5pPr>
            <a:lvl6pPr marL="457200" eaLnBrk="0" fontAlgn="base" hangingPunct="0">
              <a:spcBef>
                <a:spcPct val="0"/>
              </a:spcBef>
              <a:spcAft>
                <a:spcPct val="0"/>
              </a:spcAft>
              <a:defRPr sz="3200">
                <a:solidFill>
                  <a:schemeClr val="bg1"/>
                </a:solidFill>
                <a:latin typeface="Arial" charset="0"/>
                <a:ea typeface="ＭＳ Ｐゴシック" charset="0"/>
              </a:defRPr>
            </a:lvl6pPr>
            <a:lvl7pPr marL="914400" eaLnBrk="0" fontAlgn="base" hangingPunct="0">
              <a:spcBef>
                <a:spcPct val="0"/>
              </a:spcBef>
              <a:spcAft>
                <a:spcPct val="0"/>
              </a:spcAft>
              <a:defRPr sz="3200">
                <a:solidFill>
                  <a:schemeClr val="bg1"/>
                </a:solidFill>
                <a:latin typeface="Arial" charset="0"/>
                <a:ea typeface="ＭＳ Ｐゴシック" charset="0"/>
              </a:defRPr>
            </a:lvl7pPr>
            <a:lvl8pPr marL="1371600" eaLnBrk="0" fontAlgn="base" hangingPunct="0">
              <a:spcBef>
                <a:spcPct val="0"/>
              </a:spcBef>
              <a:spcAft>
                <a:spcPct val="0"/>
              </a:spcAft>
              <a:defRPr sz="3200">
                <a:solidFill>
                  <a:schemeClr val="bg1"/>
                </a:solidFill>
                <a:latin typeface="Arial" charset="0"/>
                <a:ea typeface="ＭＳ Ｐゴシック" charset="0"/>
              </a:defRPr>
            </a:lvl8pPr>
            <a:lvl9pPr marL="1828800" eaLnBrk="0" fontAlgn="base" hangingPunct="0">
              <a:spcBef>
                <a:spcPct val="0"/>
              </a:spcBef>
              <a:spcAft>
                <a:spcPct val="0"/>
              </a:spcAft>
              <a:defRPr sz="3200">
                <a:solidFill>
                  <a:schemeClr val="bg1"/>
                </a:solidFill>
                <a:latin typeface="Arial" charset="0"/>
                <a:ea typeface="ＭＳ Ｐゴシック" charset="0"/>
              </a:defRPr>
            </a:lvl9p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altLang="ja-JP"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أن تخبر شيءٌ ما قام الله بوضعه في الذهن الإنساني بشكلٍ عفوي</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endParaRPr>
          </a:p>
        </p:txBody>
      </p:sp>
      <p:sp>
        <p:nvSpPr>
          <p:cNvPr id="370695" name="Text Box 7"/>
          <p:cNvSpPr txBox="1">
            <a:spLocks noChangeArrowheads="1"/>
          </p:cNvSpPr>
          <p:nvPr/>
        </p:nvSpPr>
        <p:spPr bwMode="auto">
          <a:xfrm>
            <a:off x="990600" y="5835650"/>
            <a:ext cx="7543800" cy="954107"/>
          </a:xfrm>
          <a:prstGeom prst="rect">
            <a:avLst/>
          </a:prstGeom>
          <a:noFill/>
          <a:ln w="9525">
            <a:noFill/>
            <a:miter lim="800000"/>
            <a:headEnd/>
            <a:tailEnd/>
          </a:ln>
          <a:effectLst>
            <a:outerShdw blurRad="63500" dist="35921" dir="2700000" algn="ctr" rotWithShape="0">
              <a:srgbClr val="000000">
                <a:alpha val="74998"/>
              </a:srgbClr>
            </a:outerShdw>
          </a:effectLst>
        </p:spPr>
        <p:txBody>
          <a:bodyPr>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ar-JO" sz="2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rPr>
              <a:t>لماذا لا يزال بإمكان المسيحيين التنبؤ</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defRPr/>
            </a:pPr>
            <a:r>
              <a:rPr lang="ar-JO" sz="2800" dirty="0">
                <a:solidFill>
                  <a:srgbClr val="FFFFFF"/>
                </a:solidFill>
                <a:latin typeface="Arial" panose="020B0604020202020204" pitchFamily="34" charset="0"/>
                <a:ea typeface="ＭＳ Ｐゴシック" pitchFamily="-111" charset="-128"/>
                <a:cs typeface="Arial" panose="020B0604020202020204" pitchFamily="34" charset="0"/>
              </a:rPr>
              <a:t>المسيحية اليوم (16 أيلول 1988)، 29</a:t>
            </a:r>
            <a:endParaRPr kumimoji="0" lang="en-US" sz="28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111" charset="-128"/>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descr="prayer7"/>
          <p:cNvPicPr>
            <a:picLocks noChangeAspect="1" noChangeArrowheads="1"/>
          </p:cNvPicPr>
          <p:nvPr/>
        </p:nvPicPr>
        <p:blipFill rotWithShape="1">
          <a:blip r:embed="rId3">
            <a:lum bright="-32000"/>
            <a:extLst>
              <a:ext uri="{28A0092B-C50C-407E-A947-70E740481C1C}">
                <a14:useLocalDpi xmlns:a14="http://schemas.microsoft.com/office/drawing/2010/main"/>
              </a:ext>
            </a:extLst>
          </a:blip>
          <a:srcRect t="9617"/>
          <a:stretch/>
        </p:blipFill>
        <p:spPr bwMode="auto">
          <a:xfrm>
            <a:off x="3491881" y="0"/>
            <a:ext cx="565212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7573" name="Rectangle 5"/>
          <p:cNvSpPr>
            <a:spLocks noGrp="1" noChangeArrowheads="1"/>
          </p:cNvSpPr>
          <p:nvPr>
            <p:ph type="ctrTitle"/>
          </p:nvPr>
        </p:nvSpPr>
        <p:spPr>
          <a:xfrm>
            <a:off x="838200" y="304800"/>
            <a:ext cx="7772400" cy="685800"/>
          </a:xfrm>
          <a:effectLst>
            <a:outerShdw blurRad="63500" dist="35921" dir="2700000" algn="ctr" rotWithShape="0">
              <a:schemeClr val="tx1">
                <a:alpha val="74998"/>
              </a:schemeClr>
            </a:outerShdw>
          </a:effectLst>
        </p:spPr>
        <p:txBody>
          <a:bodyPr/>
          <a:lstStyle/>
          <a:p>
            <a:pPr eaLnBrk="1" hangingPunct="1">
              <a:defRPr/>
            </a:pPr>
            <a:r>
              <a:rPr lang="ar-JO" b="1" dirty="0">
                <a:solidFill>
                  <a:schemeClr val="bg1"/>
                </a:solidFill>
                <a:latin typeface="Arial" panose="020B0604020202020204" pitchFamily="34" charset="0"/>
                <a:cs typeface="Arial" panose="020B0604020202020204" pitchFamily="34" charset="0"/>
              </a:rPr>
              <a:t>قوائم مواهب العهد الجديد</a:t>
            </a:r>
            <a:endParaRPr lang="en-US" dirty="0">
              <a:latin typeface="Arial" panose="020B0604020202020204" pitchFamily="34" charset="0"/>
              <a:cs typeface="Arial" panose="020B0604020202020204" pitchFamily="34" charset="0"/>
            </a:endParaRPr>
          </a:p>
        </p:txBody>
      </p:sp>
      <p:graphicFrame>
        <p:nvGraphicFramePr>
          <p:cNvPr id="237805" name="Group 237"/>
          <p:cNvGraphicFramePr>
            <a:graphicFrameLocks noGrp="1"/>
          </p:cNvGraphicFramePr>
          <p:nvPr/>
        </p:nvGraphicFramePr>
        <p:xfrm>
          <a:off x="827584" y="1182688"/>
          <a:ext cx="8305800" cy="5211966"/>
        </p:xfrm>
        <a:graphic>
          <a:graphicData uri="http://schemas.openxmlformats.org/drawingml/2006/table">
            <a:tbl>
              <a:tblPr/>
              <a:tblGrid>
                <a:gridCol w="1566863">
                  <a:extLst>
                    <a:ext uri="{9D8B030D-6E8A-4147-A177-3AD203B41FA5}">
                      <a16:colId xmlns:a16="http://schemas.microsoft.com/office/drawing/2014/main" val="20000"/>
                    </a:ext>
                  </a:extLst>
                </a:gridCol>
                <a:gridCol w="1117600">
                  <a:extLst>
                    <a:ext uri="{9D8B030D-6E8A-4147-A177-3AD203B41FA5}">
                      <a16:colId xmlns:a16="http://schemas.microsoft.com/office/drawing/2014/main" val="20001"/>
                    </a:ext>
                  </a:extLst>
                </a:gridCol>
                <a:gridCol w="1468437">
                  <a:extLst>
                    <a:ext uri="{9D8B030D-6E8A-4147-A177-3AD203B41FA5}">
                      <a16:colId xmlns:a16="http://schemas.microsoft.com/office/drawing/2014/main" val="20002"/>
                    </a:ext>
                  </a:extLst>
                </a:gridCol>
                <a:gridCol w="1331913">
                  <a:extLst>
                    <a:ext uri="{9D8B030D-6E8A-4147-A177-3AD203B41FA5}">
                      <a16:colId xmlns:a16="http://schemas.microsoft.com/office/drawing/2014/main" val="20003"/>
                    </a:ext>
                  </a:extLst>
                </a:gridCol>
                <a:gridCol w="1296987">
                  <a:extLst>
                    <a:ext uri="{9D8B030D-6E8A-4147-A177-3AD203B41FA5}">
                      <a16:colId xmlns:a16="http://schemas.microsoft.com/office/drawing/2014/main" val="20004"/>
                    </a:ext>
                  </a:extLst>
                </a:gridCol>
                <a:gridCol w="1524000">
                  <a:extLst>
                    <a:ext uri="{9D8B030D-6E8A-4147-A177-3AD203B41FA5}">
                      <a16:colId xmlns:a16="http://schemas.microsoft.com/office/drawing/2014/main" val="20005"/>
                    </a:ext>
                  </a:extLst>
                </a:gridCol>
              </a:tblGrid>
              <a:tr h="274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808080"/>
                            </a:outerShdw>
                          </a:effectLst>
                          <a:latin typeface="Arial" charset="0"/>
                          <a:ea typeface="ＭＳ Ｐゴシック" charset="0"/>
                          <a:cs typeface="Arial" charset="0"/>
                        </a:rPr>
                        <a:t>المواهب (كاملة)</a:t>
                      </a:r>
                      <a:endParaRPr kumimoji="0" lang="en-US" sz="1200" b="1" i="0" u="none" strike="noStrike" cap="none" normalizeH="0" baseline="0" dirty="0">
                        <a:ln>
                          <a:noFill/>
                        </a:ln>
                        <a:solidFill>
                          <a:schemeClr val="bg1"/>
                        </a:solidFill>
                        <a:effectLst>
                          <a:outerShdw blurRad="38100" dist="38100" dir="2700000" algn="tl">
                            <a:srgbClr val="80808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808080"/>
                            </a:outerShdw>
                          </a:effectLst>
                          <a:latin typeface="Arial" charset="0"/>
                          <a:ea typeface="ＭＳ Ｐゴシック" charset="0"/>
                          <a:cs typeface="Arial" charset="0"/>
                        </a:rPr>
                        <a:t>رو 12: 6-8</a:t>
                      </a:r>
                      <a:endParaRPr kumimoji="0" lang="en-US" sz="1200" b="1" i="0" u="none" strike="noStrike" cap="none" normalizeH="0" baseline="0" dirty="0">
                        <a:ln>
                          <a:noFill/>
                        </a:ln>
                        <a:solidFill>
                          <a:schemeClr val="bg1"/>
                        </a:solidFill>
                        <a:effectLst>
                          <a:outerShdw blurRad="38100" dist="38100" dir="2700000" algn="tl">
                            <a:srgbClr val="80808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808080"/>
                            </a:outerShdw>
                          </a:effectLst>
                          <a:latin typeface="Arial" charset="0"/>
                          <a:ea typeface="ＭＳ Ｐゴシック" charset="0"/>
                          <a:cs typeface="Arial" charset="0"/>
                        </a:rPr>
                        <a:t>أف 4: 11</a:t>
                      </a:r>
                      <a:endParaRPr kumimoji="0" lang="en-US" sz="1200" b="1" i="0" u="none" strike="noStrike" cap="none" normalizeH="0" baseline="0" dirty="0">
                        <a:ln>
                          <a:noFill/>
                        </a:ln>
                        <a:solidFill>
                          <a:schemeClr val="bg1"/>
                        </a:solidFill>
                        <a:effectLst>
                          <a:outerShdw blurRad="38100" dist="38100" dir="2700000" algn="tl">
                            <a:srgbClr val="80808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808080"/>
                            </a:outerShdw>
                          </a:effectLst>
                          <a:latin typeface="Arial" charset="0"/>
                          <a:ea typeface="ＭＳ Ｐゴシック" charset="0"/>
                          <a:cs typeface="Arial" charset="0"/>
                        </a:rPr>
                        <a:t>1 كو 12: 28</a:t>
                      </a:r>
                      <a:endParaRPr kumimoji="0" lang="en-US" sz="1200" b="1" i="0" u="none" strike="noStrike" cap="none" normalizeH="0" baseline="0" dirty="0">
                        <a:ln>
                          <a:noFill/>
                        </a:ln>
                        <a:solidFill>
                          <a:schemeClr val="bg1"/>
                        </a:solidFill>
                        <a:effectLst>
                          <a:outerShdw blurRad="38100" dist="38100" dir="2700000" algn="tl">
                            <a:srgbClr val="80808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808080"/>
                            </a:outerShdw>
                          </a:effectLst>
                          <a:latin typeface="Arial" charset="0"/>
                          <a:ea typeface="ＭＳ Ｐゴシック" charset="0"/>
                          <a:cs typeface="Arial" charset="0"/>
                        </a:rPr>
                        <a:t>1 كو 12: 29-30</a:t>
                      </a:r>
                      <a:endParaRPr kumimoji="0" lang="en-US" sz="1200" b="1" i="0" u="none" strike="noStrike" cap="none" normalizeH="0" baseline="0" dirty="0">
                        <a:ln>
                          <a:noFill/>
                        </a:ln>
                        <a:solidFill>
                          <a:schemeClr val="bg1"/>
                        </a:solidFill>
                        <a:effectLst>
                          <a:outerShdw blurRad="38100" dist="38100" dir="2700000" algn="tl">
                            <a:srgbClr val="80808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808080"/>
                            </a:outerShdw>
                          </a:effectLst>
                          <a:latin typeface="Arial" charset="0"/>
                          <a:ea typeface="ＭＳ Ｐゴシック" charset="0"/>
                          <a:cs typeface="Arial" charset="0"/>
                        </a:rPr>
                        <a:t>1 كو 12: 8-10</a:t>
                      </a:r>
                      <a:endParaRPr kumimoji="0" lang="en-US" sz="1200" b="1" i="0" u="none" strike="noStrike" cap="none" normalizeH="0" baseline="0" dirty="0">
                        <a:ln>
                          <a:noFill/>
                        </a:ln>
                        <a:solidFill>
                          <a:schemeClr val="bg1"/>
                        </a:solidFill>
                        <a:effectLst>
                          <a:outerShdw blurRad="38100" dist="38100" dir="2700000" algn="tl">
                            <a:srgbClr val="80808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274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التعليم</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التعليم</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التعليم</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التعليم</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4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التبشير</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المبشرين</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74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الرعاية - التعليم</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الرعاة المعلمين</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4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التشجيع</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التشجيع</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74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التدبير</a:t>
                      </a:r>
                      <a:endParaRPr kumimoji="0" lang="en-US" sz="14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التدبير</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4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الإيمان</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الإيمان</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4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العطاء</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العطاء</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74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الخدمة</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الخدمة</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الأعوان</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74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الرحمة</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الرحمة</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74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الرسولية</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الرسل</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الرسل</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الرسل</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74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كلام الحكمة</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كلام الحكمة</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74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كلام العلم</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كلام العلم</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74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النبوة</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النبوة</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الأنبياء</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النبوة</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النبوة</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النبوة</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74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تمييز الأرواح</a:t>
                      </a:r>
                      <a:endParaRPr kumimoji="0" lang="en-US" sz="14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تمييز الأرواح</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274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الألسنة</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الألسنة</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الألسنة</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الألسنة</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274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الترجمة</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الترجمة</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الترجمة</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274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القوات</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قوات</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القوات</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القوات</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r h="274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الشفاء</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1" i="0" u="none" strike="noStrike" cap="none" normalizeH="0" baseline="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الشفاء</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الشفاء</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ar-JO"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rPr>
                        <a:t>الشفاء</a:t>
                      </a:r>
                      <a:endParaRPr kumimoji="0" lang="en-US" sz="1200" b="1" i="0" u="none" strike="noStrike" cap="none" normalizeH="0" baseline="0" dirty="0">
                        <a:ln>
                          <a:noFill/>
                        </a:ln>
                        <a:solidFill>
                          <a:schemeClr val="bg1"/>
                        </a:solidFill>
                        <a:effectLst>
                          <a:outerShdw blurRad="38100" dist="38100" dir="2700000" algn="tl">
                            <a:srgbClr val="000000"/>
                          </a:outerShdw>
                        </a:effectLst>
                        <a:latin typeface="Arial" charset="0"/>
                        <a:ea typeface="ＭＳ Ｐゴシック" charset="0"/>
                        <a:cs typeface="Arial"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8"/>
                  </a:ext>
                </a:extLst>
              </a:tr>
            </a:tbl>
          </a:graphicData>
        </a:graphic>
      </p:graphicFrame>
      <p:grpSp>
        <p:nvGrpSpPr>
          <p:cNvPr id="2" name="Group 224"/>
          <p:cNvGrpSpPr>
            <a:grpSpLocks/>
          </p:cNvGrpSpPr>
          <p:nvPr/>
        </p:nvGrpSpPr>
        <p:grpSpPr bwMode="auto">
          <a:xfrm>
            <a:off x="314326" y="1524002"/>
            <a:ext cx="523877" cy="990601"/>
            <a:chOff x="342" y="912"/>
            <a:chExt cx="330" cy="624"/>
          </a:xfrm>
        </p:grpSpPr>
        <p:sp>
          <p:nvSpPr>
            <p:cNvPr id="237784" name="Text Box 216"/>
            <p:cNvSpPr txBox="1">
              <a:spLocks noChangeArrowheads="1"/>
            </p:cNvSpPr>
            <p:nvPr/>
          </p:nvSpPr>
          <p:spPr bwMode="auto">
            <a:xfrm rot="16200000">
              <a:off x="201" y="1078"/>
              <a:ext cx="574" cy="291"/>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كلامية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1 بط 4: 11أ</a:t>
              </a:r>
              <a:endParaRPr kumimoji="0" 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237788" name="AutoShape 220"/>
            <p:cNvSpPr>
              <a:spLocks/>
            </p:cNvSpPr>
            <p:nvPr/>
          </p:nvSpPr>
          <p:spPr bwMode="auto">
            <a:xfrm>
              <a:off x="624" y="912"/>
              <a:ext cx="48" cy="624"/>
            </a:xfrm>
            <a:prstGeom prst="leftBrace">
              <a:avLst>
                <a:gd name="adj1" fmla="val 108333"/>
                <a:gd name="adj2" fmla="val 50000"/>
              </a:avLst>
            </a:prstGeom>
            <a:noFill/>
            <a:ln w="38100">
              <a:solidFill>
                <a:schemeClr val="bg1"/>
              </a:solidFill>
              <a:round/>
              <a:headEnd/>
              <a:tailEnd/>
            </a:ln>
            <a:effectLst>
              <a:outerShdw blurRad="63500" dist="35921" dir="2700000" algn="ctr" rotWithShape="0">
                <a:schemeClr val="tx1">
                  <a:alpha val="74998"/>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Arial" charset="0"/>
                <a:cs typeface="Arial" panose="020B0604020202020204" pitchFamily="34" charset="0"/>
              </a:endParaRPr>
            </a:p>
          </p:txBody>
        </p:sp>
      </p:grpSp>
      <p:grpSp>
        <p:nvGrpSpPr>
          <p:cNvPr id="3" name="Group 225"/>
          <p:cNvGrpSpPr>
            <a:grpSpLocks/>
          </p:cNvGrpSpPr>
          <p:nvPr/>
        </p:nvGrpSpPr>
        <p:grpSpPr bwMode="auto">
          <a:xfrm>
            <a:off x="334964" y="2590802"/>
            <a:ext cx="503239" cy="1219201"/>
            <a:chOff x="355" y="1632"/>
            <a:chExt cx="317" cy="768"/>
          </a:xfrm>
        </p:grpSpPr>
        <p:sp>
          <p:nvSpPr>
            <p:cNvPr id="237786" name="Text Box 218"/>
            <p:cNvSpPr txBox="1">
              <a:spLocks noChangeArrowheads="1"/>
            </p:cNvSpPr>
            <p:nvPr/>
          </p:nvSpPr>
          <p:spPr bwMode="auto">
            <a:xfrm rot="16200000">
              <a:off x="193" y="1820"/>
              <a:ext cx="615" cy="291"/>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خدمية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1 بط 4: 11ب</a:t>
              </a:r>
              <a:endParaRPr kumimoji="0" 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237789" name="AutoShape 221"/>
            <p:cNvSpPr>
              <a:spLocks/>
            </p:cNvSpPr>
            <p:nvPr/>
          </p:nvSpPr>
          <p:spPr bwMode="auto">
            <a:xfrm>
              <a:off x="624" y="1632"/>
              <a:ext cx="48" cy="768"/>
            </a:xfrm>
            <a:prstGeom prst="leftBrace">
              <a:avLst>
                <a:gd name="adj1" fmla="val 133333"/>
                <a:gd name="adj2" fmla="val 50000"/>
              </a:avLst>
            </a:prstGeom>
            <a:noFill/>
            <a:ln w="38100">
              <a:solidFill>
                <a:schemeClr val="bg1"/>
              </a:solidFill>
              <a:round/>
              <a:headEnd/>
              <a:tailEnd/>
            </a:ln>
            <a:effectLst>
              <a:outerShdw blurRad="63500" dist="35921" dir="2700000" algn="ctr" rotWithShape="0">
                <a:schemeClr val="tx1">
                  <a:alpha val="74998"/>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Arial" charset="0"/>
                <a:cs typeface="Arial" panose="020B0604020202020204" pitchFamily="34" charset="0"/>
              </a:endParaRPr>
            </a:p>
          </p:txBody>
        </p:sp>
      </p:grpSp>
      <p:grpSp>
        <p:nvGrpSpPr>
          <p:cNvPr id="4" name="Group 227"/>
          <p:cNvGrpSpPr>
            <a:grpSpLocks/>
          </p:cNvGrpSpPr>
          <p:nvPr/>
        </p:nvGrpSpPr>
        <p:grpSpPr bwMode="auto">
          <a:xfrm>
            <a:off x="341313" y="5334000"/>
            <a:ext cx="496888" cy="990600"/>
            <a:chOff x="359" y="3360"/>
            <a:chExt cx="313" cy="624"/>
          </a:xfrm>
        </p:grpSpPr>
        <p:sp>
          <p:nvSpPr>
            <p:cNvPr id="237787" name="Text Box 219"/>
            <p:cNvSpPr txBox="1">
              <a:spLocks noChangeArrowheads="1"/>
            </p:cNvSpPr>
            <p:nvPr/>
          </p:nvSpPr>
          <p:spPr bwMode="auto">
            <a:xfrm rot="16200000">
              <a:off x="264" y="3504"/>
              <a:ext cx="482" cy="291"/>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العلامة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عب 4: 2</a:t>
              </a:r>
              <a:endParaRPr kumimoji="0" 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237790" name="AutoShape 222"/>
            <p:cNvSpPr>
              <a:spLocks/>
            </p:cNvSpPr>
            <p:nvPr/>
          </p:nvSpPr>
          <p:spPr bwMode="auto">
            <a:xfrm>
              <a:off x="624" y="3360"/>
              <a:ext cx="48" cy="624"/>
            </a:xfrm>
            <a:prstGeom prst="leftBrace">
              <a:avLst>
                <a:gd name="adj1" fmla="val 108333"/>
                <a:gd name="adj2" fmla="val 50000"/>
              </a:avLst>
            </a:prstGeom>
            <a:noFill/>
            <a:ln w="38100">
              <a:solidFill>
                <a:schemeClr val="bg1"/>
              </a:solidFill>
              <a:round/>
              <a:headEnd/>
              <a:tailEnd/>
            </a:ln>
            <a:effectLst>
              <a:outerShdw blurRad="63500" dist="35921" dir="2700000" algn="ctr" rotWithShape="0">
                <a:schemeClr val="tx1">
                  <a:alpha val="74998"/>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Arial" charset="0"/>
                <a:cs typeface="Arial" panose="020B0604020202020204" pitchFamily="34" charset="0"/>
              </a:endParaRPr>
            </a:p>
          </p:txBody>
        </p:sp>
      </p:grpSp>
      <p:grpSp>
        <p:nvGrpSpPr>
          <p:cNvPr id="5" name="Group 226"/>
          <p:cNvGrpSpPr>
            <a:grpSpLocks/>
          </p:cNvGrpSpPr>
          <p:nvPr/>
        </p:nvGrpSpPr>
        <p:grpSpPr bwMode="auto">
          <a:xfrm>
            <a:off x="344488" y="3962400"/>
            <a:ext cx="493713" cy="1219200"/>
            <a:chOff x="361" y="2496"/>
            <a:chExt cx="311" cy="768"/>
          </a:xfrm>
        </p:grpSpPr>
        <p:sp>
          <p:nvSpPr>
            <p:cNvPr id="237785" name="Text Box 217"/>
            <p:cNvSpPr txBox="1">
              <a:spLocks noChangeArrowheads="1"/>
            </p:cNvSpPr>
            <p:nvPr/>
          </p:nvSpPr>
          <p:spPr bwMode="auto">
            <a:xfrm rot="16200000">
              <a:off x="249" y="2724"/>
              <a:ext cx="516" cy="291"/>
            </a:xfrm>
            <a:prstGeom prst="rect">
              <a:avLst/>
            </a:prstGeom>
            <a:noFill/>
            <a:ln w="9525">
              <a:noFill/>
              <a:miter lim="800000"/>
              <a:headEnd/>
              <a:tailEnd/>
            </a:ln>
            <a:effectLst>
              <a:outerShdw blurRad="63500" dist="35921" dir="2700000" algn="ctr" rotWithShape="0">
                <a:schemeClr val="tx1">
                  <a:alpha val="74998"/>
                </a:scheme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تأسيسية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أف 2: 20</a:t>
              </a:r>
              <a:endParaRPr kumimoji="0" lang="en-US" sz="1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
          <p:nvSpPr>
            <p:cNvPr id="237791" name="AutoShape 223"/>
            <p:cNvSpPr>
              <a:spLocks/>
            </p:cNvSpPr>
            <p:nvPr/>
          </p:nvSpPr>
          <p:spPr bwMode="auto">
            <a:xfrm>
              <a:off x="624" y="2496"/>
              <a:ext cx="48" cy="768"/>
            </a:xfrm>
            <a:prstGeom prst="leftBrace">
              <a:avLst>
                <a:gd name="adj1" fmla="val 133333"/>
                <a:gd name="adj2" fmla="val 50000"/>
              </a:avLst>
            </a:prstGeom>
            <a:noFill/>
            <a:ln w="38100">
              <a:solidFill>
                <a:schemeClr val="bg1"/>
              </a:solidFill>
              <a:round/>
              <a:headEnd/>
              <a:tailEnd/>
            </a:ln>
            <a:effectLst>
              <a:outerShdw blurRad="63500" dist="35921" dir="2700000" algn="ctr" rotWithShape="0">
                <a:schemeClr val="tx1">
                  <a:alpha val="74998"/>
                </a:schemeClr>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Arial" charset="0"/>
                <a:cs typeface="Arial" panose="020B0604020202020204" pitchFamily="34" charset="0"/>
              </a:endParaRPr>
            </a:p>
          </p:txBody>
        </p:sp>
      </p:grpSp>
      <p:sp>
        <p:nvSpPr>
          <p:cNvPr id="237796" name="WordArt 228"/>
          <p:cNvSpPr>
            <a:spLocks noChangeArrowheads="1" noChangeShapeType="1" noTextEdit="1"/>
          </p:cNvSpPr>
          <p:nvPr/>
        </p:nvSpPr>
        <p:spPr bwMode="auto">
          <a:xfrm rot="-5400000">
            <a:off x="-687965" y="2474335"/>
            <a:ext cx="1744229" cy="3175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000000"/>
                  </a:solidFill>
                  <a:round/>
                  <a:headEnd/>
                  <a:tailEnd/>
                </a:ln>
                <a:solidFill>
                  <a:srgbClr val="FFFFFF"/>
                </a:solidFill>
                <a:effectLst>
                  <a:outerShdw blurRad="63500" dist="35921" dir="2700000" algn="ctr" rotWithShape="0">
                    <a:srgbClr val="000000"/>
                  </a:outerShdw>
                </a:effectLst>
                <a:uLnTx/>
                <a:uFillTx/>
                <a:latin typeface="Arial Black"/>
                <a:ea typeface="Arial Black"/>
                <a:cs typeface="Arial Black"/>
              </a:rPr>
              <a:t>دائم</a:t>
            </a:r>
            <a:endParaRPr kumimoji="0" lang="en-US" sz="3600" b="0" i="0" u="none" strike="noStrike" kern="10" cap="none" spc="0" normalizeH="0" baseline="0" noProof="0" dirty="0">
              <a:ln w="9525">
                <a:solidFill>
                  <a:srgbClr val="000000"/>
                </a:solidFill>
                <a:round/>
                <a:headEnd/>
                <a:tailEnd/>
              </a:ln>
              <a:solidFill>
                <a:srgbClr val="FFFFFF"/>
              </a:solidFill>
              <a:effectLst>
                <a:outerShdw blurRad="63500" dist="35921" dir="2700000" algn="ctr" rotWithShape="0">
                  <a:srgbClr val="000000"/>
                </a:outerShdw>
              </a:effectLst>
              <a:uLnTx/>
              <a:uFillTx/>
              <a:latin typeface="Arial Black"/>
              <a:ea typeface="Arial Black"/>
              <a:cs typeface="Arial Black"/>
            </a:endParaRPr>
          </a:p>
        </p:txBody>
      </p:sp>
      <p:sp>
        <p:nvSpPr>
          <p:cNvPr id="237797" name="WordArt 229"/>
          <p:cNvSpPr>
            <a:spLocks noChangeArrowheads="1" noChangeShapeType="1" noTextEdit="1"/>
          </p:cNvSpPr>
          <p:nvPr/>
        </p:nvSpPr>
        <p:spPr bwMode="auto">
          <a:xfrm rot="-5400000">
            <a:off x="-741761" y="5125639"/>
            <a:ext cx="1864521" cy="3810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3600" b="0" i="0" u="none" strike="noStrike" kern="10" cap="none" spc="0" normalizeH="0" baseline="0" noProof="0" dirty="0">
                <a:ln w="9525">
                  <a:solidFill>
                    <a:srgbClr val="000000"/>
                  </a:solidFill>
                  <a:round/>
                  <a:headEnd/>
                  <a:tailEnd/>
                </a:ln>
                <a:solidFill>
                  <a:srgbClr val="FFFFFF"/>
                </a:solidFill>
                <a:effectLst>
                  <a:outerShdw blurRad="63500" dist="35921" dir="2700000" algn="ctr" rotWithShape="0">
                    <a:srgbClr val="000000"/>
                  </a:outerShdw>
                </a:effectLst>
                <a:uLnTx/>
                <a:uFillTx/>
                <a:latin typeface="Arial Black"/>
                <a:ea typeface="Arial Black"/>
                <a:cs typeface="Arial Black"/>
              </a:rPr>
              <a:t>موقت</a:t>
            </a:r>
            <a:endParaRPr kumimoji="0" lang="en-US" sz="3600" b="0" i="0" u="none" strike="noStrike" kern="10" cap="none" spc="0" normalizeH="0" baseline="0" noProof="0" dirty="0">
              <a:ln w="9525">
                <a:solidFill>
                  <a:srgbClr val="000000"/>
                </a:solidFill>
                <a:round/>
                <a:headEnd/>
                <a:tailEnd/>
              </a:ln>
              <a:solidFill>
                <a:srgbClr val="FFFFFF"/>
              </a:solidFill>
              <a:effectLst>
                <a:outerShdw blurRad="63500" dist="35921" dir="2700000" algn="ctr" rotWithShape="0">
                  <a:srgbClr val="000000"/>
                </a:outerShdw>
              </a:effectLst>
              <a:uLnTx/>
              <a:uFillTx/>
              <a:latin typeface="Arial Black"/>
              <a:ea typeface="Arial Black"/>
              <a:cs typeface="Arial Black"/>
            </a:endParaRPr>
          </a:p>
        </p:txBody>
      </p:sp>
      <p:sp>
        <p:nvSpPr>
          <p:cNvPr id="237798" name="Text Box 230"/>
          <p:cNvSpPr txBox="1">
            <a:spLocks noChangeArrowheads="1"/>
          </p:cNvSpPr>
          <p:nvPr/>
        </p:nvSpPr>
        <p:spPr bwMode="auto">
          <a:xfrm>
            <a:off x="8382000" y="76200"/>
            <a:ext cx="685800" cy="457200"/>
          </a:xfrm>
          <a:prstGeom prst="rect">
            <a:avLst/>
          </a:prstGeom>
          <a:noFill/>
          <a:ln w="9525">
            <a:noFill/>
            <a:miter lim="800000"/>
            <a:headEnd/>
            <a:tailEnd/>
          </a:ln>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6</a:t>
            </a:r>
            <a:endParaRPr kumimoji="0" lang="en-US" sz="2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291409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0-#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7796"/>
                                        </p:tgtEl>
                                        <p:attrNameLst>
                                          <p:attrName>style.visibility</p:attrName>
                                        </p:attrNameLst>
                                      </p:cBhvr>
                                      <p:to>
                                        <p:strVal val="visible"/>
                                      </p:to>
                                    </p:set>
                                    <p:anim calcmode="lin" valueType="num">
                                      <p:cBhvr additive="base">
                                        <p:cTn id="31" dur="500" fill="hold"/>
                                        <p:tgtEl>
                                          <p:spTgt spid="237796"/>
                                        </p:tgtEl>
                                        <p:attrNameLst>
                                          <p:attrName>ppt_x</p:attrName>
                                        </p:attrNameLst>
                                      </p:cBhvr>
                                      <p:tavLst>
                                        <p:tav tm="0">
                                          <p:val>
                                            <p:strVal val="0-#ppt_w/2"/>
                                          </p:val>
                                        </p:tav>
                                        <p:tav tm="100000">
                                          <p:val>
                                            <p:strVal val="#ppt_x"/>
                                          </p:val>
                                        </p:tav>
                                      </p:tavLst>
                                    </p:anim>
                                    <p:anim calcmode="lin" valueType="num">
                                      <p:cBhvr additive="base">
                                        <p:cTn id="32" dur="500" fill="hold"/>
                                        <p:tgtEl>
                                          <p:spTgt spid="237796"/>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37797"/>
                                        </p:tgtEl>
                                        <p:attrNameLst>
                                          <p:attrName>style.visibility</p:attrName>
                                        </p:attrNameLst>
                                      </p:cBhvr>
                                      <p:to>
                                        <p:strVal val="visible"/>
                                      </p:to>
                                    </p:set>
                                    <p:anim calcmode="lin" valueType="num">
                                      <p:cBhvr additive="base">
                                        <p:cTn id="37" dur="500" fill="hold"/>
                                        <p:tgtEl>
                                          <p:spTgt spid="237797"/>
                                        </p:tgtEl>
                                        <p:attrNameLst>
                                          <p:attrName>ppt_x</p:attrName>
                                        </p:attrNameLst>
                                      </p:cBhvr>
                                      <p:tavLst>
                                        <p:tav tm="0">
                                          <p:val>
                                            <p:strVal val="0-#ppt_w/2"/>
                                          </p:val>
                                        </p:tav>
                                        <p:tav tm="100000">
                                          <p:val>
                                            <p:strVal val="#ppt_x"/>
                                          </p:val>
                                        </p:tav>
                                      </p:tavLst>
                                    </p:anim>
                                    <p:anim calcmode="lin" valueType="num">
                                      <p:cBhvr additive="base">
                                        <p:cTn id="38" dur="500" fill="hold"/>
                                        <p:tgtEl>
                                          <p:spTgt spid="2377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796" grpId="0" animBg="1"/>
      <p:bldP spid="237797" grpId="0" animBg="1"/>
    </p:bldLst>
  </p:timing>
</p:sld>
</file>

<file path=ppt/theme/_rels/theme12.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4400" b="0" i="0" u="none" strike="noStrike" cap="none" normalizeH="0" baseline="0">
            <a:ln>
              <a:noFill/>
            </a:ln>
            <a:solidFill>
              <a:schemeClr val="tx2"/>
            </a:solidFill>
            <a:effectLst/>
            <a:latin typeface="Times New Roman"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4400" b="0" i="0" u="none" strike="noStrike" cap="none" normalizeH="0" baseline="0">
            <a:ln>
              <a:noFill/>
            </a:ln>
            <a:solidFill>
              <a:schemeClr val="tx2"/>
            </a:solidFill>
            <a:effectLst/>
            <a:latin typeface="Times New Roman" pitchFamily="-11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SOHO">
      <a:maj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Ｐゴシック"/>
        <a:font script="Hang" typeface="HY견명조"/>
        <a:font script="Hans" typeface="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13.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Clipboard">
  <a:themeElements>
    <a:clrScheme name="Clipboard 2">
      <a:dk1>
        <a:srgbClr val="000000"/>
      </a:dk1>
      <a:lt1>
        <a:srgbClr val="ECDB96"/>
      </a:lt1>
      <a:dk2>
        <a:srgbClr val="000000"/>
      </a:dk2>
      <a:lt2>
        <a:srgbClr val="969696"/>
      </a:lt2>
      <a:accent1>
        <a:srgbClr val="FBDF53"/>
      </a:accent1>
      <a:accent2>
        <a:srgbClr val="FF9966"/>
      </a:accent2>
      <a:accent3>
        <a:srgbClr val="F4EAC9"/>
      </a:accent3>
      <a:accent4>
        <a:srgbClr val="000000"/>
      </a:accent4>
      <a:accent5>
        <a:srgbClr val="FDECB3"/>
      </a:accent5>
      <a:accent6>
        <a:srgbClr val="E78A5C"/>
      </a:accent6>
      <a:hlink>
        <a:srgbClr val="CC3300"/>
      </a:hlink>
      <a:folHlink>
        <a:srgbClr val="996600"/>
      </a:folHlink>
    </a:clrScheme>
    <a:fontScheme name="Clipboard">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Clipboard 1">
        <a:dk1>
          <a:srgbClr val="000000"/>
        </a:dk1>
        <a:lt1>
          <a:srgbClr val="ECDB96"/>
        </a:lt1>
        <a:dk2>
          <a:srgbClr val="000000"/>
        </a:dk2>
        <a:lt2>
          <a:srgbClr val="808080"/>
        </a:lt2>
        <a:accent1>
          <a:srgbClr val="BBE0E3"/>
        </a:accent1>
        <a:accent2>
          <a:srgbClr val="333399"/>
        </a:accent2>
        <a:accent3>
          <a:srgbClr val="F4EAC9"/>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ipboard 2">
        <a:dk1>
          <a:srgbClr val="000000"/>
        </a:dk1>
        <a:lt1>
          <a:srgbClr val="ECDB96"/>
        </a:lt1>
        <a:dk2>
          <a:srgbClr val="000000"/>
        </a:dk2>
        <a:lt2>
          <a:srgbClr val="969696"/>
        </a:lt2>
        <a:accent1>
          <a:srgbClr val="FBDF53"/>
        </a:accent1>
        <a:accent2>
          <a:srgbClr val="FF9966"/>
        </a:accent2>
        <a:accent3>
          <a:srgbClr val="F4EAC9"/>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ipboard 3">
        <a:dk1>
          <a:srgbClr val="000000"/>
        </a:dk1>
        <a:lt1>
          <a:srgbClr val="ECDB96"/>
        </a:lt1>
        <a:dk2>
          <a:srgbClr val="000000"/>
        </a:dk2>
        <a:lt2>
          <a:srgbClr val="969696"/>
        </a:lt2>
        <a:accent1>
          <a:srgbClr val="FFFFFF"/>
        </a:accent1>
        <a:accent2>
          <a:srgbClr val="8DC6FF"/>
        </a:accent2>
        <a:accent3>
          <a:srgbClr val="F4EAC9"/>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Gesture">
  <a:themeElements>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fontScheme name="Gestur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lnDef>
  </a:objectDefaults>
  <a:extraClrSchemeLst>
    <a:extraClrScheme>
      <a:clrScheme name="Gesture 1">
        <a:dk1>
          <a:srgbClr val="000000"/>
        </a:dk1>
        <a:lt1>
          <a:srgbClr val="FFFFFF"/>
        </a:lt1>
        <a:dk2>
          <a:srgbClr val="000000"/>
        </a:dk2>
        <a:lt2>
          <a:srgbClr val="892D5B"/>
        </a:lt2>
        <a:accent1>
          <a:srgbClr val="CC9B10"/>
        </a:accent1>
        <a:accent2>
          <a:srgbClr val="C6CB65"/>
        </a:accent2>
        <a:accent3>
          <a:srgbClr val="FFFFFF"/>
        </a:accent3>
        <a:accent4>
          <a:srgbClr val="000000"/>
        </a:accent4>
        <a:accent5>
          <a:srgbClr val="E2CBAA"/>
        </a:accent5>
        <a:accent6>
          <a:srgbClr val="B3B85B"/>
        </a:accent6>
        <a:hlink>
          <a:srgbClr val="9F83BD"/>
        </a:hlink>
        <a:folHlink>
          <a:srgbClr val="F8CB0A"/>
        </a:folHlink>
      </a:clrScheme>
      <a:clrMap bg1="lt1" tx1="dk1" bg2="lt2" tx2="dk2" accent1="accent1" accent2="accent2" accent3="accent3" accent4="accent4" accent5="accent5" accent6="accent6" hlink="hlink" folHlink="folHlink"/>
    </a:extraClrScheme>
    <a:extraClrScheme>
      <a:clrScheme name="Gesture 2">
        <a:dk1>
          <a:srgbClr val="000000"/>
        </a:dk1>
        <a:lt1>
          <a:srgbClr val="FFFFFF"/>
        </a:lt1>
        <a:dk2>
          <a:srgbClr val="000000"/>
        </a:dk2>
        <a:lt2>
          <a:srgbClr val="892D5B"/>
        </a:lt2>
        <a:accent1>
          <a:srgbClr val="CC9B10"/>
        </a:accent1>
        <a:accent2>
          <a:srgbClr val="808000"/>
        </a:accent2>
        <a:accent3>
          <a:srgbClr val="FFFFFF"/>
        </a:accent3>
        <a:accent4>
          <a:srgbClr val="000000"/>
        </a:accent4>
        <a:accent5>
          <a:srgbClr val="E2CBAA"/>
        </a:accent5>
        <a:accent6>
          <a:srgbClr val="737300"/>
        </a:accent6>
        <a:hlink>
          <a:srgbClr val="CDCD2B"/>
        </a:hlink>
        <a:folHlink>
          <a:srgbClr val="ECAE00"/>
        </a:folHlink>
      </a:clrScheme>
      <a:clrMap bg1="lt1" tx1="dk1" bg2="lt2" tx2="dk2" accent1="accent1" accent2="accent2" accent3="accent3" accent4="accent4" accent5="accent5" accent6="accent6" hlink="hlink" folHlink="folHlink"/>
    </a:extraClrScheme>
    <a:extraClrScheme>
      <a:clrScheme name="Gesture 3">
        <a:dk1>
          <a:srgbClr val="000000"/>
        </a:dk1>
        <a:lt1>
          <a:srgbClr val="FFFFFF"/>
        </a:lt1>
        <a:dk2>
          <a:srgbClr val="333333"/>
        </a:dk2>
        <a:lt2>
          <a:srgbClr val="333333"/>
        </a:lt2>
        <a:accent1>
          <a:srgbClr val="DDDDDD"/>
        </a:accent1>
        <a:accent2>
          <a:srgbClr val="C0C0C0"/>
        </a:accent2>
        <a:accent3>
          <a:srgbClr val="FFFFFF"/>
        </a:accent3>
        <a:accent4>
          <a:srgbClr val="000000"/>
        </a:accent4>
        <a:accent5>
          <a:srgbClr val="EBEBEB"/>
        </a:accent5>
        <a:accent6>
          <a:srgbClr val="AEAEAE"/>
        </a:accent6>
        <a:hlink>
          <a:srgbClr val="777777"/>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4_Expedition">
  <a:themeElements>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Expedi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Expedition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Expedition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Expedition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_Gleam">
  <a:themeElements>
    <a:clrScheme name="Gleam 3">
      <a:dk1>
        <a:srgbClr val="808080"/>
      </a:dk1>
      <a:lt1>
        <a:srgbClr val="FFFFFF"/>
      </a:lt1>
      <a:dk2>
        <a:srgbClr val="111F41"/>
      </a:dk2>
      <a:lt2>
        <a:srgbClr val="FFFFFF"/>
      </a:lt2>
      <a:accent1>
        <a:srgbClr val="77A3CD"/>
      </a:accent1>
      <a:accent2>
        <a:srgbClr val="CCCCFF"/>
      </a:accent2>
      <a:accent3>
        <a:srgbClr val="AAABB0"/>
      </a:accent3>
      <a:accent4>
        <a:srgbClr val="DADADA"/>
      </a:accent4>
      <a:accent5>
        <a:srgbClr val="BDCEE3"/>
      </a:accent5>
      <a:accent6>
        <a:srgbClr val="B9B9E7"/>
      </a:accent6>
      <a:hlink>
        <a:srgbClr val="3333CC"/>
      </a:hlink>
      <a:folHlink>
        <a:srgbClr val="AF67FF"/>
      </a:folHlink>
    </a:clrScheme>
    <a:fontScheme name="Gleam">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Gleam 1">
        <a:dk1>
          <a:srgbClr val="003366"/>
        </a:dk1>
        <a:lt1>
          <a:srgbClr val="FFFFFF"/>
        </a:lt1>
        <a:dk2>
          <a:srgbClr val="111F41"/>
        </a:dk2>
        <a:lt2>
          <a:srgbClr val="FFFFFF"/>
        </a:lt2>
        <a:accent1>
          <a:srgbClr val="3366CC"/>
        </a:accent1>
        <a:accent2>
          <a:srgbClr val="00B000"/>
        </a:accent2>
        <a:accent3>
          <a:srgbClr val="AAABB0"/>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leam 2">
        <a:dk1>
          <a:srgbClr val="3E3E5C"/>
        </a:dk1>
        <a:lt1>
          <a:srgbClr val="FFFFFF"/>
        </a:lt1>
        <a:dk2>
          <a:srgbClr val="111F41"/>
        </a:dk2>
        <a:lt2>
          <a:srgbClr val="FFFFFF"/>
        </a:lt2>
        <a:accent1>
          <a:srgbClr val="60597B"/>
        </a:accent1>
        <a:accent2>
          <a:srgbClr val="6666FF"/>
        </a:accent2>
        <a:accent3>
          <a:srgbClr val="AAABB0"/>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leam 3">
        <a:dk1>
          <a:srgbClr val="808080"/>
        </a:dk1>
        <a:lt1>
          <a:srgbClr val="FFFFFF"/>
        </a:lt1>
        <a:dk2>
          <a:srgbClr val="111F41"/>
        </a:dk2>
        <a:lt2>
          <a:srgbClr val="FFFFFF"/>
        </a:lt2>
        <a:accent1>
          <a:srgbClr val="77A3CD"/>
        </a:accent1>
        <a:accent2>
          <a:srgbClr val="CCCCFF"/>
        </a:accent2>
        <a:accent3>
          <a:srgbClr val="AAABB0"/>
        </a:accent3>
        <a:accent4>
          <a:srgbClr val="DADADA"/>
        </a:accent4>
        <a:accent5>
          <a:srgbClr val="BDCEE3"/>
        </a:accent5>
        <a:accent6>
          <a:srgbClr val="B9B9E7"/>
        </a:accent6>
        <a:hlink>
          <a:srgbClr val="3333CC"/>
        </a:hlink>
        <a:folHlink>
          <a:srgbClr val="AF67FF"/>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xtured">
  <a:themeElements>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Textured 1">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2B5481"/>
        </a:dk2>
        <a:lt2>
          <a:srgbClr val="CCFF99"/>
        </a:lt2>
        <a:accent1>
          <a:srgbClr val="33CC33"/>
        </a:accent1>
        <a:accent2>
          <a:srgbClr val="46562A"/>
        </a:accent2>
        <a:accent3>
          <a:srgbClr val="ACB3C1"/>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2B5481"/>
        </a:dk2>
        <a:lt2>
          <a:srgbClr val="FFFFCC"/>
        </a:lt2>
        <a:accent1>
          <a:srgbClr val="5E5884"/>
        </a:accent1>
        <a:accent2>
          <a:srgbClr val="8AB29D"/>
        </a:accent2>
        <a:accent3>
          <a:srgbClr val="ACB3C1"/>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80808"/>
        </a:dk1>
        <a:lt1>
          <a:srgbClr val="FFFFFF"/>
        </a:lt1>
        <a:dk2>
          <a:srgbClr val="2B5481"/>
        </a:dk2>
        <a:lt2>
          <a:srgbClr val="FFFFFF"/>
        </a:lt2>
        <a:accent1>
          <a:srgbClr val="666699"/>
        </a:accent1>
        <a:accent2>
          <a:srgbClr val="3366CC"/>
        </a:accent2>
        <a:accent3>
          <a:srgbClr val="ACB3C1"/>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Earth">
  <a:themeElements>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Earth">
      <a:majorFont>
        <a:latin typeface="Tahoma"/>
        <a:ea typeface="ＭＳ Ｐゴシック"/>
        <a:cs typeface="ＭＳ Ｐゴシック"/>
      </a:majorFont>
      <a:minorFont>
        <a:latin typeface="Tahom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art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arth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a:ln>
              <a:noFill/>
            </a:ln>
            <a:solidFill>
              <a:schemeClr val="bg1"/>
            </a:solidFill>
            <a:effectLst/>
            <a:latin typeface="Arial"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CH">
  <a:themeElements>
    <a:clrScheme name="TECH 2">
      <a:dk1>
        <a:srgbClr val="000000"/>
      </a:dk1>
      <a:lt1>
        <a:srgbClr val="609494"/>
      </a:lt1>
      <a:dk2>
        <a:srgbClr val="FFC545"/>
      </a:dk2>
      <a:lt2>
        <a:srgbClr val="004E4C"/>
      </a:lt2>
      <a:accent1>
        <a:srgbClr val="FFFFCC"/>
      </a:accent1>
      <a:accent2>
        <a:srgbClr val="FF9900"/>
      </a:accent2>
      <a:accent3>
        <a:srgbClr val="B6C8C8"/>
      </a:accent3>
      <a:accent4>
        <a:srgbClr val="000000"/>
      </a:accent4>
      <a:accent5>
        <a:srgbClr val="FFFFE2"/>
      </a:accent5>
      <a:accent6>
        <a:srgbClr val="E78A00"/>
      </a:accent6>
      <a:hlink>
        <a:srgbClr val="3E7D7C"/>
      </a:hlink>
      <a:folHlink>
        <a:srgbClr val="99CCCC"/>
      </a:folHlink>
    </a:clrScheme>
    <a:fontScheme name="TECH">
      <a:majorFont>
        <a:latin typeface="Impact"/>
        <a:ea typeface="ＭＳ Ｐゴシック"/>
        <a:cs typeface=""/>
      </a:majorFont>
      <a:minorFont>
        <a:latin typeface="Arial Narrow"/>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lnDef>
  </a:objectDefaults>
  <a:extraClrSchemeLst>
    <a:extraClrScheme>
      <a:clrScheme name="TECH 1">
        <a:dk1>
          <a:srgbClr val="003333"/>
        </a:dk1>
        <a:lt1>
          <a:srgbClr val="F8F8F8"/>
        </a:lt1>
        <a:dk2>
          <a:srgbClr val="336666"/>
        </a:dk2>
        <a:lt2>
          <a:srgbClr val="FFFFCC"/>
        </a:lt2>
        <a:accent1>
          <a:srgbClr val="C0C0C0"/>
        </a:accent1>
        <a:accent2>
          <a:srgbClr val="FF9900"/>
        </a:accent2>
        <a:accent3>
          <a:srgbClr val="ADB8B8"/>
        </a:accent3>
        <a:accent4>
          <a:srgbClr val="D4D4D4"/>
        </a:accent4>
        <a:accent5>
          <a:srgbClr val="DCDCDC"/>
        </a:accent5>
        <a:accent6>
          <a:srgbClr val="E78A00"/>
        </a:accent6>
        <a:hlink>
          <a:srgbClr val="FFCC00"/>
        </a:hlink>
        <a:folHlink>
          <a:srgbClr val="99CCCC"/>
        </a:folHlink>
      </a:clrScheme>
      <a:clrMap bg1="dk2" tx1="lt1" bg2="dk1" tx2="lt2" accent1="accent1" accent2="accent2" accent3="accent3" accent4="accent4" accent5="accent5" accent6="accent6" hlink="hlink" folHlink="folHlink"/>
    </a:extraClrScheme>
    <a:extraClrScheme>
      <a:clrScheme name="TECH 2">
        <a:dk1>
          <a:srgbClr val="000000"/>
        </a:dk1>
        <a:lt1>
          <a:srgbClr val="609494"/>
        </a:lt1>
        <a:dk2>
          <a:srgbClr val="FFC545"/>
        </a:dk2>
        <a:lt2>
          <a:srgbClr val="004E4C"/>
        </a:lt2>
        <a:accent1>
          <a:srgbClr val="FFFFCC"/>
        </a:accent1>
        <a:accent2>
          <a:srgbClr val="FF9900"/>
        </a:accent2>
        <a:accent3>
          <a:srgbClr val="B6C8C8"/>
        </a:accent3>
        <a:accent4>
          <a:srgbClr val="000000"/>
        </a:accent4>
        <a:accent5>
          <a:srgbClr val="FFFFE2"/>
        </a:accent5>
        <a:accent6>
          <a:srgbClr val="E78A00"/>
        </a:accent6>
        <a:hlink>
          <a:srgbClr val="3E7D7C"/>
        </a:hlink>
        <a:folHlink>
          <a:srgbClr val="99CCCC"/>
        </a:folHlink>
      </a:clrScheme>
      <a:clrMap bg1="lt1" tx1="dk1" bg2="lt2" tx2="dk2" accent1="accent1" accent2="accent2" accent3="accent3" accent4="accent4" accent5="accent5" accent6="accent6" hlink="hlink" folHlink="folHlink"/>
    </a:extraClrScheme>
    <a:extraClrScheme>
      <a:clrScheme name="TECH 3">
        <a:dk1>
          <a:srgbClr val="000000"/>
        </a:dk1>
        <a:lt1>
          <a:srgbClr val="FFFFFF"/>
        </a:lt1>
        <a:dk2>
          <a:srgbClr val="000000"/>
        </a:dk2>
        <a:lt2>
          <a:srgbClr val="5F5F5F"/>
        </a:lt2>
        <a:accent1>
          <a:srgbClr val="C0C0C0"/>
        </a:accent1>
        <a:accent2>
          <a:srgbClr val="F8F8F8"/>
        </a:accent2>
        <a:accent3>
          <a:srgbClr val="FFFFFF"/>
        </a:accent3>
        <a:accent4>
          <a:srgbClr val="000000"/>
        </a:accent4>
        <a:accent5>
          <a:srgbClr val="DCDCDC"/>
        </a:accent5>
        <a:accent6>
          <a:srgbClr val="E1E1E1"/>
        </a:accent6>
        <a:hlink>
          <a:srgbClr val="4D4D4D"/>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cs typeface="Arial" charset="0"/>
          </a:defRPr>
        </a:defPPr>
      </a:lstStyle>
    </a:lnDef>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4400" b="0" i="0" u="none" strike="noStrike" cap="none" normalizeH="0" baseline="0">
            <a:ln>
              <a:noFill/>
            </a:ln>
            <a:solidFill>
              <a:schemeClr val="tx2"/>
            </a:solidFill>
            <a:effectLst/>
            <a:latin typeface="Times New Roman" pitchFamily="-11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b"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4400" b="0" i="0" u="none" strike="noStrike" cap="none" normalizeH="0" baseline="0">
            <a:ln>
              <a:noFill/>
            </a:ln>
            <a:solidFill>
              <a:schemeClr val="tx2"/>
            </a:solidFill>
            <a:effectLst/>
            <a:latin typeface="Times New Roman"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themeOverride>
</file>

<file path=ppt/theme/themeOverride2.xml><?xml version="1.0" encoding="utf-8"?>
<a:themeOverride xmlns:a="http://schemas.openxmlformats.org/drawingml/2006/main">
  <a:clrScheme name="Earth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themeOverride>
</file>

<file path=docProps/app.xml><?xml version="1.0" encoding="utf-8"?>
<Properties xmlns="http://schemas.openxmlformats.org/officeDocument/2006/extended-properties" xmlns:vt="http://schemas.openxmlformats.org/officeDocument/2006/docPropsVTypes">
  <TotalTime>821</TotalTime>
  <Words>3763</Words>
  <Application>Microsoft Macintosh PowerPoint</Application>
  <PresentationFormat>On-screen Show (4:3)</PresentationFormat>
  <Paragraphs>516</Paragraphs>
  <Slides>63</Slides>
  <Notes>53</Notes>
  <HiddenSlides>0</HiddenSlides>
  <MMClips>0</MMClips>
  <ScaleCrop>false</ScaleCrop>
  <HeadingPairs>
    <vt:vector size="6" baseType="variant">
      <vt:variant>
        <vt:lpstr>Fonts Used</vt:lpstr>
      </vt:variant>
      <vt:variant>
        <vt:i4>13</vt:i4>
      </vt:variant>
      <vt:variant>
        <vt:lpstr>Theme</vt:lpstr>
      </vt:variant>
      <vt:variant>
        <vt:i4>22</vt:i4>
      </vt:variant>
      <vt:variant>
        <vt:lpstr>Slide Titles</vt:lpstr>
      </vt:variant>
      <vt:variant>
        <vt:i4>63</vt:i4>
      </vt:variant>
    </vt:vector>
  </HeadingPairs>
  <TitlesOfParts>
    <vt:vector size="98" baseType="lpstr">
      <vt:lpstr>ＭＳ Ｐゴシック</vt:lpstr>
      <vt:lpstr>Times</vt:lpstr>
      <vt:lpstr>Arial</vt:lpstr>
      <vt:lpstr>Arial Black</vt:lpstr>
      <vt:lpstr>Arial Narrow</vt:lpstr>
      <vt:lpstr>Calibri</vt:lpstr>
      <vt:lpstr>Candara</vt:lpstr>
      <vt:lpstr>Comic Sans MS</vt:lpstr>
      <vt:lpstr>Impact</vt:lpstr>
      <vt:lpstr>Tahoma</vt:lpstr>
      <vt:lpstr>Times New Roman</vt:lpstr>
      <vt:lpstr>Trebuchet MS</vt:lpstr>
      <vt:lpstr>Wingdings</vt:lpstr>
      <vt:lpstr>Blank Presentation</vt:lpstr>
      <vt:lpstr>Crumple</vt:lpstr>
      <vt:lpstr>Textured</vt:lpstr>
      <vt:lpstr>1_Earth</vt:lpstr>
      <vt:lpstr>2_Default Design</vt:lpstr>
      <vt:lpstr>1_Blank Presentation</vt:lpstr>
      <vt:lpstr>TECH</vt:lpstr>
      <vt:lpstr>3_Default Design</vt:lpstr>
      <vt:lpstr>2_Blank Presentation</vt:lpstr>
      <vt:lpstr>4_Default Design</vt:lpstr>
      <vt:lpstr>5_Default Design</vt:lpstr>
      <vt:lpstr>1_SOHO</vt:lpstr>
      <vt:lpstr>Orbit</vt:lpstr>
      <vt:lpstr>Clipboard</vt:lpstr>
      <vt:lpstr>6_Default Design</vt:lpstr>
      <vt:lpstr>4_Gesture</vt:lpstr>
      <vt:lpstr>Gesture</vt:lpstr>
      <vt:lpstr>3_Blank Presentation</vt:lpstr>
      <vt:lpstr>4_Expedition</vt:lpstr>
      <vt:lpstr>1_Orbit</vt:lpstr>
      <vt:lpstr>7_Default Design</vt:lpstr>
      <vt:lpstr>1_Gleam</vt:lpstr>
      <vt:lpstr>النبوءة</vt:lpstr>
      <vt:lpstr>هل هناك رسل اليوم؟</vt:lpstr>
      <vt:lpstr>مواد بناء دائمة (3: 12أ)</vt:lpstr>
      <vt:lpstr>هل هناك أنبياء اليوم؟</vt:lpstr>
      <vt:lpstr>مواد بناء دائمة (3: 12أ)</vt:lpstr>
      <vt:lpstr>ترتيب المواهب    بحسب الأهمية</vt:lpstr>
      <vt:lpstr>ترتيب المواهب    بحسب الأهمية</vt:lpstr>
      <vt:lpstr>تعريف واين جرودم للنبوة</vt:lpstr>
      <vt:lpstr>قوائم مواهب العهد الجديد</vt:lpstr>
      <vt:lpstr>1 كورنثوس 13: 8-12</vt:lpstr>
      <vt:lpstr>1 كورنثوس 13: 8-12</vt:lpstr>
      <vt:lpstr>التناقضات بين النبوءة الكتابية والوثنية</vt:lpstr>
      <vt:lpstr>تعريفات</vt:lpstr>
      <vt:lpstr>لماذا متطلبات النبوءة الحقيقية ضرورية؟</vt:lpstr>
      <vt:lpstr>ما هي النبوة؟</vt:lpstr>
      <vt:lpstr>نبوءة عن ظهور نبي أعطيت من خلال موسى (تث 18: 15)</vt:lpstr>
      <vt:lpstr>اختبارات النبي الحقيقي  (تث 18: 18-20)</vt:lpstr>
      <vt:lpstr>يظهر التسلسل الهرمي للمواهب الأنبياء بعد الرسل مباشرة (1كو12: 28-30).</vt:lpstr>
      <vt:lpstr>التشديد على المواهب التي تبني أكثر الأعضاء  (12: 31)</vt:lpstr>
      <vt:lpstr>لماذا متطلبات النبوءة الحقيقية ضرورية؟</vt:lpstr>
      <vt:lpstr>لماذا كلمة الله مفعمة بالحيوية جداً؟</vt:lpstr>
      <vt:lpstr>كيف يختلف الأنبياء؟</vt:lpstr>
      <vt:lpstr>إرميا (إر25: 11-12) مقابل حننيا (إر28: 2-3)</vt:lpstr>
      <vt:lpstr>1اِتْبَعُوا الْمَحَبَّةَ وَلكِنْ جِدُّوا لِلْمَوَاهِبِ الرُّوحِيَّةِ وَبِالأَوْلَى أَنْ تَتَنَبَّأُوا   (1 كو 14: 1)  </vt:lpstr>
      <vt:lpstr>لكن لماذا التركيز على النبوة أكثر  من الألسنة؟  3 أسباب في       1 كو 14</vt:lpstr>
      <vt:lpstr>1. النبوة تبني المؤمنين الآخرين  (1 كو 14: 2-5)</vt:lpstr>
      <vt:lpstr>أ. النبوة يفهمها الآخرون بينما الألسنة يفهمها الله وحده (1كو14: 2-3).</vt:lpstr>
      <vt:lpstr>النبوءة</vt:lpstr>
      <vt:lpstr>النبوءات الكاذبة تتغير</vt:lpstr>
      <vt:lpstr>تحذير شديد اللهجة (رؤ ٢٢: ١٨- ١٩)</vt:lpstr>
      <vt:lpstr>الشاهدان (رؤ 11: 3)</vt:lpstr>
      <vt:lpstr>سبح الرسل الله بلغات لم يتعلموها أبداً (أع 2)</vt:lpstr>
      <vt:lpstr>أ. النبوة يفهمها الآخرون بينما الألسنة يفهمها الله وحده (1كو14: 2-3).</vt:lpstr>
      <vt:lpstr>ب. النبوة تبني الكنيسة بينما الألسنة تبني المتكلم فقط (1 كو 14: 4-5).</vt:lpstr>
      <vt:lpstr>2. الألسنة غير المترجمة لا يمكن فهمها              (1 كو 14: 6-19)</vt:lpstr>
      <vt:lpstr>الألسنة لا تنفع أحدا ما لم تعلن مشيئة الله               (1كو14: 6)</vt:lpstr>
      <vt:lpstr>الألسنة بدون ترجمة لا تتواصل مثل الآلات الموسيقية التي لا تميز النغمات (14: 7-9))</vt:lpstr>
      <vt:lpstr>ركز على المواهب الواضحة أكثر من الألسنة غير المترجمة (14: 10-12)</vt:lpstr>
      <vt:lpstr>الصلاة والترنيم يتفوقان فقط عندما يكونان مفهومين، لأن هذا يبني الإنسان (14: 13-17)</vt:lpstr>
      <vt:lpstr>الصلاة والترنيم يتفوقان فقط عندما يكونان مفهومين، لأن هذا يبني الإنسان (14: 13-17)</vt:lpstr>
      <vt:lpstr>نبوة قليلة مفهومة خير من الكثير من ألسنة غير مفهومة (14: 18-19)</vt:lpstr>
      <vt:lpstr>3. تمتلك النبوة قصد ونتائج متفوقة               (1 كو 12: 20-25)</vt:lpstr>
      <vt:lpstr>أ. للنبوة قصد متفوق (20-22)</vt:lpstr>
      <vt:lpstr>أ. للنبوة قصد متفوق (20-22)</vt:lpstr>
      <vt:lpstr>ب. للنبوة نتائج متفوقة (23-25)</vt:lpstr>
      <vt:lpstr>دعونا نضع كلمة الله في أعلى درجات التقدير</vt:lpstr>
      <vt:lpstr>كيف يختلف الأنبياء؟</vt:lpstr>
      <vt:lpstr>مجموعة المناقشة أ</vt:lpstr>
      <vt:lpstr>مجموعة المناقشة ب</vt:lpstr>
      <vt:lpstr>مجموعة المناقشة ج</vt:lpstr>
      <vt:lpstr>مجموعة المناقشة د</vt:lpstr>
      <vt:lpstr>تعريف واين جرودم للنبوة</vt:lpstr>
      <vt:lpstr>أغابوس        تنبأ أن بولس         سيربط من قبل:</vt:lpstr>
      <vt:lpstr>ملخص وجهات النظر النبوية</vt:lpstr>
      <vt:lpstr>الألسنة مقابل النبوة</vt:lpstr>
      <vt:lpstr>الألسنة مقابل النبوة</vt:lpstr>
      <vt:lpstr>التعليم مقابل النبوة</vt:lpstr>
      <vt:lpstr>التعليم مقابل النبوة</vt:lpstr>
      <vt:lpstr>تمييز الأرواح</vt:lpstr>
      <vt:lpstr>امتحان    النبوات</vt:lpstr>
      <vt:lpstr>دعونا نضع كلمة الله في أعلى درجات التقدير!</vt:lpstr>
      <vt:lpstr>Black</vt:lpstr>
      <vt:lpstr>علم الروح القدس •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 Griffith</dc:creator>
  <cp:lastModifiedBy>Rick Griffith</cp:lastModifiedBy>
  <cp:revision>71</cp:revision>
  <dcterms:created xsi:type="dcterms:W3CDTF">2005-02-01T22:09:51Z</dcterms:created>
  <dcterms:modified xsi:type="dcterms:W3CDTF">2023-12-26T19:24:04Z</dcterms:modified>
</cp:coreProperties>
</file>