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4.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5.xml" ContentType="application/vnd.openxmlformats-officedocument.theme+xml"/>
  <Override PartName="/ppt/slideLayouts/slideLayout275.xml" ContentType="application/vnd.openxmlformats-officedocument.presentationml.slideLayout+xml"/>
  <Override PartName="/ppt/theme/theme2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 id="2147483653" r:id="rId2"/>
    <p:sldMasterId id="2147483651" r:id="rId3"/>
    <p:sldMasterId id="2147483649" r:id="rId4"/>
    <p:sldMasterId id="2147483659" r:id="rId5"/>
    <p:sldMasterId id="2147483665" r:id="rId6"/>
    <p:sldMasterId id="2147483843" r:id="rId7"/>
    <p:sldMasterId id="2147483971" r:id="rId8"/>
    <p:sldMasterId id="2147483983" r:id="rId9"/>
    <p:sldMasterId id="2147483995" r:id="rId10"/>
    <p:sldMasterId id="2147484007" r:id="rId11"/>
    <p:sldMasterId id="2147484019" r:id="rId12"/>
    <p:sldMasterId id="2147484031" r:id="rId13"/>
    <p:sldMasterId id="2147484043" r:id="rId14"/>
    <p:sldMasterId id="2147484055" r:id="rId15"/>
    <p:sldMasterId id="2147484067" r:id="rId16"/>
    <p:sldMasterId id="2147484079" r:id="rId17"/>
    <p:sldMasterId id="2147484601" r:id="rId18"/>
    <p:sldMasterId id="2147484613" r:id="rId19"/>
    <p:sldMasterId id="2147484625" r:id="rId20"/>
    <p:sldMasterId id="2147484637" r:id="rId21"/>
    <p:sldMasterId id="2147484649" r:id="rId22"/>
    <p:sldMasterId id="2147484661" r:id="rId23"/>
    <p:sldMasterId id="2147484673" r:id="rId24"/>
    <p:sldMasterId id="2147484685" r:id="rId25"/>
    <p:sldMasterId id="2147484697" r:id="rId26"/>
    <p:sldMasterId id="2147484699" r:id="rId27"/>
  </p:sldMasterIdLst>
  <p:notesMasterIdLst>
    <p:notesMasterId r:id="rId96"/>
  </p:notesMasterIdLst>
  <p:sldIdLst>
    <p:sldId id="256" r:id="rId28"/>
    <p:sldId id="260" r:id="rId29"/>
    <p:sldId id="4983" r:id="rId30"/>
    <p:sldId id="4984" r:id="rId31"/>
    <p:sldId id="314" r:id="rId32"/>
    <p:sldId id="4985" r:id="rId33"/>
    <p:sldId id="270" r:id="rId34"/>
    <p:sldId id="4986" r:id="rId35"/>
    <p:sldId id="4987" r:id="rId36"/>
    <p:sldId id="4988" r:id="rId37"/>
    <p:sldId id="4989" r:id="rId38"/>
    <p:sldId id="4540" r:id="rId39"/>
    <p:sldId id="4990" r:id="rId40"/>
    <p:sldId id="4991" r:id="rId41"/>
    <p:sldId id="294" r:id="rId42"/>
    <p:sldId id="293" r:id="rId43"/>
    <p:sldId id="289" r:id="rId44"/>
    <p:sldId id="257" r:id="rId45"/>
    <p:sldId id="4220" r:id="rId46"/>
    <p:sldId id="336" r:id="rId47"/>
    <p:sldId id="279" r:id="rId48"/>
    <p:sldId id="280" r:id="rId49"/>
    <p:sldId id="295" r:id="rId50"/>
    <p:sldId id="296" r:id="rId51"/>
    <p:sldId id="297" r:id="rId52"/>
    <p:sldId id="262" r:id="rId53"/>
    <p:sldId id="278" r:id="rId54"/>
    <p:sldId id="258" r:id="rId55"/>
    <p:sldId id="286" r:id="rId56"/>
    <p:sldId id="287" r:id="rId57"/>
    <p:sldId id="329" r:id="rId58"/>
    <p:sldId id="290" r:id="rId59"/>
    <p:sldId id="291" r:id="rId60"/>
    <p:sldId id="261" r:id="rId61"/>
    <p:sldId id="263" r:id="rId62"/>
    <p:sldId id="330" r:id="rId63"/>
    <p:sldId id="310" r:id="rId64"/>
    <p:sldId id="298" r:id="rId65"/>
    <p:sldId id="299" r:id="rId66"/>
    <p:sldId id="300" r:id="rId67"/>
    <p:sldId id="301" r:id="rId68"/>
    <p:sldId id="302" r:id="rId69"/>
    <p:sldId id="303" r:id="rId70"/>
    <p:sldId id="304" r:id="rId71"/>
    <p:sldId id="305" r:id="rId72"/>
    <p:sldId id="4982" r:id="rId73"/>
    <p:sldId id="307" r:id="rId74"/>
    <p:sldId id="308" r:id="rId75"/>
    <p:sldId id="309" r:id="rId76"/>
    <p:sldId id="311" r:id="rId77"/>
    <p:sldId id="312" r:id="rId78"/>
    <p:sldId id="313" r:id="rId79"/>
    <p:sldId id="315" r:id="rId80"/>
    <p:sldId id="316" r:id="rId81"/>
    <p:sldId id="317" r:id="rId82"/>
    <p:sldId id="318" r:id="rId83"/>
    <p:sldId id="319" r:id="rId84"/>
    <p:sldId id="320" r:id="rId85"/>
    <p:sldId id="321" r:id="rId86"/>
    <p:sldId id="322" r:id="rId87"/>
    <p:sldId id="323" r:id="rId88"/>
    <p:sldId id="325" r:id="rId89"/>
    <p:sldId id="326" r:id="rId90"/>
    <p:sldId id="327" r:id="rId91"/>
    <p:sldId id="328" r:id="rId92"/>
    <p:sldId id="331" r:id="rId93"/>
    <p:sldId id="4049" r:id="rId94"/>
    <p:sldId id="334" r:id="rId9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D40EF"/>
    <a:srgbClr val="400000"/>
    <a:srgbClr val="000409"/>
    <a:srgbClr val="335B2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379" autoAdjust="0"/>
    <p:restoredTop sz="72593" autoAdjust="0"/>
  </p:normalViewPr>
  <p:slideViewPr>
    <p:cSldViewPr>
      <p:cViewPr varScale="1">
        <p:scale>
          <a:sx n="78" d="100"/>
          <a:sy n="78" d="100"/>
        </p:scale>
        <p:origin x="184" y="9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0" Type="http://schemas.openxmlformats.org/officeDocument/2006/relationships/slide" Target="slides/slide53.xml"/><Relationship Id="rId85" Type="http://schemas.openxmlformats.org/officeDocument/2006/relationships/slide" Target="slides/slide5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CF4C3BD8-2ADC-7645-8AA9-22125E2BF152}" type="slidenum">
              <a:rPr lang="en-US"/>
              <a:pPr>
                <a:defRPr/>
              </a:pPr>
              <a:t>‹#›</a:t>
            </a:fld>
            <a:endParaRPr lang="en-US"/>
          </a:p>
        </p:txBody>
      </p:sp>
    </p:spTree>
    <p:extLst>
      <p:ext uri="{BB962C8B-B14F-4D97-AF65-F5344CB8AC3E}">
        <p14:creationId xmlns:p14="http://schemas.microsoft.com/office/powerpoint/2010/main" val="1257748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42E54B-5774-9148-B7D7-4FB56834AFBA}" type="slidenum">
              <a:rPr lang="en-US" sz="1200"/>
              <a:pPr/>
              <a:t>1</a:t>
            </a:fld>
            <a:endParaRPr lang="en-US"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0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8FE1D8-BE88-F644-8434-8EC100024C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6" name="Rectangle 2"/>
          <p:cNvSpPr>
            <a:spLocks noGrp="1" noRot="1" noChangeAspect="1" noChangeArrowheads="1"/>
          </p:cNvSpPr>
          <p:nvPr>
            <p:ph type="sldImg"/>
          </p:nvPr>
        </p:nvSpPr>
        <p:spPr>
          <a:solidFill>
            <a:srgbClr val="FFFFFF"/>
          </a:solidFill>
          <a:ln/>
        </p:spPr>
      </p:sp>
      <p:sp>
        <p:nvSpPr>
          <p:cNvPr id="139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18F8A6-5CDE-5445-A061-2D26528FDB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5D6E5A-D3BA-F34E-8CA0-D35D6FD095AD}" type="slidenum">
              <a:rPr lang="en-US" sz="1200"/>
              <a:pPr/>
              <a:t>18</a:t>
            </a:fld>
            <a:endParaRPr lang="en-US"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9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B431E1-7A17-1648-B600-926AF88C8A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0AE511-3976-504C-87B0-A82ED7E0A0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double foundation of equipping gifts was laid but once in the first century. Yet upon it through the ages God has provided more three equipping gifts.</a:t>
            </a:r>
          </a:p>
          <a:p>
            <a:pPr eaLnBrk="1" hangingPunct="1"/>
            <a:r>
              <a:rPr lang="en-US" dirty="0">
                <a:latin typeface="Arial" charset="0"/>
                <a:ea typeface="ＭＳ Ｐゴシック" charset="0"/>
                <a:cs typeface="ＭＳ Ｐゴシック" charset="0"/>
              </a:rPr>
              <a:t>_________________</a:t>
            </a:r>
          </a:p>
          <a:p>
            <a:pPr eaLnBrk="1" hangingPunct="1"/>
            <a:r>
              <a:rPr lang="en-US" dirty="0">
                <a:latin typeface="Arial" charset="0"/>
                <a:ea typeface="ＭＳ Ｐゴシック" charset="0"/>
                <a:cs typeface="ＭＳ Ｐゴシック" charset="0"/>
              </a:rPr>
              <a:t>HS-08-Apostle-20</a:t>
            </a:r>
          </a:p>
          <a:p>
            <a:pPr eaLnBrk="1" hangingPunct="1"/>
            <a:r>
              <a:rPr lang="en-US" dirty="0">
                <a:latin typeface="Arial" charset="0"/>
                <a:ea typeface="ＭＳ Ｐゴシック" charset="0"/>
                <a:cs typeface="ＭＳ Ｐゴシック" charset="0"/>
              </a:rPr>
              <a:t>HS-09-Prophecy-3, 5</a:t>
            </a:r>
          </a:p>
          <a:p>
            <a:pPr eaLnBrk="1" hangingPunct="1"/>
            <a:r>
              <a:rPr lang="en-US" dirty="0">
                <a:latin typeface="Arial" charset="0"/>
                <a:ea typeface="ＭＳ Ｐゴシック" charset="0"/>
                <a:cs typeface="ＭＳ Ｐゴシック" charset="0"/>
              </a:rPr>
              <a:t>NS-10-Ephesians-245</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91F1E1-A99D-034E-95FE-1574DB2D83F7}" type="slidenum">
              <a:rPr lang="en-US" sz="1200"/>
              <a:pPr/>
              <a:t>26</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08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06C710-FC5B-1845-BBCA-DF5F39DD242B}" type="slidenum">
              <a:rPr lang="en-US" sz="1200"/>
              <a:pPr/>
              <a:t>28</a:t>
            </a:fld>
            <a:endParaRPr lang="en-US" sz="1200"/>
          </a:p>
        </p:txBody>
      </p:sp>
      <p:sp>
        <p:nvSpPr>
          <p:cNvPr id="133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E1A79A-B0E1-C845-B582-E9719B4D5673}" type="slidenum">
              <a:rPr lang="en-US" sz="1200"/>
              <a:pPr/>
              <a:t>34</a:t>
            </a:fld>
            <a:endParaRPr lang="en-US" sz="1200"/>
          </a:p>
        </p:txBody>
      </p:sp>
      <p:sp>
        <p:nvSpPr>
          <p:cNvPr id="25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1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D98BB6-AB4C-7A48-8DB7-E6E19095E668}" type="slidenum">
              <a:rPr lang="en-US" sz="1200"/>
              <a:pPr/>
              <a:t>35</a:t>
            </a:fld>
            <a:endParaRPr lang="en-US" sz="1200"/>
          </a:p>
        </p:txBody>
      </p:sp>
      <p:sp>
        <p:nvSpPr>
          <p:cNvPr id="942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31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884B9D-9CFE-E149-9362-BE14A98F6BD3}" type="slidenum">
              <a:rPr lang="en-US" sz="1200">
                <a:solidFill>
                  <a:srgbClr val="000000"/>
                </a:solidFill>
              </a:rPr>
              <a:pPr/>
              <a:t>38</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7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53B02D-AFE3-7A4F-92D3-122665EFFC1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6C1811-94B8-9B49-96A4-9401A322F87F}" type="slidenum">
              <a:rPr lang="en-US" sz="1200">
                <a:solidFill>
                  <a:srgbClr val="000000"/>
                </a:solidFill>
              </a:rPr>
              <a:pPr/>
              <a:t>39</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9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03C0A5-0192-1D4A-B0CC-C5A9DB2DF3A8}" type="slidenum">
              <a:rPr lang="en-US" sz="1200">
                <a:solidFill>
                  <a:srgbClr val="000000"/>
                </a:solidFill>
              </a:rPr>
              <a:pPr/>
              <a:t>40</a:t>
            </a:fld>
            <a:endParaRPr lang="en-US" sz="1200">
              <a:solidFill>
                <a:srgbClr val="000000"/>
              </a:solidFill>
            </a:endParaRPr>
          </a:p>
        </p:txBody>
      </p:sp>
      <p:sp>
        <p:nvSpPr>
          <p:cNvPr id="2119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1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BD5C84-6BA1-3A40-A369-718AA67DF679}" type="slidenum">
              <a:rPr lang="en-US" sz="1200">
                <a:solidFill>
                  <a:srgbClr val="000000"/>
                </a:solidFill>
              </a:rPr>
              <a:pPr/>
              <a:t>41</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03BAEB-59A7-0C48-A666-10ABDF049276}" type="slidenum">
              <a:rPr lang="en-US" sz="1200">
                <a:solidFill>
                  <a:srgbClr val="000000"/>
                </a:solidFill>
              </a:rPr>
              <a:pPr/>
              <a:t>42</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5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0BCAE9-E9D8-9649-ABB9-6E00A0577259}" type="slidenum">
              <a:rPr lang="en-US" sz="1200">
                <a:solidFill>
                  <a:srgbClr val="000000"/>
                </a:solidFill>
              </a:rPr>
              <a:pPr/>
              <a:t>43</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1A2D7B-D1C9-F246-BC51-EC82EBBB6BC6}" type="slidenum">
              <a:rPr lang="en-US" sz="1200">
                <a:solidFill>
                  <a:srgbClr val="000000"/>
                </a:solidFill>
              </a:rPr>
              <a:pPr/>
              <a:t>44</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A84763-AE33-4143-A5CB-71753BC8D8A4}" type="slidenum">
              <a:rPr lang="en-US" sz="1200">
                <a:solidFill>
                  <a:srgbClr val="000000"/>
                </a:solidFill>
              </a:rPr>
              <a:pPr/>
              <a:t>45</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1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1A2D7B-D1C9-F246-BC51-EC82EBBB6BC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507725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3D760B-16AC-334D-AADD-96A54ED152EE}" type="slidenum">
              <a:rPr lang="en-US" sz="1200">
                <a:solidFill>
                  <a:srgbClr val="000000"/>
                </a:solidFill>
              </a:rPr>
              <a:pPr/>
              <a:t>47</a:t>
            </a:fld>
            <a:endParaRPr lang="en-US" sz="1200">
              <a:solidFill>
                <a:srgbClr val="000000"/>
              </a:solidFill>
            </a:endParaRPr>
          </a:p>
        </p:txBody>
      </p:sp>
      <p:sp>
        <p:nvSpPr>
          <p:cNvPr id="993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5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EB1554-6BC9-B84D-928F-588A162476A7}" type="slidenum">
              <a:rPr lang="en-US" sz="1200">
                <a:solidFill>
                  <a:srgbClr val="000000"/>
                </a:solidFill>
              </a:rPr>
              <a:pPr/>
              <a:t>48</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9D91F-0926-8041-A6C4-F4FCAB8F25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4C7E41-82BC-804D-AB8B-BAAB4D4C345C}" type="slidenum">
              <a:rPr lang="en-US" sz="1200">
                <a:solidFill>
                  <a:srgbClr val="000000"/>
                </a:solidFill>
              </a:rPr>
              <a:pPr/>
              <a:t>49</a:t>
            </a:fld>
            <a:endParaRPr lang="en-US" sz="1200">
              <a:solidFill>
                <a:srgbClr val="000000"/>
              </a:solidFill>
            </a:endParaRPr>
          </a:p>
        </p:txBody>
      </p:sp>
      <p:sp>
        <p:nvSpPr>
          <p:cNvPr id="10137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1F5A35-7FD1-C14F-B827-6AA32CDB2BEB}" type="slidenum">
              <a:rPr lang="en-US" sz="1200">
                <a:solidFill>
                  <a:srgbClr val="000000"/>
                </a:solidFill>
              </a:rPr>
              <a:pPr/>
              <a:t>51</a:t>
            </a:fld>
            <a:endParaRPr lang="en-US" sz="1200">
              <a:solidFill>
                <a:srgbClr val="000000"/>
              </a:solidFill>
            </a:endParaRPr>
          </a:p>
        </p:txBody>
      </p:sp>
      <p:sp>
        <p:nvSpPr>
          <p:cNvPr id="10137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32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6BBDA1-EB78-3843-8EAB-0E0547D8D37F}" type="slidenum">
              <a:rPr lang="en-US" sz="1200">
                <a:solidFill>
                  <a:srgbClr val="000000"/>
                </a:solidFill>
              </a:rPr>
              <a:pPr/>
              <a:t>52</a:t>
            </a:fld>
            <a:endParaRPr lang="en-US" sz="1200">
              <a:solidFill>
                <a:srgbClr val="000000"/>
              </a:solidFill>
            </a:endParaRPr>
          </a:p>
        </p:txBody>
      </p:sp>
      <p:sp>
        <p:nvSpPr>
          <p:cNvPr id="378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34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A246ED-FE18-B447-8803-7C60C2490ED1}" type="slidenum">
              <a:rPr lang="en-US" sz="1200">
                <a:solidFill>
                  <a:srgbClr val="000000"/>
                </a:solidFill>
              </a:rPr>
              <a:pPr/>
              <a:t>53</a:t>
            </a:fld>
            <a:endParaRPr lang="en-US" sz="1200">
              <a:solidFill>
                <a:srgbClr val="000000"/>
              </a:solidFill>
            </a:endParaRPr>
          </a:p>
        </p:txBody>
      </p:sp>
      <p:sp>
        <p:nvSpPr>
          <p:cNvPr id="1034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36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C0B0EF-5887-C847-91A0-81D8FF02A09A}" type="slidenum">
              <a:rPr lang="en-US" sz="1200">
                <a:solidFill>
                  <a:srgbClr val="000000"/>
                </a:solidFill>
              </a:rPr>
              <a:pPr/>
              <a:t>54</a:t>
            </a:fld>
            <a:endParaRPr lang="en-US" sz="1200">
              <a:solidFill>
                <a:srgbClr val="000000"/>
              </a:solidFill>
            </a:endParaRPr>
          </a:p>
        </p:txBody>
      </p:sp>
      <p:sp>
        <p:nvSpPr>
          <p:cNvPr id="3235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38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CFCE3-563A-9549-992F-DE4228EFC0A2}" type="slidenum">
              <a:rPr lang="en-US" sz="1200">
                <a:solidFill>
                  <a:srgbClr val="000000"/>
                </a:solidFill>
              </a:rPr>
              <a:pPr/>
              <a:t>57</a:t>
            </a:fld>
            <a:endParaRPr lang="en-US" sz="1200">
              <a:solidFill>
                <a:srgbClr val="000000"/>
              </a:solidFill>
            </a:endParaRPr>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43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B5F1E9-784F-854A-9D95-AA84CF8A5391}" type="slidenum">
              <a:rPr lang="en-US" sz="1200">
                <a:solidFill>
                  <a:srgbClr val="000000"/>
                </a:solidFill>
              </a:rPr>
              <a:pPr/>
              <a:t>58</a:t>
            </a:fld>
            <a:endParaRPr lang="en-US" sz="1200">
              <a:solidFill>
                <a:srgbClr val="000000"/>
              </a:solidFill>
            </a:endParaRPr>
          </a:p>
        </p:txBody>
      </p:sp>
      <p:sp>
        <p:nvSpPr>
          <p:cNvPr id="2119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45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DE47C7-FAAB-5543-9A3E-C7C779A53D5C}" type="slidenum">
              <a:rPr lang="en-US" sz="1200">
                <a:solidFill>
                  <a:srgbClr val="000000"/>
                </a:solidFill>
              </a:rPr>
              <a:pPr/>
              <a:t>60</a:t>
            </a:fld>
            <a:endParaRPr lang="en-US" sz="1200">
              <a:solidFill>
                <a:srgbClr val="000000"/>
              </a:solidFill>
            </a:endParaRPr>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481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860B90-84E3-C844-880F-D7704B0BAEDA}" type="slidenum">
              <a:rPr lang="en-US" sz="1200">
                <a:solidFill>
                  <a:srgbClr val="000000"/>
                </a:solidFill>
              </a:rPr>
              <a:pPr/>
              <a:t>63</a:t>
            </a:fld>
            <a:endParaRPr lang="en-US" sz="1200">
              <a:solidFill>
                <a:srgbClr val="000000"/>
              </a:solidFill>
            </a:endParaRPr>
          </a:p>
        </p:txBody>
      </p:sp>
      <p:sp>
        <p:nvSpPr>
          <p:cNvPr id="3276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52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6FC2E7-3DAB-9A42-9A09-40809B4A004F}" type="slidenum">
              <a:rPr lang="en-US" sz="1200">
                <a:solidFill>
                  <a:srgbClr val="000000"/>
                </a:solidFill>
              </a:rPr>
              <a:pPr/>
              <a:t>64</a:t>
            </a:fld>
            <a:endParaRPr lang="en-US" sz="1200">
              <a:solidFill>
                <a:srgbClr val="000000"/>
              </a:solidFill>
            </a:endParaRPr>
          </a:p>
        </p:txBody>
      </p:sp>
      <p:sp>
        <p:nvSpPr>
          <p:cNvPr id="3297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0CF969-2276-E642-B1F8-6AF17062E4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The NT has five distinct lists of spiritual gifts, though some would say Ephesians 4:11 describes not gifts but gifted men. I would say these list men with these gifts. Some gifts are listed only once, while prophecy shows up in every list due to its importance. The NT does not put them into categories as the NT is not a systematic theology. Instead, God wants us to use our heads to see how they fit together. It appears that 1 Peter 4:10-11 gives two main categories of gifts, so nine of the gifts are listed above based on whether one is speaking or serving while using their gift. Other gifts were foundational for the church, such as prophets and apostles who are said to form the foundation of the universal church (Eph 2:20). The chart assumes that the gift of wisdom is corollary to apostle, while knowledge and discerning spirits seem to be corollary gifts to the gift of prophecy.  Finally, Hebrews 2:4 says that some sign gifts of the first generation of the church where are designed to confirm the message of the apostles. Since tongues, interpretation, miracles and healings all confirm the message of the gospel, I have put them together as sign gifts that were clearly in operation during the first generation but not clearly being given by the time of the writing of the book of Hebrews around AD 68-69.</a:t>
            </a:r>
          </a:p>
          <a:p>
            <a:pPr eaLnBrk="1" hangingPunct="1"/>
            <a:r>
              <a:rPr lang="en-US" dirty="0">
                <a:ea typeface="ＭＳ Ｐゴシック" charset="0"/>
                <a:cs typeface="ＭＳ Ｐゴシック" charset="0"/>
              </a:rPr>
              <a:t>_______________</a:t>
            </a:r>
          </a:p>
          <a:p>
            <a:pPr eaLnBrk="1" hangingPunct="1"/>
            <a:r>
              <a:rPr lang="en-US" dirty="0">
                <a:ea typeface="ＭＳ Ｐゴシック" charset="0"/>
                <a:cs typeface="ＭＳ Ｐゴシック" charset="0"/>
              </a:rPr>
              <a:t>CH-07-Gifts Intro, Basis, Why, Lists-63</a:t>
            </a:r>
          </a:p>
          <a:p>
            <a:pPr eaLnBrk="1" hangingPunct="1"/>
            <a:r>
              <a:rPr lang="en-US" dirty="0">
                <a:ea typeface="ＭＳ Ｐゴシック" charset="0"/>
                <a:cs typeface="ＭＳ Ｐゴシック" charset="0"/>
              </a:rPr>
              <a:t>CH-08-Gifts Dangers &amp; Durations-41</a:t>
            </a:r>
          </a:p>
          <a:p>
            <a:pPr eaLnBrk="1" hangingPunct="1"/>
            <a:r>
              <a:rPr lang="en-US" dirty="0">
                <a:ea typeface="ＭＳ Ｐゴシック" charset="0"/>
                <a:cs typeface="ＭＳ Ｐゴシック" charset="0"/>
              </a:rPr>
              <a:t>HS-06-Gifts Intro, Basis, Why, Lists-63</a:t>
            </a:r>
          </a:p>
          <a:p>
            <a:pPr eaLnBrk="1" hangingPunct="1"/>
            <a:r>
              <a:rPr lang="en-US" dirty="0">
                <a:ea typeface="ＭＳ Ｐゴシック" charset="0"/>
                <a:cs typeface="ＭＳ Ｐゴシック" charset="0"/>
              </a:rPr>
              <a:t>HS-07-Gifts Dangers &amp; Durations-41</a:t>
            </a:r>
          </a:p>
        </p:txBody>
      </p:sp>
    </p:spTree>
    <p:extLst>
      <p:ext uri="{BB962C8B-B14F-4D97-AF65-F5344CB8AC3E}">
        <p14:creationId xmlns:p14="http://schemas.microsoft.com/office/powerpoint/2010/main" val="3238180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E1B33E-04F3-A047-BACB-EB752D32B9AC}" type="slidenum">
              <a:rPr lang="en-US" sz="1200">
                <a:solidFill>
                  <a:srgbClr val="000000"/>
                </a:solidFill>
              </a:rPr>
              <a:pPr/>
              <a:t>65</a:t>
            </a:fld>
            <a:endParaRPr lang="en-US" sz="1200">
              <a:solidFill>
                <a:srgbClr val="000000"/>
              </a:solidFill>
            </a:endParaRPr>
          </a:p>
        </p:txBody>
      </p:sp>
      <p:sp>
        <p:nvSpPr>
          <p:cNvPr id="3276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56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HS Holy Spirit (Pneumatology) in Arabic</a:t>
            </a:r>
          </a:p>
          <a:p>
            <a:r>
              <a:rPr lang="en-US" dirty="0"/>
              <a:t>_____________</a:t>
            </a:r>
          </a:p>
          <a:p>
            <a:r>
              <a:rPr lang="en-US" dirty="0"/>
              <a:t>Common-</a:t>
            </a:r>
            <a:r>
              <a:rPr lang="en-US" dirty="0">
                <a:latin typeface="Arial" charset="0"/>
                <a:ea typeface="ＭＳ Ｐゴシック" charset="0"/>
              </a:rPr>
              <a:t>23</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6361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E4C85E-083A-774F-BB75-556CF88E05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464DCF-BBAD-9A45-85EF-9DAEA8B17A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050"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6F42AC-2D2D-CB44-A813-6AC84B8A76C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5B88D6-71FB-BE4E-98C5-715C9DB51F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5170" name="Rectangle 2"/>
          <p:cNvSpPr>
            <a:spLocks noGrp="1" noRot="1" noChangeAspect="1" noChangeArrowheads="1"/>
          </p:cNvSpPr>
          <p:nvPr>
            <p:ph type="sldImg"/>
          </p:nvPr>
        </p:nvSpPr>
        <p:spPr>
          <a:solidFill>
            <a:srgbClr val="FFFFFF"/>
          </a:solidFill>
          <a:ln/>
        </p:spPr>
      </p:sp>
      <p:sp>
        <p:nvSpPr>
          <p:cNvPr id="135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67C875-5EE3-0C42-9855-BA479E3C37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21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4.xml"/><Relationship Id="rId4" Type="http://schemas.openxmlformats.org/officeDocument/2006/relationships/image" Target="../media/image16.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1255713" y="1371600"/>
            <a:ext cx="6629400" cy="2057400"/>
          </a:xfrm>
        </p:spPr>
        <p:txBody>
          <a:bodyPr anchor="b"/>
          <a:lstStyle>
            <a:lvl1pPr>
              <a:defRPr/>
            </a:lvl1pPr>
          </a:lstStyle>
          <a:p>
            <a:pPr lvl="0"/>
            <a:r>
              <a:rPr lang="en-US" noProof="0"/>
              <a:t>Click to edit Master title style</a:t>
            </a:r>
          </a:p>
        </p:txBody>
      </p:sp>
      <p:sp>
        <p:nvSpPr>
          <p:cNvPr id="23555" name="Rectangle 3"/>
          <p:cNvSpPr>
            <a:spLocks noGrp="1" noChangeArrowheads="1"/>
          </p:cNvSpPr>
          <p:nvPr>
            <p:ph type="subTitle" idx="1"/>
          </p:nvPr>
        </p:nvSpPr>
        <p:spPr>
          <a:xfrm>
            <a:off x="1371600" y="38100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05AFC-4BB9-9441-837F-72E839EC46F1}" type="slidenum">
              <a:rPr lang="en-US"/>
              <a:pPr>
                <a:defRPr/>
              </a:pPr>
              <a:t>‹#›</a:t>
            </a:fld>
            <a:endParaRPr lang="en-US"/>
          </a:p>
        </p:txBody>
      </p:sp>
    </p:spTree>
    <p:extLst>
      <p:ext uri="{BB962C8B-B14F-4D97-AF65-F5344CB8AC3E}">
        <p14:creationId xmlns:p14="http://schemas.microsoft.com/office/powerpoint/2010/main" val="334500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94709F-6901-B348-9168-B3B2D166F050}" type="slidenum">
              <a:rPr lang="en-US"/>
              <a:pPr>
                <a:defRPr/>
              </a:pPr>
              <a:t>‹#›</a:t>
            </a:fld>
            <a:endParaRPr lang="en-US"/>
          </a:p>
        </p:txBody>
      </p:sp>
    </p:spTree>
    <p:extLst>
      <p:ext uri="{BB962C8B-B14F-4D97-AF65-F5344CB8AC3E}">
        <p14:creationId xmlns:p14="http://schemas.microsoft.com/office/powerpoint/2010/main" val="34966709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9FA5A74-0BD3-0549-86A0-931A2F1B22BE}" type="slidenum">
              <a:rPr lang="en-US"/>
              <a:pPr>
                <a:defRPr/>
              </a:pPr>
              <a:t>‹#›</a:t>
            </a:fld>
            <a:endParaRPr lang="en-US"/>
          </a:p>
        </p:txBody>
      </p:sp>
    </p:spTree>
    <p:extLst>
      <p:ext uri="{BB962C8B-B14F-4D97-AF65-F5344CB8AC3E}">
        <p14:creationId xmlns:p14="http://schemas.microsoft.com/office/powerpoint/2010/main" val="36585822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0C4055C-3328-F54E-9D9F-F76D8669C9B2}" type="slidenum">
              <a:rPr lang="en-US"/>
              <a:pPr>
                <a:defRPr/>
              </a:pPr>
              <a:t>‹#›</a:t>
            </a:fld>
            <a:endParaRPr lang="en-US"/>
          </a:p>
        </p:txBody>
      </p:sp>
    </p:spTree>
    <p:extLst>
      <p:ext uri="{BB962C8B-B14F-4D97-AF65-F5344CB8AC3E}">
        <p14:creationId xmlns:p14="http://schemas.microsoft.com/office/powerpoint/2010/main" val="4680116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D5BF404-6FD2-DF4C-A48F-B968E5950DE1}" type="slidenum">
              <a:rPr lang="en-US"/>
              <a:pPr>
                <a:defRPr/>
              </a:pPr>
              <a:t>‹#›</a:t>
            </a:fld>
            <a:endParaRPr lang="en-US"/>
          </a:p>
        </p:txBody>
      </p:sp>
    </p:spTree>
    <p:extLst>
      <p:ext uri="{BB962C8B-B14F-4D97-AF65-F5344CB8AC3E}">
        <p14:creationId xmlns:p14="http://schemas.microsoft.com/office/powerpoint/2010/main" val="11280033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63BC09B-61A0-FE4B-AB00-8DD7F31F0947}" type="slidenum">
              <a:rPr lang="en-US"/>
              <a:pPr>
                <a:defRPr/>
              </a:pPr>
              <a:t>‹#›</a:t>
            </a:fld>
            <a:endParaRPr lang="en-US"/>
          </a:p>
        </p:txBody>
      </p:sp>
    </p:spTree>
    <p:extLst>
      <p:ext uri="{BB962C8B-B14F-4D97-AF65-F5344CB8AC3E}">
        <p14:creationId xmlns:p14="http://schemas.microsoft.com/office/powerpoint/2010/main" val="20493274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052482B-2AE1-3E4F-8AA0-7F1978FF8872}" type="slidenum">
              <a:rPr lang="en-US"/>
              <a:pPr>
                <a:defRPr/>
              </a:pPr>
              <a:t>‹#›</a:t>
            </a:fld>
            <a:endParaRPr lang="en-US"/>
          </a:p>
        </p:txBody>
      </p:sp>
    </p:spTree>
    <p:extLst>
      <p:ext uri="{BB962C8B-B14F-4D97-AF65-F5344CB8AC3E}">
        <p14:creationId xmlns:p14="http://schemas.microsoft.com/office/powerpoint/2010/main" val="33092312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9B271A1-FCC7-E744-9E90-0487DE5436C2}" type="slidenum">
              <a:rPr lang="en-US"/>
              <a:pPr>
                <a:defRPr/>
              </a:pPr>
              <a:t>‹#›</a:t>
            </a:fld>
            <a:endParaRPr lang="en-US"/>
          </a:p>
        </p:txBody>
      </p:sp>
    </p:spTree>
    <p:extLst>
      <p:ext uri="{BB962C8B-B14F-4D97-AF65-F5344CB8AC3E}">
        <p14:creationId xmlns:p14="http://schemas.microsoft.com/office/powerpoint/2010/main" val="28290200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35F29BB3-5E19-AB47-A03F-C1BDE7FD4600}" type="slidenum">
              <a:rPr lang="en-US"/>
              <a:pPr>
                <a:defRPr/>
              </a:pPr>
              <a:t>‹#›</a:t>
            </a:fld>
            <a:endParaRPr lang="en-US"/>
          </a:p>
        </p:txBody>
      </p:sp>
    </p:spTree>
    <p:extLst>
      <p:ext uri="{BB962C8B-B14F-4D97-AF65-F5344CB8AC3E}">
        <p14:creationId xmlns:p14="http://schemas.microsoft.com/office/powerpoint/2010/main" val="17817084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173A490-2C7C-C54E-8B95-3FBC1C25B54D}" type="slidenum">
              <a:rPr lang="en-US"/>
              <a:pPr>
                <a:defRPr/>
              </a:pPr>
              <a:t>‹#›</a:t>
            </a:fld>
            <a:endParaRPr lang="en-US"/>
          </a:p>
        </p:txBody>
      </p:sp>
    </p:spTree>
    <p:extLst>
      <p:ext uri="{BB962C8B-B14F-4D97-AF65-F5344CB8AC3E}">
        <p14:creationId xmlns:p14="http://schemas.microsoft.com/office/powerpoint/2010/main" val="33715576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1DDC665-F650-F44D-8A7D-21728FB86D6D}" type="slidenum">
              <a:rPr lang="en-US"/>
              <a:pPr>
                <a:defRPr/>
              </a:pPr>
              <a:t>‹#›</a:t>
            </a:fld>
            <a:endParaRPr lang="en-US"/>
          </a:p>
        </p:txBody>
      </p:sp>
    </p:spTree>
    <p:extLst>
      <p:ext uri="{BB962C8B-B14F-4D97-AF65-F5344CB8AC3E}">
        <p14:creationId xmlns:p14="http://schemas.microsoft.com/office/powerpoint/2010/main" val="22777792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78D1AD4-886D-E544-BD4B-F55E5D29979E}" type="slidenum">
              <a:rPr lang="en-US"/>
              <a:pPr>
                <a:defRPr/>
              </a:pPr>
              <a:t>‹#›</a:t>
            </a:fld>
            <a:endParaRPr lang="en-US"/>
          </a:p>
        </p:txBody>
      </p:sp>
    </p:spTree>
    <p:extLst>
      <p:ext uri="{BB962C8B-B14F-4D97-AF65-F5344CB8AC3E}">
        <p14:creationId xmlns:p14="http://schemas.microsoft.com/office/powerpoint/2010/main" val="1939105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5B97FD-A4F2-3244-941B-F8E63C1FF417}" type="slidenum">
              <a:rPr lang="en-US"/>
              <a:pPr>
                <a:defRPr/>
              </a:pPr>
              <a:t>‹#›</a:t>
            </a:fld>
            <a:endParaRPr lang="en-US"/>
          </a:p>
        </p:txBody>
      </p:sp>
    </p:spTree>
    <p:extLst>
      <p:ext uri="{BB962C8B-B14F-4D97-AF65-F5344CB8AC3E}">
        <p14:creationId xmlns:p14="http://schemas.microsoft.com/office/powerpoint/2010/main" val="20257633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D8AAEA0-6A8E-984C-A501-8F8AD9420E5E}" type="slidenum">
              <a:rPr lang="en-US"/>
              <a:pPr>
                <a:defRPr/>
              </a:pPr>
              <a:t>‹#›</a:t>
            </a:fld>
            <a:endParaRPr lang="en-US"/>
          </a:p>
        </p:txBody>
      </p:sp>
    </p:spTree>
    <p:extLst>
      <p:ext uri="{BB962C8B-B14F-4D97-AF65-F5344CB8AC3E}">
        <p14:creationId xmlns:p14="http://schemas.microsoft.com/office/powerpoint/2010/main" val="2664051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FFEB07-CEB3-EE42-A3BB-246DF5E464D7}" type="slidenum">
              <a:rPr lang="en-US"/>
              <a:pPr>
                <a:defRPr/>
              </a:pPr>
              <a:t>‹#›</a:t>
            </a:fld>
            <a:endParaRPr lang="en-US"/>
          </a:p>
        </p:txBody>
      </p:sp>
    </p:spTree>
    <p:extLst>
      <p:ext uri="{BB962C8B-B14F-4D97-AF65-F5344CB8AC3E}">
        <p14:creationId xmlns:p14="http://schemas.microsoft.com/office/powerpoint/2010/main" val="23418632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DAB1DF-1FD3-4F43-8B3A-FC4557DAFDAF}" type="slidenum">
              <a:rPr lang="en-US"/>
              <a:pPr>
                <a:defRPr/>
              </a:pPr>
              <a:t>‹#›</a:t>
            </a:fld>
            <a:endParaRPr lang="en-US"/>
          </a:p>
        </p:txBody>
      </p:sp>
    </p:spTree>
    <p:extLst>
      <p:ext uri="{BB962C8B-B14F-4D97-AF65-F5344CB8AC3E}">
        <p14:creationId xmlns:p14="http://schemas.microsoft.com/office/powerpoint/2010/main" val="34543179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9BE3D-32F0-494B-A917-7E1475E9E080}" type="slidenum">
              <a:rPr lang="en-US"/>
              <a:pPr>
                <a:defRPr/>
              </a:pPr>
              <a:t>‹#›</a:t>
            </a:fld>
            <a:endParaRPr lang="en-US"/>
          </a:p>
        </p:txBody>
      </p:sp>
    </p:spTree>
    <p:extLst>
      <p:ext uri="{BB962C8B-B14F-4D97-AF65-F5344CB8AC3E}">
        <p14:creationId xmlns:p14="http://schemas.microsoft.com/office/powerpoint/2010/main" val="5914771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3C35D3-6550-C047-B6D8-67B4399F8E49}" type="slidenum">
              <a:rPr lang="en-US"/>
              <a:pPr>
                <a:defRPr/>
              </a:pPr>
              <a:t>‹#›</a:t>
            </a:fld>
            <a:endParaRPr lang="en-US"/>
          </a:p>
        </p:txBody>
      </p:sp>
    </p:spTree>
    <p:extLst>
      <p:ext uri="{BB962C8B-B14F-4D97-AF65-F5344CB8AC3E}">
        <p14:creationId xmlns:p14="http://schemas.microsoft.com/office/powerpoint/2010/main" val="41953609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CCE2C4-A5D0-2146-B84A-4FEA605FD350}" type="slidenum">
              <a:rPr lang="en-US"/>
              <a:pPr>
                <a:defRPr/>
              </a:pPr>
              <a:t>‹#›</a:t>
            </a:fld>
            <a:endParaRPr lang="en-US"/>
          </a:p>
        </p:txBody>
      </p:sp>
    </p:spTree>
    <p:extLst>
      <p:ext uri="{BB962C8B-B14F-4D97-AF65-F5344CB8AC3E}">
        <p14:creationId xmlns:p14="http://schemas.microsoft.com/office/powerpoint/2010/main" val="39484395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1640D1-2A7D-5B49-8423-E88D4C9F222F}" type="slidenum">
              <a:rPr lang="en-US"/>
              <a:pPr>
                <a:defRPr/>
              </a:pPr>
              <a:t>‹#›</a:t>
            </a:fld>
            <a:endParaRPr lang="en-US"/>
          </a:p>
        </p:txBody>
      </p:sp>
    </p:spTree>
    <p:extLst>
      <p:ext uri="{BB962C8B-B14F-4D97-AF65-F5344CB8AC3E}">
        <p14:creationId xmlns:p14="http://schemas.microsoft.com/office/powerpoint/2010/main" val="10076354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B64D66-1D53-4F42-8E09-561FBF7A1727}" type="slidenum">
              <a:rPr lang="en-US"/>
              <a:pPr>
                <a:defRPr/>
              </a:pPr>
              <a:t>‹#›</a:t>
            </a:fld>
            <a:endParaRPr lang="en-US"/>
          </a:p>
        </p:txBody>
      </p:sp>
    </p:spTree>
    <p:extLst>
      <p:ext uri="{BB962C8B-B14F-4D97-AF65-F5344CB8AC3E}">
        <p14:creationId xmlns:p14="http://schemas.microsoft.com/office/powerpoint/2010/main" val="20524542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D56608-368D-F946-A191-E74A4C8BB2FB}" type="slidenum">
              <a:rPr lang="en-US"/>
              <a:pPr>
                <a:defRPr/>
              </a:pPr>
              <a:t>‹#›</a:t>
            </a:fld>
            <a:endParaRPr lang="en-US"/>
          </a:p>
        </p:txBody>
      </p:sp>
    </p:spTree>
    <p:extLst>
      <p:ext uri="{BB962C8B-B14F-4D97-AF65-F5344CB8AC3E}">
        <p14:creationId xmlns:p14="http://schemas.microsoft.com/office/powerpoint/2010/main" val="7020679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C05AE3-1B6B-B645-8C8E-1BF4BDD52B50}" type="slidenum">
              <a:rPr lang="en-US"/>
              <a:pPr>
                <a:defRPr/>
              </a:pPr>
              <a:t>‹#›</a:t>
            </a:fld>
            <a:endParaRPr lang="en-US"/>
          </a:p>
        </p:txBody>
      </p:sp>
    </p:spTree>
    <p:extLst>
      <p:ext uri="{BB962C8B-B14F-4D97-AF65-F5344CB8AC3E}">
        <p14:creationId xmlns:p14="http://schemas.microsoft.com/office/powerpoint/2010/main" val="2423617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a:t>Click to edit Master title style</a:t>
            </a:r>
          </a:p>
        </p:txBody>
      </p:sp>
      <p:sp>
        <p:nvSpPr>
          <p:cNvPr id="1536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10AADC-E184-734C-A668-79C6B308299B}" type="slidenum">
              <a:rPr lang="en-US"/>
              <a:pPr>
                <a:defRPr/>
              </a:pPr>
              <a:t>‹#›</a:t>
            </a:fld>
            <a:endParaRPr lang="en-US"/>
          </a:p>
        </p:txBody>
      </p:sp>
    </p:spTree>
    <p:extLst>
      <p:ext uri="{BB962C8B-B14F-4D97-AF65-F5344CB8AC3E}">
        <p14:creationId xmlns:p14="http://schemas.microsoft.com/office/powerpoint/2010/main" val="33569138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8BD192-D7FD-0B4E-B7DF-84C3438DADCE}" type="slidenum">
              <a:rPr lang="en-US"/>
              <a:pPr>
                <a:defRPr/>
              </a:pPr>
              <a:t>‹#›</a:t>
            </a:fld>
            <a:endParaRPr lang="en-US"/>
          </a:p>
        </p:txBody>
      </p:sp>
    </p:spTree>
    <p:extLst>
      <p:ext uri="{BB962C8B-B14F-4D97-AF65-F5344CB8AC3E}">
        <p14:creationId xmlns:p14="http://schemas.microsoft.com/office/powerpoint/2010/main" val="29514068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4895D7-B091-F647-9296-73D5197430CC}" type="slidenum">
              <a:rPr lang="en-US"/>
              <a:pPr>
                <a:defRPr/>
              </a:pPr>
              <a:t>‹#›</a:t>
            </a:fld>
            <a:endParaRPr lang="en-US"/>
          </a:p>
        </p:txBody>
      </p:sp>
    </p:spTree>
    <p:extLst>
      <p:ext uri="{BB962C8B-B14F-4D97-AF65-F5344CB8AC3E}">
        <p14:creationId xmlns:p14="http://schemas.microsoft.com/office/powerpoint/2010/main" val="13598117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685800" y="2209800"/>
            <a:ext cx="7772400" cy="990600"/>
          </a:xfrm>
          <a:effectLst>
            <a:outerShdw blurRad="6350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95235" name="Rectangle 3"/>
          <p:cNvSpPr>
            <a:spLocks noGrp="1" noChangeArrowheads="1"/>
          </p:cNvSpPr>
          <p:nvPr>
            <p:ph type="subTitle" idx="1"/>
          </p:nvPr>
        </p:nvSpPr>
        <p:spPr>
          <a:xfrm>
            <a:off x="685800" y="3276600"/>
            <a:ext cx="7772400" cy="1219200"/>
          </a:xfrm>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B43500D-5333-A04E-B3A8-04FDA9CFD2AE}" type="slidenum">
              <a:rPr lang="en-US"/>
              <a:pPr>
                <a:defRPr/>
              </a:pPr>
              <a:t>‹#›</a:t>
            </a:fld>
            <a:endParaRPr lang="en-US"/>
          </a:p>
        </p:txBody>
      </p:sp>
    </p:spTree>
    <p:extLst>
      <p:ext uri="{BB962C8B-B14F-4D97-AF65-F5344CB8AC3E}">
        <p14:creationId xmlns:p14="http://schemas.microsoft.com/office/powerpoint/2010/main" val="31021195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7E769B-7DCA-E042-A933-F0BCC7629951}" type="slidenum">
              <a:rPr lang="en-US"/>
              <a:pPr>
                <a:defRPr/>
              </a:pPr>
              <a:t>‹#›</a:t>
            </a:fld>
            <a:endParaRPr lang="en-US"/>
          </a:p>
        </p:txBody>
      </p:sp>
    </p:spTree>
    <p:extLst>
      <p:ext uri="{BB962C8B-B14F-4D97-AF65-F5344CB8AC3E}">
        <p14:creationId xmlns:p14="http://schemas.microsoft.com/office/powerpoint/2010/main" val="9025296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841ED1-F6ED-7D47-950F-FD2F1DB05F34}" type="slidenum">
              <a:rPr lang="en-US"/>
              <a:pPr>
                <a:defRPr/>
              </a:pPr>
              <a:t>‹#›</a:t>
            </a:fld>
            <a:endParaRPr lang="en-US"/>
          </a:p>
        </p:txBody>
      </p:sp>
    </p:spTree>
    <p:extLst>
      <p:ext uri="{BB962C8B-B14F-4D97-AF65-F5344CB8AC3E}">
        <p14:creationId xmlns:p14="http://schemas.microsoft.com/office/powerpoint/2010/main" val="18347158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4F4744-681F-3547-9EB0-468E9BB40ADA}" type="slidenum">
              <a:rPr lang="en-US"/>
              <a:pPr>
                <a:defRPr/>
              </a:pPr>
              <a:t>‹#›</a:t>
            </a:fld>
            <a:endParaRPr lang="en-US"/>
          </a:p>
        </p:txBody>
      </p:sp>
    </p:spTree>
    <p:extLst>
      <p:ext uri="{BB962C8B-B14F-4D97-AF65-F5344CB8AC3E}">
        <p14:creationId xmlns:p14="http://schemas.microsoft.com/office/powerpoint/2010/main" val="34412605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A521A6-84FF-E740-B94D-37991A5B11B2}" type="slidenum">
              <a:rPr lang="en-US"/>
              <a:pPr>
                <a:defRPr/>
              </a:pPr>
              <a:t>‹#›</a:t>
            </a:fld>
            <a:endParaRPr lang="en-US"/>
          </a:p>
        </p:txBody>
      </p:sp>
    </p:spTree>
    <p:extLst>
      <p:ext uri="{BB962C8B-B14F-4D97-AF65-F5344CB8AC3E}">
        <p14:creationId xmlns:p14="http://schemas.microsoft.com/office/powerpoint/2010/main" val="9033747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1E23A7-76AA-254C-8E77-9B26A37F54D2}" type="slidenum">
              <a:rPr lang="en-US"/>
              <a:pPr>
                <a:defRPr/>
              </a:pPr>
              <a:t>‹#›</a:t>
            </a:fld>
            <a:endParaRPr lang="en-US"/>
          </a:p>
        </p:txBody>
      </p:sp>
    </p:spTree>
    <p:extLst>
      <p:ext uri="{BB962C8B-B14F-4D97-AF65-F5344CB8AC3E}">
        <p14:creationId xmlns:p14="http://schemas.microsoft.com/office/powerpoint/2010/main" val="12183887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998C3C-0B59-0A48-B933-5326D8EAB703}" type="slidenum">
              <a:rPr lang="en-US"/>
              <a:pPr>
                <a:defRPr/>
              </a:pPr>
              <a:t>‹#›</a:t>
            </a:fld>
            <a:endParaRPr lang="en-US"/>
          </a:p>
        </p:txBody>
      </p:sp>
    </p:spTree>
    <p:extLst>
      <p:ext uri="{BB962C8B-B14F-4D97-AF65-F5344CB8AC3E}">
        <p14:creationId xmlns:p14="http://schemas.microsoft.com/office/powerpoint/2010/main" val="32612883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6DCADD-6EB5-2349-9649-94DACA63C303}" type="slidenum">
              <a:rPr lang="en-US"/>
              <a:pPr>
                <a:defRPr/>
              </a:pPr>
              <a:t>‹#›</a:t>
            </a:fld>
            <a:endParaRPr lang="en-US"/>
          </a:p>
        </p:txBody>
      </p:sp>
    </p:spTree>
    <p:extLst>
      <p:ext uri="{BB962C8B-B14F-4D97-AF65-F5344CB8AC3E}">
        <p14:creationId xmlns:p14="http://schemas.microsoft.com/office/powerpoint/2010/main" val="4267494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BA6E6-1628-D44E-A091-9BE425BDB118}" type="slidenum">
              <a:rPr lang="en-US"/>
              <a:pPr>
                <a:defRPr/>
              </a:pPr>
              <a:t>‹#›</a:t>
            </a:fld>
            <a:endParaRPr lang="en-US"/>
          </a:p>
        </p:txBody>
      </p:sp>
    </p:spTree>
    <p:extLst>
      <p:ext uri="{BB962C8B-B14F-4D97-AF65-F5344CB8AC3E}">
        <p14:creationId xmlns:p14="http://schemas.microsoft.com/office/powerpoint/2010/main" val="31128214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499A6A-3F80-0E49-B4EF-60DFD6D264FF}" type="slidenum">
              <a:rPr lang="en-US"/>
              <a:pPr>
                <a:defRPr/>
              </a:pPr>
              <a:t>‹#›</a:t>
            </a:fld>
            <a:endParaRPr lang="en-US"/>
          </a:p>
        </p:txBody>
      </p:sp>
    </p:spTree>
    <p:extLst>
      <p:ext uri="{BB962C8B-B14F-4D97-AF65-F5344CB8AC3E}">
        <p14:creationId xmlns:p14="http://schemas.microsoft.com/office/powerpoint/2010/main" val="7284549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BED536-6E87-C747-BE6C-D4BAB4D5C1E8}" type="slidenum">
              <a:rPr lang="en-US"/>
              <a:pPr>
                <a:defRPr/>
              </a:pPr>
              <a:t>‹#›</a:t>
            </a:fld>
            <a:endParaRPr lang="en-US"/>
          </a:p>
        </p:txBody>
      </p:sp>
    </p:spTree>
    <p:extLst>
      <p:ext uri="{BB962C8B-B14F-4D97-AF65-F5344CB8AC3E}">
        <p14:creationId xmlns:p14="http://schemas.microsoft.com/office/powerpoint/2010/main" val="28422690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87FBD-12B5-524B-A1AF-748ADC1C69B3}" type="slidenum">
              <a:rPr lang="en-US"/>
              <a:pPr>
                <a:defRPr/>
              </a:pPr>
              <a:t>‹#›</a:t>
            </a:fld>
            <a:endParaRPr lang="en-US"/>
          </a:p>
        </p:txBody>
      </p:sp>
    </p:spTree>
    <p:extLst>
      <p:ext uri="{BB962C8B-B14F-4D97-AF65-F5344CB8AC3E}">
        <p14:creationId xmlns:p14="http://schemas.microsoft.com/office/powerpoint/2010/main" val="39121806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94EA41-3F7A-7449-9904-09354615B52B}" type="slidenum">
              <a:rPr lang="en-US"/>
              <a:pPr>
                <a:defRPr/>
              </a:pPr>
              <a:t>‹#›</a:t>
            </a:fld>
            <a:endParaRPr lang="en-US"/>
          </a:p>
        </p:txBody>
      </p:sp>
    </p:spTree>
    <p:extLst>
      <p:ext uri="{BB962C8B-B14F-4D97-AF65-F5344CB8AC3E}">
        <p14:creationId xmlns:p14="http://schemas.microsoft.com/office/powerpoint/2010/main" val="24092127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0DE9162-93AA-3F4B-A966-63D922DAAF98}" type="slidenum">
              <a:rPr lang="en-US"/>
              <a:pPr>
                <a:defRPr/>
              </a:pPr>
              <a:t>‹#›</a:t>
            </a:fld>
            <a:endParaRPr lang="en-US"/>
          </a:p>
        </p:txBody>
      </p:sp>
    </p:spTree>
    <p:extLst>
      <p:ext uri="{BB962C8B-B14F-4D97-AF65-F5344CB8AC3E}">
        <p14:creationId xmlns:p14="http://schemas.microsoft.com/office/powerpoint/2010/main" val="580698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82F64AF-3CCA-2D4C-9016-D267993FE222}" type="slidenum">
              <a:rPr lang="en-US"/>
              <a:pPr>
                <a:defRPr/>
              </a:pPr>
              <a:t>‹#›</a:t>
            </a:fld>
            <a:endParaRPr lang="en-US"/>
          </a:p>
        </p:txBody>
      </p:sp>
    </p:spTree>
    <p:extLst>
      <p:ext uri="{BB962C8B-B14F-4D97-AF65-F5344CB8AC3E}">
        <p14:creationId xmlns:p14="http://schemas.microsoft.com/office/powerpoint/2010/main" val="29766199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94AF696-0D34-044C-A79C-B290215B8361}" type="slidenum">
              <a:rPr lang="en-US"/>
              <a:pPr>
                <a:defRPr/>
              </a:pPr>
              <a:t>‹#›</a:t>
            </a:fld>
            <a:endParaRPr lang="en-US"/>
          </a:p>
        </p:txBody>
      </p:sp>
    </p:spTree>
    <p:extLst>
      <p:ext uri="{BB962C8B-B14F-4D97-AF65-F5344CB8AC3E}">
        <p14:creationId xmlns:p14="http://schemas.microsoft.com/office/powerpoint/2010/main" val="38260412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27A08E1-6225-EB43-94A4-A0571EE16F24}" type="slidenum">
              <a:rPr lang="en-US"/>
              <a:pPr>
                <a:defRPr/>
              </a:pPr>
              <a:t>‹#›</a:t>
            </a:fld>
            <a:endParaRPr lang="en-US"/>
          </a:p>
        </p:txBody>
      </p:sp>
    </p:spTree>
    <p:extLst>
      <p:ext uri="{BB962C8B-B14F-4D97-AF65-F5344CB8AC3E}">
        <p14:creationId xmlns:p14="http://schemas.microsoft.com/office/powerpoint/2010/main" val="20711468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0FC5886-A8D0-334C-B82B-2703D1D3D628}" type="slidenum">
              <a:rPr lang="en-US"/>
              <a:pPr>
                <a:defRPr/>
              </a:pPr>
              <a:t>‹#›</a:t>
            </a:fld>
            <a:endParaRPr lang="en-US"/>
          </a:p>
        </p:txBody>
      </p:sp>
    </p:spTree>
    <p:extLst>
      <p:ext uri="{BB962C8B-B14F-4D97-AF65-F5344CB8AC3E}">
        <p14:creationId xmlns:p14="http://schemas.microsoft.com/office/powerpoint/2010/main" val="32387717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6F2FD8CA-C17E-A343-A728-12D719618462}" type="slidenum">
              <a:rPr lang="en-US"/>
              <a:pPr>
                <a:defRPr/>
              </a:pPr>
              <a:t>‹#›</a:t>
            </a:fld>
            <a:endParaRPr lang="en-US"/>
          </a:p>
        </p:txBody>
      </p:sp>
    </p:spTree>
    <p:extLst>
      <p:ext uri="{BB962C8B-B14F-4D97-AF65-F5344CB8AC3E}">
        <p14:creationId xmlns:p14="http://schemas.microsoft.com/office/powerpoint/2010/main" val="536794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8C4D25-9CF8-F74C-9670-8CCEE1058FE9}" type="slidenum">
              <a:rPr lang="en-US"/>
              <a:pPr>
                <a:defRPr/>
              </a:pPr>
              <a:t>‹#›</a:t>
            </a:fld>
            <a:endParaRPr lang="en-US"/>
          </a:p>
        </p:txBody>
      </p:sp>
    </p:spTree>
    <p:extLst>
      <p:ext uri="{BB962C8B-B14F-4D97-AF65-F5344CB8AC3E}">
        <p14:creationId xmlns:p14="http://schemas.microsoft.com/office/powerpoint/2010/main" val="12740799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1E08C27-885D-A04F-A695-67E70935036E}" type="slidenum">
              <a:rPr lang="en-US"/>
              <a:pPr>
                <a:defRPr/>
              </a:pPr>
              <a:t>‹#›</a:t>
            </a:fld>
            <a:endParaRPr lang="en-US"/>
          </a:p>
        </p:txBody>
      </p:sp>
    </p:spTree>
    <p:extLst>
      <p:ext uri="{BB962C8B-B14F-4D97-AF65-F5344CB8AC3E}">
        <p14:creationId xmlns:p14="http://schemas.microsoft.com/office/powerpoint/2010/main" val="42013731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BB70154-B8B9-1240-AD10-A5792C9AF491}" type="slidenum">
              <a:rPr lang="en-US"/>
              <a:pPr>
                <a:defRPr/>
              </a:pPr>
              <a:t>‹#›</a:t>
            </a:fld>
            <a:endParaRPr lang="en-US"/>
          </a:p>
        </p:txBody>
      </p:sp>
    </p:spTree>
    <p:extLst>
      <p:ext uri="{BB962C8B-B14F-4D97-AF65-F5344CB8AC3E}">
        <p14:creationId xmlns:p14="http://schemas.microsoft.com/office/powerpoint/2010/main" val="28770505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1F08512-ACEA-D046-A41D-2A84C017F162}" type="slidenum">
              <a:rPr lang="en-US"/>
              <a:pPr>
                <a:defRPr/>
              </a:pPr>
              <a:t>‹#›</a:t>
            </a:fld>
            <a:endParaRPr lang="en-US"/>
          </a:p>
        </p:txBody>
      </p:sp>
    </p:spTree>
    <p:extLst>
      <p:ext uri="{BB962C8B-B14F-4D97-AF65-F5344CB8AC3E}">
        <p14:creationId xmlns:p14="http://schemas.microsoft.com/office/powerpoint/2010/main" val="23026453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28B965B-878F-2347-98F7-7B106613AFA5}" type="slidenum">
              <a:rPr lang="en-US"/>
              <a:pPr>
                <a:defRPr/>
              </a:pPr>
              <a:t>‹#›</a:t>
            </a:fld>
            <a:endParaRPr lang="en-US"/>
          </a:p>
        </p:txBody>
      </p:sp>
    </p:spTree>
    <p:extLst>
      <p:ext uri="{BB962C8B-B14F-4D97-AF65-F5344CB8AC3E}">
        <p14:creationId xmlns:p14="http://schemas.microsoft.com/office/powerpoint/2010/main" val="33867859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84037F05-32E8-684C-8C93-11043A8502AA}" type="slidenum">
              <a:rPr lang="en-US"/>
              <a:pPr>
                <a:defRPr/>
              </a:pPr>
              <a:t>‹#›</a:t>
            </a:fld>
            <a:endParaRPr lang="en-US"/>
          </a:p>
        </p:txBody>
      </p:sp>
    </p:spTree>
    <p:extLst>
      <p:ext uri="{BB962C8B-B14F-4D97-AF65-F5344CB8AC3E}">
        <p14:creationId xmlns:p14="http://schemas.microsoft.com/office/powerpoint/2010/main" val="14728991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F7FBD03-42A9-9941-B3C9-80A687FD7987}" type="slidenum">
              <a:rPr lang="en-US"/>
              <a:pPr>
                <a:defRPr/>
              </a:pPr>
              <a:t>‹#›</a:t>
            </a:fld>
            <a:endParaRPr lang="en-US"/>
          </a:p>
        </p:txBody>
      </p:sp>
    </p:spTree>
    <p:extLst>
      <p:ext uri="{BB962C8B-B14F-4D97-AF65-F5344CB8AC3E}">
        <p14:creationId xmlns:p14="http://schemas.microsoft.com/office/powerpoint/2010/main" val="39268058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D12AF89-CD3F-CF42-ABAD-EF19276151A8}" type="slidenum">
              <a:rPr lang="en-US"/>
              <a:pPr>
                <a:defRPr/>
              </a:pPr>
              <a:t>‹#›</a:t>
            </a:fld>
            <a:endParaRPr lang="en-US"/>
          </a:p>
        </p:txBody>
      </p:sp>
    </p:spTree>
    <p:extLst>
      <p:ext uri="{BB962C8B-B14F-4D97-AF65-F5344CB8AC3E}">
        <p14:creationId xmlns:p14="http://schemas.microsoft.com/office/powerpoint/2010/main" val="41988184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C2E419F-9AA8-C140-A721-0C6935621DFC}" type="slidenum">
              <a:rPr lang="en-US"/>
              <a:pPr>
                <a:defRPr/>
              </a:pPr>
              <a:t>‹#›</a:t>
            </a:fld>
            <a:endParaRPr lang="en-US"/>
          </a:p>
        </p:txBody>
      </p:sp>
    </p:spTree>
    <p:extLst>
      <p:ext uri="{BB962C8B-B14F-4D97-AF65-F5344CB8AC3E}">
        <p14:creationId xmlns:p14="http://schemas.microsoft.com/office/powerpoint/2010/main" val="4363419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C9477220-2E0A-D742-9374-70F439F4A861}" type="slidenum">
              <a:rPr lang="en-US"/>
              <a:pPr>
                <a:defRPr/>
              </a:pPr>
              <a:t>‹#›</a:t>
            </a:fld>
            <a:endParaRPr lang="en-US"/>
          </a:p>
        </p:txBody>
      </p:sp>
    </p:spTree>
    <p:extLst>
      <p:ext uri="{BB962C8B-B14F-4D97-AF65-F5344CB8AC3E}">
        <p14:creationId xmlns:p14="http://schemas.microsoft.com/office/powerpoint/2010/main" val="26606216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172E1EC5-84AD-C44D-BE36-EC11A06F48B2}" type="slidenum">
              <a:rPr lang="en-US"/>
              <a:pPr>
                <a:defRPr/>
              </a:pPr>
              <a:t>‹#›</a:t>
            </a:fld>
            <a:endParaRPr lang="en-US"/>
          </a:p>
        </p:txBody>
      </p:sp>
    </p:spTree>
    <p:extLst>
      <p:ext uri="{BB962C8B-B14F-4D97-AF65-F5344CB8AC3E}">
        <p14:creationId xmlns:p14="http://schemas.microsoft.com/office/powerpoint/2010/main" val="249780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9C2056-44D1-4147-AAD7-79FF9FF4D381}" type="slidenum">
              <a:rPr lang="en-US"/>
              <a:pPr>
                <a:defRPr/>
              </a:pPr>
              <a:t>‹#›</a:t>
            </a:fld>
            <a:endParaRPr lang="en-US"/>
          </a:p>
        </p:txBody>
      </p:sp>
    </p:spTree>
    <p:extLst>
      <p:ext uri="{BB962C8B-B14F-4D97-AF65-F5344CB8AC3E}">
        <p14:creationId xmlns:p14="http://schemas.microsoft.com/office/powerpoint/2010/main" val="35720060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FA347FC-7E3E-D644-B77E-771CF69B7881}" type="slidenum">
              <a:rPr lang="en-US"/>
              <a:pPr>
                <a:defRPr/>
              </a:pPr>
              <a:t>‹#›</a:t>
            </a:fld>
            <a:endParaRPr lang="en-US"/>
          </a:p>
        </p:txBody>
      </p:sp>
    </p:spTree>
    <p:extLst>
      <p:ext uri="{BB962C8B-B14F-4D97-AF65-F5344CB8AC3E}">
        <p14:creationId xmlns:p14="http://schemas.microsoft.com/office/powerpoint/2010/main" val="41458445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853CE4-BAB2-9546-B566-FB30056DD1DC}" type="slidenum">
              <a:rPr lang="en-US"/>
              <a:pPr>
                <a:defRPr/>
              </a:pPr>
              <a:t>‹#›</a:t>
            </a:fld>
            <a:endParaRPr lang="en-US"/>
          </a:p>
        </p:txBody>
      </p:sp>
    </p:spTree>
    <p:extLst>
      <p:ext uri="{BB962C8B-B14F-4D97-AF65-F5344CB8AC3E}">
        <p14:creationId xmlns:p14="http://schemas.microsoft.com/office/powerpoint/2010/main" val="114589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0DC028A-915A-234D-AC76-F37379477DF8}" type="slidenum">
              <a:rPr lang="en-US"/>
              <a:pPr>
                <a:defRPr/>
              </a:pPr>
              <a:t>‹#›</a:t>
            </a:fld>
            <a:endParaRPr lang="en-US"/>
          </a:p>
        </p:txBody>
      </p:sp>
    </p:spTree>
    <p:extLst>
      <p:ext uri="{BB962C8B-B14F-4D97-AF65-F5344CB8AC3E}">
        <p14:creationId xmlns:p14="http://schemas.microsoft.com/office/powerpoint/2010/main" val="384120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2C6CB52-3B6F-0D41-8EFC-30B2FD071D80}" type="slidenum">
              <a:rPr lang="en-US"/>
              <a:pPr>
                <a:defRPr/>
              </a:pPr>
              <a:t>‹#›</a:t>
            </a:fld>
            <a:endParaRPr lang="en-US"/>
          </a:p>
        </p:txBody>
      </p:sp>
    </p:spTree>
    <p:extLst>
      <p:ext uri="{BB962C8B-B14F-4D97-AF65-F5344CB8AC3E}">
        <p14:creationId xmlns:p14="http://schemas.microsoft.com/office/powerpoint/2010/main" val="16956405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35D0B3-C26A-424E-A0E2-CB70A23147FD}" type="slidenum">
              <a:rPr lang="en-US"/>
              <a:pPr>
                <a:defRPr/>
              </a:pPr>
              <a:t>‹#›</a:t>
            </a:fld>
            <a:endParaRPr lang="en-US"/>
          </a:p>
        </p:txBody>
      </p:sp>
    </p:spTree>
    <p:extLst>
      <p:ext uri="{BB962C8B-B14F-4D97-AF65-F5344CB8AC3E}">
        <p14:creationId xmlns:p14="http://schemas.microsoft.com/office/powerpoint/2010/main" val="10357128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sp>
        <p:nvSpPr>
          <p:cNvPr id="17103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7103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334BE58E-E555-A041-B3E2-AA2D2D166051}" type="slidenum">
              <a:rPr lang="en-US"/>
              <a:pPr>
                <a:defRPr/>
              </a:pPr>
              <a:t>‹#›</a:t>
            </a:fld>
            <a:endParaRPr lang="en-US"/>
          </a:p>
        </p:txBody>
      </p:sp>
    </p:spTree>
    <p:extLst>
      <p:ext uri="{BB962C8B-B14F-4D97-AF65-F5344CB8AC3E}">
        <p14:creationId xmlns:p14="http://schemas.microsoft.com/office/powerpoint/2010/main" val="41382177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BCBC3A83-377F-B346-9449-14AED915A140}" type="slidenum">
              <a:rPr lang="en-US"/>
              <a:pPr>
                <a:defRPr/>
              </a:pPr>
              <a:t>‹#›</a:t>
            </a:fld>
            <a:endParaRPr lang="en-US"/>
          </a:p>
        </p:txBody>
      </p:sp>
    </p:spTree>
    <p:extLst>
      <p:ext uri="{BB962C8B-B14F-4D97-AF65-F5344CB8AC3E}">
        <p14:creationId xmlns:p14="http://schemas.microsoft.com/office/powerpoint/2010/main" val="20865136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A02DCA09-ADC1-4F4B-8A04-F0D1CF2533F6}" type="slidenum">
              <a:rPr lang="en-US"/>
              <a:pPr>
                <a:defRPr/>
              </a:pPr>
              <a:t>‹#›</a:t>
            </a:fld>
            <a:endParaRPr lang="en-US"/>
          </a:p>
        </p:txBody>
      </p:sp>
    </p:spTree>
    <p:extLst>
      <p:ext uri="{BB962C8B-B14F-4D97-AF65-F5344CB8AC3E}">
        <p14:creationId xmlns:p14="http://schemas.microsoft.com/office/powerpoint/2010/main" val="32195291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91CADF04-CF91-7245-BD3F-C947A5A9DDC7}" type="slidenum">
              <a:rPr lang="en-US"/>
              <a:pPr>
                <a:defRPr/>
              </a:pPr>
              <a:t>‹#›</a:t>
            </a:fld>
            <a:endParaRPr lang="en-US"/>
          </a:p>
        </p:txBody>
      </p:sp>
    </p:spTree>
    <p:extLst>
      <p:ext uri="{BB962C8B-B14F-4D97-AF65-F5344CB8AC3E}">
        <p14:creationId xmlns:p14="http://schemas.microsoft.com/office/powerpoint/2010/main" val="32970482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88F6A026-A40A-6044-BB31-AF1CD7527CEC}" type="slidenum">
              <a:rPr lang="en-US"/>
              <a:pPr>
                <a:defRPr/>
              </a:pPr>
              <a:t>‹#›</a:t>
            </a:fld>
            <a:endParaRPr lang="en-US"/>
          </a:p>
        </p:txBody>
      </p:sp>
    </p:spTree>
    <p:extLst>
      <p:ext uri="{BB962C8B-B14F-4D97-AF65-F5344CB8AC3E}">
        <p14:creationId xmlns:p14="http://schemas.microsoft.com/office/powerpoint/2010/main" val="409421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952118-9199-6545-BFB5-EA9DE6A634C6}" type="slidenum">
              <a:rPr lang="en-US"/>
              <a:pPr>
                <a:defRPr/>
              </a:pPr>
              <a:t>‹#›</a:t>
            </a:fld>
            <a:endParaRPr lang="en-US"/>
          </a:p>
        </p:txBody>
      </p:sp>
    </p:spTree>
    <p:extLst>
      <p:ext uri="{BB962C8B-B14F-4D97-AF65-F5344CB8AC3E}">
        <p14:creationId xmlns:p14="http://schemas.microsoft.com/office/powerpoint/2010/main" val="27548789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9EF91F0F-1166-6145-9B2A-CAFD6F002004}" type="slidenum">
              <a:rPr lang="en-US"/>
              <a:pPr>
                <a:defRPr/>
              </a:pPr>
              <a:t>‹#›</a:t>
            </a:fld>
            <a:endParaRPr lang="en-US"/>
          </a:p>
        </p:txBody>
      </p:sp>
    </p:spTree>
    <p:extLst>
      <p:ext uri="{BB962C8B-B14F-4D97-AF65-F5344CB8AC3E}">
        <p14:creationId xmlns:p14="http://schemas.microsoft.com/office/powerpoint/2010/main" val="3163168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CADF92F8-4771-F14C-B28A-2BECC185F381}" type="slidenum">
              <a:rPr lang="en-US"/>
              <a:pPr>
                <a:defRPr/>
              </a:pPr>
              <a:t>‹#›</a:t>
            </a:fld>
            <a:endParaRPr lang="en-US"/>
          </a:p>
        </p:txBody>
      </p:sp>
    </p:spTree>
    <p:extLst>
      <p:ext uri="{BB962C8B-B14F-4D97-AF65-F5344CB8AC3E}">
        <p14:creationId xmlns:p14="http://schemas.microsoft.com/office/powerpoint/2010/main" val="7579482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74FF7A3-163A-8C4A-8595-92201757315F}" type="slidenum">
              <a:rPr lang="en-US"/>
              <a:pPr>
                <a:defRPr/>
              </a:pPr>
              <a:t>‹#›</a:t>
            </a:fld>
            <a:endParaRPr lang="en-US"/>
          </a:p>
        </p:txBody>
      </p:sp>
    </p:spTree>
    <p:extLst>
      <p:ext uri="{BB962C8B-B14F-4D97-AF65-F5344CB8AC3E}">
        <p14:creationId xmlns:p14="http://schemas.microsoft.com/office/powerpoint/2010/main" val="23208707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B8B05AD-C798-C247-AF6F-26FBC3FDDC99}" type="slidenum">
              <a:rPr lang="en-US"/>
              <a:pPr>
                <a:defRPr/>
              </a:pPr>
              <a:t>‹#›</a:t>
            </a:fld>
            <a:endParaRPr lang="en-US"/>
          </a:p>
        </p:txBody>
      </p:sp>
    </p:spTree>
    <p:extLst>
      <p:ext uri="{BB962C8B-B14F-4D97-AF65-F5344CB8AC3E}">
        <p14:creationId xmlns:p14="http://schemas.microsoft.com/office/powerpoint/2010/main" val="14718449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6961DC39-7DBF-B046-A6AE-57910AA58B8F}" type="slidenum">
              <a:rPr lang="en-US"/>
              <a:pPr>
                <a:defRPr/>
              </a:pPr>
              <a:t>‹#›</a:t>
            </a:fld>
            <a:endParaRPr lang="en-US"/>
          </a:p>
        </p:txBody>
      </p:sp>
    </p:spTree>
    <p:extLst>
      <p:ext uri="{BB962C8B-B14F-4D97-AF65-F5344CB8AC3E}">
        <p14:creationId xmlns:p14="http://schemas.microsoft.com/office/powerpoint/2010/main" val="40981603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0C4088F-9471-344C-B044-E8E98995B4EF}" type="slidenum">
              <a:rPr lang="en-US"/>
              <a:pPr>
                <a:defRPr/>
              </a:pPr>
              <a:t>‹#›</a:t>
            </a:fld>
            <a:endParaRPr lang="en-US"/>
          </a:p>
        </p:txBody>
      </p:sp>
    </p:spTree>
    <p:extLst>
      <p:ext uri="{BB962C8B-B14F-4D97-AF65-F5344CB8AC3E}">
        <p14:creationId xmlns:p14="http://schemas.microsoft.com/office/powerpoint/2010/main" val="28422038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eaLnBrk="1" hangingPunct="1">
                <a:defRPr/>
              </a:pPr>
              <a:endParaRPr lang="en-US" b="1">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grpSp>
      <p:sp>
        <p:nvSpPr>
          <p:cNvPr id="5970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5970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eaLnBrk="0" hangingPunct="0">
              <a:defRPr/>
            </a:lvl1pPr>
          </a:lstStyle>
          <a:p>
            <a:pPr>
              <a:defRPr/>
            </a:pPr>
            <a:endParaRPr lang="en-US"/>
          </a:p>
        </p:txBody>
      </p:sp>
      <p:sp>
        <p:nvSpPr>
          <p:cNvPr id="13"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14" name="Rectangle 14"/>
          <p:cNvSpPr>
            <a:spLocks noGrp="1" noChangeArrowheads="1"/>
          </p:cNvSpPr>
          <p:nvPr>
            <p:ph type="sldNum" sz="quarter" idx="12"/>
          </p:nvPr>
        </p:nvSpPr>
        <p:spPr/>
        <p:txBody>
          <a:bodyPr/>
          <a:lstStyle>
            <a:lvl1pPr eaLnBrk="0" hangingPunct="0">
              <a:defRPr/>
            </a:lvl1pPr>
          </a:lstStyle>
          <a:p>
            <a:pPr>
              <a:defRPr/>
            </a:pPr>
            <a:fld id="{A803FC00-5DA8-7541-8A96-33A8FFB30A9E}" type="slidenum">
              <a:rPr lang="en-US"/>
              <a:pPr>
                <a:defRPr/>
              </a:pPr>
              <a:t>‹#›</a:t>
            </a:fld>
            <a:endParaRPr lang="en-US"/>
          </a:p>
        </p:txBody>
      </p:sp>
    </p:spTree>
    <p:extLst>
      <p:ext uri="{BB962C8B-B14F-4D97-AF65-F5344CB8AC3E}">
        <p14:creationId xmlns:p14="http://schemas.microsoft.com/office/powerpoint/2010/main" val="2583974995"/>
      </p:ext>
    </p:extLst>
  </p:cSld>
  <p:clrMapOvr>
    <a:masterClrMapping/>
  </p:clrMapOvr>
  <p:transition advClick="0" advTm="5000"/>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94283990-BE30-E545-ADD3-348427162001}" type="slidenum">
              <a:rPr lang="en-US"/>
              <a:pPr>
                <a:defRPr/>
              </a:pPr>
              <a:t>‹#›</a:t>
            </a:fld>
            <a:endParaRPr lang="en-US"/>
          </a:p>
        </p:txBody>
      </p:sp>
    </p:spTree>
    <p:extLst>
      <p:ext uri="{BB962C8B-B14F-4D97-AF65-F5344CB8AC3E}">
        <p14:creationId xmlns:p14="http://schemas.microsoft.com/office/powerpoint/2010/main" val="2329952683"/>
      </p:ext>
    </p:extLst>
  </p:cSld>
  <p:clrMapOvr>
    <a:masterClrMapping/>
  </p:clrMapOvr>
  <p:transition advClick="0" advTm="5000"/>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952AE28B-2E2F-6D47-A4F4-0C1CFF15E1FE}" type="slidenum">
              <a:rPr lang="en-US"/>
              <a:pPr>
                <a:defRPr/>
              </a:pPr>
              <a:t>‹#›</a:t>
            </a:fld>
            <a:endParaRPr lang="en-US"/>
          </a:p>
        </p:txBody>
      </p:sp>
    </p:spTree>
    <p:extLst>
      <p:ext uri="{BB962C8B-B14F-4D97-AF65-F5344CB8AC3E}">
        <p14:creationId xmlns:p14="http://schemas.microsoft.com/office/powerpoint/2010/main" val="655942180"/>
      </p:ext>
    </p:extLst>
  </p:cSld>
  <p:clrMapOvr>
    <a:masterClrMapping/>
  </p:clrMapOvr>
  <p:transition advClick="0" advTm="5000"/>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7CCD953B-56D5-9549-B4A4-7FABF0E64E64}" type="slidenum">
              <a:rPr lang="en-US"/>
              <a:pPr>
                <a:defRPr/>
              </a:pPr>
              <a:t>‹#›</a:t>
            </a:fld>
            <a:endParaRPr lang="en-US"/>
          </a:p>
        </p:txBody>
      </p:sp>
    </p:spTree>
    <p:extLst>
      <p:ext uri="{BB962C8B-B14F-4D97-AF65-F5344CB8AC3E}">
        <p14:creationId xmlns:p14="http://schemas.microsoft.com/office/powerpoint/2010/main" val="1716544358"/>
      </p:ext>
    </p:extLst>
  </p:cSld>
  <p:clrMapOvr>
    <a:masterClrMapping/>
  </p:clrMapOvr>
  <p:transition advClick="0" advTm="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51CC00-F113-0E46-AD77-E07213ADC8E2}" type="slidenum">
              <a:rPr lang="en-US"/>
              <a:pPr>
                <a:defRPr/>
              </a:pPr>
              <a:t>‹#›</a:t>
            </a:fld>
            <a:endParaRPr lang="en-US"/>
          </a:p>
        </p:txBody>
      </p:sp>
    </p:spTree>
    <p:extLst>
      <p:ext uri="{BB962C8B-B14F-4D97-AF65-F5344CB8AC3E}">
        <p14:creationId xmlns:p14="http://schemas.microsoft.com/office/powerpoint/2010/main" val="14692279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lvl1pPr>
          </a:lstStyle>
          <a:p>
            <a:pPr>
              <a:defRPr/>
            </a:pPr>
            <a:fld id="{34C74B66-EA62-C547-9B30-0C9E6F4F8994}" type="slidenum">
              <a:rPr lang="en-US"/>
              <a:pPr>
                <a:defRPr/>
              </a:pPr>
              <a:t>‹#›</a:t>
            </a:fld>
            <a:endParaRPr lang="en-US"/>
          </a:p>
        </p:txBody>
      </p:sp>
    </p:spTree>
    <p:extLst>
      <p:ext uri="{BB962C8B-B14F-4D97-AF65-F5344CB8AC3E}">
        <p14:creationId xmlns:p14="http://schemas.microsoft.com/office/powerpoint/2010/main" val="900265088"/>
      </p:ext>
    </p:extLst>
  </p:cSld>
  <p:clrMapOvr>
    <a:masterClrMapping/>
  </p:clrMapOvr>
  <p:transition advClick="0" advTm="5000"/>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lvl1pPr>
          </a:lstStyle>
          <a:p>
            <a:pPr>
              <a:defRPr/>
            </a:pPr>
            <a:fld id="{280AC228-B749-944A-98A5-949D5B93E64D}" type="slidenum">
              <a:rPr lang="en-US"/>
              <a:pPr>
                <a:defRPr/>
              </a:pPr>
              <a:t>‹#›</a:t>
            </a:fld>
            <a:endParaRPr lang="en-US"/>
          </a:p>
        </p:txBody>
      </p:sp>
    </p:spTree>
    <p:extLst>
      <p:ext uri="{BB962C8B-B14F-4D97-AF65-F5344CB8AC3E}">
        <p14:creationId xmlns:p14="http://schemas.microsoft.com/office/powerpoint/2010/main" val="2460603726"/>
      </p:ext>
    </p:extLst>
  </p:cSld>
  <p:clrMapOvr>
    <a:masterClrMapping/>
  </p:clrMapOvr>
  <p:transition advClick="0" advTm="5000"/>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lvl1pPr>
          </a:lstStyle>
          <a:p>
            <a:pPr>
              <a:defRPr/>
            </a:pPr>
            <a:fld id="{5D8F0A75-6D16-A148-BED1-5584C6EE2B9A}" type="slidenum">
              <a:rPr lang="en-US"/>
              <a:pPr>
                <a:defRPr/>
              </a:pPr>
              <a:t>‹#›</a:t>
            </a:fld>
            <a:endParaRPr lang="en-US"/>
          </a:p>
        </p:txBody>
      </p:sp>
    </p:spTree>
    <p:extLst>
      <p:ext uri="{BB962C8B-B14F-4D97-AF65-F5344CB8AC3E}">
        <p14:creationId xmlns:p14="http://schemas.microsoft.com/office/powerpoint/2010/main" val="3493660278"/>
      </p:ext>
    </p:extLst>
  </p:cSld>
  <p:clrMapOvr>
    <a:masterClrMapping/>
  </p:clrMapOvr>
  <p:transition advClick="0" advTm="5000"/>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FFB80BE4-F72F-E241-A813-61146C7CB5A2}" type="slidenum">
              <a:rPr lang="en-US"/>
              <a:pPr>
                <a:defRPr/>
              </a:pPr>
              <a:t>‹#›</a:t>
            </a:fld>
            <a:endParaRPr lang="en-US"/>
          </a:p>
        </p:txBody>
      </p:sp>
    </p:spTree>
    <p:extLst>
      <p:ext uri="{BB962C8B-B14F-4D97-AF65-F5344CB8AC3E}">
        <p14:creationId xmlns:p14="http://schemas.microsoft.com/office/powerpoint/2010/main" val="2661952927"/>
      </p:ext>
    </p:extLst>
  </p:cSld>
  <p:clrMapOvr>
    <a:masterClrMapping/>
  </p:clrMapOvr>
  <p:transition advClick="0" advTm="5000"/>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8FE9BF8E-8D9E-B449-9B0A-B01B2BAA6AB6}" type="slidenum">
              <a:rPr lang="en-US"/>
              <a:pPr>
                <a:defRPr/>
              </a:pPr>
              <a:t>‹#›</a:t>
            </a:fld>
            <a:endParaRPr lang="en-US"/>
          </a:p>
        </p:txBody>
      </p:sp>
    </p:spTree>
    <p:extLst>
      <p:ext uri="{BB962C8B-B14F-4D97-AF65-F5344CB8AC3E}">
        <p14:creationId xmlns:p14="http://schemas.microsoft.com/office/powerpoint/2010/main" val="1635372750"/>
      </p:ext>
    </p:extLst>
  </p:cSld>
  <p:clrMapOvr>
    <a:masterClrMapping/>
  </p:clrMapOvr>
  <p:transition advClick="0" advTm="5000"/>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99384B60-6BD3-D246-8188-F6FC9D58F85B}" type="slidenum">
              <a:rPr lang="en-US"/>
              <a:pPr>
                <a:defRPr/>
              </a:pPr>
              <a:t>‹#›</a:t>
            </a:fld>
            <a:endParaRPr lang="en-US"/>
          </a:p>
        </p:txBody>
      </p:sp>
    </p:spTree>
    <p:extLst>
      <p:ext uri="{BB962C8B-B14F-4D97-AF65-F5344CB8AC3E}">
        <p14:creationId xmlns:p14="http://schemas.microsoft.com/office/powerpoint/2010/main" val="4107934335"/>
      </p:ext>
    </p:extLst>
  </p:cSld>
  <p:clrMapOvr>
    <a:masterClrMapping/>
  </p:clrMapOvr>
  <p:transition advClick="0" advTm="5000"/>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FD6C5C75-6D8E-944F-BC02-D0DC62BFF8C0}" type="slidenum">
              <a:rPr lang="en-US"/>
              <a:pPr>
                <a:defRPr/>
              </a:pPr>
              <a:t>‹#›</a:t>
            </a:fld>
            <a:endParaRPr lang="en-US"/>
          </a:p>
        </p:txBody>
      </p:sp>
    </p:spTree>
    <p:extLst>
      <p:ext uri="{BB962C8B-B14F-4D97-AF65-F5344CB8AC3E}">
        <p14:creationId xmlns:p14="http://schemas.microsoft.com/office/powerpoint/2010/main" val="2784504701"/>
      </p:ext>
    </p:extLst>
  </p:cSld>
  <p:clrMapOvr>
    <a:masterClrMapping/>
  </p:clrMapOvr>
  <p:transition advClick="0" advTm="5000"/>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4" name="Freeform 38"/>
              <p:cNvSpPr>
                <a:spLocks/>
              </p:cNvSpPr>
              <p:nvPr userDrawn="1"/>
            </p:nvSpPr>
            <p:spPr bwMode="hidden">
              <a:xfrm rot="3318475">
                <a:off x="183" y="-8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8" name="Freeform 52"/>
              <p:cNvSpPr>
                <a:spLocks/>
              </p:cNvSpPr>
              <p:nvPr userDrawn="1"/>
            </p:nvSpPr>
            <p:spPr bwMode="hidden">
              <a:xfrm rot="3318475">
                <a:off x="2005" y="5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1" name="Freeform 65"/>
              <p:cNvSpPr>
                <a:spLocks/>
              </p:cNvSpPr>
              <p:nvPr userDrawn="1"/>
            </p:nvSpPr>
            <p:spPr bwMode="hidden">
              <a:xfrm rot="3318475">
                <a:off x="4137" y="-4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26" y="95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 xmlns:a14="http://schemas.microsoft.com/office/drawing/2010/main" w="12700" cmpd="sng">
                      <a:solidFill>
                        <a:schemeClr val="folHlink"/>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2" name="Freeform 95"/>
                <p:cNvSpPr>
                  <a:spLocks/>
                </p:cNvSpPr>
                <p:nvPr/>
              </p:nvSpPr>
              <p:spPr bwMode="auto">
                <a:xfrm>
                  <a:off x="1078" y="978"/>
                  <a:ext cx="641" cy="1919"/>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333333"/>
                    </a:solidFill>
                  </a:endParaRPr>
                </a:p>
              </p:txBody>
            </p:sp>
            <p:sp>
              <p:nvSpPr>
                <p:cNvPr id="13" name="Freeform 96"/>
                <p:cNvSpPr>
                  <a:spLocks/>
                </p:cNvSpPr>
                <p:nvPr/>
              </p:nvSpPr>
              <p:spPr bwMode="auto">
                <a:xfrm>
                  <a:off x="1207" y="930"/>
                  <a:ext cx="2411" cy="628"/>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4" name="Freeform 97"/>
                <p:cNvSpPr>
                  <a:spLocks/>
                </p:cNvSpPr>
                <p:nvPr/>
              </p:nvSpPr>
              <p:spPr bwMode="auto">
                <a:xfrm>
                  <a:off x="1843" y="1636"/>
                  <a:ext cx="1548" cy="1503"/>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5" name="Freeform 98"/>
                <p:cNvSpPr>
                  <a:spLocks/>
                </p:cNvSpPr>
                <p:nvPr/>
              </p:nvSpPr>
              <p:spPr bwMode="auto">
                <a:xfrm>
                  <a:off x="1631" y="1453"/>
                  <a:ext cx="921" cy="911"/>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grpSp>
      <p:sp>
        <p:nvSpPr>
          <p:cNvPr id="178275" name="Rectangle 99"/>
          <p:cNvSpPr>
            <a:spLocks noGrp="1" noChangeArrowheads="1"/>
          </p:cNvSpPr>
          <p:nvPr>
            <p:ph type="ctrTitle" sz="quarter"/>
          </p:nvPr>
        </p:nvSpPr>
        <p:spPr>
          <a:xfrm>
            <a:off x="1905000" y="2209800"/>
            <a:ext cx="6858000" cy="1143000"/>
          </a:xfrm>
        </p:spPr>
        <p:txBody>
          <a:bodyPr/>
          <a:lstStyle>
            <a:lvl1pPr>
              <a:defRPr/>
            </a:lvl1pPr>
          </a:lstStyle>
          <a:p>
            <a:pPr lvl="0"/>
            <a:r>
              <a:rPr lang="en-US" noProof="0"/>
              <a:t>Click to edit Master title style</a:t>
            </a:r>
          </a:p>
        </p:txBody>
      </p:sp>
      <p:sp>
        <p:nvSpPr>
          <p:cNvPr id="178276"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pPr lvl="0"/>
            <a:r>
              <a:rPr lang="en-US" noProof="0"/>
              <a:t>Click to edit Master subtitle style</a:t>
            </a:r>
          </a:p>
        </p:txBody>
      </p:sp>
      <p:sp>
        <p:nvSpPr>
          <p:cNvPr id="101" name="Rectangle 101"/>
          <p:cNvSpPr>
            <a:spLocks noGrp="1" noChangeArrowheads="1"/>
          </p:cNvSpPr>
          <p:nvPr>
            <p:ph type="dt" sz="quarter" idx="10"/>
          </p:nvPr>
        </p:nvSpPr>
        <p:spPr/>
        <p:txBody>
          <a:bodyPr/>
          <a:lstStyle>
            <a:lvl1pPr>
              <a:defRPr/>
            </a:lvl1pPr>
          </a:lstStyle>
          <a:p>
            <a:pPr>
              <a:defRPr/>
            </a:pPr>
            <a:endParaRPr lang="en-US"/>
          </a:p>
        </p:txBody>
      </p:sp>
      <p:sp>
        <p:nvSpPr>
          <p:cNvPr id="102" name="Rectangle 102"/>
          <p:cNvSpPr>
            <a:spLocks noGrp="1" noChangeArrowheads="1"/>
          </p:cNvSpPr>
          <p:nvPr>
            <p:ph type="ftr" sz="quarter" idx="11"/>
          </p:nvPr>
        </p:nvSpPr>
        <p:spPr/>
        <p:txBody>
          <a:bodyPr/>
          <a:lstStyle>
            <a:lvl1pPr>
              <a:defRPr/>
            </a:lvl1pPr>
          </a:lstStyle>
          <a:p>
            <a:pPr>
              <a:defRPr/>
            </a:pPr>
            <a:endParaRPr lang="en-US"/>
          </a:p>
        </p:txBody>
      </p:sp>
      <p:sp>
        <p:nvSpPr>
          <p:cNvPr id="103" name="Rectangle 103"/>
          <p:cNvSpPr>
            <a:spLocks noGrp="1" noChangeArrowheads="1"/>
          </p:cNvSpPr>
          <p:nvPr>
            <p:ph type="sldNum" sz="quarter" idx="12"/>
          </p:nvPr>
        </p:nvSpPr>
        <p:spPr/>
        <p:txBody>
          <a:bodyPr/>
          <a:lstStyle>
            <a:lvl1pPr>
              <a:defRPr/>
            </a:lvl1pPr>
          </a:lstStyle>
          <a:p>
            <a:pPr>
              <a:defRPr/>
            </a:pPr>
            <a:fld id="{2619611C-1CAC-E14A-BA1B-28EAD766032A}" type="slidenum">
              <a:rPr lang="en-US"/>
              <a:pPr>
                <a:defRPr/>
              </a:pPr>
              <a:t>‹#›</a:t>
            </a:fld>
            <a:endParaRPr lang="en-US"/>
          </a:p>
        </p:txBody>
      </p:sp>
    </p:spTree>
    <p:extLst>
      <p:ext uri="{BB962C8B-B14F-4D97-AF65-F5344CB8AC3E}">
        <p14:creationId xmlns:p14="http://schemas.microsoft.com/office/powerpoint/2010/main" val="28359239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B1C239D5-5973-A54B-8041-D4931DE81C7D}" type="slidenum">
              <a:rPr lang="en-US"/>
              <a:pPr>
                <a:defRPr/>
              </a:pPr>
              <a:t>‹#›</a:t>
            </a:fld>
            <a:endParaRPr lang="en-US"/>
          </a:p>
        </p:txBody>
      </p:sp>
    </p:spTree>
    <p:extLst>
      <p:ext uri="{BB962C8B-B14F-4D97-AF65-F5344CB8AC3E}">
        <p14:creationId xmlns:p14="http://schemas.microsoft.com/office/powerpoint/2010/main" val="27047255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C2A08559-652A-AF49-A1E3-C62F05FAAAFE}" type="slidenum">
              <a:rPr lang="en-US"/>
              <a:pPr>
                <a:defRPr/>
              </a:pPr>
              <a:t>‹#›</a:t>
            </a:fld>
            <a:endParaRPr lang="en-US"/>
          </a:p>
        </p:txBody>
      </p:sp>
    </p:spTree>
    <p:extLst>
      <p:ext uri="{BB962C8B-B14F-4D97-AF65-F5344CB8AC3E}">
        <p14:creationId xmlns:p14="http://schemas.microsoft.com/office/powerpoint/2010/main" val="3602954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2B056B-297A-B64D-8B8D-F4AD28CA0C73}" type="slidenum">
              <a:rPr lang="en-US"/>
              <a:pPr>
                <a:defRPr/>
              </a:pPr>
              <a:t>‹#›</a:t>
            </a:fld>
            <a:endParaRPr lang="en-US"/>
          </a:p>
        </p:txBody>
      </p:sp>
    </p:spTree>
    <p:extLst>
      <p:ext uri="{BB962C8B-B14F-4D97-AF65-F5344CB8AC3E}">
        <p14:creationId xmlns:p14="http://schemas.microsoft.com/office/powerpoint/2010/main" val="5084244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p>
        </p:txBody>
      </p:sp>
      <p:sp>
        <p:nvSpPr>
          <p:cNvPr id="7" name="Rectangle 102"/>
          <p:cNvSpPr>
            <a:spLocks noGrp="1" noChangeArrowheads="1"/>
          </p:cNvSpPr>
          <p:nvPr>
            <p:ph type="sldNum" sz="quarter" idx="12"/>
          </p:nvPr>
        </p:nvSpPr>
        <p:spPr>
          <a:ln/>
        </p:spPr>
        <p:txBody>
          <a:bodyPr/>
          <a:lstStyle>
            <a:lvl1pPr>
              <a:defRPr/>
            </a:lvl1pPr>
          </a:lstStyle>
          <a:p>
            <a:pPr>
              <a:defRPr/>
            </a:pPr>
            <a:fld id="{5EFE14D8-9B9C-BD43-B10C-C7EF85DDD36D}" type="slidenum">
              <a:rPr lang="en-US"/>
              <a:pPr>
                <a:defRPr/>
              </a:pPr>
              <a:t>‹#›</a:t>
            </a:fld>
            <a:endParaRPr lang="en-US"/>
          </a:p>
        </p:txBody>
      </p:sp>
    </p:spTree>
    <p:extLst>
      <p:ext uri="{BB962C8B-B14F-4D97-AF65-F5344CB8AC3E}">
        <p14:creationId xmlns:p14="http://schemas.microsoft.com/office/powerpoint/2010/main" val="21322048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p>
        </p:txBody>
      </p:sp>
      <p:sp>
        <p:nvSpPr>
          <p:cNvPr id="9" name="Rectangle 102"/>
          <p:cNvSpPr>
            <a:spLocks noGrp="1" noChangeArrowheads="1"/>
          </p:cNvSpPr>
          <p:nvPr>
            <p:ph type="sldNum" sz="quarter" idx="12"/>
          </p:nvPr>
        </p:nvSpPr>
        <p:spPr>
          <a:ln/>
        </p:spPr>
        <p:txBody>
          <a:bodyPr/>
          <a:lstStyle>
            <a:lvl1pPr>
              <a:defRPr/>
            </a:lvl1pPr>
          </a:lstStyle>
          <a:p>
            <a:pPr>
              <a:defRPr/>
            </a:pPr>
            <a:fld id="{0B325C74-004C-BE4C-87FF-4BD82AFACA29}" type="slidenum">
              <a:rPr lang="en-US"/>
              <a:pPr>
                <a:defRPr/>
              </a:pPr>
              <a:t>‹#›</a:t>
            </a:fld>
            <a:endParaRPr lang="en-US"/>
          </a:p>
        </p:txBody>
      </p:sp>
    </p:spTree>
    <p:extLst>
      <p:ext uri="{BB962C8B-B14F-4D97-AF65-F5344CB8AC3E}">
        <p14:creationId xmlns:p14="http://schemas.microsoft.com/office/powerpoint/2010/main" val="11141080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p>
        </p:txBody>
      </p:sp>
      <p:sp>
        <p:nvSpPr>
          <p:cNvPr id="5" name="Rectangle 102"/>
          <p:cNvSpPr>
            <a:spLocks noGrp="1" noChangeArrowheads="1"/>
          </p:cNvSpPr>
          <p:nvPr>
            <p:ph type="sldNum" sz="quarter" idx="12"/>
          </p:nvPr>
        </p:nvSpPr>
        <p:spPr>
          <a:ln/>
        </p:spPr>
        <p:txBody>
          <a:bodyPr/>
          <a:lstStyle>
            <a:lvl1pPr>
              <a:defRPr/>
            </a:lvl1pPr>
          </a:lstStyle>
          <a:p>
            <a:pPr>
              <a:defRPr/>
            </a:pPr>
            <a:fld id="{CEFE25E0-677E-4D46-8210-38BF38F4B6A0}" type="slidenum">
              <a:rPr lang="en-US"/>
              <a:pPr>
                <a:defRPr/>
              </a:pPr>
              <a:t>‹#›</a:t>
            </a:fld>
            <a:endParaRPr lang="en-US"/>
          </a:p>
        </p:txBody>
      </p:sp>
    </p:spTree>
    <p:extLst>
      <p:ext uri="{BB962C8B-B14F-4D97-AF65-F5344CB8AC3E}">
        <p14:creationId xmlns:p14="http://schemas.microsoft.com/office/powerpoint/2010/main" val="33139598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p>
        </p:txBody>
      </p:sp>
      <p:sp>
        <p:nvSpPr>
          <p:cNvPr id="4" name="Rectangle 102"/>
          <p:cNvSpPr>
            <a:spLocks noGrp="1" noChangeArrowheads="1"/>
          </p:cNvSpPr>
          <p:nvPr>
            <p:ph type="sldNum" sz="quarter" idx="12"/>
          </p:nvPr>
        </p:nvSpPr>
        <p:spPr>
          <a:ln/>
        </p:spPr>
        <p:txBody>
          <a:bodyPr/>
          <a:lstStyle>
            <a:lvl1pPr>
              <a:defRPr/>
            </a:lvl1pPr>
          </a:lstStyle>
          <a:p>
            <a:pPr>
              <a:defRPr/>
            </a:pPr>
            <a:fld id="{30A5ED83-CFDB-7847-8810-147C9CB31721}" type="slidenum">
              <a:rPr lang="en-US"/>
              <a:pPr>
                <a:defRPr/>
              </a:pPr>
              <a:t>‹#›</a:t>
            </a:fld>
            <a:endParaRPr lang="en-US"/>
          </a:p>
        </p:txBody>
      </p:sp>
    </p:spTree>
    <p:extLst>
      <p:ext uri="{BB962C8B-B14F-4D97-AF65-F5344CB8AC3E}">
        <p14:creationId xmlns:p14="http://schemas.microsoft.com/office/powerpoint/2010/main" val="14089655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p>
        </p:txBody>
      </p:sp>
      <p:sp>
        <p:nvSpPr>
          <p:cNvPr id="7" name="Rectangle 102"/>
          <p:cNvSpPr>
            <a:spLocks noGrp="1" noChangeArrowheads="1"/>
          </p:cNvSpPr>
          <p:nvPr>
            <p:ph type="sldNum" sz="quarter" idx="12"/>
          </p:nvPr>
        </p:nvSpPr>
        <p:spPr>
          <a:ln/>
        </p:spPr>
        <p:txBody>
          <a:bodyPr/>
          <a:lstStyle>
            <a:lvl1pPr>
              <a:defRPr/>
            </a:lvl1pPr>
          </a:lstStyle>
          <a:p>
            <a:pPr>
              <a:defRPr/>
            </a:pPr>
            <a:fld id="{BDE0815A-EB9E-9344-B7BF-B1EA80815F69}" type="slidenum">
              <a:rPr lang="en-US"/>
              <a:pPr>
                <a:defRPr/>
              </a:pPr>
              <a:t>‹#›</a:t>
            </a:fld>
            <a:endParaRPr lang="en-US"/>
          </a:p>
        </p:txBody>
      </p:sp>
    </p:spTree>
    <p:extLst>
      <p:ext uri="{BB962C8B-B14F-4D97-AF65-F5344CB8AC3E}">
        <p14:creationId xmlns:p14="http://schemas.microsoft.com/office/powerpoint/2010/main" val="29831150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p>
        </p:txBody>
      </p:sp>
      <p:sp>
        <p:nvSpPr>
          <p:cNvPr id="7" name="Rectangle 102"/>
          <p:cNvSpPr>
            <a:spLocks noGrp="1" noChangeArrowheads="1"/>
          </p:cNvSpPr>
          <p:nvPr>
            <p:ph type="sldNum" sz="quarter" idx="12"/>
          </p:nvPr>
        </p:nvSpPr>
        <p:spPr>
          <a:ln/>
        </p:spPr>
        <p:txBody>
          <a:bodyPr/>
          <a:lstStyle>
            <a:lvl1pPr>
              <a:defRPr/>
            </a:lvl1pPr>
          </a:lstStyle>
          <a:p>
            <a:pPr>
              <a:defRPr/>
            </a:pPr>
            <a:fld id="{F057ACC4-B927-CC4F-AFA4-5E01211EC747}" type="slidenum">
              <a:rPr lang="en-US"/>
              <a:pPr>
                <a:defRPr/>
              </a:pPr>
              <a:t>‹#›</a:t>
            </a:fld>
            <a:endParaRPr lang="en-US"/>
          </a:p>
        </p:txBody>
      </p:sp>
    </p:spTree>
    <p:extLst>
      <p:ext uri="{BB962C8B-B14F-4D97-AF65-F5344CB8AC3E}">
        <p14:creationId xmlns:p14="http://schemas.microsoft.com/office/powerpoint/2010/main" val="13226224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AA2343BE-4AB0-374C-AB4A-04721EB35657}" type="slidenum">
              <a:rPr lang="en-US"/>
              <a:pPr>
                <a:defRPr/>
              </a:pPr>
              <a:t>‹#›</a:t>
            </a:fld>
            <a:endParaRPr lang="en-US"/>
          </a:p>
        </p:txBody>
      </p:sp>
    </p:spTree>
    <p:extLst>
      <p:ext uri="{BB962C8B-B14F-4D97-AF65-F5344CB8AC3E}">
        <p14:creationId xmlns:p14="http://schemas.microsoft.com/office/powerpoint/2010/main" val="1013173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68E50FF4-C1E6-5B45-B393-754CE3605CD9}" type="slidenum">
              <a:rPr lang="en-US"/>
              <a:pPr>
                <a:defRPr/>
              </a:pPr>
              <a:t>‹#›</a:t>
            </a:fld>
            <a:endParaRPr lang="en-US"/>
          </a:p>
        </p:txBody>
      </p:sp>
    </p:spTree>
    <p:extLst>
      <p:ext uri="{BB962C8B-B14F-4D97-AF65-F5344CB8AC3E}">
        <p14:creationId xmlns:p14="http://schemas.microsoft.com/office/powerpoint/2010/main" val="30836519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63AEB1-E987-A141-B4C0-9095FFB82221}" type="slidenum">
              <a:rPr lang="en-US"/>
              <a:pPr>
                <a:defRPr/>
              </a:pPr>
              <a:t>‹#›</a:t>
            </a:fld>
            <a:endParaRPr lang="en-US"/>
          </a:p>
        </p:txBody>
      </p:sp>
    </p:spTree>
    <p:extLst>
      <p:ext uri="{BB962C8B-B14F-4D97-AF65-F5344CB8AC3E}">
        <p14:creationId xmlns:p14="http://schemas.microsoft.com/office/powerpoint/2010/main" val="3104096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38EE8E-5C9A-3649-89D8-52DA702B5D6C}" type="slidenum">
              <a:rPr lang="en-US"/>
              <a:pPr>
                <a:defRPr/>
              </a:pPr>
              <a:t>‹#›</a:t>
            </a:fld>
            <a:endParaRPr lang="en-US"/>
          </a:p>
        </p:txBody>
      </p:sp>
    </p:spTree>
    <p:extLst>
      <p:ext uri="{BB962C8B-B14F-4D97-AF65-F5344CB8AC3E}">
        <p14:creationId xmlns:p14="http://schemas.microsoft.com/office/powerpoint/2010/main" val="20467039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ED631-B9CF-A645-A0A7-74639C9B4B2D}" type="slidenum">
              <a:rPr lang="en-US"/>
              <a:pPr>
                <a:defRPr/>
              </a:pPr>
              <a:t>‹#›</a:t>
            </a:fld>
            <a:endParaRPr lang="en-US"/>
          </a:p>
        </p:txBody>
      </p:sp>
    </p:spTree>
    <p:extLst>
      <p:ext uri="{BB962C8B-B14F-4D97-AF65-F5344CB8AC3E}">
        <p14:creationId xmlns:p14="http://schemas.microsoft.com/office/powerpoint/2010/main" val="3585116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E6F06E-951E-554E-A2DC-D395A0F7A9AE}" type="slidenum">
              <a:rPr lang="en-US"/>
              <a:pPr>
                <a:defRPr/>
              </a:pPr>
              <a:t>‹#›</a:t>
            </a:fld>
            <a:endParaRPr lang="en-US"/>
          </a:p>
        </p:txBody>
      </p:sp>
    </p:spTree>
    <p:extLst>
      <p:ext uri="{BB962C8B-B14F-4D97-AF65-F5344CB8AC3E}">
        <p14:creationId xmlns:p14="http://schemas.microsoft.com/office/powerpoint/2010/main" val="4274107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219232-A560-EC42-8A61-421A8550BC49}" type="slidenum">
              <a:rPr lang="en-US"/>
              <a:pPr>
                <a:defRPr/>
              </a:pPr>
              <a:t>‹#›</a:t>
            </a:fld>
            <a:endParaRPr lang="en-US"/>
          </a:p>
        </p:txBody>
      </p:sp>
    </p:spTree>
    <p:extLst>
      <p:ext uri="{BB962C8B-B14F-4D97-AF65-F5344CB8AC3E}">
        <p14:creationId xmlns:p14="http://schemas.microsoft.com/office/powerpoint/2010/main" val="14597672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2FC76E-2B9A-3E4D-9ABB-34CC31CEF40B}" type="slidenum">
              <a:rPr lang="en-US"/>
              <a:pPr>
                <a:defRPr/>
              </a:pPr>
              <a:t>‹#›</a:t>
            </a:fld>
            <a:endParaRPr lang="en-US"/>
          </a:p>
        </p:txBody>
      </p:sp>
    </p:spTree>
    <p:extLst>
      <p:ext uri="{BB962C8B-B14F-4D97-AF65-F5344CB8AC3E}">
        <p14:creationId xmlns:p14="http://schemas.microsoft.com/office/powerpoint/2010/main" val="8568611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309DE7-C109-D14A-BFCD-66842409CA87}" type="slidenum">
              <a:rPr lang="en-US"/>
              <a:pPr>
                <a:defRPr/>
              </a:pPr>
              <a:t>‹#›</a:t>
            </a:fld>
            <a:endParaRPr lang="en-US"/>
          </a:p>
        </p:txBody>
      </p:sp>
    </p:spTree>
    <p:extLst>
      <p:ext uri="{BB962C8B-B14F-4D97-AF65-F5344CB8AC3E}">
        <p14:creationId xmlns:p14="http://schemas.microsoft.com/office/powerpoint/2010/main" val="7941926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F8FA22-EAD8-1848-BC7B-6CBF40BB9E63}" type="slidenum">
              <a:rPr lang="en-US"/>
              <a:pPr>
                <a:defRPr/>
              </a:pPr>
              <a:t>‹#›</a:t>
            </a:fld>
            <a:endParaRPr lang="en-US"/>
          </a:p>
        </p:txBody>
      </p:sp>
    </p:spTree>
    <p:extLst>
      <p:ext uri="{BB962C8B-B14F-4D97-AF65-F5344CB8AC3E}">
        <p14:creationId xmlns:p14="http://schemas.microsoft.com/office/powerpoint/2010/main" val="16223848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504859-F79C-9D4C-A207-E0169DA7DA96}" type="slidenum">
              <a:rPr lang="en-US"/>
              <a:pPr>
                <a:defRPr/>
              </a:pPr>
              <a:t>‹#›</a:t>
            </a:fld>
            <a:endParaRPr lang="en-US"/>
          </a:p>
        </p:txBody>
      </p:sp>
    </p:spTree>
    <p:extLst>
      <p:ext uri="{BB962C8B-B14F-4D97-AF65-F5344CB8AC3E}">
        <p14:creationId xmlns:p14="http://schemas.microsoft.com/office/powerpoint/2010/main" val="37019390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2DC379-EEE2-3C47-BC4F-C73E6CBC3C4A}" type="slidenum">
              <a:rPr lang="en-US"/>
              <a:pPr>
                <a:defRPr/>
              </a:pPr>
              <a:t>‹#›</a:t>
            </a:fld>
            <a:endParaRPr lang="en-US"/>
          </a:p>
        </p:txBody>
      </p:sp>
    </p:spTree>
    <p:extLst>
      <p:ext uri="{BB962C8B-B14F-4D97-AF65-F5344CB8AC3E}">
        <p14:creationId xmlns:p14="http://schemas.microsoft.com/office/powerpoint/2010/main" val="4173085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D7324C-DBCB-7C48-9524-75B0099A3184}" type="slidenum">
              <a:rPr lang="en-US"/>
              <a:pPr>
                <a:defRPr/>
              </a:pPr>
              <a:t>‹#›</a:t>
            </a:fld>
            <a:endParaRPr lang="en-US"/>
          </a:p>
        </p:txBody>
      </p:sp>
    </p:spTree>
    <p:extLst>
      <p:ext uri="{BB962C8B-B14F-4D97-AF65-F5344CB8AC3E}">
        <p14:creationId xmlns:p14="http://schemas.microsoft.com/office/powerpoint/2010/main" val="25931716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6383F-E293-564D-A3D2-CDFB4E6B9675}" type="slidenum">
              <a:rPr lang="en-US"/>
              <a:pPr>
                <a:defRPr/>
              </a:pPr>
              <a:t>‹#›</a:t>
            </a:fld>
            <a:endParaRPr lang="en-US"/>
          </a:p>
        </p:txBody>
      </p:sp>
    </p:spTree>
    <p:extLst>
      <p:ext uri="{BB962C8B-B14F-4D97-AF65-F5344CB8AC3E}">
        <p14:creationId xmlns:p14="http://schemas.microsoft.com/office/powerpoint/2010/main" val="6929343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ABD522-0F05-894F-933E-177438B64357}" type="slidenum">
              <a:rPr lang="en-US"/>
              <a:pPr>
                <a:defRPr/>
              </a:pPr>
              <a:t>‹#›</a:t>
            </a:fld>
            <a:endParaRPr lang="en-US"/>
          </a:p>
        </p:txBody>
      </p:sp>
    </p:spTree>
    <p:extLst>
      <p:ext uri="{BB962C8B-B14F-4D97-AF65-F5344CB8AC3E}">
        <p14:creationId xmlns:p14="http://schemas.microsoft.com/office/powerpoint/2010/main" val="38884419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8A2C8E-ED3E-3C45-B283-5909D4A71FE1}" type="slidenum">
              <a:rPr lang="en-US"/>
              <a:pPr>
                <a:defRPr/>
              </a:pPr>
              <a:t>‹#›</a:t>
            </a:fld>
            <a:endParaRPr lang="en-US"/>
          </a:p>
        </p:txBody>
      </p:sp>
    </p:spTree>
    <p:extLst>
      <p:ext uri="{BB962C8B-B14F-4D97-AF65-F5344CB8AC3E}">
        <p14:creationId xmlns:p14="http://schemas.microsoft.com/office/powerpoint/2010/main" val="6337502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a:t>Click to edit Master title style</a:t>
            </a:r>
          </a:p>
        </p:txBody>
      </p:sp>
      <p:sp>
        <p:nvSpPr>
          <p:cNvPr id="15363" name="Rectangle 3"/>
          <p:cNvSpPr>
            <a:spLocks noGrp="1" noChangeArrowheads="1"/>
          </p:cNvSpPr>
          <p:nvPr>
            <p:ph type="subTitle" sz="quarter" idx="1"/>
          </p:nvPr>
        </p:nvSpPr>
        <p:spPr>
          <a:xfrm>
            <a:off x="1371600" y="3886201"/>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CEF1A62-3401-884A-9030-906394346710}" type="slidenum">
              <a:rPr lang="en-US"/>
              <a:pPr>
                <a:defRPr/>
              </a:pPr>
              <a:t>‹#›</a:t>
            </a:fld>
            <a:endParaRPr lang="en-US"/>
          </a:p>
        </p:txBody>
      </p:sp>
    </p:spTree>
    <p:extLst>
      <p:ext uri="{BB962C8B-B14F-4D97-AF65-F5344CB8AC3E}">
        <p14:creationId xmlns:p14="http://schemas.microsoft.com/office/powerpoint/2010/main" val="1642165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2F7B45-0F1B-A843-AB6C-4280BA18B318}" type="slidenum">
              <a:rPr lang="en-US"/>
              <a:pPr>
                <a:defRPr/>
              </a:pPr>
              <a:t>‹#›</a:t>
            </a:fld>
            <a:endParaRPr lang="en-US"/>
          </a:p>
        </p:txBody>
      </p:sp>
    </p:spTree>
    <p:extLst>
      <p:ext uri="{BB962C8B-B14F-4D97-AF65-F5344CB8AC3E}">
        <p14:creationId xmlns:p14="http://schemas.microsoft.com/office/powerpoint/2010/main" val="19860628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AEA84E-50DB-194F-9F50-1E801678F185}" type="slidenum">
              <a:rPr lang="en-US"/>
              <a:pPr>
                <a:defRPr/>
              </a:pPr>
              <a:t>‹#›</a:t>
            </a:fld>
            <a:endParaRPr lang="en-US"/>
          </a:p>
        </p:txBody>
      </p:sp>
    </p:spTree>
    <p:extLst>
      <p:ext uri="{BB962C8B-B14F-4D97-AF65-F5344CB8AC3E}">
        <p14:creationId xmlns:p14="http://schemas.microsoft.com/office/powerpoint/2010/main" val="12778529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D6C4198-C5F4-3B49-9615-F2EB9C8EDB2E}" type="slidenum">
              <a:rPr lang="en-US"/>
              <a:pPr>
                <a:defRPr/>
              </a:pPr>
              <a:t>‹#›</a:t>
            </a:fld>
            <a:endParaRPr lang="en-US"/>
          </a:p>
        </p:txBody>
      </p:sp>
    </p:spTree>
    <p:extLst>
      <p:ext uri="{BB962C8B-B14F-4D97-AF65-F5344CB8AC3E}">
        <p14:creationId xmlns:p14="http://schemas.microsoft.com/office/powerpoint/2010/main" val="29437231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66A1CF6-7CB2-0647-A58C-44D9BF992D2E}" type="slidenum">
              <a:rPr lang="en-US"/>
              <a:pPr>
                <a:defRPr/>
              </a:pPr>
              <a:t>‹#›</a:t>
            </a:fld>
            <a:endParaRPr lang="en-US"/>
          </a:p>
        </p:txBody>
      </p:sp>
    </p:spTree>
    <p:extLst>
      <p:ext uri="{BB962C8B-B14F-4D97-AF65-F5344CB8AC3E}">
        <p14:creationId xmlns:p14="http://schemas.microsoft.com/office/powerpoint/2010/main" val="17452162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B73D119B-0FB4-1F4D-9102-44CAEB59198E}" type="slidenum">
              <a:rPr lang="en-US"/>
              <a:pPr>
                <a:defRPr/>
              </a:pPr>
              <a:t>‹#›</a:t>
            </a:fld>
            <a:endParaRPr lang="en-US"/>
          </a:p>
        </p:txBody>
      </p:sp>
    </p:spTree>
    <p:extLst>
      <p:ext uri="{BB962C8B-B14F-4D97-AF65-F5344CB8AC3E}">
        <p14:creationId xmlns:p14="http://schemas.microsoft.com/office/powerpoint/2010/main" val="32396067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EA09A93-217B-774C-BD33-56C7A7578BC8}" type="slidenum">
              <a:rPr lang="en-US"/>
              <a:pPr>
                <a:defRPr/>
              </a:pPr>
              <a:t>‹#›</a:t>
            </a:fld>
            <a:endParaRPr lang="en-US"/>
          </a:p>
        </p:txBody>
      </p:sp>
    </p:spTree>
    <p:extLst>
      <p:ext uri="{BB962C8B-B14F-4D97-AF65-F5344CB8AC3E}">
        <p14:creationId xmlns:p14="http://schemas.microsoft.com/office/powerpoint/2010/main" val="2687554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D3F09136-D671-BC41-9524-5A5326DF324A}" type="slidenum">
              <a:rPr lang="en-US"/>
              <a:pPr>
                <a:defRPr/>
              </a:pPr>
              <a:t>‹#›</a:t>
            </a:fld>
            <a:endParaRPr lang="en-US"/>
          </a:p>
        </p:txBody>
      </p:sp>
    </p:spTree>
    <p:extLst>
      <p:ext uri="{BB962C8B-B14F-4D97-AF65-F5344CB8AC3E}">
        <p14:creationId xmlns:p14="http://schemas.microsoft.com/office/powerpoint/2010/main" val="14603837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36A9F0B-E09A-8344-8D86-FA545049E712}" type="slidenum">
              <a:rPr lang="en-US"/>
              <a:pPr>
                <a:defRPr/>
              </a:pPr>
              <a:t>‹#›</a:t>
            </a:fld>
            <a:endParaRPr lang="en-US"/>
          </a:p>
        </p:txBody>
      </p:sp>
    </p:spTree>
    <p:extLst>
      <p:ext uri="{BB962C8B-B14F-4D97-AF65-F5344CB8AC3E}">
        <p14:creationId xmlns:p14="http://schemas.microsoft.com/office/powerpoint/2010/main" val="34177702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305E400-94AB-4240-B242-4380F231F0BD}" type="slidenum">
              <a:rPr lang="en-US"/>
              <a:pPr>
                <a:defRPr/>
              </a:pPr>
              <a:t>‹#›</a:t>
            </a:fld>
            <a:endParaRPr lang="en-US"/>
          </a:p>
        </p:txBody>
      </p:sp>
    </p:spTree>
    <p:extLst>
      <p:ext uri="{BB962C8B-B14F-4D97-AF65-F5344CB8AC3E}">
        <p14:creationId xmlns:p14="http://schemas.microsoft.com/office/powerpoint/2010/main" val="32046669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E3A4230-F862-B642-A165-62E5F12ECB2C}" type="slidenum">
              <a:rPr lang="en-US"/>
              <a:pPr>
                <a:defRPr/>
              </a:pPr>
              <a:t>‹#›</a:t>
            </a:fld>
            <a:endParaRPr lang="en-US"/>
          </a:p>
        </p:txBody>
      </p:sp>
    </p:spTree>
    <p:extLst>
      <p:ext uri="{BB962C8B-B14F-4D97-AF65-F5344CB8AC3E}">
        <p14:creationId xmlns:p14="http://schemas.microsoft.com/office/powerpoint/2010/main" val="406393635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67877FC-FE4E-A743-8062-C01C59993798}" type="slidenum">
              <a:rPr lang="en-US"/>
              <a:pPr>
                <a:defRPr/>
              </a:pPr>
              <a:t>‹#›</a:t>
            </a:fld>
            <a:endParaRPr lang="en-US"/>
          </a:p>
        </p:txBody>
      </p:sp>
    </p:spTree>
    <p:extLst>
      <p:ext uri="{BB962C8B-B14F-4D97-AF65-F5344CB8AC3E}">
        <p14:creationId xmlns:p14="http://schemas.microsoft.com/office/powerpoint/2010/main" val="2200981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146DB4-DA31-1247-B7C7-DA4F383AE42A}" type="slidenum">
              <a:rPr lang="en-US"/>
              <a:pPr>
                <a:defRPr/>
              </a:pPr>
              <a:t>‹#›</a:t>
            </a:fld>
            <a:endParaRPr lang="en-US"/>
          </a:p>
        </p:txBody>
      </p:sp>
    </p:spTree>
    <p:extLst>
      <p:ext uri="{BB962C8B-B14F-4D97-AF65-F5344CB8AC3E}">
        <p14:creationId xmlns:p14="http://schemas.microsoft.com/office/powerpoint/2010/main" val="6244681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8821986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83029939"/>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88621022"/>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44925960"/>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8118981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88269829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8879747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9320215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59051570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0182441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1268"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FF6480AB-34E3-3045-87B7-3AE90050607A}" type="slidenum">
              <a:rPr lang="en-US"/>
              <a:pPr>
                <a:defRPr/>
              </a:pPr>
              <a:t>‹#›</a:t>
            </a:fld>
            <a:endParaRPr lang="en-US"/>
          </a:p>
        </p:txBody>
      </p:sp>
    </p:spTree>
    <p:extLst>
      <p:ext uri="{BB962C8B-B14F-4D97-AF65-F5344CB8AC3E}">
        <p14:creationId xmlns:p14="http://schemas.microsoft.com/office/powerpoint/2010/main" val="354497543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789017261"/>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DC50E-4D3D-D447-A774-6F05C320192A}" type="slidenum">
              <a:rPr lang="en-US"/>
              <a:pPr>
                <a:defRPr/>
              </a:pPr>
              <a:t>‹#›</a:t>
            </a:fld>
            <a:endParaRPr lang="en-US"/>
          </a:p>
        </p:txBody>
      </p:sp>
    </p:spTree>
    <p:extLst>
      <p:ext uri="{BB962C8B-B14F-4D97-AF65-F5344CB8AC3E}">
        <p14:creationId xmlns:p14="http://schemas.microsoft.com/office/powerpoint/2010/main" val="11983290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67F651-D826-3648-80B6-001A732BE112}" type="slidenum">
              <a:rPr lang="en-US"/>
              <a:pPr>
                <a:defRPr/>
              </a:pPr>
              <a:t>‹#›</a:t>
            </a:fld>
            <a:endParaRPr lang="en-US"/>
          </a:p>
        </p:txBody>
      </p:sp>
    </p:spTree>
    <p:extLst>
      <p:ext uri="{BB962C8B-B14F-4D97-AF65-F5344CB8AC3E}">
        <p14:creationId xmlns:p14="http://schemas.microsoft.com/office/powerpoint/2010/main" val="10467973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076A6-BCDA-A448-8219-D3FF08A23629}" type="slidenum">
              <a:rPr lang="en-US"/>
              <a:pPr>
                <a:defRPr/>
              </a:pPr>
              <a:t>‹#›</a:t>
            </a:fld>
            <a:endParaRPr lang="en-US"/>
          </a:p>
        </p:txBody>
      </p:sp>
    </p:spTree>
    <p:extLst>
      <p:ext uri="{BB962C8B-B14F-4D97-AF65-F5344CB8AC3E}">
        <p14:creationId xmlns:p14="http://schemas.microsoft.com/office/powerpoint/2010/main" val="303459960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88DA37-9924-E743-A601-6E4FC11E06F8}" type="slidenum">
              <a:rPr lang="en-US"/>
              <a:pPr>
                <a:defRPr/>
              </a:pPr>
              <a:t>‹#›</a:t>
            </a:fld>
            <a:endParaRPr lang="en-US"/>
          </a:p>
        </p:txBody>
      </p:sp>
    </p:spTree>
    <p:extLst>
      <p:ext uri="{BB962C8B-B14F-4D97-AF65-F5344CB8AC3E}">
        <p14:creationId xmlns:p14="http://schemas.microsoft.com/office/powerpoint/2010/main" val="41391007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C6CF35-601C-C544-B628-560F29851479}" type="slidenum">
              <a:rPr lang="en-US"/>
              <a:pPr>
                <a:defRPr/>
              </a:pPr>
              <a:t>‹#›</a:t>
            </a:fld>
            <a:endParaRPr lang="en-US"/>
          </a:p>
        </p:txBody>
      </p:sp>
    </p:spTree>
    <p:extLst>
      <p:ext uri="{BB962C8B-B14F-4D97-AF65-F5344CB8AC3E}">
        <p14:creationId xmlns:p14="http://schemas.microsoft.com/office/powerpoint/2010/main" val="3083977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CB26F2-EB96-D042-87E7-44163798CC95}" type="slidenum">
              <a:rPr lang="en-US"/>
              <a:pPr>
                <a:defRPr/>
              </a:pPr>
              <a:t>‹#›</a:t>
            </a:fld>
            <a:endParaRPr lang="en-US"/>
          </a:p>
        </p:txBody>
      </p:sp>
    </p:spTree>
    <p:extLst>
      <p:ext uri="{BB962C8B-B14F-4D97-AF65-F5344CB8AC3E}">
        <p14:creationId xmlns:p14="http://schemas.microsoft.com/office/powerpoint/2010/main" val="20816895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B4C779-6B03-F147-9F86-8528EE4BCFCC}" type="slidenum">
              <a:rPr lang="en-US"/>
              <a:pPr>
                <a:defRPr/>
              </a:pPr>
              <a:t>‹#›</a:t>
            </a:fld>
            <a:endParaRPr lang="en-US"/>
          </a:p>
        </p:txBody>
      </p:sp>
    </p:spTree>
    <p:extLst>
      <p:ext uri="{BB962C8B-B14F-4D97-AF65-F5344CB8AC3E}">
        <p14:creationId xmlns:p14="http://schemas.microsoft.com/office/powerpoint/2010/main" val="3750721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3A461-A430-1943-A0BC-717EE25CDDFE}" type="slidenum">
              <a:rPr lang="en-US"/>
              <a:pPr>
                <a:defRPr/>
              </a:pPr>
              <a:t>‹#›</a:t>
            </a:fld>
            <a:endParaRPr lang="en-US"/>
          </a:p>
        </p:txBody>
      </p:sp>
    </p:spTree>
    <p:extLst>
      <p:ext uri="{BB962C8B-B14F-4D97-AF65-F5344CB8AC3E}">
        <p14:creationId xmlns:p14="http://schemas.microsoft.com/office/powerpoint/2010/main" val="5618351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DF55DC-DD31-D64A-BF1D-F55251779EF0}" type="slidenum">
              <a:rPr lang="en-US"/>
              <a:pPr>
                <a:defRPr/>
              </a:pPr>
              <a:t>‹#›</a:t>
            </a:fld>
            <a:endParaRPr lang="en-US"/>
          </a:p>
        </p:txBody>
      </p:sp>
    </p:spTree>
    <p:extLst>
      <p:ext uri="{BB962C8B-B14F-4D97-AF65-F5344CB8AC3E}">
        <p14:creationId xmlns:p14="http://schemas.microsoft.com/office/powerpoint/2010/main" val="3963224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27CDD99-FF5B-C843-854D-1859CF051019}" type="slidenum">
              <a:rPr lang="en-US"/>
              <a:pPr>
                <a:defRPr/>
              </a:pPr>
              <a:t>‹#›</a:t>
            </a:fld>
            <a:endParaRPr lang="en-US"/>
          </a:p>
        </p:txBody>
      </p:sp>
    </p:spTree>
    <p:extLst>
      <p:ext uri="{BB962C8B-B14F-4D97-AF65-F5344CB8AC3E}">
        <p14:creationId xmlns:p14="http://schemas.microsoft.com/office/powerpoint/2010/main" val="40243366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8B301-0E10-0D4F-86E4-AD4F7C3A108F}" type="slidenum">
              <a:rPr lang="en-US"/>
              <a:pPr>
                <a:defRPr/>
              </a:pPr>
              <a:t>‹#›</a:t>
            </a:fld>
            <a:endParaRPr lang="en-US"/>
          </a:p>
        </p:txBody>
      </p:sp>
    </p:spTree>
    <p:extLst>
      <p:ext uri="{BB962C8B-B14F-4D97-AF65-F5344CB8AC3E}">
        <p14:creationId xmlns:p14="http://schemas.microsoft.com/office/powerpoint/2010/main" val="307059999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D8856-E48A-9D4C-A2DF-71739A07418A}" type="slidenum">
              <a:rPr lang="en-US"/>
              <a:pPr>
                <a:defRPr/>
              </a:pPr>
              <a:t>‹#›</a:t>
            </a:fld>
            <a:endParaRPr lang="en-US"/>
          </a:p>
        </p:txBody>
      </p:sp>
    </p:spTree>
    <p:extLst>
      <p:ext uri="{BB962C8B-B14F-4D97-AF65-F5344CB8AC3E}">
        <p14:creationId xmlns:p14="http://schemas.microsoft.com/office/powerpoint/2010/main" val="18170694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47107"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0656DE-796E-CE47-B535-1A6867BC0D9C}" type="slidenum">
              <a:rPr lang="en-US"/>
              <a:pPr>
                <a:defRPr/>
              </a:pPr>
              <a:t>‹#›</a:t>
            </a:fld>
            <a:endParaRPr lang="en-US"/>
          </a:p>
        </p:txBody>
      </p:sp>
    </p:spTree>
    <p:extLst>
      <p:ext uri="{BB962C8B-B14F-4D97-AF65-F5344CB8AC3E}">
        <p14:creationId xmlns:p14="http://schemas.microsoft.com/office/powerpoint/2010/main" val="36797999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9ACA78-76D5-1B4B-A174-10B9BDCA9DD4}" type="slidenum">
              <a:rPr lang="en-US"/>
              <a:pPr>
                <a:defRPr/>
              </a:pPr>
              <a:t>‹#›</a:t>
            </a:fld>
            <a:endParaRPr lang="en-US"/>
          </a:p>
        </p:txBody>
      </p:sp>
    </p:spTree>
    <p:extLst>
      <p:ext uri="{BB962C8B-B14F-4D97-AF65-F5344CB8AC3E}">
        <p14:creationId xmlns:p14="http://schemas.microsoft.com/office/powerpoint/2010/main" val="80469425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EFB8B-05F4-8643-BB56-E9481C67878E}" type="slidenum">
              <a:rPr lang="en-US"/>
              <a:pPr>
                <a:defRPr/>
              </a:pPr>
              <a:t>‹#›</a:t>
            </a:fld>
            <a:endParaRPr lang="en-US"/>
          </a:p>
        </p:txBody>
      </p:sp>
    </p:spTree>
    <p:extLst>
      <p:ext uri="{BB962C8B-B14F-4D97-AF65-F5344CB8AC3E}">
        <p14:creationId xmlns:p14="http://schemas.microsoft.com/office/powerpoint/2010/main" val="5889562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EE4396-15C9-9143-8DA3-9167F80C7C9A}" type="slidenum">
              <a:rPr lang="en-US"/>
              <a:pPr>
                <a:defRPr/>
              </a:pPr>
              <a:t>‹#›</a:t>
            </a:fld>
            <a:endParaRPr lang="en-US"/>
          </a:p>
        </p:txBody>
      </p:sp>
    </p:spTree>
    <p:extLst>
      <p:ext uri="{BB962C8B-B14F-4D97-AF65-F5344CB8AC3E}">
        <p14:creationId xmlns:p14="http://schemas.microsoft.com/office/powerpoint/2010/main" val="4637039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290D0C0-D492-9A46-BC19-17300B9E9E40}" type="slidenum">
              <a:rPr lang="en-US"/>
              <a:pPr>
                <a:defRPr/>
              </a:pPr>
              <a:t>‹#›</a:t>
            </a:fld>
            <a:endParaRPr lang="en-US"/>
          </a:p>
        </p:txBody>
      </p:sp>
    </p:spTree>
    <p:extLst>
      <p:ext uri="{BB962C8B-B14F-4D97-AF65-F5344CB8AC3E}">
        <p14:creationId xmlns:p14="http://schemas.microsoft.com/office/powerpoint/2010/main" val="42850019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229DF-22B4-3541-AF57-D891FA78918C}" type="slidenum">
              <a:rPr lang="en-US"/>
              <a:pPr>
                <a:defRPr/>
              </a:pPr>
              <a:t>‹#›</a:t>
            </a:fld>
            <a:endParaRPr lang="en-US"/>
          </a:p>
        </p:txBody>
      </p:sp>
    </p:spTree>
    <p:extLst>
      <p:ext uri="{BB962C8B-B14F-4D97-AF65-F5344CB8AC3E}">
        <p14:creationId xmlns:p14="http://schemas.microsoft.com/office/powerpoint/2010/main" val="41813859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8B5A98-61DE-3142-803D-11A13B540A6F}" type="slidenum">
              <a:rPr lang="en-US"/>
              <a:pPr>
                <a:defRPr/>
              </a:pPr>
              <a:t>‹#›</a:t>
            </a:fld>
            <a:endParaRPr lang="en-US"/>
          </a:p>
        </p:txBody>
      </p:sp>
    </p:spTree>
    <p:extLst>
      <p:ext uri="{BB962C8B-B14F-4D97-AF65-F5344CB8AC3E}">
        <p14:creationId xmlns:p14="http://schemas.microsoft.com/office/powerpoint/2010/main" val="19627875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81CC54-F440-874C-A14F-78A56EC052F8}" type="slidenum">
              <a:rPr lang="en-US"/>
              <a:pPr>
                <a:defRPr/>
              </a:pPr>
              <a:t>‹#›</a:t>
            </a:fld>
            <a:endParaRPr lang="en-US"/>
          </a:p>
        </p:txBody>
      </p:sp>
    </p:spTree>
    <p:extLst>
      <p:ext uri="{BB962C8B-B14F-4D97-AF65-F5344CB8AC3E}">
        <p14:creationId xmlns:p14="http://schemas.microsoft.com/office/powerpoint/2010/main" val="2602557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51D18E3-F7C8-9040-8097-513239504B3F}" type="slidenum">
              <a:rPr lang="en-US"/>
              <a:pPr>
                <a:defRPr/>
              </a:pPr>
              <a:t>‹#›</a:t>
            </a:fld>
            <a:endParaRPr lang="en-US"/>
          </a:p>
        </p:txBody>
      </p:sp>
    </p:spTree>
    <p:extLst>
      <p:ext uri="{BB962C8B-B14F-4D97-AF65-F5344CB8AC3E}">
        <p14:creationId xmlns:p14="http://schemas.microsoft.com/office/powerpoint/2010/main" val="34245110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B306E-E098-6D41-A3DB-B0BE21642283}" type="slidenum">
              <a:rPr lang="en-US"/>
              <a:pPr>
                <a:defRPr/>
              </a:pPr>
              <a:t>‹#›</a:t>
            </a:fld>
            <a:endParaRPr lang="en-US"/>
          </a:p>
        </p:txBody>
      </p:sp>
    </p:spTree>
    <p:extLst>
      <p:ext uri="{BB962C8B-B14F-4D97-AF65-F5344CB8AC3E}">
        <p14:creationId xmlns:p14="http://schemas.microsoft.com/office/powerpoint/2010/main" val="99254557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589A2B-3CAF-8540-A7BF-CFBC14C8AECF}" type="slidenum">
              <a:rPr lang="en-US"/>
              <a:pPr>
                <a:defRPr/>
              </a:pPr>
              <a:t>‹#›</a:t>
            </a:fld>
            <a:endParaRPr lang="en-US"/>
          </a:p>
        </p:txBody>
      </p:sp>
    </p:spTree>
    <p:extLst>
      <p:ext uri="{BB962C8B-B14F-4D97-AF65-F5344CB8AC3E}">
        <p14:creationId xmlns:p14="http://schemas.microsoft.com/office/powerpoint/2010/main" val="159477085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CA4787-6B0D-FE48-AB91-B00244A33E55}" type="slidenum">
              <a:rPr lang="en-US"/>
              <a:pPr>
                <a:defRPr/>
              </a:pPr>
              <a:t>‹#›</a:t>
            </a:fld>
            <a:endParaRPr lang="en-US"/>
          </a:p>
        </p:txBody>
      </p:sp>
    </p:spTree>
    <p:extLst>
      <p:ext uri="{BB962C8B-B14F-4D97-AF65-F5344CB8AC3E}">
        <p14:creationId xmlns:p14="http://schemas.microsoft.com/office/powerpoint/2010/main" val="27341042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vl1pPr>
          </a:lstStyle>
          <a:p>
            <a:pPr>
              <a:defRPr/>
            </a:pPr>
            <a:fld id="{179FDEBD-D1A8-5141-98CB-19BCBFD016BA}" type="slidenum">
              <a:rPr lang="en-US"/>
              <a:pPr>
                <a:defRPr/>
              </a:pPr>
              <a:t>‹#›</a:t>
            </a:fld>
            <a:endParaRPr lang="en-US"/>
          </a:p>
        </p:txBody>
      </p:sp>
    </p:spTree>
    <p:extLst>
      <p:ext uri="{BB962C8B-B14F-4D97-AF65-F5344CB8AC3E}">
        <p14:creationId xmlns:p14="http://schemas.microsoft.com/office/powerpoint/2010/main" val="4706313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E59360-BDE0-9846-85B2-4DCB790C3229}" type="slidenum">
              <a:rPr lang="en-US"/>
              <a:pPr>
                <a:defRPr/>
              </a:pPr>
              <a:t>‹#›</a:t>
            </a:fld>
            <a:endParaRPr lang="en-US"/>
          </a:p>
        </p:txBody>
      </p:sp>
    </p:spTree>
    <p:extLst>
      <p:ext uri="{BB962C8B-B14F-4D97-AF65-F5344CB8AC3E}">
        <p14:creationId xmlns:p14="http://schemas.microsoft.com/office/powerpoint/2010/main" val="136340437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06804F-D085-A342-B7FD-BF7EAB8FEBFF}" type="slidenum">
              <a:rPr lang="en-US"/>
              <a:pPr>
                <a:defRPr/>
              </a:pPr>
              <a:t>‹#›</a:t>
            </a:fld>
            <a:endParaRPr lang="en-US"/>
          </a:p>
        </p:txBody>
      </p:sp>
    </p:spTree>
    <p:extLst>
      <p:ext uri="{BB962C8B-B14F-4D97-AF65-F5344CB8AC3E}">
        <p14:creationId xmlns:p14="http://schemas.microsoft.com/office/powerpoint/2010/main" val="268494421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9D3C5D-C2BA-1449-A79D-ED787EA314D7}" type="slidenum">
              <a:rPr lang="en-US"/>
              <a:pPr>
                <a:defRPr/>
              </a:pPr>
              <a:t>‹#›</a:t>
            </a:fld>
            <a:endParaRPr lang="en-US"/>
          </a:p>
        </p:txBody>
      </p:sp>
    </p:spTree>
    <p:extLst>
      <p:ext uri="{BB962C8B-B14F-4D97-AF65-F5344CB8AC3E}">
        <p14:creationId xmlns:p14="http://schemas.microsoft.com/office/powerpoint/2010/main" val="29765721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15CC1AD-1FF1-A545-AE4C-F67FAF9A2CAC}" type="slidenum">
              <a:rPr lang="en-US"/>
              <a:pPr>
                <a:defRPr/>
              </a:pPr>
              <a:t>‹#›</a:t>
            </a:fld>
            <a:endParaRPr lang="en-US"/>
          </a:p>
        </p:txBody>
      </p:sp>
    </p:spTree>
    <p:extLst>
      <p:ext uri="{BB962C8B-B14F-4D97-AF65-F5344CB8AC3E}">
        <p14:creationId xmlns:p14="http://schemas.microsoft.com/office/powerpoint/2010/main" val="28552166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2B6B9A-7071-BC4E-9A85-A7E42FE36F55}" type="slidenum">
              <a:rPr lang="en-US"/>
              <a:pPr>
                <a:defRPr/>
              </a:pPr>
              <a:t>‹#›</a:t>
            </a:fld>
            <a:endParaRPr lang="en-US"/>
          </a:p>
        </p:txBody>
      </p:sp>
    </p:spTree>
    <p:extLst>
      <p:ext uri="{BB962C8B-B14F-4D97-AF65-F5344CB8AC3E}">
        <p14:creationId xmlns:p14="http://schemas.microsoft.com/office/powerpoint/2010/main" val="314276073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57E586-73B7-094F-89DC-210892969F5B}" type="slidenum">
              <a:rPr lang="en-US"/>
              <a:pPr>
                <a:defRPr/>
              </a:pPr>
              <a:t>‹#›</a:t>
            </a:fld>
            <a:endParaRPr lang="en-US"/>
          </a:p>
        </p:txBody>
      </p:sp>
    </p:spTree>
    <p:extLst>
      <p:ext uri="{BB962C8B-B14F-4D97-AF65-F5344CB8AC3E}">
        <p14:creationId xmlns:p14="http://schemas.microsoft.com/office/powerpoint/2010/main" val="1289898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0A2C1077-0DC5-6F4B-91A2-9F66788B937F}" type="slidenum">
              <a:rPr lang="en-US"/>
              <a:pPr>
                <a:defRPr/>
              </a:pPr>
              <a:t>‹#›</a:t>
            </a:fld>
            <a:endParaRPr lang="en-US"/>
          </a:p>
        </p:txBody>
      </p:sp>
    </p:spTree>
    <p:extLst>
      <p:ext uri="{BB962C8B-B14F-4D97-AF65-F5344CB8AC3E}">
        <p14:creationId xmlns:p14="http://schemas.microsoft.com/office/powerpoint/2010/main" val="28807269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AC2970-D3B0-4E48-90C1-E3349ADF1FE0}" type="slidenum">
              <a:rPr lang="en-US"/>
              <a:pPr>
                <a:defRPr/>
              </a:pPr>
              <a:t>‹#›</a:t>
            </a:fld>
            <a:endParaRPr lang="en-US"/>
          </a:p>
        </p:txBody>
      </p:sp>
    </p:spTree>
    <p:extLst>
      <p:ext uri="{BB962C8B-B14F-4D97-AF65-F5344CB8AC3E}">
        <p14:creationId xmlns:p14="http://schemas.microsoft.com/office/powerpoint/2010/main" val="27745323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FD5E66-0BBA-5B45-A150-4E6A94DC1A53}" type="slidenum">
              <a:rPr lang="en-US"/>
              <a:pPr>
                <a:defRPr/>
              </a:pPr>
              <a:t>‹#›</a:t>
            </a:fld>
            <a:endParaRPr lang="en-US"/>
          </a:p>
        </p:txBody>
      </p:sp>
    </p:spTree>
    <p:extLst>
      <p:ext uri="{BB962C8B-B14F-4D97-AF65-F5344CB8AC3E}">
        <p14:creationId xmlns:p14="http://schemas.microsoft.com/office/powerpoint/2010/main" val="30197945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2040FE-C209-3045-8CB8-437AD69E9E84}" type="slidenum">
              <a:rPr lang="en-US"/>
              <a:pPr>
                <a:defRPr/>
              </a:pPr>
              <a:t>‹#›</a:t>
            </a:fld>
            <a:endParaRPr lang="en-US"/>
          </a:p>
        </p:txBody>
      </p:sp>
    </p:spTree>
    <p:extLst>
      <p:ext uri="{BB962C8B-B14F-4D97-AF65-F5344CB8AC3E}">
        <p14:creationId xmlns:p14="http://schemas.microsoft.com/office/powerpoint/2010/main" val="17444711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2D0050-49B2-5841-8D97-1E3D2C0DD0DE}" type="slidenum">
              <a:rPr lang="en-US"/>
              <a:pPr>
                <a:defRPr/>
              </a:pPr>
              <a:t>‹#›</a:t>
            </a:fld>
            <a:endParaRPr lang="en-US"/>
          </a:p>
        </p:txBody>
      </p:sp>
    </p:spTree>
    <p:extLst>
      <p:ext uri="{BB962C8B-B14F-4D97-AF65-F5344CB8AC3E}">
        <p14:creationId xmlns:p14="http://schemas.microsoft.com/office/powerpoint/2010/main" val="25551817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B23375-65B2-A249-B028-F8353C36507D}" type="slidenum">
              <a:rPr lang="en-US"/>
              <a:pPr>
                <a:defRPr/>
              </a:pPr>
              <a:t>‹#›</a:t>
            </a:fld>
            <a:endParaRPr lang="en-US"/>
          </a:p>
        </p:txBody>
      </p:sp>
    </p:spTree>
    <p:extLst>
      <p:ext uri="{BB962C8B-B14F-4D97-AF65-F5344CB8AC3E}">
        <p14:creationId xmlns:p14="http://schemas.microsoft.com/office/powerpoint/2010/main" val="3751910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CE5F2E-77BD-7844-B4CF-77CCCDCBF74C}" type="slidenum">
              <a:rPr lang="en-US"/>
              <a:pPr>
                <a:defRPr/>
              </a:pPr>
              <a:t>‹#›</a:t>
            </a:fld>
            <a:endParaRPr lang="en-US"/>
          </a:p>
        </p:txBody>
      </p:sp>
    </p:spTree>
    <p:extLst>
      <p:ext uri="{BB962C8B-B14F-4D97-AF65-F5344CB8AC3E}">
        <p14:creationId xmlns:p14="http://schemas.microsoft.com/office/powerpoint/2010/main" val="83701484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2501C7-73C3-CB4A-ACF0-4F1CBD041FC1}" type="slidenum">
              <a:rPr lang="en-US"/>
              <a:pPr>
                <a:defRPr/>
              </a:pPr>
              <a:t>‹#›</a:t>
            </a:fld>
            <a:endParaRPr lang="en-US"/>
          </a:p>
        </p:txBody>
      </p:sp>
    </p:spTree>
    <p:extLst>
      <p:ext uri="{BB962C8B-B14F-4D97-AF65-F5344CB8AC3E}">
        <p14:creationId xmlns:p14="http://schemas.microsoft.com/office/powerpoint/2010/main" val="23578680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4AD28C-A925-D744-A7BF-EBACC9F176E5}" type="slidenum">
              <a:rPr lang="en-US"/>
              <a:pPr>
                <a:defRPr/>
              </a:pPr>
              <a:t>‹#›</a:t>
            </a:fld>
            <a:endParaRPr lang="en-US"/>
          </a:p>
        </p:txBody>
      </p:sp>
    </p:spTree>
    <p:extLst>
      <p:ext uri="{BB962C8B-B14F-4D97-AF65-F5344CB8AC3E}">
        <p14:creationId xmlns:p14="http://schemas.microsoft.com/office/powerpoint/2010/main" val="193954816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CAEAF8-2EE7-D847-9DDB-F972E68AC5F4}" type="slidenum">
              <a:rPr lang="en-US"/>
              <a:pPr>
                <a:defRPr/>
              </a:pPr>
              <a:t>‹#›</a:t>
            </a:fld>
            <a:endParaRPr lang="en-US"/>
          </a:p>
        </p:txBody>
      </p:sp>
    </p:spTree>
    <p:extLst>
      <p:ext uri="{BB962C8B-B14F-4D97-AF65-F5344CB8AC3E}">
        <p14:creationId xmlns:p14="http://schemas.microsoft.com/office/powerpoint/2010/main" val="12390371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1A2A63-E3FA-3343-BE9D-1D4641AA5947}" type="slidenum">
              <a:rPr lang="en-US"/>
              <a:pPr>
                <a:defRPr/>
              </a:pPr>
              <a:t>‹#›</a:t>
            </a:fld>
            <a:endParaRPr lang="en-US"/>
          </a:p>
        </p:txBody>
      </p:sp>
    </p:spTree>
    <p:extLst>
      <p:ext uri="{BB962C8B-B14F-4D97-AF65-F5344CB8AC3E}">
        <p14:creationId xmlns:p14="http://schemas.microsoft.com/office/powerpoint/2010/main" val="2633529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BFA876E9-3F64-254A-92D2-5D315D84BA71}" type="slidenum">
              <a:rPr lang="en-US"/>
              <a:pPr>
                <a:defRPr/>
              </a:pPr>
              <a:t>‹#›</a:t>
            </a:fld>
            <a:endParaRPr lang="en-US"/>
          </a:p>
        </p:txBody>
      </p:sp>
    </p:spTree>
    <p:extLst>
      <p:ext uri="{BB962C8B-B14F-4D97-AF65-F5344CB8AC3E}">
        <p14:creationId xmlns:p14="http://schemas.microsoft.com/office/powerpoint/2010/main" val="375268268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024273-F4A8-D14C-B09E-0C3EC218F285}" type="slidenum">
              <a:rPr lang="en-US"/>
              <a:pPr>
                <a:defRPr/>
              </a:pPr>
              <a:t>‹#›</a:t>
            </a:fld>
            <a:endParaRPr lang="en-US"/>
          </a:p>
        </p:txBody>
      </p:sp>
    </p:spTree>
    <p:extLst>
      <p:ext uri="{BB962C8B-B14F-4D97-AF65-F5344CB8AC3E}">
        <p14:creationId xmlns:p14="http://schemas.microsoft.com/office/powerpoint/2010/main" val="62620422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C0463B-4BE8-3C4D-8539-83D14A12015A}" type="slidenum">
              <a:rPr lang="en-US"/>
              <a:pPr>
                <a:defRPr/>
              </a:pPr>
              <a:t>‹#›</a:t>
            </a:fld>
            <a:endParaRPr lang="en-US"/>
          </a:p>
        </p:txBody>
      </p:sp>
    </p:spTree>
    <p:extLst>
      <p:ext uri="{BB962C8B-B14F-4D97-AF65-F5344CB8AC3E}">
        <p14:creationId xmlns:p14="http://schemas.microsoft.com/office/powerpoint/2010/main" val="133848742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23E660-69BD-DE44-BD95-3CC6DDDD5468}" type="slidenum">
              <a:rPr lang="en-US"/>
              <a:pPr>
                <a:defRPr/>
              </a:pPr>
              <a:t>‹#›</a:t>
            </a:fld>
            <a:endParaRPr lang="en-US"/>
          </a:p>
        </p:txBody>
      </p:sp>
    </p:spTree>
    <p:extLst>
      <p:ext uri="{BB962C8B-B14F-4D97-AF65-F5344CB8AC3E}">
        <p14:creationId xmlns:p14="http://schemas.microsoft.com/office/powerpoint/2010/main" val="330413530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E8C691-7CE1-C44E-98AB-9815E896BFDC}" type="slidenum">
              <a:rPr lang="en-US"/>
              <a:pPr>
                <a:defRPr/>
              </a:pPr>
              <a:t>‹#›</a:t>
            </a:fld>
            <a:endParaRPr lang="en-US"/>
          </a:p>
        </p:txBody>
      </p:sp>
    </p:spTree>
    <p:extLst>
      <p:ext uri="{BB962C8B-B14F-4D97-AF65-F5344CB8AC3E}">
        <p14:creationId xmlns:p14="http://schemas.microsoft.com/office/powerpoint/2010/main" val="370957213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352A98-14E1-0142-9136-29BEC7C45BE0}" type="slidenum">
              <a:rPr lang="en-US"/>
              <a:pPr>
                <a:defRPr/>
              </a:pPr>
              <a:t>‹#›</a:t>
            </a:fld>
            <a:endParaRPr lang="en-US"/>
          </a:p>
        </p:txBody>
      </p:sp>
    </p:spTree>
    <p:extLst>
      <p:ext uri="{BB962C8B-B14F-4D97-AF65-F5344CB8AC3E}">
        <p14:creationId xmlns:p14="http://schemas.microsoft.com/office/powerpoint/2010/main" val="331923811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cs typeface="ＭＳ Ｐゴシック" charset="0"/>
              </a:defRPr>
            </a:lvl1pPr>
          </a:lstStyle>
          <a:p>
            <a:pPr>
              <a:defRPr/>
            </a:pPr>
            <a:fld id="{3D751027-89E2-614D-9842-8EFE92BC7CFC}" type="slidenum">
              <a:rPr lang="en-US"/>
              <a:pPr>
                <a:defRPr/>
              </a:pPr>
              <a:t>‹#›</a:t>
            </a:fld>
            <a:endParaRPr lang="en-US"/>
          </a:p>
        </p:txBody>
      </p:sp>
    </p:spTree>
    <p:extLst>
      <p:ext uri="{BB962C8B-B14F-4D97-AF65-F5344CB8AC3E}">
        <p14:creationId xmlns:p14="http://schemas.microsoft.com/office/powerpoint/2010/main" val="8600910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FE1C0203-AEBE-C443-A074-B391827BED54}" type="slidenum">
              <a:rPr lang="en-US"/>
              <a:pPr>
                <a:defRPr/>
              </a:pPr>
              <a:t>‹#›</a:t>
            </a:fld>
            <a:endParaRPr lang="en-US"/>
          </a:p>
        </p:txBody>
      </p:sp>
    </p:spTree>
    <p:extLst>
      <p:ext uri="{BB962C8B-B14F-4D97-AF65-F5344CB8AC3E}">
        <p14:creationId xmlns:p14="http://schemas.microsoft.com/office/powerpoint/2010/main" val="356248035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ACA7811A-C76E-C34E-B89C-07EB8BDADAD0}" type="slidenum">
              <a:rPr lang="en-US"/>
              <a:pPr>
                <a:defRPr/>
              </a:pPr>
              <a:t>‹#›</a:t>
            </a:fld>
            <a:endParaRPr lang="en-US"/>
          </a:p>
        </p:txBody>
      </p:sp>
    </p:spTree>
    <p:extLst>
      <p:ext uri="{BB962C8B-B14F-4D97-AF65-F5344CB8AC3E}">
        <p14:creationId xmlns:p14="http://schemas.microsoft.com/office/powerpoint/2010/main" val="21850446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06A731AB-19A6-5443-90A4-C390D925A73F}" type="slidenum">
              <a:rPr lang="en-US"/>
              <a:pPr>
                <a:defRPr/>
              </a:pPr>
              <a:t>‹#›</a:t>
            </a:fld>
            <a:endParaRPr lang="en-US"/>
          </a:p>
        </p:txBody>
      </p:sp>
    </p:spTree>
    <p:extLst>
      <p:ext uri="{BB962C8B-B14F-4D97-AF65-F5344CB8AC3E}">
        <p14:creationId xmlns:p14="http://schemas.microsoft.com/office/powerpoint/2010/main" val="383710588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Arial" charset="0"/>
              </a:defRPr>
            </a:lvl1pPr>
          </a:lstStyle>
          <a:p>
            <a:pPr>
              <a:defRPr/>
            </a:pPr>
            <a:fld id="{603D19B2-FAAC-974E-AEF4-69CA0FB695AB}" type="slidenum">
              <a:rPr lang="en-US"/>
              <a:pPr>
                <a:defRPr/>
              </a:pPr>
              <a:t>‹#›</a:t>
            </a:fld>
            <a:endParaRPr lang="en-US"/>
          </a:p>
        </p:txBody>
      </p:sp>
    </p:spTree>
    <p:extLst>
      <p:ext uri="{BB962C8B-B14F-4D97-AF65-F5344CB8AC3E}">
        <p14:creationId xmlns:p14="http://schemas.microsoft.com/office/powerpoint/2010/main" val="2791876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180E119-6A09-0F40-8622-017772D99B55}" type="slidenum">
              <a:rPr lang="en-US"/>
              <a:pPr>
                <a:defRPr/>
              </a:pPr>
              <a:t>‹#›</a:t>
            </a:fld>
            <a:endParaRPr lang="en-US"/>
          </a:p>
        </p:txBody>
      </p:sp>
    </p:spTree>
    <p:extLst>
      <p:ext uri="{BB962C8B-B14F-4D97-AF65-F5344CB8AC3E}">
        <p14:creationId xmlns:p14="http://schemas.microsoft.com/office/powerpoint/2010/main" val="145741609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smtClean="0">
                <a:latin typeface="Arial" charset="0"/>
              </a:defRPr>
            </a:lvl1pPr>
          </a:lstStyle>
          <a:p>
            <a:pPr>
              <a:defRPr/>
            </a:pPr>
            <a:fld id="{5D909D10-773F-FB45-B72A-56D5767AB27C}" type="slidenum">
              <a:rPr lang="en-US"/>
              <a:pPr>
                <a:defRPr/>
              </a:pPr>
              <a:t>‹#›</a:t>
            </a:fld>
            <a:endParaRPr lang="en-US"/>
          </a:p>
        </p:txBody>
      </p:sp>
    </p:spTree>
    <p:extLst>
      <p:ext uri="{BB962C8B-B14F-4D97-AF65-F5344CB8AC3E}">
        <p14:creationId xmlns:p14="http://schemas.microsoft.com/office/powerpoint/2010/main" val="23672071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smtClean="0">
                <a:latin typeface="Arial" charset="0"/>
              </a:defRPr>
            </a:lvl1pPr>
          </a:lstStyle>
          <a:p>
            <a:pPr>
              <a:defRPr/>
            </a:pPr>
            <a:fld id="{7821DD30-1C45-D447-BC61-83A52BBC053B}" type="slidenum">
              <a:rPr lang="en-US"/>
              <a:pPr>
                <a:defRPr/>
              </a:pPr>
              <a:t>‹#›</a:t>
            </a:fld>
            <a:endParaRPr lang="en-US"/>
          </a:p>
        </p:txBody>
      </p:sp>
    </p:spTree>
    <p:extLst>
      <p:ext uri="{BB962C8B-B14F-4D97-AF65-F5344CB8AC3E}">
        <p14:creationId xmlns:p14="http://schemas.microsoft.com/office/powerpoint/2010/main" val="167564856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smtClean="0">
                <a:latin typeface="Arial" charset="0"/>
              </a:defRPr>
            </a:lvl1pPr>
          </a:lstStyle>
          <a:p>
            <a:pPr>
              <a:defRPr/>
            </a:pPr>
            <a:fld id="{D074218C-DBB3-F942-9E33-FFEB56A9847A}" type="slidenum">
              <a:rPr lang="en-US"/>
              <a:pPr>
                <a:defRPr/>
              </a:pPr>
              <a:t>‹#›</a:t>
            </a:fld>
            <a:endParaRPr lang="en-US"/>
          </a:p>
        </p:txBody>
      </p:sp>
    </p:spTree>
    <p:extLst>
      <p:ext uri="{BB962C8B-B14F-4D97-AF65-F5344CB8AC3E}">
        <p14:creationId xmlns:p14="http://schemas.microsoft.com/office/powerpoint/2010/main" val="36410873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Arial" charset="0"/>
              </a:defRPr>
            </a:lvl1pPr>
          </a:lstStyle>
          <a:p>
            <a:pPr>
              <a:defRPr/>
            </a:pPr>
            <a:fld id="{B3D9641B-A2F9-CA47-8F96-CB6D31BD4EEC}" type="slidenum">
              <a:rPr lang="en-US"/>
              <a:pPr>
                <a:defRPr/>
              </a:pPr>
              <a:t>‹#›</a:t>
            </a:fld>
            <a:endParaRPr lang="en-US"/>
          </a:p>
        </p:txBody>
      </p:sp>
    </p:spTree>
    <p:extLst>
      <p:ext uri="{BB962C8B-B14F-4D97-AF65-F5344CB8AC3E}">
        <p14:creationId xmlns:p14="http://schemas.microsoft.com/office/powerpoint/2010/main" val="66317529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Arial" charset="0"/>
              </a:defRPr>
            </a:lvl1pPr>
          </a:lstStyle>
          <a:p>
            <a:pPr>
              <a:defRPr/>
            </a:pPr>
            <a:fld id="{02453808-6F39-9C40-85FE-16A4F4CA1762}" type="slidenum">
              <a:rPr lang="en-US"/>
              <a:pPr>
                <a:defRPr/>
              </a:pPr>
              <a:t>‹#›</a:t>
            </a:fld>
            <a:endParaRPr lang="en-US"/>
          </a:p>
        </p:txBody>
      </p:sp>
    </p:spTree>
    <p:extLst>
      <p:ext uri="{BB962C8B-B14F-4D97-AF65-F5344CB8AC3E}">
        <p14:creationId xmlns:p14="http://schemas.microsoft.com/office/powerpoint/2010/main" val="41014722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697C264F-01AF-E149-857F-29A9D42F0DBB}" type="slidenum">
              <a:rPr lang="en-US"/>
              <a:pPr>
                <a:defRPr/>
              </a:pPr>
              <a:t>‹#›</a:t>
            </a:fld>
            <a:endParaRPr lang="en-US"/>
          </a:p>
        </p:txBody>
      </p:sp>
    </p:spTree>
    <p:extLst>
      <p:ext uri="{BB962C8B-B14F-4D97-AF65-F5344CB8AC3E}">
        <p14:creationId xmlns:p14="http://schemas.microsoft.com/office/powerpoint/2010/main" val="39540030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EA149C44-22B1-BC4E-A888-D2E82AB95494}" type="slidenum">
              <a:rPr lang="en-US"/>
              <a:pPr>
                <a:defRPr/>
              </a:pPr>
              <a:t>‹#›</a:t>
            </a:fld>
            <a:endParaRPr lang="en-US"/>
          </a:p>
        </p:txBody>
      </p:sp>
    </p:spTree>
    <p:extLst>
      <p:ext uri="{BB962C8B-B14F-4D97-AF65-F5344CB8AC3E}">
        <p14:creationId xmlns:p14="http://schemas.microsoft.com/office/powerpoint/2010/main" val="3767312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A0F4BB86-890F-7242-88BC-B7BDABF0FF51}" type="slidenum">
              <a:rPr lang="en-US"/>
              <a:pPr>
                <a:defRPr/>
              </a:pPr>
              <a:t>‹#›</a:t>
            </a:fld>
            <a:endParaRPr lang="en-US"/>
          </a:p>
        </p:txBody>
      </p:sp>
    </p:spTree>
    <p:extLst>
      <p:ext uri="{BB962C8B-B14F-4D97-AF65-F5344CB8AC3E}">
        <p14:creationId xmlns:p14="http://schemas.microsoft.com/office/powerpoint/2010/main" val="66105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D86722-7272-7840-995E-72CD8D7B674B}" type="slidenum">
              <a:rPr lang="en-US"/>
              <a:pPr>
                <a:defRPr/>
              </a:pPr>
              <a:t>‹#›</a:t>
            </a:fld>
            <a:endParaRPr lang="en-US"/>
          </a:p>
        </p:txBody>
      </p:sp>
    </p:spTree>
    <p:extLst>
      <p:ext uri="{BB962C8B-B14F-4D97-AF65-F5344CB8AC3E}">
        <p14:creationId xmlns:p14="http://schemas.microsoft.com/office/powerpoint/2010/main" val="1773274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0BD4B13F-F03D-9340-88C7-77CC3EDFE9B1}" type="slidenum">
              <a:rPr lang="en-US"/>
              <a:pPr>
                <a:defRPr/>
              </a:pPr>
              <a:t>‹#›</a:t>
            </a:fld>
            <a:endParaRPr lang="en-US"/>
          </a:p>
        </p:txBody>
      </p:sp>
    </p:spTree>
    <p:extLst>
      <p:ext uri="{BB962C8B-B14F-4D97-AF65-F5344CB8AC3E}">
        <p14:creationId xmlns:p14="http://schemas.microsoft.com/office/powerpoint/2010/main" val="2773164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DC7506C-5760-4245-BBE3-CA2AC8C5E329}" type="slidenum">
              <a:rPr lang="en-US"/>
              <a:pPr>
                <a:defRPr/>
              </a:pPr>
              <a:t>‹#›</a:t>
            </a:fld>
            <a:endParaRPr lang="en-US"/>
          </a:p>
        </p:txBody>
      </p:sp>
    </p:spTree>
    <p:extLst>
      <p:ext uri="{BB962C8B-B14F-4D97-AF65-F5344CB8AC3E}">
        <p14:creationId xmlns:p14="http://schemas.microsoft.com/office/powerpoint/2010/main" val="1523668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3864D47-E3E2-AA44-81E0-E22A5FC7EB8F}" type="slidenum">
              <a:rPr lang="en-US"/>
              <a:pPr>
                <a:defRPr/>
              </a:pPr>
              <a:t>‹#›</a:t>
            </a:fld>
            <a:endParaRPr lang="en-US"/>
          </a:p>
        </p:txBody>
      </p:sp>
    </p:spTree>
    <p:extLst>
      <p:ext uri="{BB962C8B-B14F-4D97-AF65-F5344CB8AC3E}">
        <p14:creationId xmlns:p14="http://schemas.microsoft.com/office/powerpoint/2010/main" val="1596994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3B01A4DE-9D3F-E144-803D-B25F45C5BCB3}" type="slidenum">
              <a:rPr lang="en-US"/>
              <a:pPr>
                <a:defRPr/>
              </a:pPr>
              <a:t>‹#›</a:t>
            </a:fld>
            <a:endParaRPr lang="en-US"/>
          </a:p>
        </p:txBody>
      </p:sp>
    </p:spTree>
    <p:extLst>
      <p:ext uri="{BB962C8B-B14F-4D97-AF65-F5344CB8AC3E}">
        <p14:creationId xmlns:p14="http://schemas.microsoft.com/office/powerpoint/2010/main" val="3162609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C6CA6A0-8376-E24A-B69B-0FC3ACAC3530}" type="slidenum">
              <a:rPr lang="en-US"/>
              <a:pPr>
                <a:defRPr/>
              </a:pPr>
              <a:t>‹#›</a:t>
            </a:fld>
            <a:endParaRPr lang="en-US"/>
          </a:p>
        </p:txBody>
      </p:sp>
    </p:spTree>
    <p:extLst>
      <p:ext uri="{BB962C8B-B14F-4D97-AF65-F5344CB8AC3E}">
        <p14:creationId xmlns:p14="http://schemas.microsoft.com/office/powerpoint/2010/main" val="1969318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AD2BCD-0A2B-9745-ADDB-BD5C0F37B938}" type="slidenum">
              <a:rPr lang="en-US"/>
              <a:pPr>
                <a:defRPr/>
              </a:pPr>
              <a:t>‹#›</a:t>
            </a:fld>
            <a:endParaRPr lang="en-US"/>
          </a:p>
        </p:txBody>
      </p:sp>
    </p:spTree>
    <p:extLst>
      <p:ext uri="{BB962C8B-B14F-4D97-AF65-F5344CB8AC3E}">
        <p14:creationId xmlns:p14="http://schemas.microsoft.com/office/powerpoint/2010/main" val="2819008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CB829-767B-E042-9001-464FC8E2C575}" type="slidenum">
              <a:rPr lang="en-US"/>
              <a:pPr>
                <a:defRPr/>
              </a:pPr>
              <a:t>‹#›</a:t>
            </a:fld>
            <a:endParaRPr lang="en-US"/>
          </a:p>
        </p:txBody>
      </p:sp>
    </p:spTree>
    <p:extLst>
      <p:ext uri="{BB962C8B-B14F-4D97-AF65-F5344CB8AC3E}">
        <p14:creationId xmlns:p14="http://schemas.microsoft.com/office/powerpoint/2010/main" val="1576229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98941B-4E19-1E48-A1E6-A5F3DD2A70B7}" type="slidenum">
              <a:rPr lang="en-US"/>
              <a:pPr>
                <a:defRPr/>
              </a:pPr>
              <a:t>‹#›</a:t>
            </a:fld>
            <a:endParaRPr lang="en-US"/>
          </a:p>
        </p:txBody>
      </p:sp>
    </p:spTree>
    <p:extLst>
      <p:ext uri="{BB962C8B-B14F-4D97-AF65-F5344CB8AC3E}">
        <p14:creationId xmlns:p14="http://schemas.microsoft.com/office/powerpoint/2010/main" val="4971100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0B26D3-02B8-A542-AFFB-6244A8F08D48}" type="slidenum">
              <a:rPr lang="en-US"/>
              <a:pPr>
                <a:defRPr/>
              </a:pPr>
              <a:t>‹#›</a:t>
            </a:fld>
            <a:endParaRPr lang="en-US"/>
          </a:p>
        </p:txBody>
      </p:sp>
    </p:spTree>
    <p:extLst>
      <p:ext uri="{BB962C8B-B14F-4D97-AF65-F5344CB8AC3E}">
        <p14:creationId xmlns:p14="http://schemas.microsoft.com/office/powerpoint/2010/main" val="1632294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94464A-089C-3C48-92B0-13C9209426EA}" type="slidenum">
              <a:rPr lang="en-US"/>
              <a:pPr>
                <a:defRPr/>
              </a:pPr>
              <a:t>‹#›</a:t>
            </a:fld>
            <a:endParaRPr lang="en-US"/>
          </a:p>
        </p:txBody>
      </p:sp>
    </p:spTree>
    <p:extLst>
      <p:ext uri="{BB962C8B-B14F-4D97-AF65-F5344CB8AC3E}">
        <p14:creationId xmlns:p14="http://schemas.microsoft.com/office/powerpoint/2010/main" val="6608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C4CD05-C425-AC48-ABEC-D630FCFB566B}" type="slidenum">
              <a:rPr lang="en-US"/>
              <a:pPr>
                <a:defRPr/>
              </a:pPr>
              <a:t>‹#›</a:t>
            </a:fld>
            <a:endParaRPr lang="en-US"/>
          </a:p>
        </p:txBody>
      </p:sp>
    </p:spTree>
    <p:extLst>
      <p:ext uri="{BB962C8B-B14F-4D97-AF65-F5344CB8AC3E}">
        <p14:creationId xmlns:p14="http://schemas.microsoft.com/office/powerpoint/2010/main" val="440198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971F30-30CD-0644-B973-2174576E4E61}" type="slidenum">
              <a:rPr lang="en-US"/>
              <a:pPr>
                <a:defRPr/>
              </a:pPr>
              <a:t>‹#›</a:t>
            </a:fld>
            <a:endParaRPr lang="en-US"/>
          </a:p>
        </p:txBody>
      </p:sp>
    </p:spTree>
    <p:extLst>
      <p:ext uri="{BB962C8B-B14F-4D97-AF65-F5344CB8AC3E}">
        <p14:creationId xmlns:p14="http://schemas.microsoft.com/office/powerpoint/2010/main" val="19364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A93481-0EC6-5545-BD92-7699140CF3BC}" type="slidenum">
              <a:rPr lang="en-US"/>
              <a:pPr>
                <a:defRPr/>
              </a:pPr>
              <a:t>‹#›</a:t>
            </a:fld>
            <a:endParaRPr lang="en-US"/>
          </a:p>
        </p:txBody>
      </p:sp>
    </p:spTree>
    <p:extLst>
      <p:ext uri="{BB962C8B-B14F-4D97-AF65-F5344CB8AC3E}">
        <p14:creationId xmlns:p14="http://schemas.microsoft.com/office/powerpoint/2010/main" val="1782546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BA36FD-F45E-F846-9E46-C4F65612B847}" type="slidenum">
              <a:rPr lang="en-US"/>
              <a:pPr>
                <a:defRPr/>
              </a:pPr>
              <a:t>‹#›</a:t>
            </a:fld>
            <a:endParaRPr lang="en-US"/>
          </a:p>
        </p:txBody>
      </p:sp>
    </p:spTree>
    <p:extLst>
      <p:ext uri="{BB962C8B-B14F-4D97-AF65-F5344CB8AC3E}">
        <p14:creationId xmlns:p14="http://schemas.microsoft.com/office/powerpoint/2010/main" val="2457156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27DA7-BED3-BE48-A275-4CF0B6B8D5E6}" type="slidenum">
              <a:rPr lang="en-US"/>
              <a:pPr>
                <a:defRPr/>
              </a:pPr>
              <a:t>‹#›</a:t>
            </a:fld>
            <a:endParaRPr lang="en-US"/>
          </a:p>
        </p:txBody>
      </p:sp>
    </p:spTree>
    <p:extLst>
      <p:ext uri="{BB962C8B-B14F-4D97-AF65-F5344CB8AC3E}">
        <p14:creationId xmlns:p14="http://schemas.microsoft.com/office/powerpoint/2010/main" val="2739273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B5A2F4-70F3-954C-BD85-5CBA91D851D8}" type="slidenum">
              <a:rPr lang="en-US"/>
              <a:pPr>
                <a:defRPr/>
              </a:pPr>
              <a:t>‹#›</a:t>
            </a:fld>
            <a:endParaRPr lang="en-US"/>
          </a:p>
        </p:txBody>
      </p:sp>
    </p:spTree>
    <p:extLst>
      <p:ext uri="{BB962C8B-B14F-4D97-AF65-F5344CB8AC3E}">
        <p14:creationId xmlns:p14="http://schemas.microsoft.com/office/powerpoint/2010/main" val="852445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286000"/>
            <a:ext cx="7772400" cy="1143000"/>
          </a:xfrm>
        </p:spPr>
        <p:txBody>
          <a:bodyPr/>
          <a:lstStyle>
            <a:lvl1pPr>
              <a:defRPr sz="4400"/>
            </a:lvl1pPr>
          </a:lstStyle>
          <a:p>
            <a:pPr lvl="0"/>
            <a:r>
              <a:rPr lang="en-US" noProof="0"/>
              <a:t>Click to edit Master title style</a:t>
            </a:r>
          </a:p>
        </p:txBody>
      </p:sp>
      <p:sp>
        <p:nvSpPr>
          <p:cNvPr id="61443" name="Rectangle 3"/>
          <p:cNvSpPr>
            <a:spLocks noGrp="1" noChangeArrowheads="1"/>
          </p:cNvSpPr>
          <p:nvPr>
            <p:ph type="subTitle" idx="1"/>
          </p:nvPr>
        </p:nvSpPr>
        <p:spPr>
          <a:xfrm>
            <a:off x="2436813" y="3886200"/>
            <a:ext cx="4267200" cy="2057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5CFFB-7A2B-374B-AEE5-D290531E0473}" type="slidenum">
              <a:rPr lang="en-US"/>
              <a:pPr>
                <a:defRPr/>
              </a:pPr>
              <a:t>‹#›</a:t>
            </a:fld>
            <a:endParaRPr lang="en-US"/>
          </a:p>
        </p:txBody>
      </p:sp>
    </p:spTree>
    <p:extLst>
      <p:ext uri="{BB962C8B-B14F-4D97-AF65-F5344CB8AC3E}">
        <p14:creationId xmlns:p14="http://schemas.microsoft.com/office/powerpoint/2010/main" val="777908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9E1706-8580-2348-8CF5-37E1FDA739C3}" type="slidenum">
              <a:rPr lang="en-US"/>
              <a:pPr>
                <a:defRPr/>
              </a:pPr>
              <a:t>‹#›</a:t>
            </a:fld>
            <a:endParaRPr lang="en-US"/>
          </a:p>
        </p:txBody>
      </p:sp>
    </p:spTree>
    <p:extLst>
      <p:ext uri="{BB962C8B-B14F-4D97-AF65-F5344CB8AC3E}">
        <p14:creationId xmlns:p14="http://schemas.microsoft.com/office/powerpoint/2010/main" val="586008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2A6654-F7B6-CB42-97BC-C642A3DF73DC}" type="slidenum">
              <a:rPr lang="en-US"/>
              <a:pPr>
                <a:defRPr/>
              </a:pPr>
              <a:t>‹#›</a:t>
            </a:fld>
            <a:endParaRPr lang="en-US"/>
          </a:p>
        </p:txBody>
      </p:sp>
    </p:spTree>
    <p:extLst>
      <p:ext uri="{BB962C8B-B14F-4D97-AF65-F5344CB8AC3E}">
        <p14:creationId xmlns:p14="http://schemas.microsoft.com/office/powerpoint/2010/main" val="32164574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E00D0D-C633-8B40-8936-EA81F13AF618}" type="slidenum">
              <a:rPr lang="en-US"/>
              <a:pPr>
                <a:defRPr/>
              </a:pPr>
              <a:t>‹#›</a:t>
            </a:fld>
            <a:endParaRPr lang="en-US"/>
          </a:p>
        </p:txBody>
      </p:sp>
    </p:spTree>
    <p:extLst>
      <p:ext uri="{BB962C8B-B14F-4D97-AF65-F5344CB8AC3E}">
        <p14:creationId xmlns:p14="http://schemas.microsoft.com/office/powerpoint/2010/main" val="2550670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8DDD6F-D618-3C47-A7EC-B3DC4051B6B3}" type="slidenum">
              <a:rPr lang="en-US"/>
              <a:pPr>
                <a:defRPr/>
              </a:pPr>
              <a:t>‹#›</a:t>
            </a:fld>
            <a:endParaRPr lang="en-US"/>
          </a:p>
        </p:txBody>
      </p:sp>
    </p:spTree>
    <p:extLst>
      <p:ext uri="{BB962C8B-B14F-4D97-AF65-F5344CB8AC3E}">
        <p14:creationId xmlns:p14="http://schemas.microsoft.com/office/powerpoint/2010/main" val="2643474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6B9615-494C-0949-97A3-D3B79E1F71A9}" type="slidenum">
              <a:rPr lang="en-US"/>
              <a:pPr>
                <a:defRPr/>
              </a:pPr>
              <a:t>‹#›</a:t>
            </a:fld>
            <a:endParaRPr lang="en-US"/>
          </a:p>
        </p:txBody>
      </p:sp>
    </p:spTree>
    <p:extLst>
      <p:ext uri="{BB962C8B-B14F-4D97-AF65-F5344CB8AC3E}">
        <p14:creationId xmlns:p14="http://schemas.microsoft.com/office/powerpoint/2010/main" val="430110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3B473B-571D-FA44-90EA-BE4A689D48D9}" type="slidenum">
              <a:rPr lang="en-US"/>
              <a:pPr>
                <a:defRPr/>
              </a:pPr>
              <a:t>‹#›</a:t>
            </a:fld>
            <a:endParaRPr lang="en-US"/>
          </a:p>
        </p:txBody>
      </p:sp>
    </p:spTree>
    <p:extLst>
      <p:ext uri="{BB962C8B-B14F-4D97-AF65-F5344CB8AC3E}">
        <p14:creationId xmlns:p14="http://schemas.microsoft.com/office/powerpoint/2010/main" val="3123075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A543EB-2B50-CA42-9D5E-92BB2521DAC9}" type="slidenum">
              <a:rPr lang="en-US"/>
              <a:pPr>
                <a:defRPr/>
              </a:pPr>
              <a:t>‹#›</a:t>
            </a:fld>
            <a:endParaRPr lang="en-US"/>
          </a:p>
        </p:txBody>
      </p:sp>
    </p:spTree>
    <p:extLst>
      <p:ext uri="{BB962C8B-B14F-4D97-AF65-F5344CB8AC3E}">
        <p14:creationId xmlns:p14="http://schemas.microsoft.com/office/powerpoint/2010/main" val="3533310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251CC0-6C53-5944-A1D9-F01DE64BE30F}" type="slidenum">
              <a:rPr lang="en-US"/>
              <a:pPr>
                <a:defRPr/>
              </a:pPr>
              <a:t>‹#›</a:t>
            </a:fld>
            <a:endParaRPr lang="en-US"/>
          </a:p>
        </p:txBody>
      </p:sp>
    </p:spTree>
    <p:extLst>
      <p:ext uri="{BB962C8B-B14F-4D97-AF65-F5344CB8AC3E}">
        <p14:creationId xmlns:p14="http://schemas.microsoft.com/office/powerpoint/2010/main" val="1890715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FD3B5E-D73A-DE48-BA0A-F9FC290CDF16}" type="slidenum">
              <a:rPr lang="en-US"/>
              <a:pPr>
                <a:defRPr/>
              </a:pPr>
              <a:t>‹#›</a:t>
            </a:fld>
            <a:endParaRPr lang="en-US"/>
          </a:p>
        </p:txBody>
      </p:sp>
    </p:spTree>
    <p:extLst>
      <p:ext uri="{BB962C8B-B14F-4D97-AF65-F5344CB8AC3E}">
        <p14:creationId xmlns:p14="http://schemas.microsoft.com/office/powerpoint/2010/main" val="4059453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165CA7-FBCE-7642-92C7-2975B56FCC86}" type="slidenum">
              <a:rPr lang="en-US"/>
              <a:pPr>
                <a:defRPr/>
              </a:pPr>
              <a:t>‹#›</a:t>
            </a:fld>
            <a:endParaRPr lang="en-US"/>
          </a:p>
        </p:txBody>
      </p:sp>
    </p:spTree>
    <p:extLst>
      <p:ext uri="{BB962C8B-B14F-4D97-AF65-F5344CB8AC3E}">
        <p14:creationId xmlns:p14="http://schemas.microsoft.com/office/powerpoint/2010/main" val="40928556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71600"/>
            <a:ext cx="19431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71600"/>
            <a:ext cx="56769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BD09EF-BBD4-4B4F-92CC-42E66A2C4F1F}" type="slidenum">
              <a:rPr lang="en-US"/>
              <a:pPr>
                <a:defRPr/>
              </a:pPr>
              <a:t>‹#›</a:t>
            </a:fld>
            <a:endParaRPr lang="en-US"/>
          </a:p>
        </p:txBody>
      </p:sp>
    </p:spTree>
    <p:extLst>
      <p:ext uri="{BB962C8B-B14F-4D97-AF65-F5344CB8AC3E}">
        <p14:creationId xmlns:p14="http://schemas.microsoft.com/office/powerpoint/2010/main" val="31662658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1752600" y="1828800"/>
            <a:ext cx="6400800" cy="1905000"/>
          </a:xfrm>
        </p:spPr>
        <p:txBody>
          <a:bodyPr/>
          <a:lstStyle>
            <a:lvl1pPr>
              <a:defRPr sz="5400"/>
            </a:lvl1pPr>
          </a:lstStyle>
          <a:p>
            <a:pPr lvl="0"/>
            <a:r>
              <a:rPr lang="en-US" noProof="0"/>
              <a:t>Click to edit Master title style</a:t>
            </a:r>
          </a:p>
        </p:txBody>
      </p:sp>
      <p:sp>
        <p:nvSpPr>
          <p:cNvPr id="88067" name="Rectangle 3"/>
          <p:cNvSpPr>
            <a:spLocks noGrp="1" noChangeArrowheads="1"/>
          </p:cNvSpPr>
          <p:nvPr>
            <p:ph type="subTitle" idx="1"/>
          </p:nvPr>
        </p:nvSpPr>
        <p:spPr>
          <a:xfrm>
            <a:off x="2249488" y="4191000"/>
            <a:ext cx="5408612" cy="17526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0ADFBA40-3351-984B-9700-1572B1FD1A13}" type="slidenum">
              <a:rPr lang="en-US"/>
              <a:pPr>
                <a:defRPr/>
              </a:pPr>
              <a:t>‹#›</a:t>
            </a:fld>
            <a:endParaRPr lang="en-US"/>
          </a:p>
        </p:txBody>
      </p:sp>
    </p:spTree>
    <p:extLst>
      <p:ext uri="{BB962C8B-B14F-4D97-AF65-F5344CB8AC3E}">
        <p14:creationId xmlns:p14="http://schemas.microsoft.com/office/powerpoint/2010/main" val="13038546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889632-3F6D-A944-A5E5-F0734DB36C90}" type="slidenum">
              <a:rPr lang="en-US"/>
              <a:pPr>
                <a:defRPr/>
              </a:pPr>
              <a:t>‹#›</a:t>
            </a:fld>
            <a:endParaRPr lang="en-US"/>
          </a:p>
        </p:txBody>
      </p:sp>
    </p:spTree>
    <p:extLst>
      <p:ext uri="{BB962C8B-B14F-4D97-AF65-F5344CB8AC3E}">
        <p14:creationId xmlns:p14="http://schemas.microsoft.com/office/powerpoint/2010/main" val="4340758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0CFFEA-FD57-6848-8BAB-F9635221FF9E}" type="slidenum">
              <a:rPr lang="en-US"/>
              <a:pPr>
                <a:defRPr/>
              </a:pPr>
              <a:t>‹#›</a:t>
            </a:fld>
            <a:endParaRPr lang="en-US"/>
          </a:p>
        </p:txBody>
      </p:sp>
    </p:spTree>
    <p:extLst>
      <p:ext uri="{BB962C8B-B14F-4D97-AF65-F5344CB8AC3E}">
        <p14:creationId xmlns:p14="http://schemas.microsoft.com/office/powerpoint/2010/main" val="106541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733E97-6BF5-554F-986E-816FAE89BACC}" type="slidenum">
              <a:rPr lang="en-US"/>
              <a:pPr>
                <a:defRPr/>
              </a:pPr>
              <a:t>‹#›</a:t>
            </a:fld>
            <a:endParaRPr lang="en-US"/>
          </a:p>
        </p:txBody>
      </p:sp>
    </p:spTree>
    <p:extLst>
      <p:ext uri="{BB962C8B-B14F-4D97-AF65-F5344CB8AC3E}">
        <p14:creationId xmlns:p14="http://schemas.microsoft.com/office/powerpoint/2010/main" val="2168976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E66F74-C5DD-4649-9E32-AF20FA8E9A71}" type="slidenum">
              <a:rPr lang="en-US"/>
              <a:pPr>
                <a:defRPr/>
              </a:pPr>
              <a:t>‹#›</a:t>
            </a:fld>
            <a:endParaRPr lang="en-US"/>
          </a:p>
        </p:txBody>
      </p:sp>
    </p:spTree>
    <p:extLst>
      <p:ext uri="{BB962C8B-B14F-4D97-AF65-F5344CB8AC3E}">
        <p14:creationId xmlns:p14="http://schemas.microsoft.com/office/powerpoint/2010/main" val="14162992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F16BF5A-A73C-024F-A88B-D7BDC63DA173}" type="slidenum">
              <a:rPr lang="en-US"/>
              <a:pPr>
                <a:defRPr/>
              </a:pPr>
              <a:t>‹#›</a:t>
            </a:fld>
            <a:endParaRPr lang="en-US"/>
          </a:p>
        </p:txBody>
      </p:sp>
    </p:spTree>
    <p:extLst>
      <p:ext uri="{BB962C8B-B14F-4D97-AF65-F5344CB8AC3E}">
        <p14:creationId xmlns:p14="http://schemas.microsoft.com/office/powerpoint/2010/main" val="9747687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AE0A9C-6988-EC48-B1A1-E37D966EDE46}" type="slidenum">
              <a:rPr lang="en-US"/>
              <a:pPr>
                <a:defRPr/>
              </a:pPr>
              <a:t>‹#›</a:t>
            </a:fld>
            <a:endParaRPr lang="en-US"/>
          </a:p>
        </p:txBody>
      </p:sp>
    </p:spTree>
    <p:extLst>
      <p:ext uri="{BB962C8B-B14F-4D97-AF65-F5344CB8AC3E}">
        <p14:creationId xmlns:p14="http://schemas.microsoft.com/office/powerpoint/2010/main" val="90580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25C57BE-A126-7C4B-A4B6-F3DF0810C055}" type="slidenum">
              <a:rPr lang="en-US"/>
              <a:pPr>
                <a:defRPr/>
              </a:pPr>
              <a:t>‹#›</a:t>
            </a:fld>
            <a:endParaRPr lang="en-US"/>
          </a:p>
        </p:txBody>
      </p:sp>
    </p:spTree>
    <p:extLst>
      <p:ext uri="{BB962C8B-B14F-4D97-AF65-F5344CB8AC3E}">
        <p14:creationId xmlns:p14="http://schemas.microsoft.com/office/powerpoint/2010/main" val="3281431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E22329-1521-1F42-99E1-B0FF1F985971}" type="slidenum">
              <a:rPr lang="en-US"/>
              <a:pPr>
                <a:defRPr/>
              </a:pPr>
              <a:t>‹#›</a:t>
            </a:fld>
            <a:endParaRPr lang="en-US"/>
          </a:p>
        </p:txBody>
      </p:sp>
    </p:spTree>
    <p:extLst>
      <p:ext uri="{BB962C8B-B14F-4D97-AF65-F5344CB8AC3E}">
        <p14:creationId xmlns:p14="http://schemas.microsoft.com/office/powerpoint/2010/main" val="1114132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DD5647-6BA0-F343-A40D-E112BEB40794}" type="slidenum">
              <a:rPr lang="en-US"/>
              <a:pPr>
                <a:defRPr/>
              </a:pPr>
              <a:t>‹#›</a:t>
            </a:fld>
            <a:endParaRPr lang="en-US"/>
          </a:p>
        </p:txBody>
      </p:sp>
    </p:spTree>
    <p:extLst>
      <p:ext uri="{BB962C8B-B14F-4D97-AF65-F5344CB8AC3E}">
        <p14:creationId xmlns:p14="http://schemas.microsoft.com/office/powerpoint/2010/main" val="13505773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0D3322-467D-E24A-9A16-827FF76BC760}" type="slidenum">
              <a:rPr lang="en-US"/>
              <a:pPr>
                <a:defRPr/>
              </a:pPr>
              <a:t>‹#›</a:t>
            </a:fld>
            <a:endParaRPr lang="en-US"/>
          </a:p>
        </p:txBody>
      </p:sp>
    </p:spTree>
    <p:extLst>
      <p:ext uri="{BB962C8B-B14F-4D97-AF65-F5344CB8AC3E}">
        <p14:creationId xmlns:p14="http://schemas.microsoft.com/office/powerpoint/2010/main" val="30868083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25CD7C-5578-5040-98E4-E19D7CF5432F}" type="slidenum">
              <a:rPr lang="en-US"/>
              <a:pPr>
                <a:defRPr/>
              </a:pPr>
              <a:t>‹#›</a:t>
            </a:fld>
            <a:endParaRPr lang="en-US"/>
          </a:p>
        </p:txBody>
      </p:sp>
    </p:spTree>
    <p:extLst>
      <p:ext uri="{BB962C8B-B14F-4D97-AF65-F5344CB8AC3E}">
        <p14:creationId xmlns:p14="http://schemas.microsoft.com/office/powerpoint/2010/main" val="9639032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47107"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60A1D-CFB0-B944-A119-BE6B204FA7B8}" type="slidenum">
              <a:rPr lang="en-US"/>
              <a:pPr>
                <a:defRPr/>
              </a:pPr>
              <a:t>‹#›</a:t>
            </a:fld>
            <a:endParaRPr lang="en-US"/>
          </a:p>
        </p:txBody>
      </p:sp>
    </p:spTree>
    <p:extLst>
      <p:ext uri="{BB962C8B-B14F-4D97-AF65-F5344CB8AC3E}">
        <p14:creationId xmlns:p14="http://schemas.microsoft.com/office/powerpoint/2010/main" val="9409302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9C9075-9608-9D41-9222-ABA9D8B012FE}" type="slidenum">
              <a:rPr lang="en-US"/>
              <a:pPr>
                <a:defRPr/>
              </a:pPr>
              <a:t>‹#›</a:t>
            </a:fld>
            <a:endParaRPr lang="en-US"/>
          </a:p>
        </p:txBody>
      </p:sp>
    </p:spTree>
    <p:extLst>
      <p:ext uri="{BB962C8B-B14F-4D97-AF65-F5344CB8AC3E}">
        <p14:creationId xmlns:p14="http://schemas.microsoft.com/office/powerpoint/2010/main" val="14293940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09751D-954B-3547-B523-7AD0A14E61AC}" type="slidenum">
              <a:rPr lang="en-US"/>
              <a:pPr>
                <a:defRPr/>
              </a:pPr>
              <a:t>‹#›</a:t>
            </a:fld>
            <a:endParaRPr lang="en-US"/>
          </a:p>
        </p:txBody>
      </p:sp>
    </p:spTree>
    <p:extLst>
      <p:ext uri="{BB962C8B-B14F-4D97-AF65-F5344CB8AC3E}">
        <p14:creationId xmlns:p14="http://schemas.microsoft.com/office/powerpoint/2010/main" val="165906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21D42B-EDCD-314A-97D4-0B24B86986B2}" type="slidenum">
              <a:rPr lang="en-US"/>
              <a:pPr>
                <a:defRPr/>
              </a:pPr>
              <a:t>‹#›</a:t>
            </a:fld>
            <a:endParaRPr lang="en-US"/>
          </a:p>
        </p:txBody>
      </p:sp>
    </p:spTree>
    <p:extLst>
      <p:ext uri="{BB962C8B-B14F-4D97-AF65-F5344CB8AC3E}">
        <p14:creationId xmlns:p14="http://schemas.microsoft.com/office/powerpoint/2010/main" val="2556126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EA4D65-0087-ED45-8EF6-FE7FD1B3A4A3}" type="slidenum">
              <a:rPr lang="en-US"/>
              <a:pPr>
                <a:defRPr/>
              </a:pPr>
              <a:t>‹#›</a:t>
            </a:fld>
            <a:endParaRPr lang="en-US"/>
          </a:p>
        </p:txBody>
      </p:sp>
    </p:spTree>
    <p:extLst>
      <p:ext uri="{BB962C8B-B14F-4D97-AF65-F5344CB8AC3E}">
        <p14:creationId xmlns:p14="http://schemas.microsoft.com/office/powerpoint/2010/main" val="4288329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764ED9-8046-B544-95DF-A9EFE042E680}" type="slidenum">
              <a:rPr lang="en-US"/>
              <a:pPr>
                <a:defRPr/>
              </a:pPr>
              <a:t>‹#›</a:t>
            </a:fld>
            <a:endParaRPr lang="en-US"/>
          </a:p>
        </p:txBody>
      </p:sp>
    </p:spTree>
    <p:extLst>
      <p:ext uri="{BB962C8B-B14F-4D97-AF65-F5344CB8AC3E}">
        <p14:creationId xmlns:p14="http://schemas.microsoft.com/office/powerpoint/2010/main" val="3233618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B664E3-1CD8-164E-B9A1-D586105DBE54}" type="slidenum">
              <a:rPr lang="en-US"/>
              <a:pPr>
                <a:defRPr/>
              </a:pPr>
              <a:t>‹#›</a:t>
            </a:fld>
            <a:endParaRPr lang="en-US"/>
          </a:p>
        </p:txBody>
      </p:sp>
    </p:spTree>
    <p:extLst>
      <p:ext uri="{BB962C8B-B14F-4D97-AF65-F5344CB8AC3E}">
        <p14:creationId xmlns:p14="http://schemas.microsoft.com/office/powerpoint/2010/main" val="17933108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62AAEE-D7C0-6A41-9827-3F66F13E1830}" type="slidenum">
              <a:rPr lang="en-US"/>
              <a:pPr>
                <a:defRPr/>
              </a:pPr>
              <a:t>‹#›</a:t>
            </a:fld>
            <a:endParaRPr lang="en-US"/>
          </a:p>
        </p:txBody>
      </p:sp>
    </p:spTree>
    <p:extLst>
      <p:ext uri="{BB962C8B-B14F-4D97-AF65-F5344CB8AC3E}">
        <p14:creationId xmlns:p14="http://schemas.microsoft.com/office/powerpoint/2010/main" val="7874981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10339D-15B7-4C44-9CA0-536776F82F83}" type="slidenum">
              <a:rPr lang="en-US"/>
              <a:pPr>
                <a:defRPr/>
              </a:pPr>
              <a:t>‹#›</a:t>
            </a:fld>
            <a:endParaRPr lang="en-US"/>
          </a:p>
        </p:txBody>
      </p:sp>
    </p:spTree>
    <p:extLst>
      <p:ext uri="{BB962C8B-B14F-4D97-AF65-F5344CB8AC3E}">
        <p14:creationId xmlns:p14="http://schemas.microsoft.com/office/powerpoint/2010/main" val="27735572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FE531C-8289-134F-8190-81961033F785}" type="slidenum">
              <a:rPr lang="en-US"/>
              <a:pPr>
                <a:defRPr/>
              </a:pPr>
              <a:t>‹#›</a:t>
            </a:fld>
            <a:endParaRPr lang="en-US"/>
          </a:p>
        </p:txBody>
      </p:sp>
    </p:spTree>
    <p:extLst>
      <p:ext uri="{BB962C8B-B14F-4D97-AF65-F5344CB8AC3E}">
        <p14:creationId xmlns:p14="http://schemas.microsoft.com/office/powerpoint/2010/main" val="2037827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3F426A-2366-2047-8219-940D781C7CD7}" type="slidenum">
              <a:rPr lang="en-US"/>
              <a:pPr>
                <a:defRPr/>
              </a:pPr>
              <a:t>‹#›</a:t>
            </a:fld>
            <a:endParaRPr lang="en-US"/>
          </a:p>
        </p:txBody>
      </p:sp>
    </p:spTree>
    <p:extLst>
      <p:ext uri="{BB962C8B-B14F-4D97-AF65-F5344CB8AC3E}">
        <p14:creationId xmlns:p14="http://schemas.microsoft.com/office/powerpoint/2010/main" val="10195032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D5E479-9D4A-C84F-85D1-2B49E5C52D52}" type="slidenum">
              <a:rPr lang="en-US"/>
              <a:pPr>
                <a:defRPr/>
              </a:pPr>
              <a:t>‹#›</a:t>
            </a:fld>
            <a:endParaRPr lang="en-US"/>
          </a:p>
        </p:txBody>
      </p:sp>
    </p:spTree>
    <p:extLst>
      <p:ext uri="{BB962C8B-B14F-4D97-AF65-F5344CB8AC3E}">
        <p14:creationId xmlns:p14="http://schemas.microsoft.com/office/powerpoint/2010/main" val="2168186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CA4FC430-980D-954C-A2E7-82901B375E01}" type="slidenum">
              <a:rPr lang="en-US"/>
              <a:pPr>
                <a:defRPr/>
              </a:pPr>
              <a:t>‹#›</a:t>
            </a:fld>
            <a:endParaRPr lang="en-US"/>
          </a:p>
        </p:txBody>
      </p:sp>
    </p:spTree>
    <p:extLst>
      <p:ext uri="{BB962C8B-B14F-4D97-AF65-F5344CB8AC3E}">
        <p14:creationId xmlns:p14="http://schemas.microsoft.com/office/powerpoint/2010/main" val="42648911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F73E1FD6-66CB-7444-A52F-5618833A0BA1}" type="slidenum">
              <a:rPr lang="en-US"/>
              <a:pPr>
                <a:defRPr/>
              </a:pPr>
              <a:t>‹#›</a:t>
            </a:fld>
            <a:endParaRPr lang="en-US"/>
          </a:p>
        </p:txBody>
      </p:sp>
    </p:spTree>
    <p:extLst>
      <p:ext uri="{BB962C8B-B14F-4D97-AF65-F5344CB8AC3E}">
        <p14:creationId xmlns:p14="http://schemas.microsoft.com/office/powerpoint/2010/main" val="1798619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03B156-BDB0-FB4A-9EDA-636CDB811781}" type="slidenum">
              <a:rPr lang="en-US"/>
              <a:pPr>
                <a:defRPr/>
              </a:pPr>
              <a:t>‹#›</a:t>
            </a:fld>
            <a:endParaRPr lang="en-US"/>
          </a:p>
        </p:txBody>
      </p:sp>
    </p:spTree>
    <p:extLst>
      <p:ext uri="{BB962C8B-B14F-4D97-AF65-F5344CB8AC3E}">
        <p14:creationId xmlns:p14="http://schemas.microsoft.com/office/powerpoint/2010/main" val="17643249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05DA6D3-A88D-2B46-BF13-46A3A3DEC63A}" type="slidenum">
              <a:rPr lang="en-US"/>
              <a:pPr>
                <a:defRPr/>
              </a:pPr>
              <a:t>‹#›</a:t>
            </a:fld>
            <a:endParaRPr lang="en-US"/>
          </a:p>
        </p:txBody>
      </p:sp>
    </p:spTree>
    <p:extLst>
      <p:ext uri="{BB962C8B-B14F-4D97-AF65-F5344CB8AC3E}">
        <p14:creationId xmlns:p14="http://schemas.microsoft.com/office/powerpoint/2010/main" val="2721367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0EB009F8-97A2-5544-A349-83EFE5FD8A6D}" type="slidenum">
              <a:rPr lang="en-US"/>
              <a:pPr>
                <a:defRPr/>
              </a:pPr>
              <a:t>‹#›</a:t>
            </a:fld>
            <a:endParaRPr lang="en-US"/>
          </a:p>
        </p:txBody>
      </p:sp>
    </p:spTree>
    <p:extLst>
      <p:ext uri="{BB962C8B-B14F-4D97-AF65-F5344CB8AC3E}">
        <p14:creationId xmlns:p14="http://schemas.microsoft.com/office/powerpoint/2010/main" val="13655339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cs typeface="ＭＳ Ｐゴシック" charset="0"/>
              </a:defRPr>
            </a:lvl1pPr>
          </a:lstStyle>
          <a:p>
            <a:pPr>
              <a:defRPr/>
            </a:pPr>
            <a:fld id="{F03E0342-8AE7-554D-8CF0-60FB4B2554D2}" type="slidenum">
              <a:rPr lang="en-US"/>
              <a:pPr>
                <a:defRPr/>
              </a:pPr>
              <a:t>‹#›</a:t>
            </a:fld>
            <a:endParaRPr lang="en-US"/>
          </a:p>
        </p:txBody>
      </p:sp>
    </p:spTree>
    <p:extLst>
      <p:ext uri="{BB962C8B-B14F-4D97-AF65-F5344CB8AC3E}">
        <p14:creationId xmlns:p14="http://schemas.microsoft.com/office/powerpoint/2010/main" val="18988061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cs typeface="ＭＳ Ｐゴシック" charset="0"/>
              </a:defRPr>
            </a:lvl1pPr>
          </a:lstStyle>
          <a:p>
            <a:pPr>
              <a:defRPr/>
            </a:pPr>
            <a:fld id="{5C1E478E-3087-C240-B11E-95DCFF488996}" type="slidenum">
              <a:rPr lang="en-US"/>
              <a:pPr>
                <a:defRPr/>
              </a:pPr>
              <a:t>‹#›</a:t>
            </a:fld>
            <a:endParaRPr lang="en-US"/>
          </a:p>
        </p:txBody>
      </p:sp>
    </p:spTree>
    <p:extLst>
      <p:ext uri="{BB962C8B-B14F-4D97-AF65-F5344CB8AC3E}">
        <p14:creationId xmlns:p14="http://schemas.microsoft.com/office/powerpoint/2010/main" val="35900255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cs typeface="ＭＳ Ｐゴシック" charset="0"/>
              </a:defRPr>
            </a:lvl1pPr>
          </a:lstStyle>
          <a:p>
            <a:pPr>
              <a:defRPr/>
            </a:pPr>
            <a:fld id="{157806BD-364F-894E-A1F9-A65A15A48416}" type="slidenum">
              <a:rPr lang="en-US"/>
              <a:pPr>
                <a:defRPr/>
              </a:pPr>
              <a:t>‹#›</a:t>
            </a:fld>
            <a:endParaRPr lang="en-US"/>
          </a:p>
        </p:txBody>
      </p:sp>
    </p:spTree>
    <p:extLst>
      <p:ext uri="{BB962C8B-B14F-4D97-AF65-F5344CB8AC3E}">
        <p14:creationId xmlns:p14="http://schemas.microsoft.com/office/powerpoint/2010/main" val="26642576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4AE71523-AD80-0A41-BB22-0B3E9B28EA78}" type="slidenum">
              <a:rPr lang="en-US"/>
              <a:pPr>
                <a:defRPr/>
              </a:pPr>
              <a:t>‹#›</a:t>
            </a:fld>
            <a:endParaRPr lang="en-US"/>
          </a:p>
        </p:txBody>
      </p:sp>
    </p:spTree>
    <p:extLst>
      <p:ext uri="{BB962C8B-B14F-4D97-AF65-F5344CB8AC3E}">
        <p14:creationId xmlns:p14="http://schemas.microsoft.com/office/powerpoint/2010/main" val="6098383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85F0F041-8EBE-8848-B317-D39D9CE806FC}" type="slidenum">
              <a:rPr lang="en-US"/>
              <a:pPr>
                <a:defRPr/>
              </a:pPr>
              <a:t>‹#›</a:t>
            </a:fld>
            <a:endParaRPr lang="en-US"/>
          </a:p>
        </p:txBody>
      </p:sp>
    </p:spTree>
    <p:extLst>
      <p:ext uri="{BB962C8B-B14F-4D97-AF65-F5344CB8AC3E}">
        <p14:creationId xmlns:p14="http://schemas.microsoft.com/office/powerpoint/2010/main" val="38536894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7BFFD35-6880-2D4D-BC32-280C18140C33}" type="slidenum">
              <a:rPr lang="en-US"/>
              <a:pPr>
                <a:defRPr/>
              </a:pPr>
              <a:t>‹#›</a:t>
            </a:fld>
            <a:endParaRPr lang="en-US"/>
          </a:p>
        </p:txBody>
      </p:sp>
    </p:spTree>
    <p:extLst>
      <p:ext uri="{BB962C8B-B14F-4D97-AF65-F5344CB8AC3E}">
        <p14:creationId xmlns:p14="http://schemas.microsoft.com/office/powerpoint/2010/main" val="36733889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54ECCC4-7E16-AF4B-8F4D-8E952ACE41F7}" type="slidenum">
              <a:rPr lang="en-US"/>
              <a:pPr>
                <a:defRPr/>
              </a:pPr>
              <a:t>‹#›</a:t>
            </a:fld>
            <a:endParaRPr lang="en-US"/>
          </a:p>
        </p:txBody>
      </p:sp>
    </p:spTree>
    <p:extLst>
      <p:ext uri="{BB962C8B-B14F-4D97-AF65-F5344CB8AC3E}">
        <p14:creationId xmlns:p14="http://schemas.microsoft.com/office/powerpoint/2010/main" val="7591595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685800" y="2209800"/>
            <a:ext cx="7772400" cy="990600"/>
          </a:xfrm>
          <a:effectLst>
            <a:outerShdw blurRad="6350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95235" name="Rectangle 3"/>
          <p:cNvSpPr>
            <a:spLocks noGrp="1" noChangeArrowheads="1"/>
          </p:cNvSpPr>
          <p:nvPr>
            <p:ph type="subTitle" idx="1"/>
          </p:nvPr>
        </p:nvSpPr>
        <p:spPr>
          <a:xfrm>
            <a:off x="685800" y="3276600"/>
            <a:ext cx="7772400" cy="1219200"/>
          </a:xfrm>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43D0AD8-8E68-B541-BF55-16CB35E9C472}" type="slidenum">
              <a:rPr lang="en-US"/>
              <a:pPr>
                <a:defRPr/>
              </a:pPr>
              <a:t>‹#›</a:t>
            </a:fld>
            <a:endParaRPr lang="en-US"/>
          </a:p>
        </p:txBody>
      </p:sp>
    </p:spTree>
    <p:extLst>
      <p:ext uri="{BB962C8B-B14F-4D97-AF65-F5344CB8AC3E}">
        <p14:creationId xmlns:p14="http://schemas.microsoft.com/office/powerpoint/2010/main" val="305785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1C1B96-C2DC-474A-B8D6-B1A33E7B58DE}" type="slidenum">
              <a:rPr lang="en-US"/>
              <a:pPr>
                <a:defRPr/>
              </a:pPr>
              <a:t>‹#›</a:t>
            </a:fld>
            <a:endParaRPr lang="en-US"/>
          </a:p>
        </p:txBody>
      </p:sp>
    </p:spTree>
    <p:extLst>
      <p:ext uri="{BB962C8B-B14F-4D97-AF65-F5344CB8AC3E}">
        <p14:creationId xmlns:p14="http://schemas.microsoft.com/office/powerpoint/2010/main" val="20743001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04E7F-D7CA-B548-8254-EF12A475CAA2}" type="slidenum">
              <a:rPr lang="en-US"/>
              <a:pPr>
                <a:defRPr/>
              </a:pPr>
              <a:t>‹#›</a:t>
            </a:fld>
            <a:endParaRPr lang="en-US"/>
          </a:p>
        </p:txBody>
      </p:sp>
    </p:spTree>
    <p:extLst>
      <p:ext uri="{BB962C8B-B14F-4D97-AF65-F5344CB8AC3E}">
        <p14:creationId xmlns:p14="http://schemas.microsoft.com/office/powerpoint/2010/main" val="33840233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1F3FCA-F4F4-3541-8E62-73FA6630AABF}" type="slidenum">
              <a:rPr lang="en-US"/>
              <a:pPr>
                <a:defRPr/>
              </a:pPr>
              <a:t>‹#›</a:t>
            </a:fld>
            <a:endParaRPr lang="en-US"/>
          </a:p>
        </p:txBody>
      </p:sp>
    </p:spTree>
    <p:extLst>
      <p:ext uri="{BB962C8B-B14F-4D97-AF65-F5344CB8AC3E}">
        <p14:creationId xmlns:p14="http://schemas.microsoft.com/office/powerpoint/2010/main" val="22372100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169788-C47B-A945-8315-94112796DCC1}" type="slidenum">
              <a:rPr lang="en-US"/>
              <a:pPr>
                <a:defRPr/>
              </a:pPr>
              <a:t>‹#›</a:t>
            </a:fld>
            <a:endParaRPr lang="en-US"/>
          </a:p>
        </p:txBody>
      </p:sp>
    </p:spTree>
    <p:extLst>
      <p:ext uri="{BB962C8B-B14F-4D97-AF65-F5344CB8AC3E}">
        <p14:creationId xmlns:p14="http://schemas.microsoft.com/office/powerpoint/2010/main" val="8674227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382BE8-5AAC-9542-AEFC-2F798847694B}" type="slidenum">
              <a:rPr lang="en-US"/>
              <a:pPr>
                <a:defRPr/>
              </a:pPr>
              <a:t>‹#›</a:t>
            </a:fld>
            <a:endParaRPr lang="en-US"/>
          </a:p>
        </p:txBody>
      </p:sp>
    </p:spTree>
    <p:extLst>
      <p:ext uri="{BB962C8B-B14F-4D97-AF65-F5344CB8AC3E}">
        <p14:creationId xmlns:p14="http://schemas.microsoft.com/office/powerpoint/2010/main" val="28010264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AF056D1-4C23-5346-811C-3BE71B2B987D}" type="slidenum">
              <a:rPr lang="en-US"/>
              <a:pPr>
                <a:defRPr/>
              </a:pPr>
              <a:t>‹#›</a:t>
            </a:fld>
            <a:endParaRPr lang="en-US"/>
          </a:p>
        </p:txBody>
      </p:sp>
    </p:spTree>
    <p:extLst>
      <p:ext uri="{BB962C8B-B14F-4D97-AF65-F5344CB8AC3E}">
        <p14:creationId xmlns:p14="http://schemas.microsoft.com/office/powerpoint/2010/main" val="13744388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391766-FE29-304C-A815-1D05D35D7B73}" type="slidenum">
              <a:rPr lang="en-US"/>
              <a:pPr>
                <a:defRPr/>
              </a:pPr>
              <a:t>‹#›</a:t>
            </a:fld>
            <a:endParaRPr lang="en-US"/>
          </a:p>
        </p:txBody>
      </p:sp>
    </p:spTree>
    <p:extLst>
      <p:ext uri="{BB962C8B-B14F-4D97-AF65-F5344CB8AC3E}">
        <p14:creationId xmlns:p14="http://schemas.microsoft.com/office/powerpoint/2010/main" val="31680016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E688B6-6BDB-974E-B86C-95E306C88196}" type="slidenum">
              <a:rPr lang="en-US"/>
              <a:pPr>
                <a:defRPr/>
              </a:pPr>
              <a:t>‹#›</a:t>
            </a:fld>
            <a:endParaRPr lang="en-US"/>
          </a:p>
        </p:txBody>
      </p:sp>
    </p:spTree>
    <p:extLst>
      <p:ext uri="{BB962C8B-B14F-4D97-AF65-F5344CB8AC3E}">
        <p14:creationId xmlns:p14="http://schemas.microsoft.com/office/powerpoint/2010/main" val="31957873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8FAA53-8B51-3348-9DB6-4AF27FC108B4}" type="slidenum">
              <a:rPr lang="en-US"/>
              <a:pPr>
                <a:defRPr/>
              </a:pPr>
              <a:t>‹#›</a:t>
            </a:fld>
            <a:endParaRPr lang="en-US"/>
          </a:p>
        </p:txBody>
      </p:sp>
    </p:spTree>
    <p:extLst>
      <p:ext uri="{BB962C8B-B14F-4D97-AF65-F5344CB8AC3E}">
        <p14:creationId xmlns:p14="http://schemas.microsoft.com/office/powerpoint/2010/main" val="11017291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A439CF-7188-6C4D-AD4D-C8975528573C}" type="slidenum">
              <a:rPr lang="en-US"/>
              <a:pPr>
                <a:defRPr/>
              </a:pPr>
              <a:t>‹#›</a:t>
            </a:fld>
            <a:endParaRPr lang="en-US"/>
          </a:p>
        </p:txBody>
      </p:sp>
    </p:spTree>
    <p:extLst>
      <p:ext uri="{BB962C8B-B14F-4D97-AF65-F5344CB8AC3E}">
        <p14:creationId xmlns:p14="http://schemas.microsoft.com/office/powerpoint/2010/main" val="25166622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4C21BC-54D6-F647-9A7C-C686E967B839}" type="slidenum">
              <a:rPr lang="en-US"/>
              <a:pPr>
                <a:defRPr/>
              </a:pPr>
              <a:t>‹#›</a:t>
            </a:fld>
            <a:endParaRPr lang="en-US"/>
          </a:p>
        </p:txBody>
      </p:sp>
    </p:spTree>
    <p:extLst>
      <p:ext uri="{BB962C8B-B14F-4D97-AF65-F5344CB8AC3E}">
        <p14:creationId xmlns:p14="http://schemas.microsoft.com/office/powerpoint/2010/main" val="2801143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theme" Target="../theme/theme1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13.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2.jpe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9.jpe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image" Target="../media/image14.jpeg"/><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4.xml"/><Relationship Id="rId17" Type="http://schemas.openxmlformats.org/officeDocument/2006/relationships/image" Target="../media/image18.png"/><Relationship Id="rId2" Type="http://schemas.openxmlformats.org/officeDocument/2006/relationships/slideLayout" Target="../slideLayouts/slideLayout254.xml"/><Relationship Id="rId16" Type="http://schemas.openxmlformats.org/officeDocument/2006/relationships/image" Target="../media/image17.png"/><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image" Target="../media/image16.png"/><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image" Target="../media/image15.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0.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99" dir="10200039" algn="ctr" rotWithShape="0">
                    <a:srgbClr val="FFFFFF">
                      <a:alpha val="75000"/>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99" dir="10200039" algn="ctr" rotWithShape="0">
                    <a:srgbClr val="FFFFFF">
                      <a:alpha val="75000"/>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99" dir="10200039" algn="ctr" rotWithShape="0">
                    <a:srgbClr val="FFFFFF">
                      <a:alpha val="75000"/>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ea typeface="+mn-ea"/>
                <a:cs typeface="+mn-cs"/>
              </a:defRPr>
            </a:lvl1pPr>
          </a:lstStyle>
          <a:p>
            <a:pPr>
              <a:defRPr/>
            </a:pPr>
            <a:fld id="{37207CF4-B152-2C48-AF40-FA547DDB56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defRPr/>
              </a:pPr>
              <a:endParaRPr lang="en-US">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US"/>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522E43A3-01E1-B44B-814F-F5C45B6C91A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4"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a:defRPr/>
            </a:pPr>
            <a:fld id="{66AA4F18-DB29-BA4C-AEB8-CA465145C9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990600"/>
          </a:xfrm>
          <a:prstGeom prst="rect">
            <a:avLst/>
          </a:prstGeom>
          <a:noFill/>
          <a:ln>
            <a:noFill/>
          </a:ln>
          <a:effectLst>
            <a:outerShdw blurRad="68580" dist="380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8288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58CAF8FE-37A5-9C4E-B248-896FFBB294A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5"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txStyles>
    <p:titleStyle>
      <a:lvl1pPr algn="r" rtl="0" eaLnBrk="0" fontAlgn="base" hangingPunct="0">
        <a:lnSpc>
          <a:spcPct val="90000"/>
        </a:lnSpc>
        <a:spcBef>
          <a:spcPct val="0"/>
        </a:spcBef>
        <a:spcAft>
          <a:spcPct val="0"/>
        </a:spcAft>
        <a:defRPr sz="4400" i="1">
          <a:solidFill>
            <a:schemeClr val="tx2"/>
          </a:solidFill>
          <a:latin typeface="+mj-lt"/>
          <a:ea typeface="+mj-ea"/>
          <a:cs typeface="ＭＳ Ｐゴシック" charset="0"/>
        </a:defRPr>
      </a:lvl1pPr>
      <a:lvl2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2pPr>
      <a:lvl3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3pPr>
      <a:lvl4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4pPr>
      <a:lvl5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5pPr>
      <a:lvl6pPr marL="4572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6pPr>
      <a:lvl7pPr marL="9144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7pPr>
      <a:lvl8pPr marL="13716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8pPr>
      <a:lvl9pPr marL="18288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7394"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defRPr/>
              </a:pPr>
              <a:endParaRPr lang="en-US">
                <a:solidFill>
                  <a:srgbClr val="FFFFFF"/>
                </a:solidFill>
              </a:endParaRPr>
            </a:p>
          </p:txBody>
        </p:sp>
        <p:sp>
          <p:nvSpPr>
            <p:cNvPr id="1874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US"/>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19B25DB8-6238-F246-B0DE-A1245A707A9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9682"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defRPr/>
              </a:pPr>
              <a:endParaRPr lang="en-US">
                <a:solidFill>
                  <a:srgbClr val="FFFFFF"/>
                </a:solidFill>
              </a:endParaRPr>
            </a:p>
          </p:txBody>
        </p:sp>
        <p:sp>
          <p:nvSpPr>
            <p:cNvPr id="19968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US"/>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AB9039F0-1978-F345-AEE1-62DCC7E2686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7"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11970" name="Group 2"/>
          <p:cNvGrpSpPr>
            <a:grpSpLocks/>
          </p:cNvGrpSpPr>
          <p:nvPr/>
        </p:nvGrpSpPr>
        <p:grpSpPr bwMode="auto">
          <a:xfrm>
            <a:off x="0" y="0"/>
            <a:ext cx="8839200" cy="6858000"/>
            <a:chOff x="0" y="0"/>
            <a:chExt cx="5568" cy="4320"/>
          </a:xfrm>
        </p:grpSpPr>
        <p:grpSp>
          <p:nvGrpSpPr>
            <p:cNvPr id="211976" name="Group 3"/>
            <p:cNvGrpSpPr>
              <a:grpSpLocks/>
            </p:cNvGrpSpPr>
            <p:nvPr userDrawn="1"/>
          </p:nvGrpSpPr>
          <p:grpSpPr bwMode="auto">
            <a:xfrm>
              <a:off x="0" y="0"/>
              <a:ext cx="3216" cy="3072"/>
              <a:chOff x="0" y="0"/>
              <a:chExt cx="2928" cy="2784"/>
            </a:xfrm>
          </p:grpSpPr>
          <p:sp>
            <p:nvSpPr>
              <p:cNvPr id="16998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89" name="Oval 5"/>
              <p:cNvSpPr>
                <a:spLocks noChangeArrowheads="1"/>
              </p:cNvSpPr>
              <p:nvPr userDrawn="1"/>
            </p:nvSpPr>
            <p:spPr bwMode="auto">
              <a:xfrm>
                <a:off x="240" y="240"/>
                <a:ext cx="2445"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0" name="Oval 6"/>
              <p:cNvSpPr>
                <a:spLocks noChangeArrowheads="1"/>
              </p:cNvSpPr>
              <p:nvPr userDrawn="1"/>
            </p:nvSpPr>
            <p:spPr bwMode="auto">
              <a:xfrm>
                <a:off x="480" y="480"/>
                <a:ext cx="1968" cy="1822"/>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1" name="Oval 7"/>
              <p:cNvSpPr>
                <a:spLocks noChangeArrowheads="1"/>
              </p:cNvSpPr>
              <p:nvPr userDrawn="1"/>
            </p:nvSpPr>
            <p:spPr bwMode="auto">
              <a:xfrm>
                <a:off x="720" y="720"/>
                <a:ext cx="1488" cy="1349"/>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2"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nvGrpSpPr>
            <p:cNvPr id="211977" name="Group 9"/>
            <p:cNvGrpSpPr>
              <a:grpSpLocks/>
            </p:cNvGrpSpPr>
            <p:nvPr userDrawn="1"/>
          </p:nvGrpSpPr>
          <p:grpSpPr bwMode="auto">
            <a:xfrm>
              <a:off x="2016" y="2016"/>
              <a:ext cx="2448" cy="2304"/>
              <a:chOff x="0" y="0"/>
              <a:chExt cx="2928" cy="2784"/>
            </a:xfrm>
          </p:grpSpPr>
          <p:sp>
            <p:nvSpPr>
              <p:cNvPr id="16999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nvGrpSpPr>
            <p:cNvPr id="211978" name="Group 15"/>
            <p:cNvGrpSpPr>
              <a:grpSpLocks/>
            </p:cNvGrpSpPr>
            <p:nvPr userDrawn="1"/>
          </p:nvGrpSpPr>
          <p:grpSpPr bwMode="auto">
            <a:xfrm>
              <a:off x="2832" y="96"/>
              <a:ext cx="2736" cy="2592"/>
              <a:chOff x="0" y="0"/>
              <a:chExt cx="2928" cy="2784"/>
            </a:xfrm>
          </p:grpSpPr>
          <p:sp>
            <p:nvSpPr>
              <p:cNvPr id="17000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70001"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70002"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70003"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7000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sp>
        <p:nvSpPr>
          <p:cNvPr id="17000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000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007"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a:defRPr>
            </a:lvl1pPr>
          </a:lstStyle>
          <a:p>
            <a:pPr>
              <a:defRPr/>
            </a:pPr>
            <a:endParaRPr lang="en-US"/>
          </a:p>
        </p:txBody>
      </p:sp>
      <p:sp>
        <p:nvSpPr>
          <p:cNvPr id="170008"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a:defRPr>
            </a:lvl1pPr>
          </a:lstStyle>
          <a:p>
            <a:pPr>
              <a:defRPr/>
            </a:pPr>
            <a:endParaRPr lang="en-US"/>
          </a:p>
        </p:txBody>
      </p:sp>
      <p:sp>
        <p:nvSpPr>
          <p:cNvPr id="170009"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a:defRPr>
            </a:lvl1pPr>
          </a:lstStyle>
          <a:p>
            <a:pPr>
              <a:defRPr/>
            </a:pPr>
            <a:fld id="{A3B03028-BEA4-0B4C-8D1A-8ECA552D5AE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8"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n-ea"/>
        </a:defRPr>
      </a:lvl5pPr>
      <a:lvl6pPr marL="2514600" indent="-228600" algn="l" rtl="0" fontAlgn="base">
        <a:spcBef>
          <a:spcPct val="20000"/>
        </a:spcBef>
        <a:spcAft>
          <a:spcPct val="0"/>
        </a:spcAft>
        <a:buClr>
          <a:schemeClr val="tx1"/>
        </a:buClr>
        <a:buChar char="•"/>
        <a:defRPr sz="2000">
          <a:solidFill>
            <a:schemeClr val="tx1"/>
          </a:solidFill>
          <a:latin typeface="+mn-lt"/>
          <a:ea typeface="+mn-ea"/>
        </a:defRPr>
      </a:lvl6pPr>
      <a:lvl7pPr marL="2971800" indent="-228600" algn="l" rtl="0" fontAlgn="base">
        <a:spcBef>
          <a:spcPct val="20000"/>
        </a:spcBef>
        <a:spcAft>
          <a:spcPct val="0"/>
        </a:spcAft>
        <a:buClr>
          <a:schemeClr val="tx1"/>
        </a:buClr>
        <a:buChar char="•"/>
        <a:defRPr sz="2000">
          <a:solidFill>
            <a:schemeClr val="tx1"/>
          </a:solidFill>
          <a:latin typeface="+mn-lt"/>
          <a:ea typeface="+mn-ea"/>
        </a:defRPr>
      </a:lvl7pPr>
      <a:lvl8pPr marL="3429000" indent="-228600" algn="l" rtl="0" fontAlgn="base">
        <a:spcBef>
          <a:spcPct val="20000"/>
        </a:spcBef>
        <a:spcAft>
          <a:spcPct val="0"/>
        </a:spcAft>
        <a:buClr>
          <a:schemeClr val="tx1"/>
        </a:buClr>
        <a:buChar char="•"/>
        <a:defRPr sz="2000">
          <a:solidFill>
            <a:schemeClr val="tx1"/>
          </a:solidFill>
          <a:latin typeface="+mn-lt"/>
          <a:ea typeface="+mn-ea"/>
        </a:defRPr>
      </a:lvl8pPr>
      <a:lvl9pPr marL="3886200" indent="-228600"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4258" name="Group 2"/>
          <p:cNvGrpSpPr>
            <a:grpSpLocks/>
          </p:cNvGrpSpPr>
          <p:nvPr/>
        </p:nvGrpSpPr>
        <p:grpSpPr bwMode="auto">
          <a:xfrm>
            <a:off x="0" y="3902075"/>
            <a:ext cx="3400425" cy="2949575"/>
            <a:chOff x="0" y="2458"/>
            <a:chExt cx="2142" cy="1858"/>
          </a:xfrm>
        </p:grpSpPr>
        <p:sp>
          <p:nvSpPr>
            <p:cNvPr id="5959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5959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eaLnBrk="1" hangingPunct="1">
                <a:defRPr/>
              </a:pPr>
              <a:endParaRPr lang="en-US" b="1">
                <a:solidFill>
                  <a:srgbClr val="FFFFFF"/>
                </a:solidFill>
              </a:endParaRPr>
            </a:p>
          </p:txBody>
        </p:sp>
        <p:sp>
          <p:nvSpPr>
            <p:cNvPr id="5959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5959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2242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2242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2242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grpSp>
      <p:sp>
        <p:nvSpPr>
          <p:cNvPr id="5959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959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59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5959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5959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FFFFFF"/>
                </a:solidFill>
                <a:effectLst>
                  <a:outerShdw blurRad="38100" dist="38100" dir="2700000" algn="tl">
                    <a:srgbClr val="000000"/>
                  </a:outerShdw>
                </a:effectLst>
              </a:defRPr>
            </a:lvl1pPr>
          </a:lstStyle>
          <a:p>
            <a:pPr>
              <a:defRPr/>
            </a:pPr>
            <a:fld id="{47C46856-F779-8E43-8C74-92EC4FD479D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6546" name="Group 2"/>
          <p:cNvGrpSpPr>
            <a:grpSpLocks/>
          </p:cNvGrpSpPr>
          <p:nvPr/>
        </p:nvGrpSpPr>
        <p:grpSpPr bwMode="auto">
          <a:xfrm>
            <a:off x="-254000" y="-50800"/>
            <a:ext cx="9518650" cy="7229475"/>
            <a:chOff x="-160" y="-32"/>
            <a:chExt cx="5996" cy="4554"/>
          </a:xfrm>
        </p:grpSpPr>
        <p:grpSp>
          <p:nvGrpSpPr>
            <p:cNvPr id="236552" name="Group 3"/>
            <p:cNvGrpSpPr>
              <a:grpSpLocks/>
            </p:cNvGrpSpPr>
            <p:nvPr userDrawn="1"/>
          </p:nvGrpSpPr>
          <p:grpSpPr bwMode="auto">
            <a:xfrm>
              <a:off x="-160" y="-32"/>
              <a:ext cx="5996" cy="4554"/>
              <a:chOff x="-160" y="-32"/>
              <a:chExt cx="5996" cy="4554"/>
            </a:xfrm>
          </p:grpSpPr>
          <p:sp>
            <p:nvSpPr>
              <p:cNvPr id="17715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5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5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5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6"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0"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4"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8"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1"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3"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236553" name="Group 85"/>
            <p:cNvGrpSpPr>
              <a:grpSpLocks/>
            </p:cNvGrpSpPr>
            <p:nvPr userDrawn="1"/>
          </p:nvGrpSpPr>
          <p:grpSpPr bwMode="auto">
            <a:xfrm>
              <a:off x="120" y="298"/>
              <a:ext cx="5509" cy="141"/>
              <a:chOff x="150" y="543"/>
              <a:chExt cx="5309" cy="200"/>
            </a:xfrm>
          </p:grpSpPr>
          <p:sp>
            <p:nvSpPr>
              <p:cNvPr id="177238"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9" name="Rectangle 87"/>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236554" name="Group 88"/>
            <p:cNvGrpSpPr>
              <a:grpSpLocks/>
            </p:cNvGrpSpPr>
            <p:nvPr userDrawn="1"/>
          </p:nvGrpSpPr>
          <p:grpSpPr bwMode="auto">
            <a:xfrm>
              <a:off x="52" y="241"/>
              <a:ext cx="5509" cy="141"/>
              <a:chOff x="150" y="543"/>
              <a:chExt cx="5309" cy="200"/>
            </a:xfrm>
          </p:grpSpPr>
          <p:sp>
            <p:nvSpPr>
              <p:cNvPr id="177241"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42"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sp>
          <p:nvSpPr>
            <p:cNvPr id="17724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333333"/>
                </a:solidFill>
              </a:endParaRPr>
            </a:p>
          </p:txBody>
        </p:sp>
        <p:grpSp>
          <p:nvGrpSpPr>
            <p:cNvPr id="236556" name="Group 92"/>
            <p:cNvGrpSpPr>
              <a:grpSpLocks/>
            </p:cNvGrpSpPr>
            <p:nvPr userDrawn="1"/>
          </p:nvGrpSpPr>
          <p:grpSpPr bwMode="auto">
            <a:xfrm>
              <a:off x="136" y="94"/>
              <a:ext cx="790" cy="737"/>
              <a:chOff x="138" y="104"/>
              <a:chExt cx="790" cy="737"/>
            </a:xfrm>
          </p:grpSpPr>
          <p:sp>
            <p:nvSpPr>
              <p:cNvPr id="17724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 xmlns:a14="http://schemas.microsoft.com/office/drawing/2010/main" w="12700" cmpd="sng">
                    <a:solidFill>
                      <a:schemeClr val="folHlink"/>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46" name="Freeform 94"/>
              <p:cNvSpPr>
                <a:spLocks/>
              </p:cNvSpPr>
              <p:nvPr/>
            </p:nvSpPr>
            <p:spPr bwMode="auto">
              <a:xfrm>
                <a:off x="150" y="119"/>
                <a:ext cx="181" cy="533"/>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333333"/>
                  </a:solidFill>
                </a:endParaRPr>
              </a:p>
            </p:txBody>
          </p:sp>
          <p:sp>
            <p:nvSpPr>
              <p:cNvPr id="177247" name="Freeform 95"/>
              <p:cNvSpPr>
                <a:spLocks/>
              </p:cNvSpPr>
              <p:nvPr/>
            </p:nvSpPr>
            <p:spPr bwMode="auto">
              <a:xfrm>
                <a:off x="190" y="104"/>
                <a:ext cx="666" cy="195"/>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48" name="Freeform 96"/>
              <p:cNvSpPr>
                <a:spLocks/>
              </p:cNvSpPr>
              <p:nvPr/>
            </p:nvSpPr>
            <p:spPr bwMode="auto">
              <a:xfrm>
                <a:off x="369" y="300"/>
                <a:ext cx="430" cy="417"/>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49" name="Freeform 97"/>
              <p:cNvSpPr>
                <a:spLocks/>
              </p:cNvSpPr>
              <p:nvPr/>
            </p:nvSpPr>
            <p:spPr bwMode="auto">
              <a:xfrm>
                <a:off x="309" y="24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sp>
        <p:nvSpPr>
          <p:cNvPr id="177250" name="Rectangle 98"/>
          <p:cNvSpPr>
            <a:spLocks noGrp="1" noChangeArrowheads="1"/>
          </p:cNvSpPr>
          <p:nvPr>
            <p:ph type="title"/>
          </p:nvPr>
        </p:nvSpPr>
        <p:spPr bwMode="auto">
          <a:xfrm>
            <a:off x="838200" y="609600"/>
            <a:ext cx="7620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251" name="Rectangle 9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52" name="Rectangle 100"/>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333333"/>
                </a:solidFill>
                <a:latin typeface="Times New Roman" charset="0"/>
              </a:defRPr>
            </a:lvl1pPr>
          </a:lstStyle>
          <a:p>
            <a:pPr>
              <a:defRPr/>
            </a:pPr>
            <a:endParaRPr lang="en-US"/>
          </a:p>
        </p:txBody>
      </p:sp>
      <p:sp>
        <p:nvSpPr>
          <p:cNvPr id="177253" name="Rectangle 10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333333"/>
                </a:solidFill>
                <a:latin typeface="Times New Roman" charset="0"/>
              </a:defRPr>
            </a:lvl1pPr>
          </a:lstStyle>
          <a:p>
            <a:pPr>
              <a:defRPr/>
            </a:pPr>
            <a:endParaRPr lang="en-US"/>
          </a:p>
        </p:txBody>
      </p:sp>
      <p:sp>
        <p:nvSpPr>
          <p:cNvPr id="177254" name="Rectangle 10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333333"/>
                </a:solidFill>
                <a:latin typeface="Times New Roman" charset="0"/>
              </a:defRPr>
            </a:lvl1pPr>
          </a:lstStyle>
          <a:p>
            <a:pPr>
              <a:defRPr/>
            </a:pPr>
            <a:fld id="{5281878B-1BE3-DF44-A20F-49E88B07A8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00"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txStyles>
    <p:titleStyle>
      <a:lvl1pPr algn="l" rtl="0" eaLnBrk="0" fontAlgn="base" hangingPunct="0">
        <a:spcBef>
          <a:spcPct val="0"/>
        </a:spcBef>
        <a:spcAft>
          <a:spcPct val="0"/>
        </a:spcAft>
        <a:defRPr sz="4400">
          <a:solidFill>
            <a:schemeClr val="folHlink"/>
          </a:solidFill>
          <a:latin typeface="+mj-lt"/>
          <a:ea typeface="+mj-ea"/>
          <a:cs typeface="ＭＳ Ｐゴシック" charset="0"/>
        </a:defRPr>
      </a:lvl1pPr>
      <a:lvl2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charset="0"/>
          <a:ea typeface="ＭＳ Ｐゴシック" charset="0"/>
        </a:defRPr>
      </a:lvl6pPr>
      <a:lvl7pPr marL="914400" algn="l" rtl="0" fontAlgn="base">
        <a:spcBef>
          <a:spcPct val="0"/>
        </a:spcBef>
        <a:spcAft>
          <a:spcPct val="0"/>
        </a:spcAft>
        <a:defRPr sz="4400">
          <a:solidFill>
            <a:schemeClr val="folHlink"/>
          </a:solidFill>
          <a:latin typeface="Arial Narrow" charset="0"/>
          <a:ea typeface="ＭＳ Ｐゴシック" charset="0"/>
        </a:defRPr>
      </a:lvl7pPr>
      <a:lvl8pPr marL="1371600" algn="l" rtl="0" fontAlgn="base">
        <a:spcBef>
          <a:spcPct val="0"/>
        </a:spcBef>
        <a:spcAft>
          <a:spcPct val="0"/>
        </a:spcAft>
        <a:defRPr sz="4400">
          <a:solidFill>
            <a:schemeClr val="folHlink"/>
          </a:solidFill>
          <a:latin typeface="Arial Narrow" charset="0"/>
          <a:ea typeface="ＭＳ Ｐゴシック" charset="0"/>
        </a:defRPr>
      </a:lvl8pPr>
      <a:lvl9pPr marL="1828800" algn="l" rtl="0" fontAlgn="base">
        <a:spcBef>
          <a:spcPct val="0"/>
        </a:spcBef>
        <a:spcAft>
          <a:spcPct val="0"/>
        </a:spcAft>
        <a:defRPr sz="4400">
          <a:solidFill>
            <a:schemeClr val="folHlink"/>
          </a:solidFill>
          <a:latin typeface="Arial Narrow"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ahoma"/>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a:defRPr>
            </a:lvl1pPr>
          </a:lstStyle>
          <a:p>
            <a:pPr>
              <a:defRPr/>
            </a:pPr>
            <a:fld id="{8F399BF8-4098-8342-BD0E-E7063B723E10}" type="slidenum">
              <a:rPr lang="en-US"/>
              <a:pPr>
                <a:defRPr/>
              </a:pPr>
              <a:t>‹#›</a:t>
            </a:fld>
            <a:endParaRPr lang="en-US"/>
          </a:p>
        </p:txBody>
      </p:sp>
    </p:spTree>
    <p:extLst>
      <p:ext uri="{BB962C8B-B14F-4D97-AF65-F5344CB8AC3E}">
        <p14:creationId xmlns:p14="http://schemas.microsoft.com/office/powerpoint/2010/main" val="54395578"/>
      </p:ext>
    </p:extLst>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80E3A40D-B0E1-1E42-9492-8E780B8E828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FFFFFF"/>
                </a:solidFill>
                <a:latin typeface="Arial" charset="0"/>
              </a:defRPr>
            </a:lvl1pPr>
          </a:lstStyle>
          <a:p>
            <a:pPr>
              <a:defRPr/>
            </a:pPr>
            <a:endParaRPr lang="en-US"/>
          </a:p>
        </p:txBody>
      </p:sp>
      <p:sp>
        <p:nvSpPr>
          <p:cNvPr id="14341"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FFFFFF"/>
                </a:solidFill>
                <a:latin typeface="Arial"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FFFFFF"/>
                </a:solidFill>
                <a:latin typeface="Arial" charset="0"/>
              </a:defRPr>
            </a:lvl1pPr>
          </a:lstStyle>
          <a:p>
            <a:pPr>
              <a:defRPr/>
            </a:pPr>
            <a:fld id="{9CD0F16E-661C-3146-8EDE-6497C9A87F3E}" type="slidenum">
              <a:rPr lang="en-US"/>
              <a:pPr>
                <a:defRPr/>
              </a:pPr>
              <a:t>‹#›</a:t>
            </a:fld>
            <a:endParaRPr lang="en-US"/>
          </a:p>
        </p:txBody>
      </p:sp>
    </p:spTree>
    <p:extLst>
      <p:ext uri="{BB962C8B-B14F-4D97-AF65-F5344CB8AC3E}">
        <p14:creationId xmlns:p14="http://schemas.microsoft.com/office/powerpoint/2010/main" val="137518174"/>
      </p:ext>
    </p:extLst>
  </p:cSld>
  <p:clrMap bg1="dk2" tx1="lt1" bg2="dk1" tx2="lt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Arial" charset="0"/>
          <a:ea typeface="ＭＳ Ｐゴシック" charset="0"/>
        </a:defRPr>
      </a:lvl6pPr>
      <a:lvl7pPr marL="914265" algn="ctr" rtl="0" fontAlgn="base">
        <a:spcBef>
          <a:spcPct val="0"/>
        </a:spcBef>
        <a:spcAft>
          <a:spcPct val="0"/>
        </a:spcAft>
        <a:defRPr sz="4400">
          <a:solidFill>
            <a:schemeClr val="tx2"/>
          </a:solidFill>
          <a:latin typeface="Arial" charset="0"/>
          <a:ea typeface="ＭＳ Ｐゴシック" charset="0"/>
        </a:defRPr>
      </a:lvl7pPr>
      <a:lvl8pPr marL="1371396" algn="ctr" rtl="0" fontAlgn="base">
        <a:spcBef>
          <a:spcPct val="0"/>
        </a:spcBef>
        <a:spcAft>
          <a:spcPct val="0"/>
        </a:spcAft>
        <a:defRPr sz="4400">
          <a:solidFill>
            <a:schemeClr val="tx2"/>
          </a:solidFill>
          <a:latin typeface="Arial" charset="0"/>
          <a:ea typeface="ＭＳ Ｐゴシック" charset="0"/>
        </a:defRPr>
      </a:lvl8pPr>
      <a:lvl9pPr marL="1828530" algn="ctr"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297792625"/>
      </p:ext>
    </p:extLst>
  </p:cSld>
  <p:clrMap bg1="dk2" tx1="lt1" bg2="dk1" tx2="lt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F8D51334-D305-B347-8C0F-14B153EDDA9F}" type="slidenum">
              <a:rPr lang="en-US"/>
              <a:pPr>
                <a:defRPr/>
              </a:pPr>
              <a:t>‹#›</a:t>
            </a:fld>
            <a:endParaRPr lang="en-US"/>
          </a:p>
        </p:txBody>
      </p:sp>
    </p:spTree>
    <p:extLst>
      <p:ext uri="{BB962C8B-B14F-4D97-AF65-F5344CB8AC3E}">
        <p14:creationId xmlns:p14="http://schemas.microsoft.com/office/powerpoint/2010/main" val="3913216903"/>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460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460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Tahoma" charset="0"/>
              </a:defRPr>
            </a:lvl1pPr>
          </a:lstStyle>
          <a:p>
            <a:pPr>
              <a:defRPr/>
            </a:pPr>
            <a:fld id="{48458D89-AA3A-CF40-BD48-7EC7B7F8E882}" type="slidenum">
              <a:rPr lang="en-US"/>
              <a:pPr>
                <a:defRPr/>
              </a:pPr>
              <a:t>‹#›</a:t>
            </a:fld>
            <a:endParaRPr lang="en-US"/>
          </a:p>
        </p:txBody>
      </p:sp>
    </p:spTree>
    <p:extLst>
      <p:ext uri="{BB962C8B-B14F-4D97-AF65-F5344CB8AC3E}">
        <p14:creationId xmlns:p14="http://schemas.microsoft.com/office/powerpoint/2010/main" val="4116256265"/>
      </p:ext>
    </p:extLst>
  </p:cSld>
  <p:clrMap bg1="dk2" tx1="lt1" bg2="dk1" tx2="lt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560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smtClean="0">
                <a:solidFill>
                  <a:schemeClr val="tx2"/>
                </a:solidFill>
              </a:defRPr>
            </a:lvl1pPr>
          </a:lstStyle>
          <a:p>
            <a:pPr>
              <a:defRPr/>
            </a:pPr>
            <a:fld id="{CFE5E613-A67E-E74F-B3F5-BE199BF4244A}" type="slidenum">
              <a:rPr lang="en-US"/>
              <a:pPr>
                <a:defRPr/>
              </a:pPr>
              <a:t>‹#›</a:t>
            </a:fld>
            <a:endParaRPr lang="en-US"/>
          </a:p>
        </p:txBody>
      </p:sp>
      <p:pic>
        <p:nvPicPr>
          <p:cNvPr id="2560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455185"/>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7320F4E1-DE5D-AA47-89E5-A6A59D1F4715}" type="slidenum">
              <a:rPr lang="en-US"/>
              <a:pPr>
                <a:defRPr/>
              </a:pPr>
              <a:t>‹#›</a:t>
            </a:fld>
            <a:endParaRPr lang="en-US"/>
          </a:p>
        </p:txBody>
      </p:sp>
    </p:spTree>
    <p:extLst>
      <p:ext uri="{BB962C8B-B14F-4D97-AF65-F5344CB8AC3E}">
        <p14:creationId xmlns:p14="http://schemas.microsoft.com/office/powerpoint/2010/main" val="1827185614"/>
      </p:ext>
    </p:extLst>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cs typeface="Arial" charset="0"/>
              </a:defRPr>
            </a:lvl1pPr>
          </a:lstStyle>
          <a:p>
            <a:pPr>
              <a:defRPr/>
            </a:pPr>
            <a:fld id="{878D52F0-0456-2542-8DA4-B43DC40F4390}" type="slidenum">
              <a:rPr lang="en-US"/>
              <a:pPr>
                <a:defRPr/>
              </a:pPr>
              <a:t>‹#›</a:t>
            </a:fld>
            <a:endParaRPr lang="en-US"/>
          </a:p>
        </p:txBody>
      </p:sp>
    </p:spTree>
    <p:extLst>
      <p:ext uri="{BB962C8B-B14F-4D97-AF65-F5344CB8AC3E}">
        <p14:creationId xmlns:p14="http://schemas.microsoft.com/office/powerpoint/2010/main" val="951021833"/>
      </p:ext>
    </p:extLst>
  </p:cSld>
  <p:clrMap bg1="lt1" tx1="dk1" bg2="lt2" tx2="dk2" accent1="accent1" accent2="accent2" accent3="accent3" accent4="accent4" accent5="accent5" accent6="accent6" hlink="hlink" folHlink="folHlink"/>
  <p:sldLayoutIdLst>
    <p:sldLayoutId id="214748469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a:ea typeface="ＭＳ Ｐゴシック"/>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a:ea typeface="ＭＳ Ｐゴシック"/>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solidFill>
                  <a:srgbClr val="000000"/>
                </a:solidFill>
                <a:latin typeface="Times New Roman" charset="0"/>
                <a:cs typeface="ＭＳ Ｐゴシック" charset="0"/>
              </a:defRPr>
            </a:lvl1pPr>
          </a:lstStyle>
          <a:p>
            <a:pPr>
              <a:defRPr/>
            </a:pPr>
            <a:fld id="{644B52D8-7EEB-D84E-9603-40A96ABBC639}" type="slidenum">
              <a:rPr lang="en-US"/>
              <a:pPr>
                <a:defRPr/>
              </a:pPr>
              <a:t>‹#›</a:t>
            </a:fld>
            <a:endParaRPr lang="en-US"/>
          </a:p>
        </p:txBody>
      </p:sp>
    </p:spTree>
    <p:extLst>
      <p:ext uri="{BB962C8B-B14F-4D97-AF65-F5344CB8AC3E}">
        <p14:creationId xmlns:p14="http://schemas.microsoft.com/office/powerpoint/2010/main" val="2461307598"/>
      </p:ext>
    </p:extLst>
  </p:cSld>
  <p:clrMap bg1="lt1" tx1="dk1" bg2="lt2" tx2="dk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 id="2147484709" r:id="rId10"/>
    <p:sldLayoutId id="214748471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8000"/>
            <a:chOff x="0" y="0"/>
            <a:chExt cx="5760" cy="4320"/>
          </a:xfrm>
        </p:grpSpPr>
        <p:pic>
          <p:nvPicPr>
            <p:cNvPr id="37896"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96"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245" name="Rectangle 5"/>
            <p:cNvSpPr>
              <a:spLocks noChangeArrowheads="1"/>
            </p:cNvSpPr>
            <p:nvPr/>
          </p:nvSpPr>
          <p:spPr bwMode="auto">
            <a:xfrm>
              <a:off x="240"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246" name="Rectangle 6"/>
            <p:cNvSpPr>
              <a:spLocks noChangeArrowheads="1"/>
            </p:cNvSpPr>
            <p:nvPr/>
          </p:nvSpPr>
          <p:spPr bwMode="auto">
            <a:xfrm>
              <a:off x="96" y="240"/>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altLang="ja-JP">
                <a:latin typeface="Helvetica" charset="0"/>
              </a:endParaRPr>
            </a:p>
          </p:txBody>
        </p:sp>
        <p:sp>
          <p:nvSpPr>
            <p:cNvPr id="10247" name="Rectangle 7"/>
            <p:cNvSpPr>
              <a:spLocks noChangeArrowheads="1"/>
            </p:cNvSpPr>
            <p:nvPr/>
          </p:nvSpPr>
          <p:spPr bwMode="auto">
            <a:xfrm>
              <a:off x="96" y="384"/>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altLang="ja-JP">
                <a:latin typeface="Helvetica" charset="0"/>
              </a:endParaRPr>
            </a:p>
          </p:txBody>
        </p:sp>
        <p:sp>
          <p:nvSpPr>
            <p:cNvPr id="10248" name="Rectangle 8"/>
            <p:cNvSpPr>
              <a:spLocks noChangeArrowheads="1"/>
            </p:cNvSpPr>
            <p:nvPr/>
          </p:nvSpPr>
          <p:spPr bwMode="auto">
            <a:xfrm>
              <a:off x="384"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249" name="Rectangle 9"/>
            <p:cNvSpPr>
              <a:spLocks noChangeArrowheads="1"/>
            </p:cNvSpPr>
            <p:nvPr/>
          </p:nvSpPr>
          <p:spPr bwMode="auto">
            <a:xfrm>
              <a:off x="240" y="240"/>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37903"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51" name="Rectangle 11"/>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52" name="Rectangle 12"/>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53"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kumimoji="1" sz="1400">
                <a:latin typeface="+mn-lt"/>
              </a:defRPr>
            </a:lvl1pPr>
          </a:lstStyle>
          <a:p>
            <a:pPr>
              <a:defRPr/>
            </a:pPr>
            <a:endParaRPr lang="en-US"/>
          </a:p>
        </p:txBody>
      </p:sp>
      <p:sp>
        <p:nvSpPr>
          <p:cNvPr id="10254"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kumimoji="1" sz="1400">
                <a:latin typeface="+mn-lt"/>
              </a:defRPr>
            </a:lvl1pPr>
          </a:lstStyle>
          <a:p>
            <a:pPr>
              <a:defRPr/>
            </a:pPr>
            <a:endParaRPr lang="en-US"/>
          </a:p>
        </p:txBody>
      </p:sp>
      <p:sp>
        <p:nvSpPr>
          <p:cNvPr id="10255"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kumimoji="1" sz="1400">
                <a:latin typeface="+mn-lt"/>
              </a:defRPr>
            </a:lvl1pPr>
          </a:lstStyle>
          <a:p>
            <a:pPr>
              <a:defRPr/>
            </a:pPr>
            <a:fld id="{F163CBE4-F034-A147-A387-8246FEABD4D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67"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5pPr>
      <a:lvl6pPr marL="4572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6pPr>
      <a:lvl7pPr marL="9144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7pPr>
      <a:lvl8pPr marL="13716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8pPr>
      <a:lvl9pPr marL="18288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charset="0"/>
        <a:buChar char=""/>
        <a:defRPr kumimoji="1" sz="2000">
          <a:solidFill>
            <a:schemeClr val="tx1"/>
          </a:solidFill>
          <a:latin typeface="+mn-lt"/>
          <a:ea typeface="+mn-ea"/>
        </a:defRPr>
      </a:lvl6pPr>
      <a:lvl7pPr marL="2971800" indent="-228600" algn="l" rtl="0" fontAlgn="base">
        <a:spcBef>
          <a:spcPct val="20000"/>
        </a:spcBef>
        <a:spcAft>
          <a:spcPct val="0"/>
        </a:spcAft>
        <a:buFont typeface="Wingdings" charset="0"/>
        <a:buChar char=""/>
        <a:defRPr kumimoji="1" sz="2000">
          <a:solidFill>
            <a:schemeClr val="tx1"/>
          </a:solidFill>
          <a:latin typeface="+mn-lt"/>
          <a:ea typeface="+mn-ea"/>
        </a:defRPr>
      </a:lvl7pPr>
      <a:lvl8pPr marL="3429000" indent="-228600" algn="l" rtl="0" fontAlgn="base">
        <a:spcBef>
          <a:spcPct val="20000"/>
        </a:spcBef>
        <a:spcAft>
          <a:spcPct val="0"/>
        </a:spcAft>
        <a:buFont typeface="Wingdings" charset="0"/>
        <a:buChar char=""/>
        <a:defRPr kumimoji="1" sz="2000">
          <a:solidFill>
            <a:schemeClr val="tx1"/>
          </a:solidFill>
          <a:latin typeface="+mn-lt"/>
          <a:ea typeface="+mn-ea"/>
        </a:defRPr>
      </a:lvl8pPr>
      <a:lvl9pPr marL="3886200" indent="-228600" algn="l" rtl="0" fontAlgn="base">
        <a:spcBef>
          <a:spcPct val="20000"/>
        </a:spcBef>
        <a:spcAft>
          <a:spcPct val="0"/>
        </a:spcAft>
        <a:buFont typeface="Wingdings" charset="0"/>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ea typeface="+mn-ea"/>
                <a:cs typeface="+mn-cs"/>
              </a:defRPr>
            </a:lvl1pPr>
          </a:lstStyle>
          <a:p>
            <a:pPr>
              <a:defRPr/>
            </a:pPr>
            <a:fld id="{66DEC7FF-EBC5-3143-85ED-542AE2D819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68"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1371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2590800"/>
            <a:ext cx="7772400" cy="3505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60421" name="Rectangle 5"/>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60422" name="Rectangle 6"/>
          <p:cNvSpPr>
            <a:spLocks noGrp="1" noChangeArrowheads="1"/>
          </p:cNvSpPr>
          <p:nvPr>
            <p:ph type="sldNum" sz="quarter" idx="4"/>
          </p:nvPr>
        </p:nvSpPr>
        <p:spPr bwMode="auto">
          <a:xfrm>
            <a:off x="7772400" y="6400800"/>
            <a:ext cx="1219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85F459F9-2369-8641-9ED4-A65BD96737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9pPr>
    </p:titleStyle>
    <p:bodyStyle>
      <a:lvl1pPr marL="342900" indent="-342900" algn="l" rtl="0" eaLnBrk="0" fontAlgn="base" hangingPunct="0">
        <a:spcBef>
          <a:spcPct val="0"/>
        </a:spcBef>
        <a:spcAft>
          <a:spcPct val="0"/>
        </a:spcAft>
        <a:buClr>
          <a:srgbClr val="FFFF66"/>
        </a:buClr>
        <a:buSzPct val="75000"/>
        <a:buFont typeface="Monotype Sorts" charset="0"/>
        <a:buChar char="/"/>
        <a:defRPr sz="3200">
          <a:solidFill>
            <a:schemeClr val="tx1"/>
          </a:solidFill>
          <a:latin typeface="+mn-lt"/>
          <a:ea typeface="+mn-ea"/>
          <a:cs typeface="+mn-cs"/>
        </a:defRPr>
      </a:lvl1pPr>
      <a:lvl2pPr marL="742950" indent="-285750" algn="l" rtl="0" eaLnBrk="0" fontAlgn="base" hangingPunct="0">
        <a:spcBef>
          <a:spcPct val="0"/>
        </a:spcBef>
        <a:spcAft>
          <a:spcPct val="0"/>
        </a:spcAft>
        <a:buClr>
          <a:srgbClr val="FF6666"/>
        </a:buClr>
        <a:buSzPct val="75000"/>
        <a:buFont typeface="Monotype Sorts" charset="0"/>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charset="0"/>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charset="0"/>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charset="0"/>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2209800" y="1295400"/>
            <a:ext cx="5410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1447800" y="2667000"/>
            <a:ext cx="7010400"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44" name="Rectangle 4"/>
          <p:cNvSpPr>
            <a:spLocks noGrp="1" noChangeArrowheads="1"/>
          </p:cNvSpPr>
          <p:nvPr>
            <p:ph type="dt" sz="half" idx="2"/>
          </p:nvPr>
        </p:nvSpPr>
        <p:spPr bwMode="auto">
          <a:xfrm>
            <a:off x="838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87045" name="Rectangle 5"/>
          <p:cNvSpPr>
            <a:spLocks noGrp="1" noChangeArrowheads="1"/>
          </p:cNvSpPr>
          <p:nvPr>
            <p:ph type="ftr" sz="quarter" idx="3"/>
          </p:nvPr>
        </p:nvSpPr>
        <p:spPr bwMode="auto">
          <a:xfrm>
            <a:off x="3200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870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FF387F9B-B6B8-1847-A7FC-1B6A0B99F0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9"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0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charset="0"/>
        <a:buChar char="ü"/>
        <a:defRPr sz="2000">
          <a:solidFill>
            <a:schemeClr val="tx1"/>
          </a:solidFill>
          <a:latin typeface="+mn-lt"/>
          <a:ea typeface="+mn-ea"/>
        </a:defRPr>
      </a:lvl6pPr>
      <a:lvl7pPr marL="2971800" indent="-228600" algn="l" rtl="0" fontAlgn="base">
        <a:spcBef>
          <a:spcPct val="20000"/>
        </a:spcBef>
        <a:spcAft>
          <a:spcPct val="0"/>
        </a:spcAft>
        <a:buFont typeface="Wingdings" charset="0"/>
        <a:buChar char="ü"/>
        <a:defRPr sz="2000">
          <a:solidFill>
            <a:schemeClr val="tx1"/>
          </a:solidFill>
          <a:latin typeface="+mn-lt"/>
          <a:ea typeface="+mn-ea"/>
        </a:defRPr>
      </a:lvl7pPr>
      <a:lvl8pPr marL="3429000" indent="-228600" algn="l" rtl="0" fontAlgn="base">
        <a:spcBef>
          <a:spcPct val="20000"/>
        </a:spcBef>
        <a:spcAft>
          <a:spcPct val="0"/>
        </a:spcAft>
        <a:buFont typeface="Wingdings" charset="0"/>
        <a:buChar char="ü"/>
        <a:defRPr sz="2000">
          <a:solidFill>
            <a:schemeClr val="tx1"/>
          </a:solidFill>
          <a:latin typeface="+mn-lt"/>
          <a:ea typeface="+mn-ea"/>
        </a:defRPr>
      </a:lvl8pPr>
      <a:lvl9pPr marL="3886200" indent="-228600" algn="l" rtl="0" fontAlgn="base">
        <a:spcBef>
          <a:spcPct val="20000"/>
        </a:spcBef>
        <a:spcAft>
          <a:spcPct val="0"/>
        </a:spcAft>
        <a:buFont typeface="Wingdings" charset="0"/>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ea typeface="ＭＳ Ｐゴシック" charset="-128"/>
                <a:cs typeface="ＭＳ Ｐゴシック" charset="-128"/>
              </a:defRPr>
            </a:lvl1pPr>
          </a:lstStyle>
          <a:p>
            <a:pPr>
              <a:defRPr/>
            </a:pPr>
            <a:endParaRPr lang="en-US"/>
          </a:p>
        </p:txBody>
      </p:sp>
      <p:sp>
        <p:nvSpPr>
          <p:cNvPr id="460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ea typeface="ＭＳ Ｐゴシック" charset="-128"/>
                <a:cs typeface="ＭＳ Ｐゴシック" charset="-128"/>
              </a:defRPr>
            </a:lvl1pPr>
          </a:lstStyle>
          <a:p>
            <a:pPr>
              <a:defRPr/>
            </a:pPr>
            <a:endParaRPr lang="en-US"/>
          </a:p>
        </p:txBody>
      </p:sp>
      <p:sp>
        <p:nvSpPr>
          <p:cNvPr id="460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8BB29CDE-807A-1D42-B199-0BBB34EDA5A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D5480176-D3BD-A047-9433-7184CBB50D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990600"/>
          </a:xfrm>
          <a:prstGeom prst="rect">
            <a:avLst/>
          </a:prstGeom>
          <a:noFill/>
          <a:ln>
            <a:noFill/>
          </a:ln>
          <a:effectLst>
            <a:outerShdw blurRad="68580" dist="380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8288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7DE6CA58-CD99-0C47-ABCC-60EBBCB11CE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3"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r" rtl="0" eaLnBrk="0" fontAlgn="base" hangingPunct="0">
        <a:lnSpc>
          <a:spcPct val="90000"/>
        </a:lnSpc>
        <a:spcBef>
          <a:spcPct val="0"/>
        </a:spcBef>
        <a:spcAft>
          <a:spcPct val="0"/>
        </a:spcAft>
        <a:defRPr sz="4400" i="1">
          <a:solidFill>
            <a:schemeClr val="tx2"/>
          </a:solidFill>
          <a:latin typeface="+mj-lt"/>
          <a:ea typeface="+mj-ea"/>
          <a:cs typeface="ＭＳ Ｐゴシック" charset="0"/>
        </a:defRPr>
      </a:lvl1pPr>
      <a:lvl2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2pPr>
      <a:lvl3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3pPr>
      <a:lvl4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4pPr>
      <a:lvl5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5pPr>
      <a:lvl6pPr marL="4572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6pPr>
      <a:lvl7pPr marL="9144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7pPr>
      <a:lvl8pPr marL="13716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8pPr>
      <a:lvl9pPr marL="18288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8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9.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9.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10.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64.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98.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6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16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59.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4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5.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11.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1.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111.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0.xm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3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2.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0.xml"/><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11.xml"/></Relationships>
</file>

<file path=ppt/slides/_rels/slide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9.xml"/><Relationship Id="rId1" Type="http://schemas.openxmlformats.org/officeDocument/2006/relationships/slideLayout" Target="../slideLayouts/slideLayout111.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30.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3.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3923928" y="457200"/>
            <a:ext cx="5002585" cy="3581400"/>
          </a:xfrm>
          <a:effectLst>
            <a:outerShdw blurRad="25400" dist="35921" dir="2700000" algn="ctr" rotWithShape="0">
              <a:srgbClr val="000000">
                <a:alpha val="99962"/>
              </a:srgbClr>
            </a:outerShdw>
          </a:effectLst>
        </p:spPr>
        <p:txBody>
          <a:bodyPr/>
          <a:lstStyle/>
          <a:p>
            <a:pPr eaLnBrk="1" hangingPunct="1">
              <a:defRPr/>
            </a:pPr>
            <a:r>
              <a:rPr lang="ar-JO" b="1" dirty="0">
                <a:latin typeface="Arial" panose="020B0604020202020204" pitchFamily="34" charset="0"/>
                <a:cs typeface="Arial" panose="020B0604020202020204" pitchFamily="34" charset="0"/>
              </a:rPr>
              <a:t>موهبة الرسول          كلام الحكمة                  وكلام العلم</a:t>
            </a:r>
            <a:endParaRPr lang="en-US" dirty="0">
              <a:latin typeface="Arial" panose="020B0604020202020204" pitchFamily="34" charset="0"/>
              <a:cs typeface="Arial" panose="020B0604020202020204" pitchFamily="34" charset="0"/>
            </a:endParaRPr>
          </a:p>
        </p:txBody>
      </p:sp>
      <p:sp>
        <p:nvSpPr>
          <p:cNvPr id="5123" name="Text Box 3"/>
          <p:cNvSpPr txBox="1">
            <a:spLocks noChangeArrowheads="1"/>
          </p:cNvSpPr>
          <p:nvPr/>
        </p:nvSpPr>
        <p:spPr bwMode="auto">
          <a:xfrm>
            <a:off x="3347865" y="4076700"/>
            <a:ext cx="5785024" cy="132343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r" rtl="1">
              <a:buFontTx/>
              <a:buChar char="•"/>
              <a:defRPr/>
            </a:pPr>
            <a:r>
              <a:rPr lang="ar-JO" sz="4000" b="1" dirty="0">
                <a:latin typeface="Arial" panose="020B0604020202020204" pitchFamily="34" charset="0"/>
                <a:cs typeface="Arial" panose="020B0604020202020204" pitchFamily="34" charset="0"/>
              </a:rPr>
              <a:t>ما هم؟</a:t>
            </a:r>
            <a:endParaRPr lang="en-US" sz="4000" b="1" dirty="0">
              <a:latin typeface="Arial" panose="020B0604020202020204" pitchFamily="34" charset="0"/>
              <a:cs typeface="Arial" panose="020B0604020202020204" pitchFamily="34" charset="0"/>
            </a:endParaRPr>
          </a:p>
          <a:p>
            <a:pPr algn="r" rtl="1">
              <a:buFontTx/>
              <a:buChar char="•"/>
              <a:defRPr/>
            </a:pPr>
            <a:r>
              <a:rPr lang="ar-JO" sz="4000" b="1" dirty="0">
                <a:latin typeface="Arial" panose="020B0604020202020204" pitchFamily="34" charset="0"/>
                <a:cs typeface="Arial" panose="020B0604020202020204" pitchFamily="34" charset="0"/>
              </a:rPr>
              <a:t>هل هم موجودون اليوم؟</a:t>
            </a:r>
            <a:endParaRPr lang="en-US" sz="40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73A4F60-F3D8-C99C-793B-F386CC35BE5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7" name="Text Box 4"/>
          <p:cNvSpPr txBox="1">
            <a:spLocks noChangeArrowheads="1"/>
          </p:cNvSpPr>
          <p:nvPr/>
        </p:nvSpPr>
        <p:spPr bwMode="auto">
          <a:xfrm>
            <a:off x="-468560" y="304800"/>
            <a:ext cx="9577064" cy="7478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a:tabLst>
                <a:tab pos="3657600" algn="l"/>
                <a:tab pos="5486400" algn="l"/>
                <a:tab pos="7439025" algn="l"/>
              </a:tabLst>
              <a:defRPr sz="2400">
                <a:solidFill>
                  <a:schemeClr val="tx1"/>
                </a:solidFill>
                <a:latin typeface="Arial" charset="0"/>
                <a:ea typeface="ＭＳ Ｐゴシック" charset="0"/>
                <a:cs typeface="ＭＳ Ｐゴシック" charset="0"/>
              </a:defRPr>
            </a:lvl1pPr>
            <a:lvl2pPr marL="742950" indent="-285750">
              <a:tabLst>
                <a:tab pos="3657600" algn="l"/>
                <a:tab pos="5486400" algn="l"/>
                <a:tab pos="7439025" algn="l"/>
              </a:tabLst>
              <a:defRPr sz="2400">
                <a:solidFill>
                  <a:schemeClr val="tx1"/>
                </a:solidFill>
                <a:latin typeface="Arial" charset="0"/>
                <a:ea typeface="ＭＳ Ｐゴシック" charset="0"/>
              </a:defRPr>
            </a:lvl2pPr>
            <a:lvl3pPr marL="1143000" indent="-228600">
              <a:tabLst>
                <a:tab pos="3657600" algn="l"/>
                <a:tab pos="5486400" algn="l"/>
                <a:tab pos="7439025" algn="l"/>
              </a:tabLst>
              <a:defRPr sz="2400">
                <a:solidFill>
                  <a:schemeClr val="tx1"/>
                </a:solidFill>
                <a:latin typeface="Arial" charset="0"/>
                <a:ea typeface="ＭＳ Ｐゴシック" charset="0"/>
              </a:defRPr>
            </a:lvl3pPr>
            <a:lvl4pPr marL="1600200" indent="-228600">
              <a:tabLst>
                <a:tab pos="3657600" algn="l"/>
                <a:tab pos="5486400" algn="l"/>
                <a:tab pos="7439025" algn="l"/>
              </a:tabLst>
              <a:defRPr sz="2400">
                <a:solidFill>
                  <a:schemeClr val="tx1"/>
                </a:solidFill>
                <a:latin typeface="Arial" charset="0"/>
                <a:ea typeface="ＭＳ Ｐゴシック" charset="0"/>
              </a:defRPr>
            </a:lvl4pPr>
            <a:lvl5pPr marL="2057400" indent="-228600">
              <a:tabLst>
                <a:tab pos="3657600" algn="l"/>
                <a:tab pos="5486400" algn="l"/>
                <a:tab pos="7439025"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3657600" algn="l"/>
                <a:tab pos="5486400" algn="l"/>
                <a:tab pos="7439025"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3657600" algn="l"/>
                <a:tab pos="5486400" algn="l"/>
                <a:tab pos="7439025"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3657600" algn="l"/>
                <a:tab pos="5486400" algn="l"/>
                <a:tab pos="7439025"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3657600" algn="l"/>
                <a:tab pos="5486400" algn="l"/>
                <a:tab pos="7439025" algn="l"/>
              </a:tabLst>
              <a:defRPr sz="2400">
                <a:solidFill>
                  <a:schemeClr val="tx1"/>
                </a:solidFill>
                <a:latin typeface="Arial" charset="0"/>
                <a:ea typeface="ＭＳ Ｐゴシック" charset="0"/>
              </a:defRPr>
            </a:lvl9pPr>
          </a:lstStyle>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______________________________________________________________________________</a:t>
            </a: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أسئلة حاسمة</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الكتاب المقدس</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الإختطاف</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الجسد (الكنيسة)</a:t>
            </a:r>
            <a:endPar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___________________________________________________________________________</a:t>
            </a: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13:8 ما هي طبيعة:</a:t>
            </a: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أ) النبوة وكلام العلم</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وحي</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غير وحي</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وحي</a:t>
            </a:r>
            <a:endPar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ب) الألسنة</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تأكيدي</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غير تأكيدي</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تأكيدي</a:t>
            </a:r>
            <a:endPar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متى تنتهي هذه المواهب؟</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مع الكتاب المقدس</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مع مجيء المسيح</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مع الكتاب المقدس</a:t>
            </a:r>
            <a:endPar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ماهي في 13: 10؟</a:t>
            </a:r>
            <a:r>
              <a:rPr kumimoji="0" lang="en-US" altLang="zh-CN" sz="2000" b="1" i="1" u="none" strike="noStrike" kern="1200" cap="none" spc="0" normalizeH="0" baseline="0" noProof="0" dirty="0" err="1">
                <a:ln>
                  <a:noFill/>
                </a:ln>
                <a:solidFill>
                  <a:srgbClr val="000000"/>
                </a:solidFill>
                <a:effectLst/>
                <a:uLnTx/>
                <a:uFillTx/>
                <a:latin typeface="Arial Narrow" charset="0"/>
                <a:ea typeface="SimSun" charset="0"/>
                <a:cs typeface="Arial" panose="020B0604020202020204" pitchFamily="34" charset="0"/>
              </a:rPr>
              <a:t>teleion</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الكامل</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المثالي      </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الناضج</a:t>
            </a:r>
            <a:endPar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الكتاب المقدس</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مجيء المسيح</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الجسد</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a:t>
            </a: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ماذا يمثل النمو إلى الرجولة (13: 11)</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قبل وبعد      </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قبل وبعد      </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قبل وبعد</a:t>
            </a:r>
            <a:endPar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اكتمال القانون    </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مجيء المسيح   </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نضوج الجسد</a:t>
            </a:r>
            <a:endPar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ظاهر في القانون</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a:t>
            </a: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13: 12 ما الرؤية والمعرفة جزء وك</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قبل وبعد       </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قبل وبعد     </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قبل وبعد</a:t>
            </a:r>
            <a:endPar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اكتمال القانون     </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مجيء المسيح    </a:t>
            </a: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نضوج الجسد</a:t>
            </a:r>
            <a:endPar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285750" marR="0" lvl="0" indent="0" algn="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يكتمل في</a:t>
            </a:r>
            <a:b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b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	</a:t>
            </a:r>
            <a:r>
              <a:rPr kumimoji="0" lang="ar-JO" altLang="zh-CN" sz="2000" b="1" i="1"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مجيء المسيح)</a:t>
            </a:r>
            <a:endPar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rPr>
              <a:t>________________________________________________________________________________</a:t>
            </a:r>
          </a:p>
          <a:p>
            <a:pPr marL="285750" marR="0" lvl="0" indent="0" algn="ctr"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p:txBody>
      </p:sp>
      <p:sp>
        <p:nvSpPr>
          <p:cNvPr id="132098" name="Rectangle 5"/>
          <p:cNvSpPr>
            <a:spLocks noGrp="1" noChangeArrowheads="1"/>
          </p:cNvSpPr>
          <p:nvPr>
            <p:ph type="title" idx="4294967295"/>
          </p:nvPr>
        </p:nvSpPr>
        <p:spPr>
          <a:xfrm>
            <a:off x="2209800" y="0"/>
            <a:ext cx="4724400" cy="533400"/>
          </a:xfrm>
          <a:solidFill>
            <a:schemeClr val="tx1"/>
          </a:solidFill>
        </p:spPr>
        <p:txBody>
          <a:bodyPr/>
          <a:lstStyle/>
          <a:p>
            <a:pPr algn="ctr" eaLnBrk="1" hangingPunct="1"/>
            <a:r>
              <a:rPr lang="ar-JO" sz="3600" b="1" dirty="0">
                <a:solidFill>
                  <a:schemeClr val="accent1"/>
                </a:solidFill>
                <a:latin typeface="Arial" panose="020B0604020202020204" pitchFamily="34" charset="0"/>
                <a:ea typeface="ＭＳ Ｐゴシック" charset="0"/>
                <a:cs typeface="Arial" panose="020B0604020202020204" pitchFamily="34" charset="0"/>
              </a:rPr>
              <a:t>1 كورنثوس 13: 8-13</a:t>
            </a:r>
            <a:endParaRPr lang="en-US" sz="3600" b="1" dirty="0">
              <a:solidFill>
                <a:schemeClr val="accent1"/>
              </a:solidFill>
              <a:latin typeface="Arial" panose="020B0604020202020204" pitchFamily="34" charset="0"/>
              <a:ea typeface="ＭＳ Ｐゴシック" charset="0"/>
              <a:cs typeface="Arial" panose="020B0604020202020204" pitchFamily="34" charset="0"/>
            </a:endParaRPr>
          </a:p>
        </p:txBody>
      </p:sp>
      <p:sp>
        <p:nvSpPr>
          <p:cNvPr id="132099" name="Text Box 6"/>
          <p:cNvSpPr txBox="1">
            <a:spLocks noChangeArrowheads="1"/>
          </p:cNvSpPr>
          <p:nvPr/>
        </p:nvSpPr>
        <p:spPr bwMode="auto">
          <a:xfrm>
            <a:off x="8543925"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32100" name="Text Box 7"/>
          <p:cNvSpPr txBox="1">
            <a:spLocks noChangeArrowheads="1"/>
          </p:cNvSpPr>
          <p:nvPr/>
        </p:nvSpPr>
        <p:spPr bwMode="auto">
          <a:xfrm>
            <a:off x="3347864" y="1484784"/>
            <a:ext cx="5670724" cy="461665"/>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روبرت ل. توماس، جيتس (1974): 81-89</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5" name="Rectangle 4"/>
          <p:cNvSpPr>
            <a:spLocks noChangeArrowheads="1"/>
          </p:cNvSpPr>
          <p:nvPr/>
        </p:nvSpPr>
        <p:spPr bwMode="auto">
          <a:xfrm>
            <a:off x="228600" y="503238"/>
            <a:ext cx="86868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1" eaLnBrk="1" fontAlgn="base" latinLnBrk="0" hangingPunct="1">
              <a:lnSpc>
                <a:spcPct val="100000"/>
              </a:lnSpc>
              <a:spcBef>
                <a:spcPct val="0"/>
              </a:spcBef>
              <a:spcAft>
                <a:spcPct val="0"/>
              </a:spcAft>
              <a:buClrTx/>
              <a:buSzTx/>
              <a:buFontTx/>
              <a:buAutoNum type="arabicPeriod"/>
              <a:tabLst/>
              <a:defRPr/>
            </a:pPr>
            <a:r>
              <a:rPr kumimoji="0" lang="ar-JO"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يرى القانون  أن </a:t>
            </a:r>
            <a:r>
              <a:rPr kumimoji="0" lang="en-US" sz="2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teleion</a:t>
            </a:r>
            <a:r>
              <a:rPr kumimoji="0" lang="ar-JO"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هو الكامل، الكلية في إشارة إلى الكتاب المقدس الكامل.  لذلك، توقفت النبوة والمعرفة والألسنة قبل وجود العهد الجديد</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
          <p:cNvGrpSpPr>
            <a:grpSpLocks/>
          </p:cNvGrpSpPr>
          <p:nvPr/>
        </p:nvGrpSpPr>
        <p:grpSpPr bwMode="auto">
          <a:xfrm>
            <a:off x="304800" y="1600200"/>
            <a:ext cx="8610600" cy="5105400"/>
            <a:chOff x="192" y="1296"/>
            <a:chExt cx="5424" cy="2688"/>
          </a:xfrm>
        </p:grpSpPr>
        <p:sp>
          <p:nvSpPr>
            <p:cNvPr id="134150" name="Rectangle 6"/>
            <p:cNvSpPr>
              <a:spLocks noChangeArrowheads="1"/>
            </p:cNvSpPr>
            <p:nvPr/>
          </p:nvSpPr>
          <p:spPr bwMode="auto">
            <a:xfrm>
              <a:off x="192" y="1296"/>
              <a:ext cx="251" cy="377"/>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51" name="Rectangle 7"/>
            <p:cNvSpPr>
              <a:spLocks noChangeArrowheads="1"/>
            </p:cNvSpPr>
            <p:nvPr/>
          </p:nvSpPr>
          <p:spPr bwMode="auto">
            <a:xfrm>
              <a:off x="443" y="1296"/>
              <a:ext cx="2228" cy="377"/>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نقاط القوة</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52" name="Rectangle 8"/>
            <p:cNvSpPr>
              <a:spLocks noChangeArrowheads="1"/>
            </p:cNvSpPr>
            <p:nvPr/>
          </p:nvSpPr>
          <p:spPr bwMode="auto">
            <a:xfrm>
              <a:off x="2671" y="1296"/>
              <a:ext cx="335" cy="377"/>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53" name="Rectangle 9"/>
            <p:cNvSpPr>
              <a:spLocks noChangeArrowheads="1"/>
            </p:cNvSpPr>
            <p:nvPr/>
          </p:nvSpPr>
          <p:spPr bwMode="auto">
            <a:xfrm>
              <a:off x="3006" y="1296"/>
              <a:ext cx="2610" cy="377"/>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نقاط الضعف</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54" name="Rectangle 10"/>
            <p:cNvSpPr>
              <a:spLocks noChangeArrowheads="1"/>
            </p:cNvSpPr>
            <p:nvPr/>
          </p:nvSpPr>
          <p:spPr bwMode="auto">
            <a:xfrm>
              <a:off x="192" y="1673"/>
              <a:ext cx="251" cy="455"/>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55" name="Rectangle 11"/>
            <p:cNvSpPr>
              <a:spLocks noChangeArrowheads="1"/>
            </p:cNvSpPr>
            <p:nvPr/>
          </p:nvSpPr>
          <p:spPr bwMode="auto">
            <a:xfrm>
              <a:off x="443" y="1673"/>
              <a:ext cx="2228" cy="455"/>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سياق المعرفة الإعلانية             (الآيات 8-9).</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56" name="Rectangle 12"/>
            <p:cNvSpPr>
              <a:spLocks noChangeArrowheads="1"/>
            </p:cNvSpPr>
            <p:nvPr/>
          </p:nvSpPr>
          <p:spPr bwMode="auto">
            <a:xfrm>
              <a:off x="2671" y="1673"/>
              <a:ext cx="335" cy="455"/>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57" name="Rectangle 13"/>
            <p:cNvSpPr>
              <a:spLocks noChangeArrowheads="1"/>
            </p:cNvSpPr>
            <p:nvPr/>
          </p:nvSpPr>
          <p:spPr bwMode="auto">
            <a:xfrm>
              <a:off x="3006" y="1673"/>
              <a:ext cx="2610" cy="455"/>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يتعارض مع مجيء المسيح (المجيء الثاني)  في الآية 12.</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58" name="Rectangle 14"/>
            <p:cNvSpPr>
              <a:spLocks noChangeArrowheads="1"/>
            </p:cNvSpPr>
            <p:nvPr/>
          </p:nvSpPr>
          <p:spPr bwMode="auto">
            <a:xfrm>
              <a:off x="192" y="2128"/>
              <a:ext cx="251" cy="533"/>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59" name="Rectangle 15"/>
            <p:cNvSpPr>
              <a:spLocks noChangeArrowheads="1"/>
            </p:cNvSpPr>
            <p:nvPr/>
          </p:nvSpPr>
          <p:spPr bwMode="auto">
            <a:xfrm>
              <a:off x="443" y="2128"/>
              <a:ext cx="2228" cy="533"/>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الطبيعة التأكيدية للألسنة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(راجع 14: 22).</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60" name="Rectangle 16"/>
            <p:cNvSpPr>
              <a:spLocks noChangeArrowheads="1"/>
            </p:cNvSpPr>
            <p:nvPr/>
          </p:nvSpPr>
          <p:spPr bwMode="auto">
            <a:xfrm>
              <a:off x="2671" y="2128"/>
              <a:ext cx="335" cy="533"/>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61" name="Rectangle 17"/>
            <p:cNvSpPr>
              <a:spLocks noChangeArrowheads="1"/>
            </p:cNvSpPr>
            <p:nvPr/>
          </p:nvSpPr>
          <p:spPr bwMode="auto">
            <a:xfrm>
              <a:off x="3006" y="2128"/>
              <a:ext cx="2610" cy="533"/>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يشير السياق إلى العهد الجديد المكتمل. ومن المشكوك فيه أيضًا أن يكون بولس قد تصور ذلك على الإطلاق.</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62" name="Rectangle 18"/>
            <p:cNvSpPr>
              <a:spLocks noChangeArrowheads="1"/>
            </p:cNvSpPr>
            <p:nvPr/>
          </p:nvSpPr>
          <p:spPr bwMode="auto">
            <a:xfrm>
              <a:off x="192" y="2661"/>
              <a:ext cx="251" cy="576"/>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63" name="Rectangle 19"/>
            <p:cNvSpPr>
              <a:spLocks noChangeArrowheads="1"/>
            </p:cNvSpPr>
            <p:nvPr/>
          </p:nvSpPr>
          <p:spPr bwMode="auto">
            <a:xfrm>
              <a:off x="443" y="2661"/>
              <a:ext cx="2228" cy="576"/>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يتناقض مع الطبيعة الجزئية للنبوة والمعرفة</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64" name="Rectangle 20"/>
            <p:cNvSpPr>
              <a:spLocks noChangeArrowheads="1"/>
            </p:cNvSpPr>
            <p:nvPr/>
          </p:nvSpPr>
          <p:spPr bwMode="auto">
            <a:xfrm>
              <a:off x="2671" y="2661"/>
              <a:ext cx="335" cy="576"/>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65" name="Rectangle 21"/>
            <p:cNvSpPr>
              <a:spLocks noChangeArrowheads="1"/>
            </p:cNvSpPr>
            <p:nvPr/>
          </p:nvSpPr>
          <p:spPr bwMode="auto">
            <a:xfrm>
              <a:off x="3006" y="2661"/>
              <a:ext cx="2610" cy="576"/>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ja-JP"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الكل إلى </a:t>
              </a:r>
              <a:r>
                <a:rPr kumimoji="0" lang="en-US" altLang="ja-JP"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ek </a:t>
              </a:r>
              <a:r>
                <a:rPr kumimoji="0" lang="en-US" altLang="ja-JP" sz="2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pantos</a:t>
              </a:r>
              <a:r>
                <a:rPr kumimoji="0" lang="en-US" altLang="ja-JP"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ja-JP"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يتناقض بشكل أفضل مع الجزئي بدلاً من </a:t>
              </a:r>
              <a:r>
                <a:rPr kumimoji="0" lang="en-US" altLang="ja-JP" sz="2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teleion</a:t>
              </a:r>
              <a:r>
                <a:rPr kumimoji="0" lang="en-US" altLang="ja-JP"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ja-JP"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حيث أن كلاهما كمي.</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66" name="Rectangle 22"/>
            <p:cNvSpPr>
              <a:spLocks noChangeArrowheads="1"/>
            </p:cNvSpPr>
            <p:nvPr/>
          </p:nvSpPr>
          <p:spPr bwMode="auto">
            <a:xfrm>
              <a:off x="192" y="3237"/>
              <a:ext cx="251" cy="377"/>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67" name="Rectangle 23"/>
            <p:cNvSpPr>
              <a:spLocks noChangeArrowheads="1"/>
            </p:cNvSpPr>
            <p:nvPr/>
          </p:nvSpPr>
          <p:spPr bwMode="auto">
            <a:xfrm>
              <a:off x="443" y="3237"/>
              <a:ext cx="2228" cy="377"/>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غالبًا ما تعني كلمة </a:t>
              </a:r>
              <a:r>
                <a:rPr kumimoji="0" lang="en-US" sz="2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2200"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teleion</a:t>
              </a:r>
              <a:r>
                <a:rPr kumimoji="0" lang="ar-JO" sz="2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كاملة.</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68" name="Rectangle 24"/>
            <p:cNvSpPr>
              <a:spLocks noChangeArrowheads="1"/>
            </p:cNvSpPr>
            <p:nvPr/>
          </p:nvSpPr>
          <p:spPr bwMode="auto">
            <a:xfrm>
              <a:off x="2671" y="3237"/>
              <a:ext cx="335" cy="377"/>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69" name="Rectangle 25"/>
            <p:cNvSpPr>
              <a:spLocks noChangeArrowheads="1"/>
            </p:cNvSpPr>
            <p:nvPr/>
          </p:nvSpPr>
          <p:spPr bwMode="auto">
            <a:xfrm>
              <a:off x="3006" y="3237"/>
              <a:ext cx="2610" cy="377"/>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70" name="Rectangle 26"/>
            <p:cNvSpPr>
              <a:spLocks noChangeArrowheads="1"/>
            </p:cNvSpPr>
            <p:nvPr/>
          </p:nvSpPr>
          <p:spPr bwMode="auto">
            <a:xfrm>
              <a:off x="192" y="3614"/>
              <a:ext cx="251" cy="370"/>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71" name="Rectangle 27"/>
            <p:cNvSpPr>
              <a:spLocks noChangeArrowheads="1"/>
            </p:cNvSpPr>
            <p:nvPr/>
          </p:nvSpPr>
          <p:spPr bwMode="auto">
            <a:xfrm>
              <a:off x="443" y="3614"/>
              <a:ext cx="2228" cy="370"/>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"الكامل" يتناقض بشكل أفضل مع "الجزئي" (الآية 10)</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72" name="Rectangle 28"/>
            <p:cNvSpPr>
              <a:spLocks noChangeArrowheads="1"/>
            </p:cNvSpPr>
            <p:nvPr/>
          </p:nvSpPr>
          <p:spPr bwMode="auto">
            <a:xfrm>
              <a:off x="2671" y="3614"/>
              <a:ext cx="335" cy="370"/>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73" name="Rectangle 29"/>
            <p:cNvSpPr>
              <a:spLocks noChangeArrowheads="1"/>
            </p:cNvSpPr>
            <p:nvPr/>
          </p:nvSpPr>
          <p:spPr bwMode="auto">
            <a:xfrm>
              <a:off x="3006" y="3614"/>
              <a:ext cx="2610" cy="370"/>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34147" name="Rectangle 30"/>
          <p:cNvSpPr>
            <a:spLocks noGrp="1" noChangeArrowheads="1"/>
          </p:cNvSpPr>
          <p:nvPr>
            <p:ph type="title" idx="4294967295"/>
          </p:nvPr>
        </p:nvSpPr>
        <p:spPr>
          <a:xfrm>
            <a:off x="759657" y="0"/>
            <a:ext cx="5540299" cy="523220"/>
          </a:xfrm>
          <a:solidFill>
            <a:srgbClr val="000000"/>
          </a:solidFill>
        </p:spPr>
        <p:txBody>
          <a:bodyPr wrap="none"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النظرة القانونية لكورنثوس الأولى 13: 8-13</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134148" name="Text Box 31"/>
          <p:cNvSpPr txBox="1">
            <a:spLocks noChangeArrowheads="1"/>
          </p:cNvSpPr>
          <p:nvPr/>
        </p:nvSpPr>
        <p:spPr bwMode="auto">
          <a:xfrm>
            <a:off x="8543925"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4149" name="Text Box 32"/>
          <p:cNvSpPr txBox="1">
            <a:spLocks noChangeArrowheads="1"/>
          </p:cNvSpPr>
          <p:nvPr/>
        </p:nvSpPr>
        <p:spPr bwMode="auto">
          <a:xfrm>
            <a:off x="3690938" y="6400800"/>
            <a:ext cx="4586512" cy="461665"/>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روبرت ل. توماس، جيتس (1974): 81-89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body_of_Chris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6" name="Rectangle 1050"/>
          <p:cNvSpPr>
            <a:spLocks noChangeArrowheads="1"/>
          </p:cNvSpPr>
          <p:nvPr/>
        </p:nvSpPr>
        <p:spPr bwMode="auto">
          <a:xfrm>
            <a:off x="8502650" y="762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a:t>
            </a:r>
          </a:p>
        </p:txBody>
      </p:sp>
      <p:sp>
        <p:nvSpPr>
          <p:cNvPr id="93187" name="Title 33"/>
          <p:cNvSpPr>
            <a:spLocks noGrp="1"/>
          </p:cNvSpPr>
          <p:nvPr>
            <p:ph type="title" idx="4294967295"/>
          </p:nvPr>
        </p:nvSpPr>
        <p:spPr>
          <a:xfrm>
            <a:off x="0" y="0"/>
            <a:ext cx="4067944" cy="1295400"/>
          </a:xfrm>
        </p:spPr>
        <p:txBody>
          <a:bodyPr/>
          <a:lstStyle/>
          <a:p>
            <a:pPr algn="l" eaLnBrk="1" hangingPunct="1"/>
            <a:r>
              <a:rPr lang="ar-SA" sz="3600" b="1" dirty="0">
                <a:solidFill>
                  <a:schemeClr val="bg1"/>
                </a:solidFill>
                <a:latin typeface="Arial" panose="020B0604020202020204" pitchFamily="34" charset="0"/>
                <a:cs typeface="Arial" panose="020B0604020202020204" pitchFamily="34" charset="0"/>
              </a:rPr>
              <a:t>الجسد (الكنيسة)</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Title 33">
            <a:extLst>
              <a:ext uri="{FF2B5EF4-FFF2-40B4-BE49-F238E27FC236}">
                <a16:creationId xmlns:a16="http://schemas.microsoft.com/office/drawing/2014/main" id="{80205505-42C9-D07D-ED08-8E29160F2B8A}"/>
              </a:ext>
            </a:extLst>
          </p:cNvPr>
          <p:cNvSpPr txBox="1">
            <a:spLocks/>
          </p:cNvSpPr>
          <p:nvPr/>
        </p:nvSpPr>
        <p:spPr bwMode="auto">
          <a:xfrm>
            <a:off x="0" y="4725144"/>
            <a:ext cx="3798168" cy="15121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أعضاء كثيرة                     جسد واحد</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1" name="Rectangle 4"/>
          <p:cNvSpPr>
            <a:spLocks noChangeArrowheads="1"/>
          </p:cNvSpPr>
          <p:nvPr/>
        </p:nvSpPr>
        <p:spPr bwMode="auto">
          <a:xfrm>
            <a:off x="228600" y="457200"/>
            <a:ext cx="891540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النظرة إلى الجسد ترى أن </a:t>
            </a:r>
            <a:r>
              <a:rPr kumimoji="0" lang="en-US" altLang="zh-CN" sz="2000" b="1" i="0" u="none" strike="noStrike" kern="1200" cap="none" spc="0" normalizeH="0" baseline="0" noProof="0" dirty="0" err="1">
                <a:ln>
                  <a:noFill/>
                </a:ln>
                <a:solidFill>
                  <a:srgbClr val="000000"/>
                </a:solidFill>
                <a:effectLst/>
                <a:uLnTx/>
                <a:uFillTx/>
                <a:latin typeface="Arial" panose="020B0604020202020204" pitchFamily="34" charset="0"/>
                <a:ea typeface="SimSun" charset="0"/>
                <a:cs typeface="Arial" panose="020B0604020202020204" pitchFamily="34" charset="0"/>
              </a:rPr>
              <a:t>teleion</a:t>
            </a: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ناضج، في إشارة إلى نضج جسد المسيح. إنها تصور الكنيسة المسيحية بشكل جماعي تنمو كجسد واحد بدءًا من ولادتها وتتقدم عبر مراحل مختلفة.... خلال الحاضر (النضج النسبي، الآية 11) وتصل إلى النضج عند المجيء الثاني (النضج النهائي، الآية 11) وتصل إلى النضج عند المجيء الثاني (النضج النهائي، الآية 11). 12؛ توماس، 86." باستخدام غامض </a:t>
            </a: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to </a:t>
            </a:r>
            <a:r>
              <a:rPr kumimoji="0" lang="en-US" altLang="zh-CN" sz="2000" b="1" i="0" u="none" strike="noStrike" kern="1200" cap="none" spc="0" normalizeH="0" baseline="0" noProof="0" dirty="0" err="1">
                <a:ln>
                  <a:noFill/>
                </a:ln>
                <a:solidFill>
                  <a:srgbClr val="000000"/>
                </a:solidFill>
                <a:effectLst/>
                <a:uLnTx/>
                <a:uFillTx/>
                <a:latin typeface="Arial" panose="020B0604020202020204" pitchFamily="34" charset="0"/>
                <a:ea typeface="SimSun" charset="0"/>
                <a:cs typeface="Arial" panose="020B0604020202020204" pitchFamily="34" charset="0"/>
              </a:rPr>
              <a:t>teleion</a:t>
            </a: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ترك بولس احتمالين مفتوحين الكنيسة باعتبارها: (١) كاملة نسبيًا عند إتمام العهد الجديد أو (٢) مكتملة في نهاية المطاف عند عودة المسيح. يصل هذا الرأي إلى نفس النتيجة التي توصل إليها عرض القانون</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nvGrpSpPr>
          <p:cNvPr id="2" name="Group 5"/>
          <p:cNvGrpSpPr>
            <a:grpSpLocks/>
          </p:cNvGrpSpPr>
          <p:nvPr/>
        </p:nvGrpSpPr>
        <p:grpSpPr bwMode="auto">
          <a:xfrm>
            <a:off x="76200" y="2667000"/>
            <a:ext cx="8915400" cy="4114800"/>
            <a:chOff x="32" y="0"/>
            <a:chExt cx="3624" cy="3134"/>
          </a:xfrm>
        </p:grpSpPr>
        <p:sp>
          <p:nvSpPr>
            <p:cNvPr id="138246" name="Rectangle 6"/>
            <p:cNvSpPr>
              <a:spLocks noChangeArrowheads="1"/>
            </p:cNvSpPr>
            <p:nvPr/>
          </p:nvSpPr>
          <p:spPr bwMode="auto">
            <a:xfrm>
              <a:off x="32" y="0"/>
              <a:ext cx="168" cy="509"/>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47" name="Rectangle 7"/>
            <p:cNvSpPr>
              <a:spLocks noChangeArrowheads="1"/>
            </p:cNvSpPr>
            <p:nvPr/>
          </p:nvSpPr>
          <p:spPr bwMode="auto">
            <a:xfrm>
              <a:off x="200" y="0"/>
              <a:ext cx="1488" cy="509"/>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000" b="1" i="0" u="sng"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نقاط القوة</a:t>
              </a:r>
              <a:endPar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48" name="Rectangle 8"/>
            <p:cNvSpPr>
              <a:spLocks noChangeArrowheads="1"/>
            </p:cNvSpPr>
            <p:nvPr/>
          </p:nvSpPr>
          <p:spPr bwMode="auto">
            <a:xfrm>
              <a:off x="1688" y="0"/>
              <a:ext cx="224" cy="509"/>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49" name="Rectangle 9"/>
            <p:cNvSpPr>
              <a:spLocks noChangeArrowheads="1"/>
            </p:cNvSpPr>
            <p:nvPr/>
          </p:nvSpPr>
          <p:spPr bwMode="auto">
            <a:xfrm>
              <a:off x="1912" y="0"/>
              <a:ext cx="1744" cy="509"/>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000" b="1" i="0" u="sng"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نقاط الضعف</a:t>
              </a:r>
              <a:endPar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50" name="Rectangle 10"/>
            <p:cNvSpPr>
              <a:spLocks noChangeArrowheads="1"/>
            </p:cNvSpPr>
            <p:nvPr/>
          </p:nvSpPr>
          <p:spPr bwMode="auto">
            <a:xfrm>
              <a:off x="32" y="509"/>
              <a:ext cx="168" cy="683"/>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a:t>
              </a:r>
              <a:endPar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51" name="Rectangle 11"/>
            <p:cNvSpPr>
              <a:spLocks noChangeArrowheads="1"/>
            </p:cNvSpPr>
            <p:nvPr/>
          </p:nvSpPr>
          <p:spPr bwMode="auto">
            <a:xfrm>
              <a:off x="200" y="509"/>
              <a:ext cx="1488" cy="683"/>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توازي 1 كور. تتناقض النصوص مع </a:t>
              </a:r>
              <a:r>
                <a:rPr kumimoji="0" lang="en-US" altLang="zh-CN" sz="1800" b="1" i="0" u="none" strike="noStrike" kern="1200" cap="none" spc="0" normalizeH="0" baseline="0" noProof="0" dirty="0" err="1">
                  <a:ln>
                    <a:noFill/>
                  </a:ln>
                  <a:solidFill>
                    <a:srgbClr val="000000"/>
                  </a:solidFill>
                  <a:effectLst/>
                  <a:uLnTx/>
                  <a:uFillTx/>
                  <a:latin typeface="Arial" panose="020B0604020202020204" pitchFamily="34" charset="0"/>
                  <a:ea typeface="SimSun" charset="0"/>
                  <a:cs typeface="Arial" panose="020B0604020202020204" pitchFamily="34" charset="0"/>
                </a:rPr>
                <a:t>teleion</a:t>
              </a: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(ناضج) مع "أطفال، أطفال" (1: 3 و 2: 6 و14: 20راجع عب 5: 13-14)</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sym typeface="Symbol" charset="0"/>
              </a:endParaRPr>
            </a:p>
          </p:txBody>
        </p:sp>
        <p:sp>
          <p:nvSpPr>
            <p:cNvPr id="138252" name="Rectangle 12"/>
            <p:cNvSpPr>
              <a:spLocks noChangeArrowheads="1"/>
            </p:cNvSpPr>
            <p:nvPr/>
          </p:nvSpPr>
          <p:spPr bwMode="auto">
            <a:xfrm>
              <a:off x="1688" y="509"/>
              <a:ext cx="224" cy="683"/>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a:t>
              </a:r>
              <a:endPar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53" name="Rectangle 13"/>
            <p:cNvSpPr>
              <a:spLocks noChangeArrowheads="1"/>
            </p:cNvSpPr>
            <p:nvPr/>
          </p:nvSpPr>
          <p:spPr bwMode="auto">
            <a:xfrm>
              <a:off x="1912" y="509"/>
              <a:ext cx="1744" cy="683"/>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"ناضج" (مصطلح نوعي) يتناقض بشكل سيئ مع "جزئي" (مصطلح كمي، الآية 10).</a:t>
              </a:r>
              <a:endPar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54" name="Rectangle 14"/>
            <p:cNvSpPr>
              <a:spLocks noChangeArrowheads="1"/>
            </p:cNvSpPr>
            <p:nvPr/>
          </p:nvSpPr>
          <p:spPr bwMode="auto">
            <a:xfrm>
              <a:off x="32" y="1192"/>
              <a:ext cx="168" cy="721"/>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ب</a:t>
              </a:r>
              <a:endPar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55" name="Rectangle 15"/>
            <p:cNvSpPr>
              <a:spLocks noChangeArrowheads="1"/>
            </p:cNvSpPr>
            <p:nvPr/>
          </p:nvSpPr>
          <p:spPr bwMode="auto">
            <a:xfrm>
              <a:off x="200" y="1192"/>
              <a:ext cx="1488" cy="721"/>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يتوافق مع كل من النضج النسبي للآية ١١ والنضج المطلق للآية ١٢.</a:t>
              </a:r>
              <a:endPar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56" name="Rectangle 16"/>
            <p:cNvSpPr>
              <a:spLocks noChangeArrowheads="1"/>
            </p:cNvSpPr>
            <p:nvPr/>
          </p:nvSpPr>
          <p:spPr bwMode="auto">
            <a:xfrm>
              <a:off x="1688" y="1192"/>
              <a:ext cx="224" cy="721"/>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ب</a:t>
              </a:r>
              <a:endPar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57" name="Rectangle 17"/>
            <p:cNvSpPr>
              <a:spLocks noChangeArrowheads="1"/>
            </p:cNvSpPr>
            <p:nvPr/>
          </p:nvSpPr>
          <p:spPr bwMode="auto">
            <a:xfrm>
              <a:off x="1912" y="1192"/>
              <a:ext cx="1744" cy="721"/>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يعين إحساسًا مزدوجًا بِ </a:t>
              </a:r>
              <a:r>
                <a:rPr kumimoji="0" lang="en-US" altLang="zh-CN" sz="2000" b="0" i="0" u="none" strike="noStrike" kern="1200" cap="none" spc="0" normalizeH="0" baseline="0" noProof="0" dirty="0" err="1">
                  <a:ln>
                    <a:noFill/>
                  </a:ln>
                  <a:solidFill>
                    <a:srgbClr val="000000"/>
                  </a:solidFill>
                  <a:effectLst/>
                  <a:uLnTx/>
                  <a:uFillTx/>
                  <a:latin typeface="Arial" panose="020B0604020202020204" pitchFamily="34" charset="0"/>
                  <a:ea typeface="SimSun" charset="0"/>
                  <a:cs typeface="Arial" panose="020B0604020202020204" pitchFamily="34" charset="0"/>
                </a:rPr>
                <a:t>teleion</a:t>
              </a: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وهو أمر قد يكون غير محتمل.</a:t>
              </a:r>
              <a:endPar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58" name="Rectangle 18"/>
            <p:cNvSpPr>
              <a:spLocks noChangeArrowheads="1"/>
            </p:cNvSpPr>
            <p:nvPr/>
          </p:nvSpPr>
          <p:spPr bwMode="auto">
            <a:xfrm>
              <a:off x="32" y="1913"/>
              <a:ext cx="168" cy="721"/>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a:t>
              </a:r>
              <a:endPar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59" name="Rectangle 19"/>
            <p:cNvSpPr>
              <a:spLocks noChangeArrowheads="1"/>
            </p:cNvSpPr>
            <p:nvPr/>
          </p:nvSpPr>
          <p:spPr bwMode="auto">
            <a:xfrm>
              <a:off x="200" y="1913"/>
              <a:ext cx="1488" cy="721"/>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يناسب بشكل أفضل سياق الجسد والمواهب في 1 كو 12-14 والتشابه المذهل مع أف 4: 1-16.</a:t>
              </a:r>
              <a:endPar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60" name="Rectangle 20"/>
            <p:cNvSpPr>
              <a:spLocks noChangeArrowheads="1"/>
            </p:cNvSpPr>
            <p:nvPr/>
          </p:nvSpPr>
          <p:spPr bwMode="auto">
            <a:xfrm>
              <a:off x="1688" y="1913"/>
              <a:ext cx="224" cy="721"/>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61" name="Rectangle 21"/>
            <p:cNvSpPr>
              <a:spLocks noChangeArrowheads="1"/>
            </p:cNvSpPr>
            <p:nvPr/>
          </p:nvSpPr>
          <p:spPr bwMode="auto">
            <a:xfrm>
              <a:off x="1912" y="1913"/>
              <a:ext cx="1744" cy="721"/>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62" name="Rectangle 22"/>
            <p:cNvSpPr>
              <a:spLocks noChangeArrowheads="1"/>
            </p:cNvSpPr>
            <p:nvPr/>
          </p:nvSpPr>
          <p:spPr bwMode="auto">
            <a:xfrm>
              <a:off x="32" y="2634"/>
              <a:ext cx="168" cy="500"/>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ث</a:t>
              </a:r>
              <a:endPar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63" name="Rectangle 23"/>
            <p:cNvSpPr>
              <a:spLocks noChangeArrowheads="1"/>
            </p:cNvSpPr>
            <p:nvPr/>
          </p:nvSpPr>
          <p:spPr bwMode="auto">
            <a:xfrm>
              <a:off x="200" y="2634"/>
              <a:ext cx="1488" cy="500"/>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لديه نفس نقاط القوة أ، ب، و ت في عرض القانون.</a:t>
              </a:r>
              <a:endPar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64" name="Rectangle 24"/>
            <p:cNvSpPr>
              <a:spLocks noChangeArrowheads="1"/>
            </p:cNvSpPr>
            <p:nvPr/>
          </p:nvSpPr>
          <p:spPr bwMode="auto">
            <a:xfrm>
              <a:off x="1688" y="2634"/>
              <a:ext cx="224" cy="500"/>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38265" name="Rectangle 25"/>
            <p:cNvSpPr>
              <a:spLocks noChangeArrowheads="1"/>
            </p:cNvSpPr>
            <p:nvPr/>
          </p:nvSpPr>
          <p:spPr bwMode="auto">
            <a:xfrm>
              <a:off x="1912" y="2634"/>
              <a:ext cx="1744" cy="500"/>
            </a:xfrm>
            <a:prstGeom prst="rect">
              <a:avLst/>
            </a:prstGeom>
            <a:solidFill>
              <a:srgbClr val="FFFFCC"/>
            </a:solidFill>
            <a:ln w="9525">
              <a:solidFill>
                <a:schemeClr val="tx1"/>
              </a:solid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sp>
        <p:nvSpPr>
          <p:cNvPr id="138243" name="Rectangle 26"/>
          <p:cNvSpPr>
            <a:spLocks noGrp="1" noChangeArrowheads="1"/>
          </p:cNvSpPr>
          <p:nvPr>
            <p:ph type="title" idx="4294967295"/>
          </p:nvPr>
        </p:nvSpPr>
        <p:spPr>
          <a:xfrm>
            <a:off x="637281" y="0"/>
            <a:ext cx="5569153" cy="523220"/>
          </a:xfrm>
          <a:solidFill>
            <a:srgbClr val="000000"/>
          </a:solidFill>
        </p:spPr>
        <p:txBody>
          <a:bodyPr wrap="none"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وجهة نظر الجسد في 1 كورنثوس 13: 8-13</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138244" name="Text Box 27"/>
          <p:cNvSpPr txBox="1">
            <a:spLocks noChangeArrowheads="1"/>
          </p:cNvSpPr>
          <p:nvPr/>
        </p:nvSpPr>
        <p:spPr bwMode="auto">
          <a:xfrm>
            <a:off x="8543925"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8245" name="Text Box 28"/>
          <p:cNvSpPr txBox="1">
            <a:spLocks noChangeArrowheads="1"/>
          </p:cNvSpPr>
          <p:nvPr/>
        </p:nvSpPr>
        <p:spPr bwMode="auto">
          <a:xfrm>
            <a:off x="3687763" y="6394450"/>
            <a:ext cx="4586512" cy="461665"/>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روبرت ل. توماس، جيتس (1974): 81-89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idx="4294967295"/>
          </p:nvPr>
        </p:nvSpPr>
        <p:spPr/>
        <p:txBody>
          <a:bodyPr/>
          <a:lstStyle/>
          <a:p>
            <a:pPr algn="ctr" eaLnBrk="1" hangingPunct="1"/>
            <a:r>
              <a:rPr lang="ar-JO" sz="6600" b="1" dirty="0">
                <a:latin typeface="Arial" panose="020B0604020202020204" pitchFamily="34" charset="0"/>
                <a:ea typeface="ＭＳ Ｐゴシック" charset="0"/>
                <a:cs typeface="Arial" panose="020B0604020202020204" pitchFamily="34" charset="0"/>
              </a:rPr>
              <a:t>توما (جمع) الشكاكين</a:t>
            </a:r>
            <a:endParaRPr lang="en-US" dirty="0">
              <a:latin typeface="Arial" panose="020B0604020202020204" pitchFamily="34" charset="0"/>
              <a:ea typeface="ＭＳ Ｐゴシック" charset="0"/>
              <a:cs typeface="Arial" panose="020B0604020202020204" pitchFamily="34" charset="0"/>
            </a:endParaRPr>
          </a:p>
        </p:txBody>
      </p:sp>
      <p:sp>
        <p:nvSpPr>
          <p:cNvPr id="387075" name="Text Box 3"/>
          <p:cNvSpPr txBox="1">
            <a:spLocks noChangeArrowheads="1"/>
          </p:cNvSpPr>
          <p:nvPr/>
        </p:nvSpPr>
        <p:spPr bwMode="auto">
          <a:xfrm>
            <a:off x="3723148" y="3733800"/>
            <a:ext cx="4445448"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482400">
                    <a:lumMod val="90000"/>
                    <a:lumOff val="10000"/>
                  </a:srgbClr>
                </a:solidFill>
                <a:effectLst/>
                <a:uLnTx/>
                <a:uFillTx/>
                <a:latin typeface="Arial" panose="020B0604020202020204" pitchFamily="34" charset="0"/>
                <a:ea typeface="ＭＳ Ｐゴシック" charset="0"/>
                <a:cs typeface="Arial" panose="020B0604020202020204" pitchFamily="34" charset="0"/>
              </a:rPr>
              <a:t>توما</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إدجار</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المعجزات موجودة اليوم؟</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7076" name="Text Box 4"/>
          <p:cNvSpPr txBox="1">
            <a:spLocks noChangeArrowheads="1"/>
          </p:cNvSpPr>
          <p:nvPr/>
        </p:nvSpPr>
        <p:spPr bwMode="auto">
          <a:xfrm>
            <a:off x="4822292" y="2055813"/>
            <a:ext cx="4025461"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روبرت</a:t>
            </a:r>
            <a:r>
              <a:rPr kumimoji="0" lang="ar-JO" sz="4800" b="1" i="0" u="none" strike="noStrike" kern="1200" cap="none" spc="0" normalizeH="0" baseline="0" noProof="0" dirty="0">
                <a:ln>
                  <a:noFill/>
                </a:ln>
                <a:solidFill>
                  <a:srgbClr val="482400"/>
                </a:solidFill>
                <a:effectLst/>
                <a:uLnTx/>
                <a:uFillTx/>
                <a:latin typeface="Arial" panose="020B0604020202020204" pitchFamily="34" charset="0"/>
                <a:ea typeface="ＭＳ Ｐゴシック" charset="0"/>
                <a:cs typeface="Arial" panose="020B0604020202020204" pitchFamily="34" charset="0"/>
              </a:rPr>
              <a:t> توما</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مكتفي بوعد الروح القدس</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7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7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p:bldP spid="3870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p:cNvPicPr>
            <a:picLocks noChangeAspect="1"/>
          </p:cNvPicPr>
          <p:nvPr/>
        </p:nvPicPr>
        <p:blipFill>
          <a:blip r:embed="rId2" cstate="screen">
            <a:extLst>
              <a:ext uri="{28A0092B-C50C-407E-A947-70E740481C1C}">
                <a14:useLocalDpi xmlns:a14="http://schemas.microsoft.com/office/drawing/2010/main"/>
              </a:ext>
            </a:extLst>
          </a:blip>
          <a:srcRect l="1382" r="338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850" y="381000"/>
            <a:ext cx="8434388" cy="960438"/>
          </a:xfrm>
          <a:solidFill>
            <a:srgbClr val="000000"/>
          </a:solidFill>
        </p:spPr>
        <p:txBody>
          <a:bodyPr/>
          <a:lstStyle/>
          <a:p>
            <a:pPr>
              <a:defRPr/>
            </a:pPr>
            <a:r>
              <a:rPr lang="ar-JO" b="1" dirty="0">
                <a:latin typeface="Arial" panose="020B0604020202020204" pitchFamily="34" charset="0"/>
                <a:cs typeface="Arial" panose="020B0604020202020204" pitchFamily="34" charset="0"/>
              </a:rPr>
              <a:t>ماذا عن موهبة الرسول؟</a:t>
            </a:r>
            <a:endParaRPr lang="en-US"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3" y="5373688"/>
            <a:ext cx="5400676" cy="1223962"/>
          </a:xfrm>
          <a:prstGeom prst="rect">
            <a:avLst/>
          </a:prstGeom>
          <a:solidFill>
            <a:srgbClr val="000000"/>
          </a:solidFill>
          <a:ln>
            <a:noFill/>
          </a:ln>
          <a:effectLst>
            <a:outerShdw blurRad="63500" dist="35907" dir="16979964" algn="ctr" rotWithShape="0">
              <a:srgbClr val="000000">
                <a:alpha val="75000"/>
              </a:srgb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ar-JO" sz="3600" b="1" dirty="0">
                <a:latin typeface="Arial" panose="020B0604020202020204" pitchFamily="34" charset="0"/>
                <a:cs typeface="Arial" panose="020B0604020202020204" pitchFamily="34" charset="0"/>
              </a:rPr>
              <a:t>الرسل الإثني عشر</a:t>
            </a:r>
            <a:endParaRPr lang="en-US" sz="2800" b="1" dirty="0">
              <a:latin typeface="Arial" panose="020B0604020202020204" pitchFamily="34" charset="0"/>
              <a:cs typeface="Arial" panose="020B0604020202020204" pitchFamily="34" charset="0"/>
            </a:endParaRPr>
          </a:p>
          <a:p>
            <a:pPr>
              <a:defRPr/>
            </a:pPr>
            <a:r>
              <a:rPr lang="en-US" sz="2800" b="1" dirty="0">
                <a:latin typeface="Arial" panose="020B0604020202020204" pitchFamily="34" charset="0"/>
                <a:cs typeface="Arial" panose="020B0604020202020204" pitchFamily="34" charset="0"/>
              </a:rPr>
              <a:t>(</a:t>
            </a:r>
            <a:r>
              <a:rPr lang="ar-JO" sz="2800" b="1" dirty="0">
                <a:latin typeface="Arial" panose="020B0604020202020204" pitchFamily="34" charset="0"/>
                <a:cs typeface="Arial" panose="020B0604020202020204" pitchFamily="34" charset="0"/>
              </a:rPr>
              <a:t>ملبورن، أستراليا</a:t>
            </a:r>
            <a:r>
              <a:rPr lang="en-US" sz="2800" b="1" dirty="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title"/>
          </p:nvPr>
        </p:nvSpPr>
        <p:spPr>
          <a:xfrm>
            <a:off x="-36513" y="-26988"/>
            <a:ext cx="9180513" cy="935038"/>
          </a:xfrm>
          <a:solidFill>
            <a:schemeClr val="tx1"/>
          </a:solidFill>
        </p:spPr>
        <p:txBody>
          <a:bodyPr/>
          <a:lstStyle/>
          <a:p>
            <a:pPr eaLnBrk="1" hangingPunct="1">
              <a:defRPr/>
            </a:pPr>
            <a:r>
              <a:rPr lang="ar-JO" sz="4800" dirty="0">
                <a:solidFill>
                  <a:srgbClr val="FFFFFF"/>
                </a:solidFill>
                <a:latin typeface="Arial" panose="020B0604020202020204" pitchFamily="34" charset="0"/>
                <a:cs typeface="Arial" panose="020B0604020202020204" pitchFamily="34" charset="0"/>
              </a:rPr>
              <a:t>هل يعيش الرسل اليوم؟</a:t>
            </a:r>
            <a:endParaRPr lang="en-US" dirty="0">
              <a:solidFill>
                <a:srgbClr val="FFFFFF"/>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19788"/>
            <a:ext cx="9180513" cy="936625"/>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ar-JO" sz="4800" dirty="0">
                <a:solidFill>
                  <a:srgbClr val="FFFFFF"/>
                </a:solidFill>
                <a:latin typeface="Arial" panose="020B0604020202020204" pitchFamily="34" charset="0"/>
                <a:cs typeface="Arial" panose="020B0604020202020204" pitchFamily="34" charset="0"/>
              </a:rPr>
              <a:t>يقول المورمون نعم</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55875" y="44450"/>
            <a:ext cx="6400800" cy="2447925"/>
          </a:xfrm>
        </p:spPr>
        <p:txBody>
          <a:bodyPr/>
          <a:lstStyle/>
          <a:p>
            <a:pPr eaLnBrk="1" hangingPunct="1">
              <a:defRPr/>
            </a:pPr>
            <a:r>
              <a:rPr lang="ar-JO" sz="5400" dirty="0">
                <a:solidFill>
                  <a:srgbClr val="A50021"/>
                </a:solidFill>
                <a:latin typeface="Arial" panose="020B0604020202020204" pitchFamily="34" charset="0"/>
                <a:cs typeface="Arial" panose="020B0604020202020204" pitchFamily="34" charset="0"/>
              </a:rPr>
              <a:t>حتى أن سنغافورة تدعي وجود رسل لها ...</a:t>
            </a:r>
            <a:endParaRPr lang="en-US" sz="4800" dirty="0">
              <a:latin typeface="Arial" panose="020B0604020202020204" pitchFamily="34" charset="0"/>
              <a:cs typeface="Arial" panose="020B0604020202020204" pitchFamily="34" charset="0"/>
            </a:endParaRPr>
          </a:p>
        </p:txBody>
      </p:sp>
      <p:pic>
        <p:nvPicPr>
          <p:cNvPr id="10244" name="Picture 4" descr="kho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7513" y="2565400"/>
            <a:ext cx="2603500" cy="3903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5" name="Picture 5" descr="naomi dow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438" y="609600"/>
            <a:ext cx="2535237" cy="316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 name="Picture 6" descr="dominicye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5" y="3208338"/>
            <a:ext cx="2600325" cy="364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p:txBody>
          <a:bodyPr/>
          <a:lstStyle/>
          <a:p>
            <a:pPr>
              <a:defRPr/>
            </a:pPr>
            <a:endParaRPr lang="en-US"/>
          </a:p>
        </p:txBody>
      </p:sp>
      <p:sp>
        <p:nvSpPr>
          <p:cNvPr id="7" name="Footer Placeholder 2"/>
          <p:cNvSpPr>
            <a:spLocks noGrp="1"/>
          </p:cNvSpPr>
          <p:nvPr>
            <p:ph type="ftr" sz="quarter" idx="11"/>
          </p:nvPr>
        </p:nvSpPr>
        <p:spPr/>
        <p:txBody>
          <a:bodyPr/>
          <a:lstStyle/>
          <a:p>
            <a:pPr>
              <a:defRPr/>
            </a:pPr>
            <a:endParaRPr lang="en-US"/>
          </a:p>
        </p:txBody>
      </p:sp>
      <p:pic>
        <p:nvPicPr>
          <p:cNvPr id="278531" name="Picture 2" descr="AC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2" name="Rectangle 3"/>
          <p:cNvSpPr>
            <a:spLocks noChangeArrowheads="1"/>
          </p:cNvSpPr>
          <p:nvPr/>
        </p:nvSpPr>
        <p:spPr bwMode="auto">
          <a:xfrm>
            <a:off x="9197975" y="6607175"/>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endParaRPr lang="en-US"/>
          </a:p>
        </p:txBody>
      </p:sp>
      <p:sp>
        <p:nvSpPr>
          <p:cNvPr id="8196" name="Text Box 4"/>
          <p:cNvSpPr txBox="1">
            <a:spLocks noChangeArrowheads="1"/>
          </p:cNvSpPr>
          <p:nvPr/>
        </p:nvSpPr>
        <p:spPr bwMode="auto">
          <a:xfrm>
            <a:off x="2209800" y="2590800"/>
            <a:ext cx="6781800" cy="3786188"/>
          </a:xfrm>
          <a:prstGeom prst="rect">
            <a:avLst/>
          </a:prstGeom>
          <a:solidFill>
            <a:srgbClr val="4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rPr>
              <a:t>TOUCH Equipping Stations System (TESS)</a:t>
            </a:r>
            <a:r>
              <a:rPr lang="en-US" dirty="0">
                <a:solidFill>
                  <a:srgbClr val="FFFFFF"/>
                </a:solidFill>
                <a:latin typeface="Verdana" charset="0"/>
              </a:rPr>
              <a:t> Lawrence </a:t>
            </a:r>
            <a:r>
              <a:rPr lang="en-US" dirty="0" err="1">
                <a:solidFill>
                  <a:srgbClr val="FFFFFF"/>
                </a:solidFill>
                <a:latin typeface="Verdana" charset="0"/>
              </a:rPr>
              <a:t>Khong</a:t>
            </a:r>
            <a:r>
              <a:rPr lang="en-US" dirty="0">
                <a:solidFill>
                  <a:srgbClr val="FFFFFF"/>
                </a:solidFill>
                <a:latin typeface="Verdana" charset="0"/>
              </a:rPr>
              <a:t>, Apostle </a:t>
            </a:r>
          </a:p>
          <a:p>
            <a:r>
              <a:rPr lang="en-US" dirty="0">
                <a:solidFill>
                  <a:srgbClr val="FFFFFF"/>
                </a:solidFill>
                <a:latin typeface="Verdana" charset="0"/>
              </a:rPr>
              <a:t>Rev. Yong Tai Tong, Director </a:t>
            </a:r>
          </a:p>
          <a:p>
            <a:r>
              <a:rPr lang="en-US" dirty="0">
                <a:solidFill>
                  <a:srgbClr val="FFFFFF"/>
                </a:solidFill>
                <a:latin typeface="Verdana" charset="0"/>
              </a:rPr>
              <a:t>Blk 750A Chai Chee Road #04-01 </a:t>
            </a:r>
          </a:p>
          <a:p>
            <a:r>
              <a:rPr lang="en-US" dirty="0">
                <a:solidFill>
                  <a:srgbClr val="FFFFFF"/>
                </a:solidFill>
                <a:latin typeface="Verdana" charset="0"/>
              </a:rPr>
              <a:t>Technopark @ Chai Chee </a:t>
            </a:r>
          </a:p>
          <a:p>
            <a:r>
              <a:rPr lang="en-US" dirty="0">
                <a:solidFill>
                  <a:srgbClr val="FFFFFF"/>
                </a:solidFill>
                <a:latin typeface="Verdana" charset="0"/>
              </a:rPr>
              <a:t>SINGAPORE 469001 </a:t>
            </a:r>
          </a:p>
          <a:p>
            <a:r>
              <a:rPr lang="en-US" dirty="0">
                <a:solidFill>
                  <a:srgbClr val="FFFFFF"/>
                </a:solidFill>
                <a:latin typeface="Verdana" charset="0"/>
              </a:rPr>
              <a:t>Phone: 011-65-64249400 </a:t>
            </a:r>
          </a:p>
          <a:p>
            <a:r>
              <a:rPr lang="en-US" dirty="0">
                <a:solidFill>
                  <a:srgbClr val="FFFFFF"/>
                </a:solidFill>
                <a:latin typeface="Verdana" charset="0"/>
              </a:rPr>
              <a:t>Fax: 011-65-64249500 </a:t>
            </a:r>
          </a:p>
          <a:p>
            <a:r>
              <a:rPr lang="en-US" dirty="0">
                <a:solidFill>
                  <a:srgbClr val="FFFFFF"/>
                </a:solidFill>
                <a:latin typeface="Verdana" charset="0"/>
              </a:rPr>
              <a:t>Email: taitong.yong@touch.org.sg</a:t>
            </a:r>
          </a:p>
          <a:p>
            <a:r>
              <a:rPr lang="en-US" dirty="0">
                <a:solidFill>
                  <a:srgbClr val="FFFFFF"/>
                </a:solidFill>
                <a:latin typeface="Verdana" charset="0"/>
              </a:rPr>
              <a:t>Website: www.FCBC.org.sg</a:t>
            </a:r>
          </a:p>
        </p:txBody>
      </p:sp>
      <p:sp>
        <p:nvSpPr>
          <p:cNvPr id="8197" name="Rectangle 5"/>
          <p:cNvSpPr>
            <a:spLocks noGrp="1" noChangeArrowheads="1"/>
          </p:cNvSpPr>
          <p:nvPr>
            <p:ph type="title" idx="4294967295"/>
          </p:nvPr>
        </p:nvSpPr>
        <p:spPr>
          <a:xfrm>
            <a:off x="3048000" y="304800"/>
            <a:ext cx="6096000" cy="1828800"/>
          </a:xfrm>
          <a:effectLst>
            <a:outerShdw blurRad="25400" dist="38099" dir="2700000" algn="ctr" rotWithShape="0">
              <a:srgbClr val="FFFFFF">
                <a:alpha val="99962"/>
              </a:srgbClr>
            </a:outerShdw>
          </a:effectLst>
        </p:spPr>
        <p:txBody>
          <a:bodyPr/>
          <a:lstStyle/>
          <a:p>
            <a:pPr eaLnBrk="1" hangingPunct="1">
              <a:defRPr/>
            </a:pPr>
            <a:r>
              <a:rPr lang="ar-JO" b="1" dirty="0">
                <a:solidFill>
                  <a:srgbClr val="060600"/>
                </a:solidFill>
                <a:latin typeface="Arial" panose="020B0604020202020204" pitchFamily="34" charset="0"/>
                <a:cs typeface="Arial" panose="020B0604020202020204" pitchFamily="34" charset="0"/>
              </a:rPr>
              <a:t>المجلس الرسولي         للمساءلة التعليمية</a:t>
            </a:r>
            <a:endParaRPr lang="en-US" b="1" dirty="0">
              <a:solidFill>
                <a:srgbClr val="0606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Scale>
                                      <p:cBhvr>
                                        <p:cTn id="7"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7"/>
                                        </p:tgtEl>
                                        <p:attrNameLst>
                                          <p:attrName>ppt_x</p:attrName>
                                          <p:attrName>ppt_y</p:attrName>
                                        </p:attrNameLst>
                                      </p:cBhvr>
                                    </p:animMotion>
                                    <p:animEffect transition="in" filter="fade">
                                      <p:cBhvr>
                                        <p:cTn id="9" dur="1000"/>
                                        <p:tgtEl>
                                          <p:spTgt spid="81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2000"/>
                                        <p:tgtEl>
                                          <p:spTgt spid="8196"/>
                                        </p:tgtEl>
                                      </p:cBhvr>
                                    </p:animEffect>
                                    <p:anim calcmode="lin" valueType="num">
                                      <p:cBhvr>
                                        <p:cTn id="15" dur="2000" fill="hold"/>
                                        <p:tgtEl>
                                          <p:spTgt spid="8196"/>
                                        </p:tgtEl>
                                        <p:attrNameLst>
                                          <p:attrName>style.rotation</p:attrName>
                                        </p:attrNameLst>
                                      </p:cBhvr>
                                      <p:tavLst>
                                        <p:tav tm="0">
                                          <p:val>
                                            <p:fltVal val="720"/>
                                          </p:val>
                                        </p:tav>
                                        <p:tav tm="100000">
                                          <p:val>
                                            <p:fltVal val="0"/>
                                          </p:val>
                                        </p:tav>
                                      </p:tavLst>
                                    </p:anim>
                                    <p:anim calcmode="lin" valueType="num">
                                      <p:cBhvr>
                                        <p:cTn id="16" dur="2000" fill="hold"/>
                                        <p:tgtEl>
                                          <p:spTgt spid="8196"/>
                                        </p:tgtEl>
                                        <p:attrNameLst>
                                          <p:attrName>ppt_h</p:attrName>
                                        </p:attrNameLst>
                                      </p:cBhvr>
                                      <p:tavLst>
                                        <p:tav tm="0">
                                          <p:val>
                                            <p:fltVal val="0"/>
                                          </p:val>
                                        </p:tav>
                                        <p:tav tm="100000">
                                          <p:val>
                                            <p:strVal val="#ppt_h"/>
                                          </p:val>
                                        </p:tav>
                                      </p:tavLst>
                                    </p:anim>
                                    <p:anim calcmode="lin" valueType="num">
                                      <p:cBhvr>
                                        <p:cTn id="17" dur="2000" fill="hold"/>
                                        <p:tgtEl>
                                          <p:spTgt spid="81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ar-JO" b="1" dirty="0">
                <a:latin typeface="Arial" panose="020B0604020202020204" pitchFamily="34" charset="0"/>
                <a:cs typeface="Arial" panose="020B0604020202020204" pitchFamily="34" charset="0"/>
              </a:rPr>
              <a:t>هل هناك رسل اليوم ؟</a:t>
            </a:r>
            <a:endParaRPr lang="en-US" b="1" dirty="0">
              <a:latin typeface="Arial" panose="020B0604020202020204" pitchFamily="34" charset="0"/>
              <a:cs typeface="Arial" panose="020B0604020202020204" pitchFamily="34" charset="0"/>
            </a:endParaRPr>
          </a:p>
        </p:txBody>
      </p:sp>
      <p:sp>
        <p:nvSpPr>
          <p:cNvPr id="626690" name="Text Box 4"/>
          <p:cNvSpPr txBox="1">
            <a:spLocks noChangeArrowheads="1"/>
          </p:cNvSpPr>
          <p:nvPr/>
        </p:nvSpPr>
        <p:spPr bwMode="auto">
          <a:xfrm>
            <a:off x="8543928" y="76200"/>
            <a:ext cx="530888"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26691"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6"/>
            <a:ext cx="3378200" cy="509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779838" y="1844678"/>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marR="0" lvl="0" indent="0" algn="r" defTabSz="914400" rtl="0" eaLnBrk="1" fontAlgn="base" latinLnBrk="0" hangingPunct="1">
              <a:lnSpc>
                <a:spcPct val="100000"/>
              </a:lnSpc>
              <a:spcBef>
                <a:spcPct val="20000"/>
              </a:spcBef>
              <a:spcAft>
                <a:spcPct val="0"/>
              </a:spcAft>
              <a:buClr>
                <a:srgbClr val="00CCFF"/>
              </a:buClr>
              <a:buSzPct val="65000"/>
              <a:buFont typeface="Wingdings" charset="0"/>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بيت الله (الكنيسة) هي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00CCFF"/>
              </a:buClr>
              <a:buSzPct val="65000"/>
              <a:buFont typeface="Wingdings" charset="0"/>
              <a:buNone/>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
                <a:srgbClr val="00CCFF"/>
              </a:buClr>
              <a:buSzPct val="65000"/>
              <a:buFont typeface="Wingdings" charset="0"/>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مبنيين على أساس الرسل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والأنبياء ويسوع المسيح نفسه حجر الزاوية</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p>
          <a:p>
            <a:pPr marL="0" marR="0" lvl="0" indent="0" algn="r" defTabSz="914400" rtl="0" eaLnBrk="1" fontAlgn="base" latinLnBrk="0" hangingPunct="1">
              <a:lnSpc>
                <a:spcPct val="100000"/>
              </a:lnSpc>
              <a:spcBef>
                <a:spcPct val="20000"/>
              </a:spcBef>
              <a:spcAft>
                <a:spcPct val="0"/>
              </a:spcAft>
              <a:buClr>
                <a:srgbClr val="00CCFF"/>
              </a:buClr>
              <a:buSzPct val="65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أف 2: 20</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4" descr="Holiday 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ctrTitle"/>
          </p:nvPr>
        </p:nvSpPr>
        <p:spPr>
          <a:xfrm>
            <a:off x="685800" y="228600"/>
            <a:ext cx="7772400" cy="1143000"/>
          </a:xfrm>
          <a:effectLst>
            <a:outerShdw blurRad="63500" dist="107763" dir="18900000" algn="ctr" rotWithShape="0">
              <a:srgbClr val="000000">
                <a:alpha val="74998"/>
              </a:srgbClr>
            </a:outerShdw>
          </a:effectLst>
        </p:spPr>
        <p:txBody>
          <a:bodyPr/>
          <a:lstStyle/>
          <a:p>
            <a:pPr eaLnBrk="1" hangingPunct="1">
              <a:defRPr/>
            </a:pPr>
            <a:r>
              <a:rPr lang="ar-JO" sz="6000" b="1" dirty="0">
                <a:solidFill>
                  <a:schemeClr val="bg1"/>
                </a:solidFill>
                <a:latin typeface="Arial" panose="020B0604020202020204" pitchFamily="34" charset="0"/>
                <a:cs typeface="Arial" panose="020B0604020202020204" pitchFamily="34" charset="0"/>
              </a:rPr>
              <a:t>المواهب الروحية</a:t>
            </a:r>
            <a:endParaRPr lang="en-US" sz="6000" b="1" dirty="0">
              <a:solidFill>
                <a:schemeClr val="bg1"/>
              </a:solidFill>
              <a:latin typeface="Arial" panose="020B0604020202020204" pitchFamily="34" charset="0"/>
              <a:cs typeface="Arial" panose="020B0604020202020204" pitchFamily="34" charset="0"/>
            </a:endParaRPr>
          </a:p>
        </p:txBody>
      </p:sp>
      <p:sp>
        <p:nvSpPr>
          <p:cNvPr id="16387" name="Rectangle 3"/>
          <p:cNvSpPr>
            <a:spLocks noGrp="1" noChangeArrowheads="1"/>
          </p:cNvSpPr>
          <p:nvPr>
            <p:ph type="subTitle" idx="1"/>
          </p:nvPr>
        </p:nvSpPr>
        <p:spPr>
          <a:xfrm>
            <a:off x="1447800" y="5257800"/>
            <a:ext cx="5943600" cy="1524000"/>
          </a:xfrm>
          <a:effectLst>
            <a:outerShdw blurRad="63500" dist="107763" dir="18900000" algn="ctr" rotWithShape="0">
              <a:srgbClr val="000000">
                <a:alpha val="74998"/>
              </a:srgbClr>
            </a:outerShdw>
          </a:effectLst>
        </p:spPr>
        <p:txBody>
          <a:bodyPr/>
          <a:lstStyle/>
          <a:p>
            <a:pPr eaLnBrk="1" hangingPunct="1">
              <a:defRPr/>
            </a:pPr>
            <a:r>
              <a:rPr lang="ar-JO" sz="4800" b="1" dirty="0">
                <a:solidFill>
                  <a:schemeClr val="bg1"/>
                </a:solidFill>
                <a:latin typeface="Arial" panose="020B0604020202020204" pitchFamily="34" charset="0"/>
                <a:cs typeface="Arial" panose="020B0604020202020204" pitchFamily="34" charset="0"/>
              </a:rPr>
              <a:t>كم ستستمر؟</a:t>
            </a:r>
            <a:endParaRPr lang="en-US" sz="48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ctr" eaLnBrk="1" hangingPunct="1">
              <a:defRPr/>
            </a:pPr>
            <a:r>
              <a:rPr lang="ar-JO" sz="3600" i="0" dirty="0">
                <a:latin typeface="Arial" panose="020B0604020202020204" pitchFamily="34" charset="0"/>
                <a:cs typeface="Arial" panose="020B0604020202020204" pitchFamily="34" charset="0"/>
              </a:rPr>
              <a:t>بيت الله (أف 2: 19-22)</a:t>
            </a:r>
            <a:endParaRPr lang="en-US" sz="3600" i="0" dirty="0">
              <a:latin typeface="Arial" panose="020B0604020202020204" pitchFamily="34" charset="0"/>
              <a:cs typeface="Arial" panose="020B0604020202020204" pitchFamily="34" charset="0"/>
            </a:endParaRP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latin typeface="Arial" panose="020B0604020202020204" pitchFamily="34" charset="0"/>
                <a:cs typeface="Arial" panose="020B0604020202020204" pitchFamily="34" charset="0"/>
              </a:rPr>
              <a:t>الأساس: الرب يسوع المسيح (1 كو 3: 11)</a:t>
            </a:r>
            <a:endParaRPr lang="en-US" b="1" i="0" dirty="0">
              <a:solidFill>
                <a:schemeClr val="bg1"/>
              </a:solidFill>
              <a:latin typeface="Arial" panose="020B0604020202020204" pitchFamily="34" charset="0"/>
              <a:cs typeface="Arial" panose="020B0604020202020204" pitchFamily="34" charset="0"/>
            </a:endParaRPr>
          </a:p>
        </p:txBody>
      </p:sp>
      <p:sp>
        <p:nvSpPr>
          <p:cNvPr id="243715" name="Text Box 4"/>
          <p:cNvSpPr txBox="1">
            <a:spLocks noChangeArrowheads="1"/>
          </p:cNvSpPr>
          <p:nvPr/>
        </p:nvSpPr>
        <p:spPr bwMode="auto">
          <a:xfrm>
            <a:off x="8543925" y="76200"/>
            <a:ext cx="530915"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lang="ar-JO" sz="2800" b="1" dirty="0">
                <a:solidFill>
                  <a:srgbClr val="FFFFFF"/>
                </a:solidFill>
                <a:latin typeface="Arial" panose="020B0604020202020204" pitchFamily="34" charset="0"/>
                <a:cs typeface="Arial" panose="020B0604020202020204" pitchFamily="34" charset="0"/>
              </a:rPr>
              <a:t>الأساس: الرسل والأنبياء (أف 2: 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مبشرين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معلمين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رعاة - معلمين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0492" name="Text Box 12"/>
          <p:cNvSpPr txBox="1">
            <a:spLocks noChangeArrowheads="1"/>
          </p:cNvSpPr>
          <p:nvPr/>
        </p:nvSpPr>
        <p:spPr bwMode="auto">
          <a:xfrm>
            <a:off x="7057654" y="3292475"/>
            <a:ext cx="1975221"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dirty="0">
                <a:solidFill>
                  <a:srgbClr val="000000"/>
                </a:solidFill>
                <a:latin typeface="Arial" panose="020B0604020202020204" pitchFamily="34" charset="0"/>
                <a:cs typeface="Arial" panose="020B0604020202020204" pitchFamily="34" charset="0"/>
              </a:rPr>
              <a:t>المواهب المجهزة</a:t>
            </a:r>
            <a:endPar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dirty="0">
                <a:solidFill>
                  <a:srgbClr val="000000"/>
                </a:solidFill>
                <a:latin typeface="Arial" panose="020B0604020202020204" pitchFamily="34" charset="0"/>
                <a:cs typeface="Arial" panose="020B0604020202020204" pitchFamily="34" charset="0"/>
              </a:rPr>
              <a:t>(أف 4: 11-12أ)</a:t>
            </a:r>
            <a:endPar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3722" name="Text Box 13"/>
          <p:cNvSpPr txBox="1">
            <a:spLocks noChangeArrowheads="1"/>
          </p:cNvSpPr>
          <p:nvPr/>
        </p:nvSpPr>
        <p:spPr bwMode="auto">
          <a:xfrm>
            <a:off x="1371600" y="6553200"/>
            <a:ext cx="4923143" cy="3077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تشارلز ر. سويندول. "دليل دراسة المواهب الروحية" (</a:t>
            </a:r>
            <a:r>
              <a:rPr kumimoji="0" lang="en-US" sz="1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IFL، 1983)، 7</a:t>
            </a:r>
          </a:p>
        </p:txBody>
      </p:sp>
      <p:sp>
        <p:nvSpPr>
          <p:cNvPr id="20494" name="Text Box 14"/>
          <p:cNvSpPr txBox="1">
            <a:spLocks noChangeArrowheads="1"/>
          </p:cNvSpPr>
          <p:nvPr/>
        </p:nvSpPr>
        <p:spPr bwMode="auto">
          <a:xfrm>
            <a:off x="6713009" y="990600"/>
            <a:ext cx="2319866"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JO" dirty="0">
                <a:solidFill>
                  <a:srgbClr val="000000"/>
                </a:solidFill>
                <a:latin typeface="Arial" panose="020B0604020202020204" pitchFamily="34" charset="0"/>
                <a:cs typeface="Arial" panose="020B0604020202020204" pitchFamily="34" charset="0"/>
              </a:rPr>
              <a:t>المواهب غير المجهزة</a:t>
            </a:r>
          </a:p>
          <a:p>
            <a:pPr lvl="0" algn="r">
              <a:defRPr/>
            </a:pPr>
            <a:r>
              <a:rPr lang="ar-JO" dirty="0">
                <a:solidFill>
                  <a:srgbClr val="000000"/>
                </a:solidFill>
                <a:latin typeface="Arial" panose="020B0604020202020204" pitchFamily="34" charset="0"/>
                <a:cs typeface="Arial" panose="020B0604020202020204" pitchFamily="34" charset="0"/>
              </a:rPr>
              <a:t> (أف 4: 12ب)</a:t>
            </a:r>
            <a:endPar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381000"/>
            <a:ext cx="5711825" cy="1247775"/>
          </a:xfrm>
        </p:spPr>
        <p:txBody>
          <a:bodyPr/>
          <a:lstStyle/>
          <a:p>
            <a:pPr eaLnBrk="1" hangingPunct="1">
              <a:defRPr/>
            </a:pPr>
            <a:r>
              <a:rPr lang="ar-JO" sz="3600" u="sng" dirty="0">
                <a:solidFill>
                  <a:srgbClr val="A50021"/>
                </a:solidFill>
                <a:latin typeface="Arial" panose="020B0604020202020204" pitchFamily="34" charset="0"/>
                <a:cs typeface="Arial" panose="020B0604020202020204" pitchFamily="34" charset="0"/>
              </a:rPr>
              <a:t>الأصل اليوناني لكلمة </a:t>
            </a:r>
            <a:br>
              <a:rPr lang="ar-JO" sz="3600" u="sng" dirty="0">
                <a:solidFill>
                  <a:srgbClr val="A50021"/>
                </a:solidFill>
                <a:latin typeface="Arial" panose="020B0604020202020204" pitchFamily="34" charset="0"/>
                <a:cs typeface="Arial" panose="020B0604020202020204" pitchFamily="34" charset="0"/>
              </a:rPr>
            </a:br>
            <a:r>
              <a:rPr lang="ar-JO" sz="3600" u="sng" dirty="0">
                <a:solidFill>
                  <a:srgbClr val="A50021"/>
                </a:solidFill>
                <a:latin typeface="Arial" panose="020B0604020202020204" pitchFamily="34" charset="0"/>
                <a:cs typeface="Arial" panose="020B0604020202020204" pitchFamily="34" charset="0"/>
              </a:rPr>
              <a:t>رسول</a:t>
            </a:r>
            <a:endParaRPr lang="en-US" sz="3600" dirty="0">
              <a:solidFill>
                <a:schemeClr val="accent2"/>
              </a:solidFill>
              <a:latin typeface="Arial" panose="020B0604020202020204" pitchFamily="34" charset="0"/>
              <a:cs typeface="Arial" panose="020B0604020202020204" pitchFamily="34" charset="0"/>
            </a:endParaRPr>
          </a:p>
        </p:txBody>
      </p:sp>
      <p:pic>
        <p:nvPicPr>
          <p:cNvPr id="28467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70600" y="0"/>
            <a:ext cx="3073400" cy="264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28575" y="1700213"/>
            <a:ext cx="8893175"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gn="ctr">
              <a:lnSpc>
                <a:spcPct val="80000"/>
              </a:lnSpc>
              <a:buFontTx/>
              <a:buNone/>
              <a:defRPr/>
            </a:pPr>
            <a:r>
              <a:rPr lang="en-US" sz="4800" i="1" dirty="0" err="1">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apostolos</a:t>
            </a:r>
            <a:endParaRPr lang="en-US" altLang="zh-CN" sz="2600" i="1" dirty="0">
              <a:effectLst>
                <a:outerShdw blurRad="38100" dist="38100" dir="2700000" algn="tl">
                  <a:srgbClr val="FFFFFF"/>
                </a:outerShdw>
              </a:effectLst>
              <a:latin typeface="Arial" panose="020B0604020202020204" pitchFamily="34" charset="0"/>
              <a:ea typeface="宋体" charset="0"/>
              <a:cs typeface="Arial" panose="020B0604020202020204" pitchFamily="34" charset="0"/>
            </a:endParaRPr>
          </a:p>
          <a:p>
            <a:pPr>
              <a:lnSpc>
                <a:spcPct val="80000"/>
              </a:lnSpc>
              <a:defRPr/>
            </a:pPr>
            <a:endParaRPr lang="en-US" altLang="zh-CN" sz="2000" dirty="0">
              <a:effectLst>
                <a:outerShdw blurRad="38100" dist="38100" dir="2700000" algn="tl">
                  <a:srgbClr val="FFFFFF"/>
                </a:outerShdw>
              </a:effectLst>
              <a:latin typeface="Arial" panose="020B0604020202020204" pitchFamily="34" charset="0"/>
              <a:ea typeface="宋体" charset="0"/>
              <a:cs typeface="Arial" panose="020B0604020202020204" pitchFamily="34" charset="0"/>
            </a:endParaRPr>
          </a:p>
          <a:p>
            <a:pPr algn="r" rtl="1">
              <a:lnSpc>
                <a:spcPct val="80000"/>
              </a:lnSpc>
              <a:defRPr/>
            </a:pPr>
            <a:r>
              <a:rPr lang="ar-JO" altLang="zh-CN" sz="2800" dirty="0">
                <a:latin typeface="Arial" panose="020B0604020202020204" pitchFamily="34" charset="0"/>
                <a:ea typeface="宋体" charset="0"/>
                <a:cs typeface="Arial" panose="020B0604020202020204" pitchFamily="34" charset="0"/>
              </a:rPr>
              <a:t>في اليونانية الكلاسيكية: يقتصر الاستخدام بشكل أساسي على سياقات الملاحة البحرية.</a:t>
            </a:r>
            <a:endParaRPr lang="en-US" altLang="zh-CN" sz="1200" dirty="0">
              <a:latin typeface="Arial" panose="020B0604020202020204" pitchFamily="34" charset="0"/>
              <a:ea typeface="宋体" charset="0"/>
              <a:cs typeface="Arial" panose="020B0604020202020204" pitchFamily="34" charset="0"/>
            </a:endParaRPr>
          </a:p>
          <a:p>
            <a:pPr marL="1341438" indent="-538163" algn="r" rtl="1">
              <a:lnSpc>
                <a:spcPct val="80000"/>
              </a:lnSpc>
              <a:buFontTx/>
              <a:buNone/>
              <a:defRPr/>
            </a:pPr>
            <a:r>
              <a:rPr lang="en-US" sz="2800" dirty="0">
                <a:latin typeface="Arial" panose="020B0604020202020204" pitchFamily="34" charset="0"/>
                <a:cs typeface="Arial" panose="020B0604020202020204" pitchFamily="34" charset="0"/>
                <a:sym typeface="Symbol" charset="0"/>
              </a:rPr>
              <a:t></a:t>
            </a:r>
            <a:r>
              <a:rPr lang="en-US" sz="2800" dirty="0">
                <a:latin typeface="Arial" panose="020B0604020202020204" pitchFamily="34" charset="0"/>
                <a:ea typeface="宋体" charset="0"/>
                <a:cs typeface="Arial" panose="020B0604020202020204" pitchFamily="34" charset="0"/>
                <a:sym typeface="Symbol" charset="0"/>
              </a:rPr>
              <a:t>	 </a:t>
            </a:r>
            <a:r>
              <a:rPr lang="en-US" altLang="zh-CN" sz="2800" i="1" dirty="0" err="1">
                <a:solidFill>
                  <a:schemeClr val="accent2"/>
                </a:solidFill>
                <a:latin typeface="Arial" panose="020B0604020202020204" pitchFamily="34" charset="0"/>
                <a:ea typeface="宋体" charset="0"/>
                <a:cs typeface="Arial" panose="020B0604020202020204" pitchFamily="34" charset="0"/>
              </a:rPr>
              <a:t>apostello</a:t>
            </a:r>
            <a:r>
              <a:rPr lang="en-US" altLang="zh-CN" sz="2800" dirty="0">
                <a:latin typeface="Arial" panose="020B0604020202020204" pitchFamily="34" charset="0"/>
                <a:ea typeface="宋体" charset="0"/>
                <a:cs typeface="Arial" panose="020B0604020202020204" pitchFamily="34" charset="0"/>
              </a:rPr>
              <a:t> </a:t>
            </a:r>
            <a:r>
              <a:rPr lang="ar-JO" altLang="zh-CN" sz="2800" dirty="0">
                <a:latin typeface="Arial" panose="020B0604020202020204" pitchFamily="34" charset="0"/>
                <a:ea typeface="宋体" charset="0"/>
                <a:cs typeface="Arial" panose="020B0604020202020204" pitchFamily="34" charset="0"/>
              </a:rPr>
              <a:t>مشتق من الفعل أرسل</a:t>
            </a:r>
            <a:endParaRPr lang="en-US" altLang="zh-CN" sz="2800" dirty="0">
              <a:latin typeface="Arial" panose="020B0604020202020204" pitchFamily="34" charset="0"/>
              <a:ea typeface="宋体" charset="0"/>
              <a:cs typeface="Arial" panose="020B0604020202020204" pitchFamily="34" charset="0"/>
            </a:endParaRPr>
          </a:p>
          <a:p>
            <a:pPr marL="1341438" indent="-538163">
              <a:lnSpc>
                <a:spcPct val="80000"/>
              </a:lnSpc>
              <a:buFontTx/>
              <a:buNone/>
              <a:defRPr/>
            </a:pPr>
            <a:endParaRPr lang="en-US" altLang="zh-CN" sz="1000" dirty="0">
              <a:latin typeface="Arial" panose="020B0604020202020204" pitchFamily="34" charset="0"/>
              <a:ea typeface="宋体" charset="0"/>
              <a:cs typeface="Arial" panose="020B0604020202020204" pitchFamily="34" charset="0"/>
            </a:endParaRPr>
          </a:p>
          <a:p>
            <a:pPr marL="1341438" indent="-538163" algn="r" rtl="1">
              <a:lnSpc>
                <a:spcPct val="80000"/>
              </a:lnSpc>
              <a:buFontTx/>
              <a:buNone/>
              <a:defRPr/>
            </a:pPr>
            <a:r>
              <a:rPr lang="en-US" sz="2800" dirty="0">
                <a:latin typeface="Arial" panose="020B0604020202020204" pitchFamily="34" charset="0"/>
                <a:cs typeface="Arial" panose="020B0604020202020204" pitchFamily="34" charset="0"/>
                <a:sym typeface="Symbol" charset="0"/>
              </a:rPr>
              <a:t></a:t>
            </a:r>
            <a:r>
              <a:rPr lang="en-US" sz="2800" dirty="0">
                <a:latin typeface="Arial" panose="020B0604020202020204" pitchFamily="34" charset="0"/>
                <a:ea typeface="宋体" charset="0"/>
                <a:cs typeface="Arial" panose="020B0604020202020204" pitchFamily="34" charset="0"/>
                <a:sym typeface="Symbol" charset="0"/>
              </a:rPr>
              <a:t>	</a:t>
            </a:r>
            <a:r>
              <a:rPr lang="ar-JO" altLang="zh-CN" sz="2800" dirty="0">
                <a:latin typeface="Arial" panose="020B0604020202020204" pitchFamily="34" charset="0"/>
                <a:ea typeface="宋体" charset="0"/>
                <a:cs typeface="Arial" panose="020B0604020202020204" pitchFamily="34" charset="0"/>
              </a:rPr>
              <a:t>غالبًا ما كان يُقصد بها سفينة أو أسطول أو بعثة بحرية أو قائد بحري، ولكن نادرًا ما يُرسل شخص</a:t>
            </a:r>
            <a:endParaRPr lang="en-US" altLang="zh-CN" sz="2800" dirty="0">
              <a:latin typeface="Arial" panose="020B0604020202020204" pitchFamily="34" charset="0"/>
              <a:ea typeface="宋体" charset="0"/>
              <a:cs typeface="Arial" panose="020B0604020202020204" pitchFamily="34" charset="0"/>
            </a:endParaRPr>
          </a:p>
          <a:p>
            <a:pPr algn="r" rtl="1">
              <a:lnSpc>
                <a:spcPct val="80000"/>
              </a:lnSpc>
              <a:defRPr/>
            </a:pPr>
            <a:r>
              <a:rPr lang="ar-JO" altLang="zh-CN" sz="2800" dirty="0">
                <a:latin typeface="Arial" panose="020B0604020202020204" pitchFamily="34" charset="0"/>
                <a:ea typeface="宋体" charset="0"/>
                <a:cs typeface="Arial" panose="020B0604020202020204" pitchFamily="34" charset="0"/>
              </a:rPr>
              <a:t>في اليونانية الكتابية للعهد الجديد: رسول؛ مبعوث؛ الرسول</a:t>
            </a:r>
            <a:endParaRPr lang="en-US" altLang="zh-CN" sz="2800" dirty="0">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067175" y="76200"/>
            <a:ext cx="4848225" cy="1984375"/>
          </a:xfrm>
        </p:spPr>
        <p:txBody>
          <a:bodyPr/>
          <a:lstStyle/>
          <a:p>
            <a:pPr eaLnBrk="1" hangingPunct="1">
              <a:defRPr/>
            </a:pPr>
            <a:r>
              <a:rPr lang="ar-JO" sz="3600" u="sng" dirty="0">
                <a:solidFill>
                  <a:srgbClr val="A50021"/>
                </a:solidFill>
                <a:latin typeface="Arial" panose="020B0604020202020204" pitchFamily="34" charset="0"/>
                <a:cs typeface="Arial" panose="020B0604020202020204" pitchFamily="34" charset="0"/>
              </a:rPr>
              <a:t>استخدام العهد الجديد </a:t>
            </a:r>
            <a:br>
              <a:rPr lang="ar-JO" sz="3600" u="sng" dirty="0">
                <a:solidFill>
                  <a:srgbClr val="A50021"/>
                </a:solidFill>
                <a:latin typeface="Arial" panose="020B0604020202020204" pitchFamily="34" charset="0"/>
                <a:cs typeface="Arial" panose="020B0604020202020204" pitchFamily="34" charset="0"/>
              </a:rPr>
            </a:br>
            <a:r>
              <a:rPr lang="ar-JO" sz="3600" u="sng" dirty="0">
                <a:solidFill>
                  <a:srgbClr val="A50021"/>
                </a:solidFill>
                <a:latin typeface="Arial" panose="020B0604020202020204" pitchFamily="34" charset="0"/>
                <a:cs typeface="Arial" panose="020B0604020202020204" pitchFamily="34" charset="0"/>
              </a:rPr>
              <a:t>لكلمة رسول</a:t>
            </a:r>
            <a:endParaRPr lang="en-US" sz="3600" dirty="0">
              <a:solidFill>
                <a:schemeClr val="accent2"/>
              </a:solidFill>
              <a:latin typeface="Arial" panose="020B0604020202020204" pitchFamily="34" charset="0"/>
              <a:cs typeface="Arial" panose="020B0604020202020204" pitchFamily="34" charset="0"/>
            </a:endParaRPr>
          </a:p>
        </p:txBody>
      </p:sp>
      <p:sp>
        <p:nvSpPr>
          <p:cNvPr id="4099" name="Rectangle 3"/>
          <p:cNvSpPr>
            <a:spLocks noGrp="1" noChangeArrowheads="1"/>
          </p:cNvSpPr>
          <p:nvPr>
            <p:ph type="body" idx="1"/>
          </p:nvPr>
        </p:nvSpPr>
        <p:spPr>
          <a:xfrm>
            <a:off x="107950" y="2913063"/>
            <a:ext cx="9036050" cy="947737"/>
          </a:xfrm>
        </p:spPr>
        <p:txBody>
          <a:bodyPr/>
          <a:lstStyle/>
          <a:p>
            <a:pPr eaLnBrk="1" hangingPunct="1">
              <a:lnSpc>
                <a:spcPct val="80000"/>
              </a:lnSpc>
              <a:buFontTx/>
              <a:buNone/>
              <a:defRPr/>
            </a:pPr>
            <a:endParaRPr lang="en-US" altLang="zh-CN" sz="1000" dirty="0">
              <a:latin typeface="Arial" panose="020B0604020202020204" pitchFamily="34" charset="0"/>
              <a:ea typeface="宋体" charset="0"/>
              <a:cs typeface="Arial" panose="020B0604020202020204" pitchFamily="34" charset="0"/>
            </a:endParaRPr>
          </a:p>
          <a:p>
            <a:pPr marL="0" indent="0" algn="r" eaLnBrk="1" hangingPunct="1">
              <a:lnSpc>
                <a:spcPct val="80000"/>
              </a:lnSpc>
              <a:buNone/>
              <a:defRPr/>
            </a:pPr>
            <a:r>
              <a:rPr lang="ar-JO" altLang="zh-CN" sz="2800" dirty="0">
                <a:latin typeface="Arial" panose="020B0604020202020204" pitchFamily="34" charset="0"/>
                <a:ea typeface="宋体" charset="0"/>
                <a:cs typeface="Arial" panose="020B0604020202020204" pitchFamily="34" charset="0"/>
              </a:rPr>
              <a:t>1) التلاميذ الإثنا عشر بالإضافة إلى بولس</a:t>
            </a:r>
            <a:endParaRPr lang="en-US" altLang="zh-CN" sz="2800" dirty="0">
              <a:latin typeface="Arial" panose="020B0604020202020204" pitchFamily="34" charset="0"/>
              <a:ea typeface="宋体" charset="0"/>
              <a:cs typeface="Arial" panose="020B0604020202020204" pitchFamily="34" charset="0"/>
            </a:endParaRPr>
          </a:p>
        </p:txBody>
      </p:sp>
      <p:sp>
        <p:nvSpPr>
          <p:cNvPr id="285699" name="Text Box 4"/>
          <p:cNvSpPr txBox="1">
            <a:spLocks noChangeArrowheads="1"/>
          </p:cNvSpPr>
          <p:nvPr/>
        </p:nvSpPr>
        <p:spPr bwMode="auto">
          <a:xfrm>
            <a:off x="8543925" y="76200"/>
            <a:ext cx="530915" cy="461665"/>
          </a:xfrm>
          <a:prstGeom prst="rect">
            <a:avLst/>
          </a:prstGeom>
          <a:solidFill>
            <a:srgbClr val="4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20</a:t>
            </a:r>
            <a:endParaRPr lang="en-US" b="1"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51520" y="260648"/>
            <a:ext cx="3759200" cy="2159000"/>
          </a:xfrm>
          <a:prstGeom prst="rect">
            <a:avLst/>
          </a:prstGeom>
          <a:ln w="228600" cap="sq" cmpd="thickThin">
            <a:solidFill>
              <a:srgbClr val="000000"/>
            </a:solidFill>
            <a:prstDash val="solid"/>
            <a:miter lim="800000"/>
          </a:ln>
          <a:effectLst>
            <a:innerShdw blurRad="76200">
              <a:srgbClr val="000000"/>
            </a:innerShdw>
          </a:effectLst>
        </p:spPr>
      </p:pic>
      <p:sp>
        <p:nvSpPr>
          <p:cNvPr id="6" name="Rectangle 3"/>
          <p:cNvSpPr txBox="1">
            <a:spLocks noChangeArrowheads="1"/>
          </p:cNvSpPr>
          <p:nvPr/>
        </p:nvSpPr>
        <p:spPr bwMode="auto">
          <a:xfrm>
            <a:off x="684213" y="3789363"/>
            <a:ext cx="7704137" cy="2243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gn="r">
              <a:lnSpc>
                <a:spcPct val="80000"/>
              </a:lnSpc>
              <a:buNone/>
              <a:defRPr/>
            </a:pPr>
            <a:r>
              <a:rPr lang="ar-JO" sz="2800" dirty="0">
                <a:latin typeface="Arial" panose="020B0604020202020204" pitchFamily="34" charset="0"/>
                <a:cs typeface="Arial" panose="020B0604020202020204" pitchFamily="34" charset="0"/>
              </a:rPr>
              <a:t>أ) الرسل (لو 6: 13، 9: 10، 1 كو 15: 5) كما يشمل متياس (أع 1: 23-26)</a:t>
            </a:r>
            <a:r>
              <a:rPr lang="en-US" sz="2800" dirty="0">
                <a:latin typeface="Arial" panose="020B0604020202020204" pitchFamily="34" charset="0"/>
                <a:cs typeface="Arial" panose="020B0604020202020204" pitchFamily="34" charset="0"/>
              </a:rPr>
              <a:t> </a:t>
            </a:r>
          </a:p>
          <a:p>
            <a:pPr marL="0" indent="0">
              <a:lnSpc>
                <a:spcPct val="80000"/>
              </a:lnSpc>
              <a:buNone/>
              <a:defRPr/>
            </a:pPr>
            <a:endParaRPr lang="en-US" sz="2800" dirty="0">
              <a:latin typeface="Arial" panose="020B0604020202020204" pitchFamily="34" charset="0"/>
              <a:cs typeface="Arial" panose="020B0604020202020204" pitchFamily="34" charset="0"/>
            </a:endParaRPr>
          </a:p>
          <a:p>
            <a:pPr marL="0" indent="0" algn="r">
              <a:lnSpc>
                <a:spcPct val="80000"/>
              </a:lnSpc>
              <a:buNone/>
              <a:defRPr/>
            </a:pPr>
            <a:r>
              <a:rPr lang="ar-JO" altLang="zh-CN" sz="2800" dirty="0">
                <a:latin typeface="Arial" panose="020B0604020202020204" pitchFamily="34" charset="0"/>
                <a:ea typeface="宋体" charset="0"/>
                <a:cs typeface="Arial" panose="020B0604020202020204" pitchFamily="34" charset="0"/>
              </a:rPr>
              <a:t>ب) اعتبر بولس رسولاً في وقت لاحق (غل 1: 1، 12، 15-17)</a:t>
            </a:r>
            <a:endParaRPr lang="en-US" altLang="zh-CN" sz="2800" dirty="0">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35600" y="76200"/>
            <a:ext cx="3479800" cy="2560638"/>
          </a:xfrm>
        </p:spPr>
        <p:txBody>
          <a:bodyPr/>
          <a:lstStyle/>
          <a:p>
            <a:pPr eaLnBrk="1" hangingPunct="1">
              <a:defRPr/>
            </a:pPr>
            <a:r>
              <a:rPr lang="ar-JO" sz="3600" u="sng" dirty="0">
                <a:solidFill>
                  <a:srgbClr val="A50021"/>
                </a:solidFill>
                <a:latin typeface="Arial" panose="020B0604020202020204" pitchFamily="34" charset="0"/>
                <a:cs typeface="Arial" panose="020B0604020202020204" pitchFamily="34" charset="0"/>
              </a:rPr>
              <a:t>استخدام العهد الجديد </a:t>
            </a:r>
            <a:br>
              <a:rPr lang="ar-JO" sz="3600" u="sng" dirty="0">
                <a:solidFill>
                  <a:srgbClr val="A50021"/>
                </a:solidFill>
                <a:latin typeface="Arial" panose="020B0604020202020204" pitchFamily="34" charset="0"/>
                <a:cs typeface="Arial" panose="020B0604020202020204" pitchFamily="34" charset="0"/>
              </a:rPr>
            </a:br>
            <a:r>
              <a:rPr lang="ar-JO" sz="3600" u="sng" dirty="0">
                <a:solidFill>
                  <a:srgbClr val="A50021"/>
                </a:solidFill>
                <a:latin typeface="Arial" panose="020B0604020202020204" pitchFamily="34" charset="0"/>
                <a:cs typeface="Arial" panose="020B0604020202020204" pitchFamily="34" charset="0"/>
              </a:rPr>
              <a:t>لكلمة رسول</a:t>
            </a:r>
            <a:endParaRPr lang="en-US" sz="3600" dirty="0">
              <a:solidFill>
                <a:schemeClr val="accent2"/>
              </a:solidFill>
              <a:latin typeface="Arial" panose="020B0604020202020204" pitchFamily="34" charset="0"/>
              <a:cs typeface="Arial" panose="020B0604020202020204" pitchFamily="34" charset="0"/>
            </a:endParaRPr>
          </a:p>
        </p:txBody>
      </p:sp>
      <p:sp>
        <p:nvSpPr>
          <p:cNvPr id="4099" name="Rectangle 3"/>
          <p:cNvSpPr>
            <a:spLocks noGrp="1" noChangeArrowheads="1"/>
          </p:cNvSpPr>
          <p:nvPr>
            <p:ph type="body" idx="1"/>
          </p:nvPr>
        </p:nvSpPr>
        <p:spPr>
          <a:xfrm>
            <a:off x="107950" y="2913063"/>
            <a:ext cx="9036050" cy="947737"/>
          </a:xfrm>
        </p:spPr>
        <p:txBody>
          <a:bodyPr anchor="ctr"/>
          <a:lstStyle/>
          <a:p>
            <a:pPr marL="0" indent="0" algn="r" eaLnBrk="1" hangingPunct="1">
              <a:lnSpc>
                <a:spcPct val="80000"/>
              </a:lnSpc>
              <a:buNone/>
              <a:defRPr/>
            </a:pPr>
            <a:r>
              <a:rPr lang="ar-JO" altLang="zh-CN" sz="2800" u="sng" dirty="0">
                <a:latin typeface="Arial" panose="020B0604020202020204" pitchFamily="34" charset="0"/>
                <a:ea typeface="ＭＳ Ｐゴシック" charset="0"/>
                <a:cs typeface="Arial" panose="020B0604020202020204" pitchFamily="34" charset="0"/>
              </a:rPr>
              <a:t>2) زارعي الكنائس غير الإثني عشر</a:t>
            </a:r>
            <a:endParaRPr lang="en-US" altLang="zh-CN" sz="2800" dirty="0">
              <a:latin typeface="Arial" panose="020B0604020202020204" pitchFamily="34" charset="0"/>
              <a:ea typeface="宋体" charset="0"/>
              <a:cs typeface="Arial" panose="020B0604020202020204" pitchFamily="34" charset="0"/>
            </a:endParaRPr>
          </a:p>
        </p:txBody>
      </p:sp>
      <p:sp>
        <p:nvSpPr>
          <p:cNvPr id="286723" name="Text Box 4"/>
          <p:cNvSpPr txBox="1">
            <a:spLocks noChangeArrowheads="1"/>
          </p:cNvSpPr>
          <p:nvPr/>
        </p:nvSpPr>
        <p:spPr bwMode="auto">
          <a:xfrm>
            <a:off x="8543925" y="76200"/>
            <a:ext cx="530915" cy="461665"/>
          </a:xfrm>
          <a:prstGeom prst="rect">
            <a:avLst/>
          </a:prstGeom>
          <a:solidFill>
            <a:srgbClr val="4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20</a:t>
            </a:r>
            <a:endParaRPr lang="en-US" b="1" dirty="0">
              <a:solidFill>
                <a:srgbClr val="FFFFFF"/>
              </a:solidFill>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467545" y="3789363"/>
            <a:ext cx="8352606" cy="3068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gn="r" rtl="1">
              <a:lnSpc>
                <a:spcPct val="80000"/>
              </a:lnSpc>
              <a:buFontTx/>
              <a:buNone/>
              <a:defRPr/>
            </a:pPr>
            <a:r>
              <a:rPr lang="ar-JO" sz="2800" dirty="0">
                <a:latin typeface="Arial" panose="020B0604020202020204" pitchFamily="34" charset="0"/>
                <a:cs typeface="Arial" panose="020B0604020202020204" pitchFamily="34" charset="0"/>
              </a:rPr>
              <a:t>ربما تشير عبارة جميع الرسل الذين رأوا قيامة المسيح (1 كو 15: 7) إلى أشخاص أكثر من الإثني عشر (الآية 5)، وقد تشمل برنابا (أع 14: 4، 14)، ويعقوب أخو يسوع (غل 1: 19)، وأندرونيكوس ويونياس (رو 16: 7)، وسلوانس (سيلا) وتيموثاوس (1 تس 1: 1؛ 2: 6-7)، وأبلوس (1 كو 4: 6، 9).</a:t>
            </a:r>
            <a:endParaRPr lang="en-US" altLang="zh-CN" sz="2800" dirty="0">
              <a:latin typeface="Arial" panose="020B0604020202020204" pitchFamily="34" charset="0"/>
              <a:ea typeface="宋体" charset="0"/>
              <a:cs typeface="Arial" panose="020B0604020202020204" pitchFamily="34" charset="0"/>
            </a:endParaRPr>
          </a:p>
        </p:txBody>
      </p:sp>
      <p:pic>
        <p:nvPicPr>
          <p:cNvPr id="28672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14950" cy="263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35600" y="76200"/>
            <a:ext cx="3479800" cy="2560638"/>
          </a:xfrm>
        </p:spPr>
        <p:txBody>
          <a:bodyPr/>
          <a:lstStyle/>
          <a:p>
            <a:pPr eaLnBrk="1" hangingPunct="1">
              <a:defRPr/>
            </a:pPr>
            <a:r>
              <a:rPr lang="ar-JO" sz="3600" u="sng" dirty="0">
                <a:solidFill>
                  <a:srgbClr val="A50021"/>
                </a:solidFill>
                <a:latin typeface="Arial" panose="020B0604020202020204" pitchFamily="34" charset="0"/>
                <a:cs typeface="Arial" panose="020B0604020202020204" pitchFamily="34" charset="0"/>
              </a:rPr>
              <a:t>استخدام العهد الجديد </a:t>
            </a:r>
            <a:br>
              <a:rPr lang="ar-JO" sz="3600" u="sng" dirty="0">
                <a:solidFill>
                  <a:srgbClr val="A50021"/>
                </a:solidFill>
                <a:latin typeface="Arial" panose="020B0604020202020204" pitchFamily="34" charset="0"/>
                <a:cs typeface="Arial" panose="020B0604020202020204" pitchFamily="34" charset="0"/>
              </a:rPr>
            </a:br>
            <a:r>
              <a:rPr lang="ar-JO" sz="3600" u="sng" dirty="0">
                <a:solidFill>
                  <a:srgbClr val="A50021"/>
                </a:solidFill>
                <a:latin typeface="Arial" panose="020B0604020202020204" pitchFamily="34" charset="0"/>
                <a:cs typeface="Arial" panose="020B0604020202020204" pitchFamily="34" charset="0"/>
              </a:rPr>
              <a:t>لكلمة رسول</a:t>
            </a:r>
            <a:endParaRPr lang="en-US" sz="3600" dirty="0">
              <a:solidFill>
                <a:schemeClr val="accent2"/>
              </a:solidFill>
              <a:latin typeface="Arial" panose="020B0604020202020204" pitchFamily="34" charset="0"/>
              <a:cs typeface="Arial" panose="020B0604020202020204" pitchFamily="34" charset="0"/>
            </a:endParaRPr>
          </a:p>
        </p:txBody>
      </p:sp>
      <p:sp>
        <p:nvSpPr>
          <p:cNvPr id="287746" name="Text Box 4"/>
          <p:cNvSpPr txBox="1">
            <a:spLocks noChangeArrowheads="1"/>
          </p:cNvSpPr>
          <p:nvPr/>
        </p:nvSpPr>
        <p:spPr bwMode="auto">
          <a:xfrm>
            <a:off x="8543925" y="76200"/>
            <a:ext cx="530915" cy="461665"/>
          </a:xfrm>
          <a:prstGeom prst="rect">
            <a:avLst/>
          </a:prstGeom>
          <a:solidFill>
            <a:srgbClr val="4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20</a:t>
            </a:r>
            <a:endParaRPr lang="en-US" b="1" dirty="0">
              <a:solidFill>
                <a:srgbClr val="FFFFFF"/>
              </a:solidFill>
              <a:latin typeface="Arial" panose="020B0604020202020204" pitchFamily="34" charset="0"/>
              <a:cs typeface="Arial" panose="020B0604020202020204" pitchFamily="34" charset="0"/>
            </a:endParaRPr>
          </a:p>
        </p:txBody>
      </p:sp>
      <p:pic>
        <p:nvPicPr>
          <p:cNvPr id="28774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87450" y="0"/>
            <a:ext cx="3889375" cy="292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107950" y="2913063"/>
            <a:ext cx="9036050" cy="947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gn="r">
              <a:lnSpc>
                <a:spcPct val="80000"/>
              </a:lnSpc>
              <a:buNone/>
              <a:defRPr/>
            </a:pPr>
            <a:r>
              <a:rPr lang="ar-JO" sz="2800" dirty="0">
                <a:latin typeface="Arial" panose="020B0604020202020204" pitchFamily="34" charset="0"/>
                <a:cs typeface="Arial" panose="020B0604020202020204" pitchFamily="34" charset="0"/>
              </a:rPr>
              <a:t>3) المرسلين</a:t>
            </a:r>
            <a:r>
              <a:rPr lang="en-US" sz="2800" dirty="0">
                <a:latin typeface="Arial" panose="020B0604020202020204" pitchFamily="34" charset="0"/>
                <a:cs typeface="Arial" panose="020B0604020202020204" pitchFamily="34" charset="0"/>
              </a:rPr>
              <a:t>	</a:t>
            </a:r>
            <a:endParaRPr lang="en-US" altLang="zh-CN" sz="2800" dirty="0">
              <a:latin typeface="Arial" panose="020B0604020202020204" pitchFamily="34" charset="0"/>
              <a:ea typeface="宋体" charset="0"/>
              <a:cs typeface="Arial" panose="020B0604020202020204" pitchFamily="34" charset="0"/>
            </a:endParaRPr>
          </a:p>
        </p:txBody>
      </p:sp>
      <p:sp>
        <p:nvSpPr>
          <p:cNvPr id="11" name="Rectangle 3"/>
          <p:cNvSpPr txBox="1">
            <a:spLocks noChangeArrowheads="1"/>
          </p:cNvSpPr>
          <p:nvPr/>
        </p:nvSpPr>
        <p:spPr bwMode="auto">
          <a:xfrm>
            <a:off x="684213" y="3789363"/>
            <a:ext cx="7704137" cy="2243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gn="r">
              <a:lnSpc>
                <a:spcPct val="80000"/>
              </a:lnSpc>
              <a:buNone/>
              <a:defRPr/>
            </a:pPr>
            <a:r>
              <a:rPr lang="ar-JO" altLang="zh-CN" sz="2800" dirty="0">
                <a:latin typeface="Arial" panose="020B0604020202020204" pitchFamily="34" charset="0"/>
                <a:ea typeface="宋体" charset="0"/>
                <a:cs typeface="Arial" panose="020B0604020202020204" pitchFamily="34" charset="0"/>
              </a:rPr>
              <a:t>أ) المرسلين (2 كو 8: 23، في 2: 25)</a:t>
            </a:r>
          </a:p>
          <a:p>
            <a:pPr marL="0" indent="0" algn="r">
              <a:lnSpc>
                <a:spcPct val="80000"/>
              </a:lnSpc>
              <a:buNone/>
              <a:defRPr/>
            </a:pPr>
            <a:endParaRPr lang="ar-JO" altLang="zh-CN" sz="2800" dirty="0">
              <a:latin typeface="Arial" panose="020B0604020202020204" pitchFamily="34" charset="0"/>
              <a:ea typeface="宋体" charset="0"/>
              <a:cs typeface="Arial" panose="020B0604020202020204" pitchFamily="34" charset="0"/>
            </a:endParaRPr>
          </a:p>
          <a:p>
            <a:pPr marL="0" indent="0" algn="r">
              <a:lnSpc>
                <a:spcPct val="80000"/>
              </a:lnSpc>
              <a:buNone/>
              <a:defRPr/>
            </a:pPr>
            <a:r>
              <a:rPr lang="ar-JO" altLang="zh-CN" sz="2800" dirty="0">
                <a:latin typeface="Arial" panose="020B0604020202020204" pitchFamily="34" charset="0"/>
                <a:ea typeface="宋体" charset="0"/>
                <a:cs typeface="Arial" panose="020B0604020202020204" pitchFamily="34" charset="0"/>
              </a:rPr>
              <a:t>ب) الذي يُرسَل (يو 13: 16)</a:t>
            </a:r>
            <a:endParaRPr lang="en-US" altLang="zh-CN" sz="2800" dirty="0">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35600" y="76200"/>
            <a:ext cx="3479800" cy="2560638"/>
          </a:xfrm>
        </p:spPr>
        <p:txBody>
          <a:bodyPr/>
          <a:lstStyle/>
          <a:p>
            <a:pPr eaLnBrk="1" hangingPunct="1">
              <a:defRPr/>
            </a:pPr>
            <a:r>
              <a:rPr lang="ar-JO" sz="3600" u="sng" dirty="0">
                <a:solidFill>
                  <a:srgbClr val="A50021"/>
                </a:solidFill>
                <a:latin typeface="Arial" panose="020B0604020202020204" pitchFamily="34" charset="0"/>
                <a:cs typeface="Arial" panose="020B0604020202020204" pitchFamily="34" charset="0"/>
              </a:rPr>
              <a:t>استخدام العهد الجديد </a:t>
            </a:r>
            <a:br>
              <a:rPr lang="ar-JO" sz="3600" u="sng" dirty="0">
                <a:solidFill>
                  <a:srgbClr val="A50021"/>
                </a:solidFill>
                <a:latin typeface="Arial" panose="020B0604020202020204" pitchFamily="34" charset="0"/>
                <a:cs typeface="Arial" panose="020B0604020202020204" pitchFamily="34" charset="0"/>
              </a:rPr>
            </a:br>
            <a:r>
              <a:rPr lang="ar-JO" sz="3600" u="sng" dirty="0">
                <a:solidFill>
                  <a:srgbClr val="A50021"/>
                </a:solidFill>
                <a:latin typeface="Arial" panose="020B0604020202020204" pitchFamily="34" charset="0"/>
                <a:cs typeface="Arial" panose="020B0604020202020204" pitchFamily="34" charset="0"/>
              </a:rPr>
              <a:t>لكلمة رسول</a:t>
            </a:r>
            <a:endParaRPr lang="en-US" sz="3600" dirty="0">
              <a:solidFill>
                <a:schemeClr val="accent2"/>
              </a:solidFill>
              <a:latin typeface="Arial" panose="020B0604020202020204" pitchFamily="34" charset="0"/>
              <a:cs typeface="Arial" panose="020B0604020202020204" pitchFamily="34" charset="0"/>
            </a:endParaRPr>
          </a:p>
        </p:txBody>
      </p:sp>
      <p:sp>
        <p:nvSpPr>
          <p:cNvPr id="288770" name="Text Box 4"/>
          <p:cNvSpPr txBox="1">
            <a:spLocks noChangeArrowheads="1"/>
          </p:cNvSpPr>
          <p:nvPr/>
        </p:nvSpPr>
        <p:spPr bwMode="auto">
          <a:xfrm>
            <a:off x="8543925" y="76200"/>
            <a:ext cx="530915" cy="461665"/>
          </a:xfrm>
          <a:prstGeom prst="rect">
            <a:avLst/>
          </a:prstGeom>
          <a:solidFill>
            <a:srgbClr val="4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20</a:t>
            </a:r>
            <a:endParaRPr lang="en-US" b="1" dirty="0">
              <a:solidFill>
                <a:srgbClr val="FFFFFF"/>
              </a:solidFill>
              <a:latin typeface="Arial" panose="020B0604020202020204" pitchFamily="34" charset="0"/>
              <a:cs typeface="Arial" panose="020B0604020202020204" pitchFamily="34" charset="0"/>
            </a:endParaRPr>
          </a:p>
        </p:txBody>
      </p:sp>
      <p:sp>
        <p:nvSpPr>
          <p:cNvPr id="10" name="Rectangle 3"/>
          <p:cNvSpPr txBox="1">
            <a:spLocks noChangeArrowheads="1"/>
          </p:cNvSpPr>
          <p:nvPr/>
        </p:nvSpPr>
        <p:spPr bwMode="auto">
          <a:xfrm>
            <a:off x="107950" y="2913063"/>
            <a:ext cx="9036050" cy="947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gn="r">
              <a:lnSpc>
                <a:spcPct val="80000"/>
              </a:lnSpc>
              <a:buNone/>
              <a:defRPr/>
            </a:pPr>
            <a:r>
              <a:rPr lang="ar-JO" sz="2800" dirty="0">
                <a:latin typeface="Arial" panose="020B0604020202020204" pitchFamily="34" charset="0"/>
                <a:cs typeface="Arial" panose="020B0604020202020204" pitchFamily="34" charset="0"/>
              </a:rPr>
              <a:t>4) يسوع كرسول</a:t>
            </a:r>
            <a:r>
              <a:rPr lang="en-US" sz="2800" dirty="0">
                <a:latin typeface="Arial" panose="020B0604020202020204" pitchFamily="34" charset="0"/>
                <a:cs typeface="Arial" panose="020B0604020202020204" pitchFamily="34" charset="0"/>
              </a:rPr>
              <a:t>	</a:t>
            </a:r>
            <a:endParaRPr lang="en-US" altLang="zh-CN" sz="2800" dirty="0">
              <a:latin typeface="Arial" panose="020B0604020202020204" pitchFamily="34" charset="0"/>
              <a:ea typeface="宋体" charset="0"/>
              <a:cs typeface="Arial" panose="020B0604020202020204" pitchFamily="34" charset="0"/>
            </a:endParaRPr>
          </a:p>
        </p:txBody>
      </p:sp>
      <p:sp>
        <p:nvSpPr>
          <p:cNvPr id="7" name="Rectangle 3"/>
          <p:cNvSpPr txBox="1">
            <a:spLocks noChangeArrowheads="1"/>
          </p:cNvSpPr>
          <p:nvPr/>
        </p:nvSpPr>
        <p:spPr bwMode="auto">
          <a:xfrm>
            <a:off x="684213" y="3789363"/>
            <a:ext cx="8135937" cy="201612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8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من ثم أيها الإخوة القديسون شركاء الدعوة السماوية </a:t>
            </a:r>
            <a:r>
              <a:rPr lang="ar-JO" altLang="zh-CN" sz="2800" b="1" dirty="0">
                <a:solidFill>
                  <a:srgbClr val="FFFF00"/>
                </a:solidFill>
                <a:latin typeface="Arial" panose="020B0604020202020204" pitchFamily="34" charset="0"/>
                <a:cs typeface="Arial" panose="020B0604020202020204" pitchFamily="34" charset="0"/>
              </a:rPr>
              <a:t>لاحظوا رسول </a:t>
            </a:r>
            <a:r>
              <a:rPr lang="ar-JO" altLang="zh-CN" sz="2800" b="1" dirty="0">
                <a:solidFill>
                  <a:srgbClr val="FFFFFF"/>
                </a:solidFill>
                <a:latin typeface="Arial" panose="020B0604020202020204" pitchFamily="34" charset="0"/>
                <a:cs typeface="Arial" panose="020B0604020202020204" pitchFamily="34" charset="0"/>
              </a:rPr>
              <a:t>اعترافنا ورئيس كهنته المسيح </a:t>
            </a:r>
            <a:r>
              <a:rPr lang="ar-JO" altLang="zh-CN" sz="2800" b="1" dirty="0">
                <a:solidFill>
                  <a:srgbClr val="FFFF00"/>
                </a:solidFill>
                <a:latin typeface="Arial" panose="020B0604020202020204" pitchFamily="34" charset="0"/>
                <a:cs typeface="Arial" panose="020B0604020202020204" pitchFamily="34" charset="0"/>
              </a:rPr>
              <a:t>يسوع</a:t>
            </a:r>
          </a:p>
          <a:p>
            <a:pPr algn="r">
              <a:lnSpc>
                <a:spcPct val="8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(عب 3: 1)</a:t>
            </a:r>
            <a:endParaRPr lang="en-US" altLang="zh-CN" sz="2800" b="1" dirty="0">
              <a:solidFill>
                <a:srgbClr val="FFFFFF"/>
              </a:solidFill>
              <a:latin typeface="Arial" panose="020B0604020202020204" pitchFamily="34" charset="0"/>
              <a:cs typeface="Arial" panose="020B0604020202020204" pitchFamily="34" charset="0"/>
            </a:endParaRPr>
          </a:p>
        </p:txBody>
      </p:sp>
      <p:pic>
        <p:nvPicPr>
          <p:cNvPr id="28877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088" y="44450"/>
            <a:ext cx="3816350" cy="2859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762000" y="1371600"/>
            <a:ext cx="7772400" cy="1143000"/>
          </a:xfrm>
          <a:effectLst>
            <a:outerShdw blurRad="38100" dist="38099" dir="2700000" algn="ctr" rotWithShape="0">
              <a:srgbClr val="000000">
                <a:alpha val="99962"/>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الوصف الوظيفي للرسول</a:t>
            </a:r>
            <a:endParaRPr lang="en-US" dirty="0">
              <a:latin typeface="Arial" panose="020B0604020202020204" pitchFamily="34" charset="0"/>
              <a:cs typeface="Arial" panose="020B0604020202020204" pitchFamily="34" charset="0"/>
            </a:endParaRPr>
          </a:p>
        </p:txBody>
      </p:sp>
      <p:sp>
        <p:nvSpPr>
          <p:cNvPr id="289794" name="Text Box 4"/>
          <p:cNvSpPr txBox="1">
            <a:spLocks noChangeArrowheads="1"/>
          </p:cNvSpPr>
          <p:nvPr/>
        </p:nvSpPr>
        <p:spPr bwMode="auto">
          <a:xfrm>
            <a:off x="8543925" y="76200"/>
            <a:ext cx="530915"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335B27"/>
                </a:solidFill>
                <a:latin typeface="Arial" panose="020B0604020202020204" pitchFamily="34" charset="0"/>
                <a:cs typeface="Arial" panose="020B0604020202020204" pitchFamily="34" charset="0"/>
              </a:rPr>
              <a:t>20</a:t>
            </a:r>
            <a:endParaRPr lang="en-US" b="1" dirty="0">
              <a:solidFill>
                <a:srgbClr val="335B27"/>
              </a:solidFill>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34925" y="2524125"/>
            <a:ext cx="9144000" cy="3352800"/>
          </a:xfrm>
          <a:prstGeom prst="rect">
            <a:avLst/>
          </a:prstGeom>
          <a:noFill/>
          <a:ln>
            <a:noFill/>
          </a:ln>
          <a:effectLst>
            <a:outerShdw blurRad="38100" dist="38099" dir="2700000" algn="ctr" rotWithShape="0">
              <a:srgbClr val="000000">
                <a:alpha val="99962"/>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0" fontAlgn="base" hangingPunct="0">
              <a:spcBef>
                <a:spcPct val="0"/>
              </a:spcBef>
              <a:spcAft>
                <a:spcPct val="0"/>
              </a:spcAft>
              <a:buClr>
                <a:srgbClr val="FFFF66"/>
              </a:buClr>
              <a:buSzPct val="75000"/>
              <a:buFont typeface="Monotype Sorts" charset="0"/>
              <a:buNone/>
              <a:defRPr sz="2800">
                <a:solidFill>
                  <a:schemeClr val="tx1"/>
                </a:solidFill>
                <a:latin typeface="+mn-lt"/>
                <a:ea typeface="+mn-ea"/>
                <a:cs typeface="+mn-cs"/>
              </a:defRPr>
            </a:lvl1pPr>
            <a:lvl2pPr marL="742950" indent="-285750" algn="l" rtl="0" eaLnBrk="0" fontAlgn="base" hangingPunct="0">
              <a:spcBef>
                <a:spcPct val="0"/>
              </a:spcBef>
              <a:spcAft>
                <a:spcPct val="0"/>
              </a:spcAft>
              <a:buClr>
                <a:srgbClr val="FF6666"/>
              </a:buClr>
              <a:buSzPct val="75000"/>
              <a:buFont typeface="Monotype Sorts" charset="0"/>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charset="0"/>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charset="0"/>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charset="0"/>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9pPr>
          </a:lstStyle>
          <a:p>
            <a:pPr eaLnBrk="1" hangingPunct="1">
              <a:defRPr/>
            </a:pPr>
            <a:r>
              <a:rPr lang="ar-JO" sz="2400" dirty="0">
                <a:latin typeface="Arial" panose="020B0604020202020204" pitchFamily="34" charset="0"/>
                <a:cs typeface="Arial" panose="020B0604020202020204" pitchFamily="34" charset="0"/>
              </a:rPr>
              <a:t>معين مباشرة من المسيح (لو 6: 13) أو الروح القدس (أع 13: 2)</a:t>
            </a:r>
            <a:endParaRPr lang="en-US" sz="2400" dirty="0">
              <a:latin typeface="Arial" panose="020B0604020202020204" pitchFamily="34" charset="0"/>
              <a:cs typeface="Arial" panose="020B0604020202020204" pitchFamily="34" charset="0"/>
            </a:endParaRPr>
          </a:p>
          <a:p>
            <a:pPr eaLnBrk="1" hangingPunct="1">
              <a:defRPr/>
            </a:pPr>
            <a:r>
              <a:rPr lang="ar-JO" sz="2400" dirty="0">
                <a:latin typeface="Arial" panose="020B0604020202020204" pitchFamily="34" charset="0"/>
                <a:cs typeface="Arial" panose="020B0604020202020204" pitchFamily="34" charset="0"/>
              </a:rPr>
              <a:t>يمتلك قوات معجزية (2 كو 12: 11-12)</a:t>
            </a:r>
            <a:endParaRPr lang="en-US" sz="2400" dirty="0">
              <a:latin typeface="Arial" panose="020B0604020202020204" pitchFamily="34" charset="0"/>
              <a:cs typeface="Arial" panose="020B0604020202020204" pitchFamily="34" charset="0"/>
            </a:endParaRPr>
          </a:p>
          <a:p>
            <a:pPr eaLnBrk="1" hangingPunct="1">
              <a:defRPr/>
            </a:pPr>
            <a:r>
              <a:rPr lang="ar-JO" sz="2400" dirty="0">
                <a:latin typeface="Arial" panose="020B0604020202020204" pitchFamily="34" charset="0"/>
                <a:cs typeface="Arial" panose="020B0604020202020204" pitchFamily="34" charset="0"/>
              </a:rPr>
              <a:t>استلم إعلان مباشر (غل 1: 12)</a:t>
            </a:r>
            <a:endParaRPr lang="en-US" sz="2400" dirty="0">
              <a:latin typeface="Arial" panose="020B0604020202020204" pitchFamily="34" charset="0"/>
              <a:cs typeface="Arial" panose="020B0604020202020204" pitchFamily="34" charset="0"/>
            </a:endParaRPr>
          </a:p>
          <a:p>
            <a:pPr eaLnBrk="1" hangingPunct="1">
              <a:defRPr/>
            </a:pPr>
            <a:r>
              <a:rPr lang="ar-JO" sz="2400" dirty="0">
                <a:latin typeface="Arial" panose="020B0604020202020204" pitchFamily="34" charset="0"/>
                <a:cs typeface="Arial" panose="020B0604020202020204" pitchFamily="34" charset="0"/>
              </a:rPr>
              <a:t>سلطة لا جدال فيها (1 كو 4: 19-21)</a:t>
            </a:r>
            <a:endParaRPr lang="en-US" sz="2400" dirty="0">
              <a:latin typeface="Arial" panose="020B0604020202020204" pitchFamily="34" charset="0"/>
              <a:cs typeface="Arial" panose="020B0604020202020204" pitchFamily="34" charset="0"/>
            </a:endParaRPr>
          </a:p>
          <a:p>
            <a:pPr eaLnBrk="1" hangingPunct="1">
              <a:defRPr/>
            </a:pPr>
            <a:r>
              <a:rPr lang="ar-JO" sz="2400" dirty="0">
                <a:latin typeface="Arial" panose="020B0604020202020204" pitchFamily="34" charset="0"/>
                <a:cs typeface="Arial" panose="020B0604020202020204" pitchFamily="34" charset="0"/>
              </a:rPr>
              <a:t>وضع أساس الكنيسة (أف 2: 20)</a:t>
            </a:r>
            <a:endParaRPr lang="en-US" sz="2400" dirty="0">
              <a:latin typeface="Arial" panose="020B0604020202020204" pitchFamily="34" charset="0"/>
              <a:cs typeface="Arial" panose="020B0604020202020204" pitchFamily="34" charset="0"/>
            </a:endParaRPr>
          </a:p>
          <a:p>
            <a:pPr eaLnBrk="1" hangingPunct="1">
              <a:defRPr/>
            </a:pPr>
            <a:r>
              <a:rPr lang="ar-JO" sz="2400" dirty="0">
                <a:latin typeface="Arial" panose="020B0604020202020204" pitchFamily="34" charset="0"/>
                <a:cs typeface="Arial" panose="020B0604020202020204" pitchFamily="34" charset="0"/>
              </a:rPr>
              <a:t>رأى المسيح شخصياً (1 كو 9: 1)</a:t>
            </a:r>
            <a:endParaRPr lang="en-US" sz="2400" dirty="0">
              <a:latin typeface="Arial" panose="020B0604020202020204" pitchFamily="34" charset="0"/>
              <a:cs typeface="Arial" panose="020B0604020202020204" pitchFamily="34" charset="0"/>
            </a:endParaRPr>
          </a:p>
          <a:p>
            <a:pPr eaLnBrk="1" hangingPunct="1">
              <a:defRPr/>
            </a:pPr>
            <a:r>
              <a:rPr lang="ar-JO" sz="2400" dirty="0">
                <a:latin typeface="Arial" panose="020B0604020202020204" pitchFamily="34" charset="0"/>
                <a:cs typeface="Arial" panose="020B0604020202020204" pitchFamily="34" charset="0"/>
              </a:rPr>
              <a:t>وظيفة ذات تأثير عالي (1 كو 12: 28)</a:t>
            </a:r>
            <a:endParaRPr lang="en-US" sz="2400" dirty="0">
              <a:latin typeface="Arial" panose="020B0604020202020204" pitchFamily="34" charset="0"/>
              <a:cs typeface="Arial" panose="020B0604020202020204" pitchFamily="34" charset="0"/>
            </a:endParaRPr>
          </a:p>
          <a:p>
            <a:pPr eaLnBrk="1" hangingPunct="1">
              <a:defRPr/>
            </a:pPr>
            <a:r>
              <a:rPr lang="ar-JO" sz="2400" dirty="0">
                <a:latin typeface="Arial" panose="020B0604020202020204" pitchFamily="34" charset="0"/>
                <a:cs typeface="Arial" panose="020B0604020202020204" pitchFamily="34" charset="0"/>
              </a:rPr>
              <a:t>يعد القديسين للخدمة (أف 4: 11-12)</a:t>
            </a: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59250" y="1989138"/>
            <a:ext cx="5021263"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a:xfrm>
            <a:off x="457200" y="274638"/>
            <a:ext cx="8382000" cy="1143000"/>
          </a:xfrm>
          <a:solidFill>
            <a:srgbClr val="400000"/>
          </a:solidFill>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تعريف الرسولية</a:t>
            </a:r>
            <a:endParaRPr lang="en-US" dirty="0">
              <a:solidFill>
                <a:schemeClr val="bg1"/>
              </a:solidFill>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4500563" y="5516563"/>
            <a:ext cx="4138612" cy="1500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gn="r">
              <a:buNone/>
              <a:defRPr/>
            </a:pPr>
            <a:r>
              <a:rPr lang="ar-JO" sz="2800" dirty="0">
                <a:latin typeface="Arial" panose="020B0604020202020204" pitchFamily="34" charset="0"/>
                <a:cs typeface="Arial" panose="020B0604020202020204" pitchFamily="34" charset="0"/>
              </a:rPr>
              <a:t>3) كل من الوظيفة والموهبة</a:t>
            </a:r>
            <a:endParaRPr lang="en-US" sz="2800" dirty="0">
              <a:latin typeface="Arial" panose="020B0604020202020204" pitchFamily="34" charset="0"/>
              <a:cs typeface="Arial" panose="020B0604020202020204" pitchFamily="34" charset="0"/>
            </a:endParaRPr>
          </a:p>
          <a:p>
            <a:pPr marL="0" indent="0" algn="r" rtl="1">
              <a:buNone/>
              <a:defRPr/>
            </a:pPr>
            <a:r>
              <a:rPr lang="en-US" sz="2800" dirty="0">
                <a:latin typeface="Arial" panose="020B0604020202020204" pitchFamily="34" charset="0"/>
                <a:cs typeface="Arial" panose="020B0604020202020204" pitchFamily="34" charset="0"/>
              </a:rPr>
              <a:t> • </a:t>
            </a:r>
            <a:r>
              <a:rPr lang="ar-JO" sz="2800" dirty="0">
                <a:latin typeface="Arial" panose="020B0604020202020204" pitchFamily="34" charset="0"/>
                <a:cs typeface="Arial" panose="020B0604020202020204" pitchFamily="34" charset="0"/>
              </a:rPr>
              <a:t>المؤيدون: جريفيث</a:t>
            </a:r>
            <a:endParaRPr lang="en-US" sz="2800"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34925" y="1495425"/>
            <a:ext cx="4140200" cy="5386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609600" indent="-609600" algn="r">
              <a:buFontTx/>
              <a:buNone/>
              <a:defRPr/>
            </a:pPr>
            <a:r>
              <a:rPr lang="ar-JO" sz="2800" dirty="0">
                <a:latin typeface="Arial" panose="020B0604020202020204" pitchFamily="34" charset="0"/>
                <a:cs typeface="Arial" panose="020B0604020202020204" pitchFamily="34" charset="0"/>
              </a:rPr>
              <a:t>يمكن تعريفها بعدة طرق:</a:t>
            </a:r>
            <a:endParaRPr lang="en-US" sz="2800" dirty="0">
              <a:latin typeface="Arial" panose="020B0604020202020204" pitchFamily="34" charset="0"/>
              <a:cs typeface="Arial" panose="020B0604020202020204" pitchFamily="34" charset="0"/>
            </a:endParaRPr>
          </a:p>
          <a:p>
            <a:pPr marL="609600" indent="-609600">
              <a:buFontTx/>
              <a:buNone/>
              <a:defRPr/>
            </a:pPr>
            <a:endParaRPr lang="en-US" sz="1800" dirty="0">
              <a:latin typeface="Arial" panose="020B0604020202020204" pitchFamily="34" charset="0"/>
              <a:cs typeface="Arial" panose="020B0604020202020204" pitchFamily="34" charset="0"/>
            </a:endParaRPr>
          </a:p>
          <a:p>
            <a:pPr marL="0" indent="0" algn="r">
              <a:buNone/>
              <a:defRPr/>
            </a:pPr>
            <a:r>
              <a:rPr lang="ar-JO" sz="2800" dirty="0">
                <a:latin typeface="Arial" panose="020B0604020202020204" pitchFamily="34" charset="0"/>
                <a:cs typeface="Arial" panose="020B0604020202020204" pitchFamily="34" charset="0"/>
              </a:rPr>
              <a:t>1) وظيفة الرسول (أع 1: 25)</a:t>
            </a:r>
            <a:endParaRPr lang="en-US" sz="2800" dirty="0">
              <a:latin typeface="Arial" panose="020B0604020202020204" pitchFamily="34" charset="0"/>
              <a:cs typeface="Arial" panose="020B0604020202020204" pitchFamily="34" charset="0"/>
            </a:endParaRPr>
          </a:p>
          <a:p>
            <a:pPr marL="609600" indent="-609600" algn="r" rtl="1">
              <a:buFontTx/>
              <a:buNone/>
              <a:defRPr/>
            </a:pPr>
            <a:r>
              <a:rPr lang="en-US" sz="2800" dirty="0">
                <a:latin typeface="Arial" panose="020B0604020202020204" pitchFamily="34" charset="0"/>
                <a:cs typeface="Arial" panose="020B0604020202020204" pitchFamily="34" charset="0"/>
              </a:rPr>
              <a:t>	• </a:t>
            </a:r>
            <a:r>
              <a:rPr lang="ar-JO" sz="2800" dirty="0">
                <a:latin typeface="Arial" panose="020B0604020202020204" pitchFamily="34" charset="0"/>
                <a:cs typeface="Arial" panose="020B0604020202020204" pitchFamily="34" charset="0"/>
              </a:rPr>
              <a:t> المؤيدون: جرودم وإريكسون</a:t>
            </a:r>
            <a:endParaRPr lang="en-US" sz="2800" dirty="0">
              <a:latin typeface="Arial" panose="020B0604020202020204" pitchFamily="34" charset="0"/>
              <a:cs typeface="Arial" panose="020B0604020202020204" pitchFamily="34" charset="0"/>
            </a:endParaRPr>
          </a:p>
          <a:p>
            <a:pPr marL="609600" indent="-609600">
              <a:buFontTx/>
              <a:buNone/>
              <a:defRPr/>
            </a:pPr>
            <a:endParaRPr lang="en-US" sz="2000" dirty="0">
              <a:latin typeface="Arial" panose="020B0604020202020204" pitchFamily="34" charset="0"/>
              <a:cs typeface="Arial" panose="020B0604020202020204" pitchFamily="34" charset="0"/>
            </a:endParaRPr>
          </a:p>
          <a:p>
            <a:pPr marL="609600" indent="-609600" algn="r">
              <a:buFontTx/>
              <a:buNone/>
              <a:defRPr/>
            </a:pPr>
            <a:r>
              <a:rPr lang="ar-JO" sz="2800" dirty="0">
                <a:latin typeface="Arial" panose="020B0604020202020204" pitchFamily="34" charset="0"/>
                <a:cs typeface="Arial" panose="020B0604020202020204" pitchFamily="34" charset="0"/>
              </a:rPr>
              <a:t>2) الرسولية كموهبة روحية     (1كو 12: 28، أف 4: 11)</a:t>
            </a:r>
            <a:endParaRPr lang="en-US" sz="2800" dirty="0">
              <a:latin typeface="Arial" panose="020B0604020202020204" pitchFamily="34" charset="0"/>
              <a:cs typeface="Arial" panose="020B0604020202020204" pitchFamily="34" charset="0"/>
            </a:endParaRPr>
          </a:p>
          <a:p>
            <a:pPr marL="609600" indent="-609600" algn="r" rtl="1">
              <a:buFontTx/>
              <a:buNone/>
              <a:defRPr/>
            </a:pPr>
            <a:r>
              <a:rPr lang="en-US" sz="2800" dirty="0">
                <a:latin typeface="Arial" panose="020B0604020202020204" pitchFamily="34" charset="0"/>
                <a:cs typeface="Arial" panose="020B0604020202020204" pitchFamily="34" charset="0"/>
              </a:rPr>
              <a:t>	• </a:t>
            </a:r>
            <a:r>
              <a:rPr lang="ar-JO" sz="2800" dirty="0">
                <a:latin typeface="Arial" panose="020B0604020202020204" pitchFamily="34" charset="0"/>
                <a:cs typeface="Arial" panose="020B0604020202020204" pitchFamily="34" charset="0"/>
              </a:rPr>
              <a:t> المؤيدون: غايسلر</a:t>
            </a:r>
            <a:endParaRPr lang="en-US"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914400" y="3020144"/>
            <a:ext cx="7543800" cy="3505200"/>
          </a:xfrm>
          <a:effectLst/>
        </p:spPr>
        <p:txBody>
          <a:bodyPr/>
          <a:lstStyle/>
          <a:p>
            <a:pPr algn="r" rtl="1" eaLnBrk="1" hangingPunct="1">
              <a:defRPr/>
            </a:pPr>
            <a:r>
              <a:rPr kumimoji="0" lang="ar-JO" sz="3600" b="1" dirty="0">
                <a:effectLst>
                  <a:glow rad="101600">
                    <a:srgbClr val="000409">
                      <a:alpha val="75000"/>
                    </a:srgbClr>
                  </a:glow>
                </a:effectLst>
                <a:latin typeface="Arial" panose="020B0604020202020204" pitchFamily="34" charset="0"/>
                <a:cs typeface="Arial" panose="020B0604020202020204" pitchFamily="34" charset="0"/>
              </a:rPr>
              <a:t>الموهبة الإلهية ل</a:t>
            </a:r>
            <a:r>
              <a:rPr kumimoji="0" lang="ar-JO" sz="3600" b="1" dirty="0">
                <a:solidFill>
                  <a:srgbClr val="FFFF00"/>
                </a:solidFill>
                <a:effectLst>
                  <a:glow rad="101600">
                    <a:srgbClr val="000409">
                      <a:alpha val="75000"/>
                    </a:srgbClr>
                  </a:glow>
                </a:effectLst>
                <a:latin typeface="Arial" panose="020B0604020202020204" pitchFamily="34" charset="0"/>
                <a:cs typeface="Arial" panose="020B0604020202020204" pitchFamily="34" charset="0"/>
              </a:rPr>
              <a:t>تأسيس</a:t>
            </a:r>
            <a:r>
              <a:rPr kumimoji="0" lang="ar-JO" sz="3600" b="1" dirty="0">
                <a:effectLst>
                  <a:glow rad="101600">
                    <a:srgbClr val="000409">
                      <a:alpha val="75000"/>
                    </a:srgbClr>
                  </a:glow>
                </a:effectLst>
                <a:latin typeface="Arial" panose="020B0604020202020204" pitchFamily="34" charset="0"/>
                <a:cs typeface="Arial" panose="020B0604020202020204" pitchFamily="34" charset="0"/>
              </a:rPr>
              <a:t> الكنيسة على الأرض ب</a:t>
            </a:r>
            <a:r>
              <a:rPr kumimoji="0" lang="ar-JO" sz="3600" b="1" dirty="0">
                <a:solidFill>
                  <a:srgbClr val="FFFF00"/>
                </a:solidFill>
                <a:effectLst>
                  <a:glow rad="101600">
                    <a:srgbClr val="000409">
                      <a:alpha val="75000"/>
                    </a:srgbClr>
                  </a:glow>
                </a:effectLst>
                <a:latin typeface="Arial" panose="020B0604020202020204" pitchFamily="34" charset="0"/>
                <a:cs typeface="Arial" panose="020B0604020202020204" pitchFamily="34" charset="0"/>
              </a:rPr>
              <a:t>الإعلان</a:t>
            </a:r>
            <a:r>
              <a:rPr kumimoji="0" lang="ar-JO" sz="3600" b="1" dirty="0">
                <a:effectLst>
                  <a:glow rad="101600">
                    <a:srgbClr val="000409">
                      <a:alpha val="75000"/>
                    </a:srgbClr>
                  </a:glow>
                </a:effectLst>
                <a:latin typeface="Arial" panose="020B0604020202020204" pitchFamily="34" charset="0"/>
                <a:cs typeface="Arial" panose="020B0604020202020204" pitchFamily="34" charset="0"/>
              </a:rPr>
              <a:t> الإلهي، و</a:t>
            </a:r>
            <a:r>
              <a:rPr kumimoji="0" lang="ar-JO" sz="3600" b="1" dirty="0">
                <a:solidFill>
                  <a:srgbClr val="FFFF00"/>
                </a:solidFill>
                <a:effectLst>
                  <a:glow rad="101600">
                    <a:srgbClr val="000409">
                      <a:alpha val="75000"/>
                    </a:srgbClr>
                  </a:glow>
                </a:effectLst>
                <a:latin typeface="Arial" panose="020B0604020202020204" pitchFamily="34" charset="0"/>
                <a:cs typeface="Arial" panose="020B0604020202020204" pitchFamily="34" charset="0"/>
              </a:rPr>
              <a:t>السلطة</a:t>
            </a:r>
            <a:r>
              <a:rPr kumimoji="0" lang="ar-JO" sz="3600" b="1" dirty="0">
                <a:effectLst>
                  <a:glow rad="101600">
                    <a:srgbClr val="000409">
                      <a:alpha val="75000"/>
                    </a:srgbClr>
                  </a:glow>
                </a:effectLst>
                <a:latin typeface="Arial" panose="020B0604020202020204" pitchFamily="34" charset="0"/>
                <a:cs typeface="Arial" panose="020B0604020202020204" pitchFamily="34" charset="0"/>
              </a:rPr>
              <a:t> التي لا جدال فيها، والمصادق عليها ب</a:t>
            </a:r>
            <a:r>
              <a:rPr kumimoji="0" lang="ar-JO" sz="3600" b="1" dirty="0">
                <a:solidFill>
                  <a:srgbClr val="FFFF00"/>
                </a:solidFill>
                <a:effectLst>
                  <a:glow rad="101600">
                    <a:srgbClr val="000409">
                      <a:alpha val="75000"/>
                    </a:srgbClr>
                  </a:glow>
                </a:effectLst>
                <a:latin typeface="Arial" panose="020B0604020202020204" pitchFamily="34" charset="0"/>
                <a:cs typeface="Arial" panose="020B0604020202020204" pitchFamily="34" charset="0"/>
              </a:rPr>
              <a:t>المعجزات</a:t>
            </a:r>
            <a:r>
              <a:rPr kumimoji="0" lang="ar-JO" sz="3600" b="1" dirty="0">
                <a:effectLst>
                  <a:glow rad="101600">
                    <a:srgbClr val="000409">
                      <a:alpha val="75000"/>
                    </a:srgbClr>
                  </a:glow>
                </a:effectLst>
                <a:latin typeface="Arial" panose="020B0604020202020204" pitchFamily="34" charset="0"/>
                <a:cs typeface="Arial" panose="020B0604020202020204" pitchFamily="34" charset="0"/>
              </a:rPr>
              <a:t>.</a:t>
            </a:r>
            <a:endParaRPr kumimoji="0" lang="en-US" sz="3600" b="1" dirty="0">
              <a:effectLst>
                <a:glow rad="101600">
                  <a:srgbClr val="000409">
                    <a:alpha val="75000"/>
                  </a:srgbClr>
                </a:glow>
              </a:effectLst>
              <a:latin typeface="Arial" panose="020B0604020202020204" pitchFamily="34" charset="0"/>
              <a:cs typeface="Arial" panose="020B0604020202020204" pitchFamily="34" charset="0"/>
            </a:endParaRPr>
          </a:p>
        </p:txBody>
      </p:sp>
      <p:sp>
        <p:nvSpPr>
          <p:cNvPr id="292866" name="Text Box 4"/>
          <p:cNvSpPr txBox="1">
            <a:spLocks noChangeArrowheads="1"/>
          </p:cNvSpPr>
          <p:nvPr/>
        </p:nvSpPr>
        <p:spPr bwMode="auto">
          <a:xfrm>
            <a:off x="8543925" y="76200"/>
            <a:ext cx="530915"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20</a:t>
            </a:r>
            <a:endParaRPr lang="en-US" b="1" dirty="0">
              <a:latin typeface="Arial" panose="020B0604020202020204" pitchFamily="34" charset="0"/>
              <a:cs typeface="Arial" panose="020B0604020202020204" pitchFamily="34" charset="0"/>
            </a:endParaRPr>
          </a:p>
        </p:txBody>
      </p:sp>
      <p:pic>
        <p:nvPicPr>
          <p:cNvPr id="2928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4089" y="115888"/>
            <a:ext cx="3168724"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395288" y="215901"/>
            <a:ext cx="5184775" cy="1628924"/>
          </a:xfrm>
        </p:spPr>
        <p:txBody>
          <a:bodyPr/>
          <a:lstStyle/>
          <a:p>
            <a:pPr algn="ctr" eaLnBrk="1" hangingPunct="1">
              <a:defRPr/>
            </a:pPr>
            <a:r>
              <a:rPr kumimoji="0" lang="ar-JO" b="1" dirty="0">
                <a:latin typeface="Arial" panose="020B0604020202020204" pitchFamily="34" charset="0"/>
                <a:cs typeface="Arial" panose="020B0604020202020204" pitchFamily="34" charset="0"/>
              </a:rPr>
              <a:t>ما هي موهبة</a:t>
            </a:r>
            <a:br>
              <a:rPr kumimoji="0" lang="ar-JO" b="1" dirty="0">
                <a:latin typeface="Arial" panose="020B0604020202020204" pitchFamily="34" charset="0"/>
                <a:cs typeface="Arial" panose="020B0604020202020204" pitchFamily="34" charset="0"/>
              </a:rPr>
            </a:br>
            <a:r>
              <a:rPr kumimoji="0" lang="ar-JO" sz="6600" b="1" dirty="0">
                <a:solidFill>
                  <a:srgbClr val="FFFF00"/>
                </a:solidFill>
                <a:latin typeface="Arial" panose="020B0604020202020204" pitchFamily="34" charset="0"/>
                <a:cs typeface="Arial" panose="020B0604020202020204" pitchFamily="34" charset="0"/>
              </a:rPr>
              <a:t>الرسولية؟</a:t>
            </a:r>
            <a:endParaRPr kumimoji="0" lang="en-US" sz="6600" b="1"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291">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6513" y="-26988"/>
            <a:ext cx="8229601" cy="863601"/>
          </a:xfrm>
          <a:solidFill>
            <a:srgbClr val="000409"/>
          </a:solidFill>
        </p:spPr>
        <p:txBody>
          <a:bodyPr/>
          <a:lstStyle/>
          <a:p>
            <a:pPr eaLnBrk="1" hangingPunct="1">
              <a:defRPr/>
            </a:pPr>
            <a:r>
              <a:rPr lang="ar-JO" sz="3600" dirty="0">
                <a:solidFill>
                  <a:schemeClr val="bg1"/>
                </a:solidFill>
                <a:latin typeface="Arial" panose="020B0604020202020204" pitchFamily="34" charset="0"/>
                <a:cs typeface="Arial" panose="020B0604020202020204" pitchFamily="34" charset="0"/>
              </a:rPr>
              <a:t>وظائف الرسل</a:t>
            </a:r>
            <a:endParaRPr lang="en-US" sz="3600" dirty="0">
              <a:solidFill>
                <a:schemeClr val="bg1"/>
              </a:solidFill>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68313" y="1020763"/>
            <a:ext cx="8675687" cy="533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577850" indent="-577850" algn="r">
              <a:lnSpc>
                <a:spcPct val="90000"/>
              </a:lnSpc>
              <a:buFontTx/>
              <a:buNone/>
              <a:defRPr/>
            </a:pPr>
            <a:r>
              <a:rPr lang="ar-JO" u="sng" dirty="0">
                <a:latin typeface="Arial" panose="020B0604020202020204" pitchFamily="34" charset="0"/>
                <a:cs typeface="Arial" panose="020B0604020202020204" pitchFamily="34" charset="0"/>
              </a:rPr>
              <a:t>يمتلك الرسل وظيفة وسلطة فريدة</a:t>
            </a:r>
            <a:endParaRPr lang="en-US" u="sng" dirty="0">
              <a:latin typeface="Arial" panose="020B0604020202020204" pitchFamily="34" charset="0"/>
              <a:cs typeface="Arial" panose="020B0604020202020204" pitchFamily="34" charset="0"/>
            </a:endParaRPr>
          </a:p>
          <a:p>
            <a:pPr marL="577850" indent="-577850">
              <a:lnSpc>
                <a:spcPct val="90000"/>
              </a:lnSpc>
              <a:buFontTx/>
              <a:buNone/>
              <a:defRPr/>
            </a:pPr>
            <a:endParaRPr lang="en-US" sz="1800" dirty="0">
              <a:latin typeface="Arial" panose="020B0604020202020204" pitchFamily="34" charset="0"/>
              <a:cs typeface="Arial" panose="020B0604020202020204" pitchFamily="34" charset="0"/>
            </a:endParaRPr>
          </a:p>
          <a:p>
            <a:pPr marL="0" indent="0" algn="r">
              <a:lnSpc>
                <a:spcPct val="90000"/>
              </a:lnSpc>
              <a:buNone/>
              <a:defRPr/>
            </a:pPr>
            <a:r>
              <a:rPr lang="ar-JO" sz="2800" dirty="0">
                <a:latin typeface="Arial" panose="020B0604020202020204" pitchFamily="34" charset="0"/>
                <a:cs typeface="Arial" panose="020B0604020202020204" pitchFamily="34" charset="0"/>
              </a:rPr>
              <a:t>(1) أُعطي الرسل السلطة </a:t>
            </a:r>
            <a:r>
              <a:rPr lang="ar-JO" sz="2400" dirty="0">
                <a:latin typeface="Arial" panose="020B0604020202020204" pitchFamily="34" charset="0"/>
                <a:cs typeface="Arial" panose="020B0604020202020204" pitchFamily="34" charset="0"/>
              </a:rPr>
              <a:t>(مرقس 6: 7) </a:t>
            </a:r>
            <a:r>
              <a:rPr lang="ar-JO" sz="2800" dirty="0">
                <a:latin typeface="Arial" panose="020B0604020202020204" pitchFamily="34" charset="0"/>
                <a:cs typeface="Arial" panose="020B0604020202020204" pitchFamily="34" charset="0"/>
              </a:rPr>
              <a:t>والقوة </a:t>
            </a:r>
            <a:r>
              <a:rPr lang="ar-JO" sz="2400" dirty="0">
                <a:latin typeface="Arial" panose="020B0604020202020204" pitchFamily="34" charset="0"/>
                <a:cs typeface="Arial" panose="020B0604020202020204" pitchFamily="34" charset="0"/>
              </a:rPr>
              <a:t>(أعمال 1: 8) </a:t>
            </a:r>
            <a:r>
              <a:rPr lang="ar-JO" sz="2800" dirty="0">
                <a:latin typeface="Arial" panose="020B0604020202020204" pitchFamily="34" charset="0"/>
                <a:cs typeface="Arial" panose="020B0604020202020204" pitchFamily="34" charset="0"/>
              </a:rPr>
              <a:t>للمناداة بالإنجيل ولاستخدامها في الكنيسة </a:t>
            </a:r>
            <a:r>
              <a:rPr lang="ar-JO" sz="2400" dirty="0">
                <a:latin typeface="Arial" panose="020B0604020202020204" pitchFamily="34" charset="0"/>
                <a:cs typeface="Arial" panose="020B0604020202020204" pitchFamily="34" charset="0"/>
              </a:rPr>
              <a:t>(أعمال 4: 33، 2 كو 10: 8، 13: 10)</a:t>
            </a:r>
            <a:endParaRPr lang="en-US" sz="2400" dirty="0">
              <a:latin typeface="Arial" panose="020B0604020202020204" pitchFamily="34" charset="0"/>
              <a:cs typeface="Arial" panose="020B0604020202020204" pitchFamily="34" charset="0"/>
            </a:endParaRPr>
          </a:p>
          <a:p>
            <a:pPr marL="577850" indent="-577850">
              <a:lnSpc>
                <a:spcPct val="90000"/>
              </a:lnSpc>
              <a:buFontTx/>
              <a:buNone/>
              <a:defRPr/>
            </a:pPr>
            <a:endParaRPr lang="en-US" sz="2400" dirty="0">
              <a:latin typeface="Arial" panose="020B0604020202020204" pitchFamily="34" charset="0"/>
              <a:cs typeface="Arial" panose="020B0604020202020204" pitchFamily="34" charset="0"/>
            </a:endParaRPr>
          </a:p>
          <a:p>
            <a:pPr marL="577850" indent="-577850" algn="r">
              <a:lnSpc>
                <a:spcPct val="90000"/>
              </a:lnSpc>
              <a:buFontTx/>
              <a:buNone/>
              <a:defRPr/>
            </a:pPr>
            <a:r>
              <a:rPr lang="ar-JO" sz="2800" dirty="0">
                <a:latin typeface="Arial" panose="020B0604020202020204" pitchFamily="34" charset="0"/>
                <a:cs typeface="Arial" panose="020B0604020202020204" pitchFamily="34" charset="0"/>
              </a:rPr>
              <a:t>(2) الكنيسة مؤسسة على الرسل والأنبياء </a:t>
            </a:r>
            <a:r>
              <a:rPr lang="ar-JO" sz="2400" dirty="0">
                <a:latin typeface="Arial" panose="020B0604020202020204" pitchFamily="34" charset="0"/>
                <a:cs typeface="Arial" panose="020B0604020202020204" pitchFamily="34" charset="0"/>
              </a:rPr>
              <a:t>(أف 2: 20)</a:t>
            </a:r>
            <a:endParaRPr lang="en-US" sz="2400" dirty="0">
              <a:latin typeface="Arial" panose="020B0604020202020204" pitchFamily="34" charset="0"/>
              <a:cs typeface="Arial" panose="020B0604020202020204" pitchFamily="34" charset="0"/>
            </a:endParaRPr>
          </a:p>
          <a:p>
            <a:pPr marL="577850" indent="-577850">
              <a:lnSpc>
                <a:spcPct val="90000"/>
              </a:lnSpc>
              <a:buFontTx/>
              <a:buNone/>
              <a:defRPr/>
            </a:pPr>
            <a:endParaRPr lang="en-US" sz="2800" dirty="0">
              <a:latin typeface="Arial" panose="020B0604020202020204" pitchFamily="34" charset="0"/>
              <a:cs typeface="Arial" panose="020B0604020202020204" pitchFamily="34" charset="0"/>
            </a:endParaRPr>
          </a:p>
          <a:p>
            <a:pPr marL="577850" indent="-577850" algn="r">
              <a:lnSpc>
                <a:spcPct val="90000"/>
              </a:lnSpc>
              <a:buFontTx/>
              <a:buNone/>
              <a:defRPr/>
            </a:pPr>
            <a:r>
              <a:rPr lang="ar-JO" sz="2800" dirty="0">
                <a:latin typeface="Arial" panose="020B0604020202020204" pitchFamily="34" charset="0"/>
                <a:cs typeface="Arial" panose="020B0604020202020204" pitchFamily="34" charset="0"/>
              </a:rPr>
              <a:t>(3) ظهرت سلطتهم في ممارسة التأديب الكنسي </a:t>
            </a:r>
            <a:r>
              <a:rPr lang="ar-JO" sz="2400" dirty="0">
                <a:latin typeface="Arial" panose="020B0604020202020204" pitchFamily="34" charset="0"/>
                <a:cs typeface="Arial" panose="020B0604020202020204" pitchFamily="34" charset="0"/>
              </a:rPr>
              <a:t>(أعمال 5: 1-11، 1 كورنثوس 5: 1-5)</a:t>
            </a:r>
            <a:r>
              <a:rPr lang="ar-JO" sz="2800" dirty="0">
                <a:latin typeface="Arial" panose="020B0604020202020204" pitchFamily="34" charset="0"/>
                <a:cs typeface="Arial" panose="020B0604020202020204" pitchFamily="34" charset="0"/>
              </a:rPr>
              <a:t> والرقابة </a:t>
            </a:r>
            <a:r>
              <a:rPr lang="ar-JO" sz="2400" dirty="0">
                <a:latin typeface="Arial" panose="020B0604020202020204" pitchFamily="34" charset="0"/>
                <a:cs typeface="Arial" panose="020B0604020202020204" pitchFamily="34" charset="0"/>
              </a:rPr>
              <a:t>(أعمال 15: 36، 1 كورنثوس 4: 15)</a:t>
            </a:r>
            <a:r>
              <a:rPr lang="en-US" sz="2400" dirty="0">
                <a:latin typeface="Arial" panose="020B0604020202020204" pitchFamily="34" charset="0"/>
                <a:cs typeface="Arial" panose="020B0604020202020204" pitchFamily="34" charset="0"/>
              </a:rPr>
              <a:t> </a:t>
            </a:r>
          </a:p>
          <a:p>
            <a:pPr marL="577850" indent="-577850" algn="r" rtl="1">
              <a:lnSpc>
                <a:spcPct val="90000"/>
              </a:lnSpc>
              <a:buFontTx/>
              <a:buNone/>
              <a:defRPr/>
            </a:pPr>
            <a:r>
              <a:rPr lang="en-US" sz="2800" dirty="0">
                <a:latin typeface="Arial" panose="020B0604020202020204" pitchFamily="34" charset="0"/>
                <a:cs typeface="Arial" panose="020B0604020202020204" pitchFamily="34" charset="0"/>
                <a:sym typeface="Symbol" charset="0"/>
              </a:rPr>
              <a:t>	</a:t>
            </a:r>
            <a:r>
              <a:rPr lang="en-US" dirty="0">
                <a:latin typeface="Arial" panose="020B0604020202020204" pitchFamily="34" charset="0"/>
                <a:cs typeface="Arial" panose="020B0604020202020204" pitchFamily="34" charset="0"/>
                <a:sym typeface="Symbol" charset="0"/>
              </a:rPr>
              <a:t></a:t>
            </a:r>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 </a:t>
            </a:r>
            <a:r>
              <a:rPr lang="ar-JO" sz="2800" dirty="0">
                <a:latin typeface="Arial" panose="020B0604020202020204" pitchFamily="34" charset="0"/>
                <a:cs typeface="Arial" panose="020B0604020202020204" pitchFamily="34" charset="0"/>
              </a:rPr>
              <a:t>يتم اتخاذ القرارات الكبرى من خلال مجلس من الرسل والشيوخ </a:t>
            </a:r>
            <a:r>
              <a:rPr lang="ar-JO" sz="2400" dirty="0">
                <a:latin typeface="Arial" panose="020B0604020202020204" pitchFamily="34" charset="0"/>
                <a:cs typeface="Arial" panose="020B0604020202020204" pitchFamily="34" charset="0"/>
              </a:rPr>
              <a:t>(أعمال الرسل 15: 6)</a:t>
            </a:r>
            <a:endParaRPr lang="en-US"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ctrTitle"/>
          </p:nvPr>
        </p:nvSpPr>
        <p:spPr>
          <a:xfrm>
            <a:off x="0" y="152400"/>
            <a:ext cx="9144000" cy="198120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هل تجعلك دراسة المواهب هذه                 تشعر وكأنك غير مستعد بعد؟</a:t>
            </a:r>
            <a:endParaRPr lang="en-US" dirty="0">
              <a:latin typeface="Arial" panose="020B0604020202020204" pitchFamily="34" charset="0"/>
              <a:ea typeface="ＭＳ Ｐゴシック" charset="0"/>
              <a:cs typeface="Arial" panose="020B0604020202020204" pitchFamily="34" charset="0"/>
            </a:endParaRPr>
          </a:p>
        </p:txBody>
      </p:sp>
      <p:pic>
        <p:nvPicPr>
          <p:cNvPr id="120834" name="Picture 4" descr="Bikerbab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2286000"/>
            <a:ext cx="6459538"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3" y="-26988"/>
            <a:ext cx="8229601" cy="1008063"/>
          </a:xfrm>
          <a:solidFill>
            <a:srgbClr val="000409"/>
          </a:solidFill>
        </p:spPr>
        <p:txBody>
          <a:bodyPr/>
          <a:lstStyle/>
          <a:p>
            <a:pPr eaLnBrk="1" hangingPunct="1">
              <a:defRPr/>
            </a:pPr>
            <a:r>
              <a:rPr lang="ar-JO" sz="3600" dirty="0">
                <a:solidFill>
                  <a:schemeClr val="bg1"/>
                </a:solidFill>
              </a:rPr>
              <a:t>وظائف الرسل</a:t>
            </a:r>
            <a:endParaRPr lang="en-US" sz="3600" dirty="0">
              <a:solidFill>
                <a:schemeClr val="bg1"/>
              </a:solidFill>
            </a:endParaRPr>
          </a:p>
        </p:txBody>
      </p:sp>
      <p:sp>
        <p:nvSpPr>
          <p:cNvPr id="4" name="Rectangle 3"/>
          <p:cNvSpPr txBox="1">
            <a:spLocks noChangeArrowheads="1"/>
          </p:cNvSpPr>
          <p:nvPr/>
        </p:nvSpPr>
        <p:spPr bwMode="auto">
          <a:xfrm>
            <a:off x="107504" y="1484313"/>
            <a:ext cx="9036496" cy="4497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gn="r">
              <a:lnSpc>
                <a:spcPct val="90000"/>
              </a:lnSpc>
              <a:buFontTx/>
              <a:buNone/>
              <a:defRPr/>
            </a:pPr>
            <a:r>
              <a:rPr lang="ar-JO" sz="2800" dirty="0">
                <a:latin typeface="Arial" panose="020B0604020202020204" pitchFamily="34" charset="0"/>
                <a:cs typeface="Arial" panose="020B0604020202020204" pitchFamily="34" charset="0"/>
              </a:rPr>
              <a:t>(4) الرسل يعينون الشيوخ </a:t>
            </a:r>
            <a:r>
              <a:rPr lang="ar-JO" sz="2400" dirty="0">
                <a:latin typeface="Arial" panose="020B0604020202020204" pitchFamily="34" charset="0"/>
                <a:cs typeface="Arial" panose="020B0604020202020204" pitchFamily="34" charset="0"/>
              </a:rPr>
              <a:t>(أعمال 14: 23) </a:t>
            </a:r>
            <a:r>
              <a:rPr lang="ar-JO" sz="2800" dirty="0">
                <a:latin typeface="Arial" panose="020B0604020202020204" pitchFamily="34" charset="0"/>
                <a:cs typeface="Arial" panose="020B0604020202020204" pitchFamily="34" charset="0"/>
              </a:rPr>
              <a:t>ويرسمون الشيوخ/ الشمامسة  في الكنيسة الأولى </a:t>
            </a:r>
            <a:r>
              <a:rPr lang="ar-JO" sz="2400" dirty="0">
                <a:latin typeface="Arial" panose="020B0604020202020204" pitchFamily="34" charset="0"/>
                <a:cs typeface="Arial" panose="020B0604020202020204" pitchFamily="34" charset="0"/>
              </a:rPr>
              <a:t>(أعمال 6: 3، 6)</a:t>
            </a:r>
            <a:endParaRPr lang="en-US" sz="2400" dirty="0">
              <a:latin typeface="Arial" panose="020B0604020202020204" pitchFamily="34" charset="0"/>
              <a:cs typeface="Arial" panose="020B0604020202020204" pitchFamily="34" charset="0"/>
            </a:endParaRPr>
          </a:p>
          <a:p>
            <a:pPr>
              <a:lnSpc>
                <a:spcPct val="90000"/>
              </a:lnSpc>
              <a:buFontTx/>
              <a:buNone/>
              <a:defRPr/>
            </a:pPr>
            <a:endParaRPr lang="en-US" sz="1100" dirty="0">
              <a:latin typeface="Arial" panose="020B0604020202020204" pitchFamily="34" charset="0"/>
              <a:cs typeface="Arial" panose="020B0604020202020204" pitchFamily="34" charset="0"/>
            </a:endParaRPr>
          </a:p>
          <a:p>
            <a:pPr algn="r">
              <a:lnSpc>
                <a:spcPct val="90000"/>
              </a:lnSpc>
              <a:buFontTx/>
              <a:buNone/>
              <a:defRPr/>
            </a:pPr>
            <a:r>
              <a:rPr lang="ar-JO" sz="2800" dirty="0">
                <a:latin typeface="Arial" panose="020B0604020202020204" pitchFamily="34" charset="0"/>
                <a:cs typeface="Arial" panose="020B0604020202020204" pitchFamily="34" charset="0"/>
              </a:rPr>
              <a:t>(5) وظائفهم هي الوعظ </a:t>
            </a:r>
            <a:r>
              <a:rPr lang="ar-JO" sz="2400" dirty="0">
                <a:latin typeface="Arial" panose="020B0604020202020204" pitchFamily="34" charset="0"/>
                <a:cs typeface="Arial" panose="020B0604020202020204" pitchFamily="34" charset="0"/>
              </a:rPr>
              <a:t>(أعمال 2: 42)</a:t>
            </a:r>
            <a:r>
              <a:rPr lang="ar-JO" sz="2800" dirty="0">
                <a:latin typeface="Arial" panose="020B0604020202020204" pitchFamily="34" charset="0"/>
                <a:cs typeface="Arial" panose="020B0604020202020204" pitchFamily="34" charset="0"/>
              </a:rPr>
              <a:t>، التعليم </a:t>
            </a:r>
            <a:r>
              <a:rPr lang="ar-JO" sz="2400" dirty="0">
                <a:latin typeface="Arial" panose="020B0604020202020204" pitchFamily="34" charset="0"/>
                <a:cs typeface="Arial" panose="020B0604020202020204" pitchFamily="34" charset="0"/>
              </a:rPr>
              <a:t>(2: 42)</a:t>
            </a:r>
            <a:r>
              <a:rPr lang="ar-JO" sz="2800" dirty="0">
                <a:latin typeface="Arial" panose="020B0604020202020204" pitchFamily="34" charset="0"/>
                <a:cs typeface="Arial" panose="020B0604020202020204" pitchFamily="34" charset="0"/>
              </a:rPr>
              <a:t>، الشفاء </a:t>
            </a:r>
            <a:r>
              <a:rPr lang="ar-JO" sz="2400" dirty="0">
                <a:latin typeface="Arial" panose="020B0604020202020204" pitchFamily="34" charset="0"/>
                <a:cs typeface="Arial" panose="020B0604020202020204" pitchFamily="34" charset="0"/>
              </a:rPr>
              <a:t>(5: 12) </a:t>
            </a:r>
            <a:r>
              <a:rPr lang="ar-JO" sz="2800" dirty="0">
                <a:latin typeface="Arial" panose="020B0604020202020204" pitchFamily="34" charset="0"/>
                <a:cs typeface="Arial" panose="020B0604020202020204" pitchFamily="34" charset="0"/>
              </a:rPr>
              <a:t>وتدبير أعمال معينة </a:t>
            </a:r>
            <a:r>
              <a:rPr lang="ar-JO" sz="2400" dirty="0">
                <a:latin typeface="Arial" panose="020B0604020202020204" pitchFamily="34" charset="0"/>
                <a:cs typeface="Arial" panose="020B0604020202020204" pitchFamily="34" charset="0"/>
              </a:rPr>
              <a:t>(4: 37) </a:t>
            </a:r>
            <a:r>
              <a:rPr lang="ar-JO" sz="2800" dirty="0">
                <a:latin typeface="Arial" panose="020B0604020202020204" pitchFamily="34" charset="0"/>
                <a:cs typeface="Arial" panose="020B0604020202020204" pitchFamily="34" charset="0"/>
              </a:rPr>
              <a:t>وعدم خروج الأمور عن السيطرة </a:t>
            </a:r>
            <a:r>
              <a:rPr lang="ar-JO" sz="2400" dirty="0">
                <a:latin typeface="Arial" panose="020B0604020202020204" pitchFamily="34" charset="0"/>
                <a:cs typeface="Arial" panose="020B0604020202020204" pitchFamily="34" charset="0"/>
              </a:rPr>
              <a:t>(6: 1-4)  </a:t>
            </a:r>
            <a:endParaRPr lang="en-US" sz="2400" dirty="0">
              <a:latin typeface="Arial" panose="020B0604020202020204" pitchFamily="34" charset="0"/>
              <a:cs typeface="Arial" panose="020B0604020202020204" pitchFamily="34" charset="0"/>
            </a:endParaRPr>
          </a:p>
          <a:p>
            <a:pPr>
              <a:lnSpc>
                <a:spcPct val="90000"/>
              </a:lnSpc>
              <a:buFontTx/>
              <a:buNone/>
              <a:defRPr/>
            </a:pPr>
            <a:endParaRPr lang="en-US" sz="1100" dirty="0">
              <a:latin typeface="Arial" panose="020B0604020202020204" pitchFamily="34" charset="0"/>
              <a:cs typeface="Arial" panose="020B0604020202020204" pitchFamily="34" charset="0"/>
            </a:endParaRPr>
          </a:p>
          <a:p>
            <a:pPr algn="r">
              <a:lnSpc>
                <a:spcPct val="90000"/>
              </a:lnSpc>
              <a:buFontTx/>
              <a:buNone/>
              <a:defRPr/>
            </a:pPr>
            <a:r>
              <a:rPr lang="ar-JO" sz="2800" dirty="0">
                <a:latin typeface="Arial" panose="020B0604020202020204" pitchFamily="34" charset="0"/>
                <a:cs typeface="Arial" panose="020B0604020202020204" pitchFamily="34" charset="0"/>
              </a:rPr>
              <a:t>(6) أعطيت لهم السلطة بالروح القدس حتى يقولوا ويكتبوا ما صار نص العهد الجديد</a:t>
            </a:r>
            <a:endParaRPr lang="en-US" sz="2800" dirty="0">
              <a:latin typeface="Arial" panose="020B0604020202020204" pitchFamily="34" charset="0"/>
              <a:cs typeface="Arial" panose="020B0604020202020204" pitchFamily="34" charset="0"/>
            </a:endParaRPr>
          </a:p>
          <a:p>
            <a:pPr>
              <a:lnSpc>
                <a:spcPct val="90000"/>
              </a:lnSpc>
              <a:buFontTx/>
              <a:buNone/>
              <a:defRPr/>
            </a:pPr>
            <a:endParaRPr lang="en-US" sz="11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3" y="-26988"/>
            <a:ext cx="8229601" cy="935038"/>
          </a:xfrm>
          <a:solidFill>
            <a:srgbClr val="000409"/>
          </a:solidFill>
        </p:spPr>
        <p:txBody>
          <a:bodyPr/>
          <a:lstStyle/>
          <a:p>
            <a:pPr eaLnBrk="1" hangingPunct="1">
              <a:defRPr/>
            </a:pPr>
            <a:r>
              <a:rPr lang="ar-JO" sz="3600" dirty="0">
                <a:solidFill>
                  <a:schemeClr val="bg1"/>
                </a:solidFill>
                <a:latin typeface="Arial" panose="020B0604020202020204" pitchFamily="34" charset="0"/>
                <a:cs typeface="Arial" panose="020B0604020202020204" pitchFamily="34" charset="0"/>
              </a:rPr>
              <a:t>وظائف الرسل</a:t>
            </a:r>
            <a:endParaRPr lang="en-US" sz="3600" dirty="0">
              <a:solidFill>
                <a:schemeClr val="bg1"/>
              </a:solidFill>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250825" y="1196975"/>
            <a:ext cx="8642350" cy="540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gn="r">
              <a:lnSpc>
                <a:spcPct val="90000"/>
              </a:lnSpc>
              <a:buFontTx/>
              <a:buNone/>
              <a:defRPr/>
            </a:pPr>
            <a:r>
              <a:rPr lang="ar-JO" sz="2800" dirty="0">
                <a:latin typeface="Arial" panose="020B0604020202020204" pitchFamily="34" charset="0"/>
                <a:cs typeface="Arial" panose="020B0604020202020204" pitchFamily="34" charset="0"/>
              </a:rPr>
              <a:t>(7) وعد يسوع بمواهب خاصة للرسل </a:t>
            </a:r>
            <a:r>
              <a:rPr lang="ar-JO" sz="2400" dirty="0">
                <a:latin typeface="Arial" panose="020B0604020202020204" pitchFamily="34" charset="0"/>
                <a:cs typeface="Arial" panose="020B0604020202020204" pitchFamily="34" charset="0"/>
              </a:rPr>
              <a:t>(يوحنا 14: 26، 16: 13-14)</a:t>
            </a:r>
            <a:endParaRPr lang="en-US" sz="2400" dirty="0">
              <a:latin typeface="Arial" panose="020B0604020202020204" pitchFamily="34" charset="0"/>
              <a:cs typeface="Arial" panose="020B0604020202020204" pitchFamily="34" charset="0"/>
            </a:endParaRPr>
          </a:p>
          <a:p>
            <a:pPr>
              <a:lnSpc>
                <a:spcPct val="90000"/>
              </a:lnSpc>
              <a:buFontTx/>
              <a:buNone/>
              <a:defRPr/>
            </a:pPr>
            <a:endParaRPr lang="en-US" sz="2800" dirty="0">
              <a:latin typeface="Arial" panose="020B0604020202020204" pitchFamily="34" charset="0"/>
              <a:cs typeface="Arial" panose="020B0604020202020204" pitchFamily="34" charset="0"/>
            </a:endParaRPr>
          </a:p>
          <a:p>
            <a:pPr algn="r">
              <a:lnSpc>
                <a:spcPct val="90000"/>
              </a:lnSpc>
              <a:buFontTx/>
              <a:buNone/>
              <a:defRPr/>
            </a:pPr>
            <a:r>
              <a:rPr lang="ar-JO" sz="2800" dirty="0">
                <a:latin typeface="Arial" panose="020B0604020202020204" pitchFamily="34" charset="0"/>
                <a:cs typeface="Arial" panose="020B0604020202020204" pitchFamily="34" charset="0"/>
              </a:rPr>
              <a:t>(8) يمكنهم صنع الآيات، العجائب والمعجزات </a:t>
            </a:r>
            <a:r>
              <a:rPr lang="ar-JO" sz="2400" dirty="0">
                <a:latin typeface="Arial" panose="020B0604020202020204" pitchFamily="34" charset="0"/>
                <a:cs typeface="Arial" panose="020B0604020202020204" pitchFamily="34" charset="0"/>
              </a:rPr>
              <a:t>(2 كو 12: 12)</a:t>
            </a:r>
            <a:endParaRPr lang="en-US" sz="2400" dirty="0">
              <a:latin typeface="Arial" panose="020B0604020202020204" pitchFamily="34" charset="0"/>
              <a:cs typeface="Arial" panose="020B0604020202020204" pitchFamily="34" charset="0"/>
            </a:endParaRPr>
          </a:p>
          <a:p>
            <a:pPr>
              <a:lnSpc>
                <a:spcPct val="90000"/>
              </a:lnSpc>
              <a:buFontTx/>
              <a:buNone/>
              <a:defRPr/>
            </a:pPr>
            <a:endParaRPr lang="en-US" dirty="0">
              <a:latin typeface="Arial" panose="020B0604020202020204" pitchFamily="34" charset="0"/>
              <a:cs typeface="Arial" panose="020B0604020202020204" pitchFamily="34" charset="0"/>
            </a:endParaRPr>
          </a:p>
          <a:p>
            <a:pPr algn="r">
              <a:lnSpc>
                <a:spcPct val="90000"/>
              </a:lnSpc>
              <a:buFontTx/>
              <a:buNone/>
              <a:defRPr/>
            </a:pPr>
            <a:r>
              <a:rPr lang="ar-JO" sz="2800" dirty="0">
                <a:latin typeface="Arial" panose="020B0604020202020204" pitchFamily="34" charset="0"/>
                <a:cs typeface="Arial" panose="020B0604020202020204" pitchFamily="34" charset="0"/>
              </a:rPr>
              <a:t>(9) كانوا متساويين في السلطة بنفس الشكل مع أنبياء العهد القديم كمندوبين من قبل الله</a:t>
            </a:r>
            <a:endParaRPr lang="en-US" sz="2800" dirty="0">
              <a:latin typeface="Arial" panose="020B0604020202020204" pitchFamily="34" charset="0"/>
              <a:cs typeface="Arial" panose="020B0604020202020204" pitchFamily="34" charset="0"/>
            </a:endParaRPr>
          </a:p>
          <a:p>
            <a:pPr>
              <a:lnSpc>
                <a:spcPct val="90000"/>
              </a:lnSpc>
              <a:buFontTx/>
              <a:buNone/>
              <a:defRPr/>
            </a:pPr>
            <a:endParaRPr lang="en-US" sz="2000" dirty="0">
              <a:latin typeface="Arial" panose="020B0604020202020204" pitchFamily="34" charset="0"/>
              <a:cs typeface="Arial" panose="020B0604020202020204" pitchFamily="34" charset="0"/>
            </a:endParaRPr>
          </a:p>
          <a:p>
            <a:pPr algn="r" rtl="1">
              <a:lnSpc>
                <a:spcPct val="90000"/>
              </a:lnSpc>
              <a:buFont typeface="Wingdings" charset="0"/>
              <a:buChar char="Ø"/>
              <a:defRPr/>
            </a:pPr>
            <a:r>
              <a:rPr lang="ar-JO" u="sng" dirty="0">
                <a:latin typeface="Arial" panose="020B0604020202020204" pitchFamily="34" charset="0"/>
                <a:cs typeface="Arial" panose="020B0604020202020204" pitchFamily="34" charset="0"/>
              </a:rPr>
              <a:t>ولذلك فإن عدم الإيمان ومعصية كلام الرسول يعادل عدم الإيمان بالله ومعصية كلامه</a:t>
            </a:r>
            <a:endParaRPr lang="en-US" u="sng"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884238"/>
          </a:xfrm>
          <a:solidFill>
            <a:srgbClr val="000090"/>
          </a:solidFill>
        </p:spPr>
        <p:txBody>
          <a:bodyPr/>
          <a:lstStyle/>
          <a:p>
            <a:pPr eaLnBrk="1" hangingPunct="1">
              <a:defRPr/>
            </a:pPr>
            <a:r>
              <a:rPr lang="ar-JO" sz="3600" dirty="0">
                <a:solidFill>
                  <a:srgbClr val="FFFFFF"/>
                </a:solidFill>
                <a:latin typeface="Arial" panose="020B0604020202020204" pitchFamily="34" charset="0"/>
                <a:cs typeface="Arial" panose="020B0604020202020204" pitchFamily="34" charset="0"/>
              </a:rPr>
              <a:t>بعض الأسئلة للتفكير</a:t>
            </a:r>
            <a:endParaRPr lang="en-US" sz="3600" dirty="0">
              <a:solidFill>
                <a:srgbClr val="FFFFFF"/>
              </a:solidFill>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323850" y="1268413"/>
            <a:ext cx="8305800" cy="51355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gn="r" rtl="1">
              <a:lnSpc>
                <a:spcPct val="80000"/>
              </a:lnSpc>
              <a:defRPr/>
            </a:pPr>
            <a:r>
              <a:rPr lang="ar-JO" sz="2800" dirty="0">
                <a:latin typeface="Arial" panose="020B0604020202020204" pitchFamily="34" charset="0"/>
                <a:cs typeface="Arial" panose="020B0604020202020204" pitchFamily="34" charset="0"/>
              </a:rPr>
              <a:t>بالنظر إلى بولس ومثاله فهناك بعض الأشخاص الذين يدعون أيضاً أنهم حصلوا على مقابلات فريدة، شخصية وخارقة للطبيعة مع يسوع</a:t>
            </a:r>
            <a:endParaRPr lang="en-US" sz="2800" dirty="0">
              <a:latin typeface="Arial" panose="020B0604020202020204" pitchFamily="34" charset="0"/>
              <a:cs typeface="Arial" panose="020B0604020202020204" pitchFamily="34" charset="0"/>
            </a:endParaRPr>
          </a:p>
          <a:p>
            <a:pPr algn="r" rtl="1">
              <a:lnSpc>
                <a:spcPct val="80000"/>
              </a:lnSpc>
              <a:buFontTx/>
              <a:buNone/>
              <a:defRPr/>
            </a:pPr>
            <a:r>
              <a:rPr lang="en-US" sz="2800" dirty="0">
                <a:solidFill>
                  <a:schemeClr val="accent2"/>
                </a:solidFill>
                <a:latin typeface="Arial" panose="020B0604020202020204" pitchFamily="34" charset="0"/>
                <a:cs typeface="Arial" panose="020B0604020202020204" pitchFamily="34" charset="0"/>
              </a:rPr>
              <a:t>	 </a:t>
            </a:r>
            <a:r>
              <a:rPr lang="en-US" sz="2800" dirty="0">
                <a:solidFill>
                  <a:schemeClr val="accent2"/>
                </a:solidFill>
                <a:latin typeface="Arial" panose="020B0604020202020204" pitchFamily="34" charset="0"/>
                <a:cs typeface="Arial" panose="020B0604020202020204" pitchFamily="34" charset="0"/>
                <a:sym typeface="Symbol" charset="0"/>
              </a:rPr>
              <a:t></a:t>
            </a:r>
            <a:r>
              <a:rPr lang="en-US" sz="2800" dirty="0">
                <a:solidFill>
                  <a:schemeClr val="accent2"/>
                </a:solidFill>
                <a:latin typeface="Arial" panose="020B0604020202020204" pitchFamily="34" charset="0"/>
                <a:cs typeface="Arial" panose="020B0604020202020204" pitchFamily="34" charset="0"/>
              </a:rPr>
              <a:t> </a:t>
            </a:r>
            <a:r>
              <a:rPr lang="ar-JO" sz="2800" dirty="0">
                <a:solidFill>
                  <a:schemeClr val="accent2"/>
                </a:solidFill>
                <a:latin typeface="Arial" panose="020B0604020202020204" pitchFamily="34" charset="0"/>
                <a:cs typeface="Arial" panose="020B0604020202020204" pitchFamily="34" charset="0"/>
              </a:rPr>
              <a:t>فماذا عنهم؟ هل يمكنهم أن يطلقوا على أنفسهم رسلًا أيضًا؟</a:t>
            </a:r>
            <a:endParaRPr lang="en-US" sz="2800" dirty="0">
              <a:latin typeface="Arial" panose="020B0604020202020204" pitchFamily="34" charset="0"/>
              <a:cs typeface="Arial" panose="020B0604020202020204" pitchFamily="34" charset="0"/>
            </a:endParaRPr>
          </a:p>
          <a:p>
            <a:pPr algn="r" rtl="1">
              <a:lnSpc>
                <a:spcPct val="80000"/>
              </a:lnSpc>
              <a:defRPr/>
            </a:pPr>
            <a:r>
              <a:rPr lang="ar-JO" sz="2800" dirty="0">
                <a:latin typeface="Arial" panose="020B0604020202020204" pitchFamily="34" charset="0"/>
                <a:cs typeface="Arial" panose="020B0604020202020204" pitchFamily="34" charset="0"/>
              </a:rPr>
              <a:t>إحدى صعوبات إثبات دعوة شخص لهذه الوظيفة الرسولية هي أنها يجب أن تكون دعوة مباشرة من المسيح للمستقبِل</a:t>
            </a:r>
            <a:endParaRPr lang="en-US" sz="2800" dirty="0">
              <a:latin typeface="Arial" panose="020B0604020202020204" pitchFamily="34" charset="0"/>
              <a:cs typeface="Arial" panose="020B0604020202020204" pitchFamily="34" charset="0"/>
            </a:endParaRPr>
          </a:p>
          <a:p>
            <a:pPr algn="r" rtl="1">
              <a:lnSpc>
                <a:spcPct val="80000"/>
              </a:lnSpc>
              <a:buFontTx/>
              <a:buNone/>
              <a:defRPr/>
            </a:pPr>
            <a:r>
              <a:rPr lang="en-US" sz="2800" dirty="0">
                <a:latin typeface="Arial" panose="020B0604020202020204" pitchFamily="34" charset="0"/>
                <a:cs typeface="Arial" panose="020B0604020202020204" pitchFamily="34" charset="0"/>
              </a:rPr>
              <a:t>	 </a:t>
            </a:r>
            <a:r>
              <a:rPr lang="en-US" sz="2800" dirty="0">
                <a:solidFill>
                  <a:schemeClr val="accent2"/>
                </a:solidFill>
                <a:latin typeface="Arial" panose="020B0604020202020204" pitchFamily="34" charset="0"/>
                <a:cs typeface="Arial" panose="020B0604020202020204" pitchFamily="34" charset="0"/>
                <a:sym typeface="Symbol" charset="0"/>
              </a:rPr>
              <a:t></a:t>
            </a:r>
            <a:r>
              <a:rPr lang="en-US" sz="2800" dirty="0">
                <a:solidFill>
                  <a:schemeClr val="accent2"/>
                </a:solidFill>
                <a:latin typeface="Arial" panose="020B0604020202020204" pitchFamily="34" charset="0"/>
                <a:cs typeface="Arial" panose="020B0604020202020204" pitchFamily="34" charset="0"/>
              </a:rPr>
              <a:t> </a:t>
            </a:r>
            <a:r>
              <a:rPr lang="ar-JO" sz="2800" dirty="0">
                <a:solidFill>
                  <a:schemeClr val="accent2"/>
                </a:solidFill>
                <a:latin typeface="Arial" panose="020B0604020202020204" pitchFamily="34" charset="0"/>
                <a:cs typeface="Arial" panose="020B0604020202020204" pitchFamily="34" charset="0"/>
              </a:rPr>
              <a:t>ماذا لو قال شخص ما اليوم إنه يتلقى هذه الدعوة الخاصة جدًا من الرب نفسه؟ كيف ترد على ذلك؟</a:t>
            </a:r>
            <a:endParaRPr lang="en-US" sz="1050" dirty="0">
              <a:solidFill>
                <a:schemeClr val="accent2"/>
              </a:solidFill>
              <a:latin typeface="Arial" panose="020B0604020202020204" pitchFamily="34" charset="0"/>
              <a:cs typeface="Arial" panose="020B0604020202020204" pitchFamily="34" charset="0"/>
            </a:endParaRPr>
          </a:p>
          <a:p>
            <a:pPr algn="r" rtl="1">
              <a:lnSpc>
                <a:spcPct val="80000"/>
              </a:lnSpc>
              <a:defRPr/>
            </a:pPr>
            <a:r>
              <a:rPr lang="ar-JO" sz="2800" dirty="0">
                <a:latin typeface="Arial" panose="020B0604020202020204" pitchFamily="34" charset="0"/>
                <a:cs typeface="Arial" panose="020B0604020202020204" pitchFamily="34" charset="0"/>
              </a:rPr>
              <a:t>هل يجب أن نستخدم مصطلح رسول على نطاق واسع للإشارة إلى شخص ما تُرسله الكنيسة؟ أو حتى رؤية ذلك الشخص كرسول حامل رسالة الله إلى ميدان الإرسالية؟</a:t>
            </a:r>
            <a:r>
              <a:rPr lang="en-US" sz="1400" dirty="0">
                <a:latin typeface="Arial" panose="020B0604020202020204" pitchFamily="34" charset="0"/>
                <a:cs typeface="Arial" panose="020B0604020202020204" pitchFamily="34" charset="0"/>
              </a:rPr>
              <a:t>	</a:t>
            </a:r>
          </a:p>
          <a:p>
            <a:pPr algn="r" rtl="1">
              <a:lnSpc>
                <a:spcPct val="80000"/>
              </a:lnSpc>
              <a:defRPr/>
            </a:pPr>
            <a:r>
              <a:rPr lang="ar-JO" sz="2800" dirty="0">
                <a:latin typeface="Arial" panose="020B0604020202020204" pitchFamily="34" charset="0"/>
                <a:cs typeface="Arial" panose="020B0604020202020204" pitchFamily="34" charset="0"/>
              </a:rPr>
              <a:t>ماذا عن تلك المنظمات التي تمنح لقب الرسول لأفراد معينين كما هو الحال هنا في سنغافورة؟</a:t>
            </a:r>
            <a:endParaRPr lang="en-US" sz="2800" dirty="0">
              <a:latin typeface="Arial" panose="020B0604020202020204" pitchFamily="34" charset="0"/>
              <a:cs typeface="Arial" panose="020B0604020202020204" pitchFamily="34" charset="0"/>
            </a:endParaRPr>
          </a:p>
          <a:p>
            <a:pPr algn="ctr">
              <a:lnSpc>
                <a:spcPct val="80000"/>
              </a:lnSpc>
              <a:buFontTx/>
              <a:buNone/>
              <a:defRPr/>
            </a:pPr>
            <a:r>
              <a:rPr lang="ar-JO" dirty="0">
                <a:latin typeface="Arial" panose="020B0604020202020204" pitchFamily="34" charset="0"/>
                <a:cs typeface="Arial" panose="020B0604020202020204" pitchFamily="34" charset="0"/>
              </a:rPr>
              <a:t>ماذا تعتقد؟</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988"/>
            <a:ext cx="8229600" cy="792163"/>
          </a:xfrm>
          <a:solidFill>
            <a:srgbClr val="800000"/>
          </a:solidFill>
        </p:spPr>
        <p:txBody>
          <a:bodyPr/>
          <a:lstStyle/>
          <a:p>
            <a:pPr eaLnBrk="1" hangingPunct="1">
              <a:defRPr/>
            </a:pPr>
            <a:r>
              <a:rPr lang="ar-JO" sz="3600" dirty="0">
                <a:solidFill>
                  <a:srgbClr val="FFFFFF"/>
                </a:solidFill>
                <a:latin typeface="Arial" panose="020B0604020202020204" pitchFamily="34" charset="0"/>
                <a:cs typeface="Arial" panose="020B0604020202020204" pitchFamily="34" charset="0"/>
              </a:rPr>
              <a:t>إذاً هل هناك رسل اليوم؟</a:t>
            </a:r>
            <a:endParaRPr lang="en-US" sz="3600" dirty="0">
              <a:solidFill>
                <a:srgbClr val="FFFFFF"/>
              </a:solidFill>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298450" y="765174"/>
            <a:ext cx="8845550" cy="5489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gn="r">
              <a:lnSpc>
                <a:spcPct val="90000"/>
              </a:lnSpc>
              <a:buFontTx/>
              <a:buNone/>
              <a:defRPr/>
            </a:pPr>
            <a:r>
              <a:rPr lang="ar-JO" sz="2800" dirty="0">
                <a:latin typeface="Arial" panose="020B0604020202020204" pitchFamily="34" charset="0"/>
                <a:cs typeface="Arial" panose="020B0604020202020204" pitchFamily="34" charset="0"/>
              </a:rPr>
              <a:t>الرسولية – إما وظيفة أو موهبة روحية</a:t>
            </a:r>
            <a:endParaRPr lang="en-US" sz="2800" dirty="0">
              <a:latin typeface="Arial" panose="020B0604020202020204" pitchFamily="34" charset="0"/>
              <a:cs typeface="Arial" panose="020B0604020202020204" pitchFamily="34" charset="0"/>
            </a:endParaRPr>
          </a:p>
          <a:p>
            <a:pPr marL="0" indent="0">
              <a:lnSpc>
                <a:spcPct val="90000"/>
              </a:lnSpc>
              <a:buNone/>
              <a:defRPr/>
            </a:pPr>
            <a:endParaRPr lang="en-US" sz="2800" dirty="0">
              <a:latin typeface="Arial" panose="020B0604020202020204" pitchFamily="34" charset="0"/>
              <a:cs typeface="Arial" panose="020B0604020202020204" pitchFamily="34" charset="0"/>
            </a:endParaRPr>
          </a:p>
          <a:p>
            <a:pPr algn="r" rtl="1">
              <a:lnSpc>
                <a:spcPct val="90000"/>
              </a:lnSpc>
              <a:defRPr/>
            </a:pPr>
            <a:r>
              <a:rPr lang="ar-JO" sz="2800" u="sng" dirty="0">
                <a:latin typeface="Arial" panose="020B0604020202020204" pitchFamily="34" charset="0"/>
                <a:cs typeface="Arial" panose="020B0604020202020204" pitchFamily="34" charset="0"/>
              </a:rPr>
              <a:t>كوظيفة</a:t>
            </a:r>
            <a:r>
              <a:rPr lang="ar-JO" sz="2800" dirty="0">
                <a:latin typeface="Arial" panose="020B0604020202020204" pitchFamily="34" charset="0"/>
                <a:cs typeface="Arial" panose="020B0604020202020204" pitchFamily="34" charset="0"/>
              </a:rPr>
              <a:t>: لا، الموضوع مغلق</a:t>
            </a:r>
            <a:endParaRPr lang="en-US" sz="2800" dirty="0">
              <a:latin typeface="Arial" panose="020B0604020202020204" pitchFamily="34" charset="0"/>
              <a:cs typeface="Arial" panose="020B0604020202020204" pitchFamily="34" charset="0"/>
            </a:endParaRPr>
          </a:p>
          <a:p>
            <a:pPr algn="r" rtl="1">
              <a:lnSpc>
                <a:spcPct val="90000"/>
              </a:lnSpc>
              <a:buFontTx/>
              <a:buNone/>
              <a:defRPr/>
            </a:pPr>
            <a:r>
              <a:rPr lang="en-US" sz="2800" dirty="0">
                <a:latin typeface="Arial" panose="020B0604020202020204" pitchFamily="34" charset="0"/>
                <a:cs typeface="Arial" panose="020B0604020202020204" pitchFamily="34" charset="0"/>
              </a:rPr>
              <a:t>	- </a:t>
            </a:r>
            <a:r>
              <a:rPr lang="ar-JO" sz="2800" dirty="0">
                <a:latin typeface="Arial" panose="020B0604020202020204" pitchFamily="34" charset="0"/>
                <a:cs typeface="Arial" panose="020B0604020202020204" pitchFamily="34" charset="0"/>
              </a:rPr>
              <a:t> ينطبق هذا التعريف الضيق والمهيب هنا وبالتالي فإن الرسولية تقتصر على الوقت الذي تأسست فيه الكنيسة الأولى وبالتالي فإن الوظيفة مغلقة ولا يمكن أن يكون هناك المزيد من الرسل اليوم</a:t>
            </a:r>
            <a:endParaRPr lang="en-US" sz="2800" dirty="0">
              <a:latin typeface="Arial" panose="020B0604020202020204" pitchFamily="34" charset="0"/>
              <a:cs typeface="Arial" panose="020B0604020202020204" pitchFamily="34" charset="0"/>
            </a:endParaRPr>
          </a:p>
          <a:p>
            <a:pPr algn="r">
              <a:lnSpc>
                <a:spcPct val="90000"/>
              </a:lnSpc>
              <a:buFontTx/>
              <a:buNone/>
              <a:defRPr/>
            </a:pPr>
            <a:r>
              <a:rPr lang="ar-JO" sz="2800" u="sng" dirty="0">
                <a:latin typeface="Arial" panose="020B0604020202020204" pitchFamily="34" charset="0"/>
                <a:cs typeface="Arial" panose="020B0604020202020204" pitchFamily="34" charset="0"/>
              </a:rPr>
              <a:t>كموهبة روحية</a:t>
            </a:r>
            <a:r>
              <a:rPr lang="ar-JO" sz="2800" dirty="0">
                <a:latin typeface="Arial" panose="020B0604020202020204" pitchFamily="34" charset="0"/>
                <a:cs typeface="Arial" panose="020B0604020202020204" pitchFamily="34" charset="0"/>
              </a:rPr>
              <a:t>: احتمال</a:t>
            </a:r>
            <a:endParaRPr lang="en-US" sz="2800" dirty="0">
              <a:latin typeface="Arial" panose="020B0604020202020204" pitchFamily="34" charset="0"/>
              <a:cs typeface="Arial" panose="020B0604020202020204" pitchFamily="34" charset="0"/>
            </a:endParaRPr>
          </a:p>
          <a:p>
            <a:pPr algn="r" rtl="1">
              <a:lnSpc>
                <a:spcPct val="90000"/>
              </a:lnSpc>
              <a:buFontTx/>
              <a:buNone/>
              <a:defRPr/>
            </a:pPr>
            <a:r>
              <a:rPr lang="en-US" sz="2800" dirty="0">
                <a:latin typeface="Arial" panose="020B0604020202020204" pitchFamily="34" charset="0"/>
                <a:cs typeface="Arial" panose="020B0604020202020204" pitchFamily="34" charset="0"/>
              </a:rPr>
              <a:t>	- </a:t>
            </a:r>
            <a:r>
              <a:rPr lang="ar-JO" sz="2800" dirty="0">
                <a:latin typeface="Arial" panose="020B0604020202020204" pitchFamily="34" charset="0"/>
                <a:cs typeface="Arial" panose="020B0604020202020204" pitchFamily="34" charset="0"/>
              </a:rPr>
              <a:t> ينطبق التعريف الأوسع وغير التقني هنا حيث الجوهر هو الرسول - الشخص الذي أُرسل لتمرير رسالة الإنجيل اليوم. وهكذا لدينا مصطلحات جديدة مثل الرسل المرسلين.</a:t>
            </a:r>
            <a:endParaRPr lang="en-US" sz="2800"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3141663"/>
            <a:ext cx="2195736" cy="79216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600" b="1" dirty="0">
                <a:solidFill>
                  <a:srgbClr val="FFFFFF"/>
                </a:solidFill>
                <a:latin typeface="Arial" panose="020B0604020202020204" pitchFamily="34" charset="0"/>
                <a:cs typeface="Arial" panose="020B0604020202020204" pitchFamily="34" charset="0"/>
              </a:rPr>
              <a:t>هل توافق؟</a:t>
            </a:r>
            <a:endParaRPr lang="en-US" sz="3600"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849938"/>
            <a:ext cx="9144000" cy="100806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لا أريد ذلك لأن المجموعة الثانية هم مبشرون – وليسوا رسلاً</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0" y="990600"/>
            <a:ext cx="8991600" cy="2438400"/>
          </a:xfrm>
        </p:spPr>
        <p:txBody>
          <a:bodyPr/>
          <a:lstStyle/>
          <a:p>
            <a:pPr eaLnBrk="1" hangingPunct="1">
              <a:defRPr/>
            </a:pPr>
            <a:r>
              <a:rPr lang="ar-JO" sz="7200" b="1" dirty="0">
                <a:solidFill>
                  <a:srgbClr val="FFFFFF"/>
                </a:solidFill>
                <a:effectLst>
                  <a:glow rad="279400">
                    <a:schemeClr val="tx2">
                      <a:alpha val="90000"/>
                    </a:schemeClr>
                  </a:glow>
                </a:effectLst>
                <a:latin typeface="Arial" panose="020B0604020202020204" pitchFamily="34" charset="0"/>
                <a:cs typeface="Arial" panose="020B0604020202020204" pitchFamily="34" charset="0"/>
              </a:rPr>
              <a:t>كلام الحكمة</a:t>
            </a:r>
            <a:br>
              <a:rPr lang="ar-JO" sz="7200" b="1" dirty="0">
                <a:solidFill>
                  <a:srgbClr val="FFFFFF"/>
                </a:solidFill>
                <a:effectLst>
                  <a:glow rad="279400">
                    <a:schemeClr val="tx2">
                      <a:alpha val="90000"/>
                    </a:schemeClr>
                  </a:glow>
                </a:effectLst>
                <a:latin typeface="Arial" panose="020B0604020202020204" pitchFamily="34" charset="0"/>
                <a:cs typeface="Arial" panose="020B0604020202020204" pitchFamily="34" charset="0"/>
              </a:rPr>
            </a:br>
            <a:r>
              <a:rPr lang="ar-JO" sz="7200" b="1" dirty="0">
                <a:solidFill>
                  <a:srgbClr val="FFFFFF"/>
                </a:solidFill>
                <a:effectLst>
                  <a:glow rad="279400">
                    <a:schemeClr val="tx2">
                      <a:alpha val="90000"/>
                    </a:schemeClr>
                  </a:glow>
                </a:effectLst>
                <a:latin typeface="Arial" panose="020B0604020202020204" pitchFamily="34" charset="0"/>
                <a:cs typeface="Arial" panose="020B0604020202020204" pitchFamily="34" charset="0"/>
              </a:rPr>
              <a:t>وكلام العلم</a:t>
            </a:r>
            <a:endParaRPr lang="en-US" dirty="0">
              <a:solidFill>
                <a:srgbClr val="FFFFFF"/>
              </a:solidFill>
              <a:effectLst>
                <a:glow rad="279400">
                  <a:schemeClr val="tx2">
                    <a:alpha val="90000"/>
                  </a:schemeClr>
                </a:glow>
              </a:effectLst>
              <a:latin typeface="Arial" panose="020B0604020202020204" pitchFamily="34" charset="0"/>
              <a:cs typeface="Arial" panose="020B0604020202020204" pitchFamily="34" charset="0"/>
            </a:endParaRPr>
          </a:p>
        </p:txBody>
      </p:sp>
      <p:sp>
        <p:nvSpPr>
          <p:cNvPr id="24579" name="Rectangle 3"/>
          <p:cNvSpPr>
            <a:spLocks noGrp="1" noChangeArrowheads="1"/>
          </p:cNvSpPr>
          <p:nvPr>
            <p:ph type="subTitle" idx="1"/>
          </p:nvPr>
        </p:nvSpPr>
        <p:spPr/>
        <p:txBody>
          <a:bodyPr/>
          <a:lstStyle/>
          <a:p>
            <a:pPr eaLnBrk="1" hangingPunct="1">
              <a:defRPr/>
            </a:pPr>
            <a:r>
              <a:rPr lang="ar-JO" sz="4400" b="1" dirty="0">
                <a:solidFill>
                  <a:srgbClr val="FFFFFF"/>
                </a:solidFill>
                <a:effectLst>
                  <a:glow rad="279400">
                    <a:schemeClr val="tx2">
                      <a:alpha val="90000"/>
                    </a:schemeClr>
                  </a:glow>
                </a:effectLst>
                <a:latin typeface="Arial" panose="020B0604020202020204" pitchFamily="34" charset="0"/>
                <a:cs typeface="Arial" panose="020B0604020202020204" pitchFamily="34" charset="0"/>
              </a:rPr>
              <a:t>ما هذه المواهب؟</a:t>
            </a:r>
            <a:endParaRPr lang="en-US" sz="4400" b="1" dirty="0">
              <a:solidFill>
                <a:srgbClr val="FFFFFF"/>
              </a:solidFill>
              <a:effectLst>
                <a:glow rad="279400">
                  <a:schemeClr val="tx2">
                    <a:alpha val="90000"/>
                  </a:schemeClr>
                </a:glow>
              </a:effectLst>
              <a:latin typeface="Arial" panose="020B0604020202020204" pitchFamily="34" charset="0"/>
              <a:cs typeface="Arial" panose="020B0604020202020204" pitchFamily="34" charset="0"/>
            </a:endParaRPr>
          </a:p>
        </p:txBody>
      </p:sp>
      <p:sp>
        <p:nvSpPr>
          <p:cNvPr id="300035" name="Text Box 4"/>
          <p:cNvSpPr txBox="1">
            <a:spLocks noChangeArrowheads="1"/>
          </p:cNvSpPr>
          <p:nvPr/>
        </p:nvSpPr>
        <p:spPr bwMode="auto">
          <a:xfrm>
            <a:off x="8543925" y="76200"/>
            <a:ext cx="720069"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accent2"/>
                </a:solidFill>
                <a:latin typeface="Arial" panose="020B0604020202020204" pitchFamily="34" charset="0"/>
                <a:cs typeface="Arial" panose="020B0604020202020204" pitchFamily="34" charset="0"/>
              </a:rPr>
              <a:t>21 </a:t>
            </a:r>
          </a:p>
          <a:p>
            <a:r>
              <a:rPr lang="ar-JO" b="1" dirty="0">
                <a:solidFill>
                  <a:schemeClr val="accent2"/>
                </a:solidFill>
                <a:latin typeface="Arial" panose="020B0604020202020204" pitchFamily="34" charset="0"/>
                <a:cs typeface="Arial" panose="020B0604020202020204" pitchFamily="34" charset="0"/>
              </a:rPr>
              <a:t>  22</a:t>
            </a:r>
            <a:endParaRPr lang="en-US" b="1" dirty="0">
              <a:solidFill>
                <a:schemeClr val="accent2"/>
              </a:solidFill>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2555875" y="1341438"/>
            <a:ext cx="4824413" cy="1476375"/>
          </a:xfrm>
        </p:spPr>
        <p:txBody>
          <a:bodyPr/>
          <a:lstStyle/>
          <a:p>
            <a:pPr eaLnBrk="1" hangingPunct="1">
              <a:defRPr/>
            </a:pPr>
            <a:r>
              <a:rPr lang="ar-JO" sz="4800" b="1" dirty="0">
                <a:latin typeface="Arial" panose="020B0604020202020204" pitchFamily="34" charset="0"/>
                <a:cs typeface="Arial" panose="020B0604020202020204" pitchFamily="34" charset="0"/>
              </a:rPr>
              <a:t>المواهب حسب     ترتيب الأهمية</a:t>
            </a:r>
            <a:endParaRPr lang="en-US" sz="6600" b="1" dirty="0">
              <a:latin typeface="Arial" panose="020B0604020202020204" pitchFamily="34" charset="0"/>
              <a:cs typeface="Arial" panose="020B0604020202020204" pitchFamily="34" charset="0"/>
            </a:endParaRPr>
          </a:p>
        </p:txBody>
      </p:sp>
      <p:sp>
        <p:nvSpPr>
          <p:cNvPr id="81924" name="Rectangle 4"/>
          <p:cNvSpPr>
            <a:spLocks noChangeArrowheads="1"/>
          </p:cNvSpPr>
          <p:nvPr/>
        </p:nvSpPr>
        <p:spPr bwMode="auto">
          <a:xfrm>
            <a:off x="1822450" y="3087688"/>
            <a:ext cx="3541713" cy="358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Font typeface="Wingdings" charset="0"/>
              <a:buNone/>
              <a:defRPr/>
            </a:pPr>
            <a:r>
              <a:rPr lang="ar-JO" sz="3600" b="1" dirty="0">
                <a:latin typeface="Arial" panose="020B0604020202020204" pitchFamily="34" charset="0"/>
                <a:cs typeface="Arial" panose="020B0604020202020204" pitchFamily="34" charset="0"/>
              </a:rPr>
              <a:t>1 كو 12: 8</a:t>
            </a:r>
            <a:endParaRPr lang="en-US" sz="3600" b="1" dirty="0">
              <a:latin typeface="Arial" panose="020B0604020202020204" pitchFamily="34" charset="0"/>
              <a:cs typeface="Arial" panose="020B0604020202020204" pitchFamily="34" charset="0"/>
            </a:endParaRPr>
          </a:p>
          <a:p>
            <a:pPr algn="ctr" eaLnBrk="1" hangingPunct="1">
              <a:spcBef>
                <a:spcPct val="20000"/>
              </a:spcBef>
              <a:buFont typeface="Wingdings" charset="0"/>
              <a:buNone/>
              <a:defRPr/>
            </a:pPr>
            <a:r>
              <a:rPr lang="ar-JO" sz="3600" b="1" dirty="0">
                <a:latin typeface="Arial" panose="020B0604020202020204" pitchFamily="34" charset="0"/>
                <a:cs typeface="Arial" panose="020B0604020202020204" pitchFamily="34" charset="0"/>
              </a:rPr>
              <a:t>كلام                حكمة</a:t>
            </a:r>
            <a:endParaRPr lang="en-US" sz="3200" b="1" dirty="0">
              <a:latin typeface="Arial" panose="020B0604020202020204" pitchFamily="34" charset="0"/>
              <a:cs typeface="Arial" panose="020B0604020202020204" pitchFamily="34" charset="0"/>
            </a:endParaRPr>
          </a:p>
          <a:p>
            <a:pPr algn="ctr" eaLnBrk="1" hangingPunct="1">
              <a:spcBef>
                <a:spcPct val="20000"/>
              </a:spcBef>
              <a:buFont typeface="Wingdings" charset="0"/>
              <a:buNone/>
              <a:defRPr/>
            </a:pPr>
            <a:endParaRPr lang="en-US" sz="1600" b="1" dirty="0">
              <a:latin typeface="Arial" panose="020B0604020202020204" pitchFamily="34" charset="0"/>
              <a:cs typeface="Arial" panose="020B0604020202020204" pitchFamily="34" charset="0"/>
            </a:endParaRPr>
          </a:p>
          <a:p>
            <a:pPr algn="ctr" eaLnBrk="1" hangingPunct="1">
              <a:spcBef>
                <a:spcPct val="20000"/>
              </a:spcBef>
              <a:buFont typeface="Wingdings" charset="0"/>
              <a:buNone/>
              <a:defRPr/>
            </a:pPr>
            <a:r>
              <a:rPr lang="ar-JO" sz="3600" b="1" dirty="0">
                <a:latin typeface="Arial" panose="020B0604020202020204" pitchFamily="34" charset="0"/>
                <a:cs typeface="Arial" panose="020B0604020202020204" pitchFamily="34" charset="0"/>
              </a:rPr>
              <a:t>كلام                  علم</a:t>
            </a:r>
            <a:endParaRPr lang="en-US" sz="3600" b="1" dirty="0">
              <a:latin typeface="Arial" panose="020B0604020202020204" pitchFamily="34" charset="0"/>
              <a:cs typeface="Arial" panose="020B0604020202020204" pitchFamily="34" charset="0"/>
            </a:endParaRPr>
          </a:p>
        </p:txBody>
      </p:sp>
      <p:sp>
        <p:nvSpPr>
          <p:cNvPr id="81926" name="Rectangle 6"/>
          <p:cNvSpPr>
            <a:spLocks noChangeArrowheads="1"/>
          </p:cNvSpPr>
          <p:nvPr/>
        </p:nvSpPr>
        <p:spPr bwMode="auto">
          <a:xfrm>
            <a:off x="5029200" y="3276600"/>
            <a:ext cx="3541713" cy="2889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Font typeface="Wingdings" charset="0"/>
              <a:buNone/>
              <a:defRPr/>
            </a:pPr>
            <a:r>
              <a:rPr lang="ar-JO" sz="3600" b="1" dirty="0">
                <a:latin typeface="Arial" panose="020B0604020202020204" pitchFamily="34" charset="0"/>
                <a:cs typeface="Arial" panose="020B0604020202020204" pitchFamily="34" charset="0"/>
              </a:rPr>
              <a:t>1 كو 12: 28</a:t>
            </a:r>
            <a:endParaRPr lang="en-US" sz="3600" b="1" dirty="0">
              <a:latin typeface="Arial" panose="020B0604020202020204" pitchFamily="34" charset="0"/>
              <a:cs typeface="Arial" panose="020B0604020202020204" pitchFamily="34" charset="0"/>
            </a:endParaRPr>
          </a:p>
          <a:p>
            <a:pPr algn="ctr" eaLnBrk="1" hangingPunct="1">
              <a:spcBef>
                <a:spcPct val="20000"/>
              </a:spcBef>
              <a:buFont typeface="Wingdings" charset="0"/>
              <a:buNone/>
              <a:defRPr/>
            </a:pPr>
            <a:r>
              <a:rPr lang="ar-JO" sz="3600" b="1" dirty="0">
                <a:latin typeface="Arial" panose="020B0604020202020204" pitchFamily="34" charset="0"/>
                <a:cs typeface="Arial" panose="020B0604020202020204" pitchFamily="34" charset="0"/>
              </a:rPr>
              <a:t>رسل</a:t>
            </a:r>
            <a:endParaRPr lang="en-US" sz="3600" b="1" dirty="0">
              <a:latin typeface="Arial" panose="020B0604020202020204" pitchFamily="34" charset="0"/>
              <a:cs typeface="Arial" panose="020B0604020202020204" pitchFamily="34" charset="0"/>
            </a:endParaRPr>
          </a:p>
          <a:p>
            <a:pPr algn="ctr" eaLnBrk="1" hangingPunct="1">
              <a:spcBef>
                <a:spcPct val="20000"/>
              </a:spcBef>
              <a:buFont typeface="Wingdings" charset="0"/>
              <a:buNone/>
              <a:defRPr/>
            </a:pPr>
            <a:r>
              <a:rPr lang="ar-JO" sz="3600" b="1" dirty="0">
                <a:latin typeface="Arial" panose="020B0604020202020204" pitchFamily="34" charset="0"/>
                <a:cs typeface="Arial" panose="020B0604020202020204" pitchFamily="34" charset="0"/>
              </a:rPr>
              <a:t>أنبياء</a:t>
            </a:r>
            <a:endParaRPr lang="en-US" sz="3600" b="1" dirty="0">
              <a:latin typeface="Arial" panose="020B0604020202020204" pitchFamily="34" charset="0"/>
              <a:cs typeface="Arial" panose="020B0604020202020204" pitchFamily="34" charset="0"/>
            </a:endParaRPr>
          </a:p>
          <a:p>
            <a:pPr algn="ctr" eaLnBrk="1" hangingPunct="1">
              <a:spcBef>
                <a:spcPct val="20000"/>
              </a:spcBef>
              <a:buFont typeface="Wingdings" charset="0"/>
              <a:buNone/>
              <a:defRPr/>
            </a:pPr>
            <a:r>
              <a:rPr lang="ar-JO" sz="3600" b="1" dirty="0">
                <a:latin typeface="Arial" panose="020B0604020202020204" pitchFamily="34" charset="0"/>
                <a:cs typeface="Arial" panose="020B0604020202020204" pitchFamily="34" charset="0"/>
              </a:rPr>
              <a:t>معلمين</a:t>
            </a:r>
            <a:endParaRPr lang="en-US" sz="3600" b="1" dirty="0">
              <a:latin typeface="Arial" panose="020B0604020202020204" pitchFamily="34" charset="0"/>
              <a:cs typeface="Arial" panose="020B0604020202020204" pitchFamily="34" charset="0"/>
            </a:endParaRPr>
          </a:p>
        </p:txBody>
      </p:sp>
      <p:sp>
        <p:nvSpPr>
          <p:cNvPr id="302084" name="Text Box 7"/>
          <p:cNvSpPr txBox="1">
            <a:spLocks noChangeArrowheads="1"/>
          </p:cNvSpPr>
          <p:nvPr/>
        </p:nvSpPr>
        <p:spPr bwMode="auto">
          <a:xfrm>
            <a:off x="8543925" y="76200"/>
            <a:ext cx="527050" cy="830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21</a:t>
            </a:r>
            <a:endParaRPr lang="en-US" b="1" dirty="0">
              <a:latin typeface="Arial" panose="020B0604020202020204" pitchFamily="34" charset="0"/>
              <a:cs typeface="Arial" panose="020B0604020202020204" pitchFamily="34" charset="0"/>
            </a:endParaRPr>
          </a:p>
          <a:p>
            <a:r>
              <a:rPr lang="ar-JO" b="1" dirty="0">
                <a:latin typeface="Arial" panose="020B0604020202020204" pitchFamily="34" charset="0"/>
                <a:cs typeface="Arial" panose="020B0604020202020204" pitchFamily="34" charset="0"/>
              </a:rPr>
              <a:t>22</a:t>
            </a:r>
            <a:endParaRPr lang="en-US" b="1" dirty="0">
              <a:latin typeface="Arial" panose="020B0604020202020204" pitchFamily="34" charset="0"/>
              <a:cs typeface="Arial" panose="020B0604020202020204" pitchFamily="34" charset="0"/>
            </a:endParaRPr>
          </a:p>
        </p:txBody>
      </p:sp>
      <p:sp>
        <p:nvSpPr>
          <p:cNvPr id="81928" name="Line 8"/>
          <p:cNvSpPr>
            <a:spLocks noChangeShapeType="1"/>
          </p:cNvSpPr>
          <p:nvPr/>
        </p:nvSpPr>
        <p:spPr bwMode="auto">
          <a:xfrm>
            <a:off x="4724400" y="4303713"/>
            <a:ext cx="8382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81929" name="Line 9"/>
          <p:cNvSpPr>
            <a:spLocks noChangeShapeType="1"/>
          </p:cNvSpPr>
          <p:nvPr/>
        </p:nvSpPr>
        <p:spPr bwMode="auto">
          <a:xfrm rot="1637851">
            <a:off x="4678363" y="4484688"/>
            <a:ext cx="8382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81930" name="Line 10"/>
          <p:cNvSpPr>
            <a:spLocks noChangeShapeType="1"/>
          </p:cNvSpPr>
          <p:nvPr/>
        </p:nvSpPr>
        <p:spPr bwMode="auto">
          <a:xfrm>
            <a:off x="4741863" y="5589588"/>
            <a:ext cx="8382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checkerboard(across)">
                                      <p:cBhvr>
                                        <p:cTn id="7" dur="500"/>
                                        <p:tgtEl>
                                          <p:spTgt spid="819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928"/>
                                        </p:tgtEl>
                                        <p:attrNameLst>
                                          <p:attrName>style.visibility</p:attrName>
                                        </p:attrNameLst>
                                      </p:cBhvr>
                                      <p:to>
                                        <p:strVal val="visible"/>
                                      </p:to>
                                    </p:set>
                                    <p:animEffect transition="in" filter="wipe(left)">
                                      <p:cBhvr>
                                        <p:cTn id="12" dur="500"/>
                                        <p:tgtEl>
                                          <p:spTgt spid="819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929"/>
                                        </p:tgtEl>
                                        <p:attrNameLst>
                                          <p:attrName>style.visibility</p:attrName>
                                        </p:attrNameLst>
                                      </p:cBhvr>
                                      <p:to>
                                        <p:strVal val="visible"/>
                                      </p:to>
                                    </p:set>
                                    <p:animEffect transition="in" filter="wipe(left)">
                                      <p:cBhvr>
                                        <p:cTn id="17" dur="500"/>
                                        <p:tgtEl>
                                          <p:spTgt spid="819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930"/>
                                        </p:tgtEl>
                                        <p:attrNameLst>
                                          <p:attrName>style.visibility</p:attrName>
                                        </p:attrNameLst>
                                      </p:cBhvr>
                                      <p:to>
                                        <p:strVal val="visible"/>
                                      </p:to>
                                    </p:set>
                                    <p:animEffect transition="in" filter="wipe(left)">
                                      <p:cBhvr>
                                        <p:cTn id="22" dur="500"/>
                                        <p:tgtEl>
                                          <p:spTgt spid="81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p:bldP spid="81928" grpId="0" animBg="1"/>
      <p:bldP spid="81929" grpId="0" animBg="1"/>
      <p:bldP spid="819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a:solidFill>
              <a:srgbClr val="FFFFFF"/>
            </a:solidFill>
          </a:ln>
          <a:effectLst/>
        </p:spPr>
        <p:txBody>
          <a:bodyPr/>
          <a:lstStyle/>
          <a:p>
            <a:pPr>
              <a:defRPr/>
            </a:pPr>
            <a:r>
              <a:rPr lang="ar-JO" sz="4800" i="0" dirty="0">
                <a:effectLst>
                  <a:outerShdw blurRad="63500" dist="76200" dir="2700000" algn="tl" rotWithShape="0">
                    <a:srgbClr val="000000">
                      <a:alpha val="92000"/>
                    </a:srgbClr>
                  </a:outerShdw>
                </a:effectLst>
                <a:latin typeface="Arial" panose="020B0604020202020204" pitchFamily="34" charset="0"/>
                <a:cs typeface="Arial" panose="020B0604020202020204" pitchFamily="34" charset="0"/>
              </a:rPr>
              <a:t>تعريف كلام الحكمة</a:t>
            </a:r>
            <a:endParaRPr lang="en-US" sz="4800" i="0" dirty="0">
              <a:effectLst>
                <a:outerShdw blurRad="63500" dist="76200" dir="2700000" algn="tl" rotWithShape="0">
                  <a:srgbClr val="000000">
                    <a:alpha val="92000"/>
                  </a:srgbClr>
                </a:outerShd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755650" y="2276475"/>
            <a:ext cx="7772400" cy="338455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a:lstStyle>
          <a:p>
            <a:pPr>
              <a:defRPr/>
            </a:pPr>
            <a:r>
              <a:rPr lang="ar-JO" sz="3600" i="0" dirty="0">
                <a:effectLst>
                  <a:outerShdw blurRad="63500" dist="76200" dir="2700000" algn="tl" rotWithShape="0">
                    <a:srgbClr val="000000">
                      <a:alpha val="92000"/>
                    </a:srgbClr>
                  </a:outerShdw>
                </a:effectLst>
                <a:latin typeface="Arial" panose="020B0604020202020204" pitchFamily="34" charset="0"/>
                <a:cs typeface="Arial" panose="020B0604020202020204" pitchFamily="34" charset="0"/>
              </a:rPr>
              <a:t>موهبة تلقي ومعرفة وتقديم حكمة الله أي حق الله المعلن  كما قدمها الرسل والأنبياء  وكما وردت في العهد الجديد (مكراي، 65)</a:t>
            </a:r>
            <a:endParaRPr lang="en-US" sz="3600" i="0" dirty="0">
              <a:effectLst>
                <a:outerShdw blurRad="63500" dist="76200" dir="2700000" algn="tl" rotWithShape="0">
                  <a:srgbClr val="000000">
                    <a:alpha val="92000"/>
                  </a:srgbClr>
                </a:outerShdw>
              </a:effectLst>
              <a:latin typeface="Arial" panose="020B0604020202020204" pitchFamily="34" charset="0"/>
              <a:cs typeface="Arial" panose="020B0604020202020204" pitchFamily="34" charset="0"/>
            </a:endParaRPr>
          </a:p>
        </p:txBody>
      </p:sp>
      <p:sp>
        <p:nvSpPr>
          <p:cNvPr id="304131" name="Text Box 7"/>
          <p:cNvSpPr txBox="1">
            <a:spLocks noChangeArrowheads="1"/>
          </p:cNvSpPr>
          <p:nvPr/>
        </p:nvSpPr>
        <p:spPr bwMode="auto">
          <a:xfrm>
            <a:off x="8543925" y="76200"/>
            <a:ext cx="530915"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21</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4" name="Rectangle 2"/>
          <p:cNvSpPr>
            <a:spLocks noGrp="1" noChangeArrowheads="1"/>
          </p:cNvSpPr>
          <p:nvPr>
            <p:ph type="title"/>
          </p:nvPr>
        </p:nvSpPr>
        <p:spPr>
          <a:xfrm>
            <a:off x="533400" y="404813"/>
            <a:ext cx="8153400" cy="2819400"/>
          </a:xfrm>
          <a:effectLst>
            <a:outerShdw blurRad="63500" dist="35921" dir="2700000" algn="ctr" rotWithShape="0">
              <a:schemeClr val="tx1">
                <a:alpha val="74998"/>
              </a:schemeClr>
            </a:outerShdw>
          </a:effectLst>
        </p:spPr>
        <p:txBody>
          <a:bodyPr/>
          <a:lstStyle/>
          <a:p>
            <a:pPr eaLnBrk="1" hangingPunct="1">
              <a:defRPr/>
            </a:pPr>
            <a:r>
              <a:rPr lang="ar-JO" sz="4800" b="1" dirty="0">
                <a:solidFill>
                  <a:srgbClr val="000000"/>
                </a:solidFill>
                <a:latin typeface="Arial"/>
                <a:cs typeface="Arial"/>
              </a:rPr>
              <a:t>1. الإنجيل هو رسالة </a:t>
            </a:r>
            <a:r>
              <a:rPr lang="ar-JO" sz="4800" b="1" dirty="0">
                <a:solidFill>
                  <a:srgbClr val="C00000"/>
                </a:solidFill>
                <a:latin typeface="Arial"/>
                <a:cs typeface="Arial"/>
              </a:rPr>
              <a:t>حكمة</a:t>
            </a:r>
            <a:r>
              <a:rPr lang="ar-JO" sz="4800" b="1" dirty="0">
                <a:solidFill>
                  <a:srgbClr val="000000"/>
                </a:solidFill>
                <a:latin typeface="Arial"/>
                <a:cs typeface="Arial"/>
              </a:rPr>
              <a:t> الله السرية التي يرفضها العالم (1 كو 6:2-10)</a:t>
            </a:r>
            <a:endParaRPr lang="en-US" sz="4800" dirty="0">
              <a:latin typeface="Arial"/>
              <a:cs typeface="Arial"/>
            </a:endParaRPr>
          </a:p>
        </p:txBody>
      </p:sp>
      <p:pic>
        <p:nvPicPr>
          <p:cNvPr id="172036" name="Picture 4" descr="SY0002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8638" y="3259138"/>
            <a:ext cx="3006725" cy="344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8" name="Rectangle 6"/>
          <p:cNvSpPr>
            <a:spLocks noChangeArrowheads="1"/>
          </p:cNvSpPr>
          <p:nvPr/>
        </p:nvSpPr>
        <p:spPr bwMode="ltGray">
          <a:xfrm>
            <a:off x="1828800" y="15240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EAEAEA"/>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295400"/>
          </a:xfrm>
          <a:solidFill>
            <a:srgbClr val="800000"/>
          </a:solidFill>
          <a:effectLst/>
        </p:spPr>
        <p:txBody>
          <a:bodyPr/>
          <a:lstStyle/>
          <a:p>
            <a:pPr eaLnBrk="1" hangingPunct="1">
              <a:defRPr/>
            </a:pPr>
            <a:r>
              <a:rPr lang="ar-JO" sz="4000" b="1" i="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أ. المؤمنون يتكلمون بالحكمة – حكمة الله (2: 6)</a:t>
            </a:r>
            <a:endParaRPr lang="en-US" sz="4000" b="1" i="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6259" name="Rectangle 3"/>
          <p:cNvSpPr>
            <a:spLocks noChangeArrowheads="1"/>
          </p:cNvSpPr>
          <p:nvPr/>
        </p:nvSpPr>
        <p:spPr bwMode="auto">
          <a:xfrm>
            <a:off x="0" y="1308100"/>
            <a:ext cx="9144000" cy="34163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468313" indent="-468313" algn="ctr">
              <a:lnSpc>
                <a:spcPct val="90000"/>
              </a:lnSpc>
              <a:spcBef>
                <a:spcPct val="20000"/>
              </a:spcBef>
              <a:buSzPct val="80000"/>
              <a:buFont typeface="Wingdings" charset="0"/>
              <a:buNone/>
              <a:defRPr/>
            </a:pPr>
            <a:r>
              <a:rPr lang="ar-JO" sz="3200" b="1" dirty="0">
                <a:solidFill>
                  <a:srgbClr val="FFFFFF"/>
                </a:solidFill>
                <a:latin typeface="Arial" panose="020B0604020202020204" pitchFamily="34" charset="0"/>
                <a:cs typeface="Arial" panose="020B0604020202020204" pitchFamily="34" charset="0"/>
              </a:rPr>
              <a:t>6لكِنَّنَا نَتَكَلَّمُ بِحِكْمَةٍ بَيْنَ الْكَامِلِينَ، وَلكِنْ بِحِكْمَةٍ لَيْسَتْ مِنْ هذَا الدَّهْرِ، وَلاَ مِنْ عُظَمَاءِ هذَا الدَّهْرِ، الَّذِينَ يُبْطَلُونَ. </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6"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ar-JO" sz="3600" b="1" dirty="0">
                <a:solidFill>
                  <a:schemeClr val="tx1"/>
                </a:solidFill>
                <a:latin typeface="Arial" panose="020B0604020202020204" pitchFamily="34" charset="0"/>
                <a:cs typeface="Arial" panose="020B0604020202020204" pitchFamily="34" charset="0"/>
              </a:rPr>
              <a:t>ب. يفهم </a:t>
            </a:r>
            <a:r>
              <a:rPr lang="ar-JO" sz="3600" b="1" dirty="0">
                <a:solidFill>
                  <a:srgbClr val="FFFF00"/>
                </a:solidFill>
                <a:latin typeface="Arial" panose="020B0604020202020204" pitchFamily="34" charset="0"/>
                <a:cs typeface="Arial" panose="020B0604020202020204" pitchFamily="34" charset="0"/>
              </a:rPr>
              <a:t>المؤمنون</a:t>
            </a:r>
            <a:r>
              <a:rPr lang="ar-JO" sz="3600" b="1" dirty="0">
                <a:solidFill>
                  <a:schemeClr val="tx1"/>
                </a:solidFill>
                <a:latin typeface="Arial" panose="020B0604020202020204" pitchFamily="34" charset="0"/>
                <a:cs typeface="Arial" panose="020B0604020202020204" pitchFamily="34" charset="0"/>
              </a:rPr>
              <a:t> فقط حكمة الله (7-10)</a:t>
            </a:r>
            <a:endParaRPr lang="en-US" sz="3600" b="1" dirty="0">
              <a:solidFill>
                <a:schemeClr val="tx1"/>
              </a:solidFill>
              <a:latin typeface="Arial" panose="020B0604020202020204" pitchFamily="34" charset="0"/>
              <a:cs typeface="Arial" panose="020B0604020202020204" pitchFamily="34" charset="0"/>
            </a:endParaRPr>
          </a:p>
        </p:txBody>
      </p:sp>
      <p:sp>
        <p:nvSpPr>
          <p:cNvPr id="201734"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r" rtl="1" eaLnBrk="1" hangingPunct="1">
              <a:buClr>
                <a:srgbClr val="720000"/>
              </a:buClr>
              <a:buSzPct val="80000"/>
              <a:buFont typeface="Wingdings" charset="0"/>
              <a:buNone/>
            </a:pPr>
            <a:r>
              <a:rPr lang="en-US" sz="3200" b="1" dirty="0">
                <a:solidFill>
                  <a:srgbClr val="FFFF00"/>
                </a:solidFill>
                <a:latin typeface="Arial" panose="020B0604020202020204" pitchFamily="34" charset="0"/>
                <a:cs typeface="Arial" panose="020B0604020202020204" pitchFamily="34" charset="0"/>
              </a:rPr>
              <a:t> • </a:t>
            </a:r>
            <a:r>
              <a:rPr lang="ar-JO" sz="3200" b="1" dirty="0">
                <a:solidFill>
                  <a:srgbClr val="FFFF00"/>
                </a:solidFill>
                <a:latin typeface="Arial" panose="020B0604020202020204" pitchFamily="34" charset="0"/>
                <a:cs typeface="Arial" panose="020B0604020202020204" pitchFamily="34" charset="0"/>
              </a:rPr>
              <a:t>سر (7أ)</a:t>
            </a:r>
            <a:endParaRPr lang="en-US" sz="3200" b="1" dirty="0">
              <a:solidFill>
                <a:srgbClr val="FFFF00"/>
              </a:solidFill>
              <a:latin typeface="Arial" panose="020B0604020202020204" pitchFamily="34" charset="0"/>
              <a:cs typeface="Arial" panose="020B0604020202020204" pitchFamily="34" charset="0"/>
            </a:endParaRPr>
          </a:p>
          <a:p>
            <a:pPr eaLnBrk="1" hangingPunct="1">
              <a:buClr>
                <a:srgbClr val="720000"/>
              </a:buClr>
              <a:buSzPct val="80000"/>
              <a:buFont typeface="Wingdings" charset="0"/>
              <a:buNone/>
            </a:pPr>
            <a:endParaRPr lang="en-US" sz="3200" b="1" dirty="0">
              <a:solidFill>
                <a:srgbClr val="FFFF00"/>
              </a:solidFill>
              <a:latin typeface="Arial" panose="020B0604020202020204" pitchFamily="34" charset="0"/>
              <a:cs typeface="Arial" panose="020B0604020202020204" pitchFamily="34" charset="0"/>
            </a:endParaRP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ar-JO" sz="32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بل نتكلم بحكمة الله في سر ...</a:t>
            </a:r>
          </a:p>
          <a:p>
            <a:pPr algn="ctr" eaLnBrk="1" hangingPunct="1">
              <a:buClr>
                <a:srgbClr val="720000"/>
              </a:buClr>
              <a:buSzPct val="80000"/>
              <a:buFont typeface="Wingdings" charset="0"/>
              <a:buNone/>
              <a:defRPr/>
            </a:pPr>
            <a:r>
              <a:rPr lang="ar-JO" sz="32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(2: 7)</a:t>
            </a:r>
            <a:endParaRPr lang="en-US" sz="32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childTnLst>
                          </p:cTn>
                        </p:par>
                        <p:par>
                          <p:cTn id="8" fill="hold">
                            <p:stCondLst>
                              <p:cond delay="500"/>
                            </p:stCondLst>
                            <p:childTnLst>
                              <p:par>
                                <p:cTn id="9" presetID="10" presetClass="entr" presetSubtype="0" fill="hold" grpId="0" nodeType="afterEffect">
                                  <p:stCondLst>
                                    <p:cond delay="8000"/>
                                  </p:stCondLst>
                                  <p:childTnLst>
                                    <p:set>
                                      <p:cBhvr>
                                        <p:cTn id="10" dur="1" fill="hold">
                                          <p:stCondLst>
                                            <p:cond delay="0"/>
                                          </p:stCondLst>
                                        </p:cTn>
                                        <p:tgtEl>
                                          <p:spTgt spid="201735">
                                            <p:txEl>
                                              <p:pRg st="0" end="0"/>
                                            </p:txEl>
                                          </p:spTgt>
                                        </p:tgtEl>
                                        <p:attrNameLst>
                                          <p:attrName>style.visibility</p:attrName>
                                        </p:attrNameLst>
                                      </p:cBhvr>
                                      <p:to>
                                        <p:strVal val="visible"/>
                                      </p:to>
                                    </p:set>
                                    <p:animEffect transition="in" filter="fade">
                                      <p:cBhvr>
                                        <p:cTn id="11" dur="500"/>
                                        <p:tgtEl>
                                          <p:spTgt spid="201735">
                                            <p:txEl>
                                              <p:pRg st="0" end="0"/>
                                            </p:txEl>
                                          </p:spTgt>
                                        </p:tgtEl>
                                      </p:cBhvr>
                                    </p:animEffect>
                                  </p:childTnLst>
                                </p:cTn>
                              </p:par>
                            </p:childTnLst>
                          </p:cTn>
                        </p:par>
                        <p:par>
                          <p:cTn id="12" fill="hold">
                            <p:stCondLst>
                              <p:cond delay="9000"/>
                            </p:stCondLst>
                            <p:childTnLst>
                              <p:par>
                                <p:cTn id="13" presetID="10" presetClass="entr" presetSubtype="0" fill="hold" grpId="0" nodeType="afterEffect">
                                  <p:stCondLst>
                                    <p:cond delay="12000"/>
                                  </p:stCondLst>
                                  <p:childTnLst>
                                    <p:set>
                                      <p:cBhvr>
                                        <p:cTn id="14" dur="1" fill="hold">
                                          <p:stCondLst>
                                            <p:cond delay="0"/>
                                          </p:stCondLst>
                                        </p:cTn>
                                        <p:tgtEl>
                                          <p:spTgt spid="201735">
                                            <p:txEl>
                                              <p:pRg st="1" end="1"/>
                                            </p:txEl>
                                          </p:spTgt>
                                        </p:tgtEl>
                                        <p:attrNameLst>
                                          <p:attrName>style.visibility</p:attrName>
                                        </p:attrNameLst>
                                      </p:cBhvr>
                                      <p:to>
                                        <p:strVal val="visible"/>
                                      </p:to>
                                    </p:set>
                                    <p:animEffect transition="in" filter="fade">
                                      <p:cBhvr>
                                        <p:cTn id="15" dur="500"/>
                                        <p:tgtEl>
                                          <p:spTgt spid="201735">
                                            <p:txEl>
                                              <p:pRg st="1" end="1"/>
                                            </p:txEl>
                                          </p:spTgt>
                                        </p:tgtEl>
                                      </p:cBhvr>
                                    </p:animEffect>
                                  </p:childTnLst>
                                </p:cTn>
                              </p:par>
                            </p:childTnLst>
                          </p:cTn>
                        </p:par>
                        <p:par>
                          <p:cTn id="16" fill="hold" nodeType="afterGroup">
                            <p:stCondLst>
                              <p:cond delay="21500"/>
                            </p:stCondLst>
                            <p:childTnLst>
                              <p:par>
                                <p:cTn id="17" presetID="22" presetClass="entr" presetSubtype="8" fill="hold" grpId="0" nodeType="afterEffect">
                                  <p:stCondLst>
                                    <p:cond delay="0"/>
                                  </p:stCondLst>
                                  <p:childTnLst>
                                    <p:set>
                                      <p:cBhvr>
                                        <p:cTn id="18" dur="1" fill="hold">
                                          <p:stCondLst>
                                            <p:cond delay="0"/>
                                          </p:stCondLst>
                                        </p:cTn>
                                        <p:tgtEl>
                                          <p:spTgt spid="201734">
                                            <p:txEl>
                                              <p:pRg st="0" end="0"/>
                                            </p:txEl>
                                          </p:spTgt>
                                        </p:tgtEl>
                                        <p:attrNameLst>
                                          <p:attrName>style.visibility</p:attrName>
                                        </p:attrNameLst>
                                      </p:cBhvr>
                                      <p:to>
                                        <p:strVal val="visible"/>
                                      </p:to>
                                    </p:set>
                                    <p:animEffect transition="in" filter="wipe(left)">
                                      <p:cBhvr>
                                        <p:cTn id="19" dur="500"/>
                                        <p:tgtEl>
                                          <p:spTgt spid="2017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autoUpdateAnimBg="0"/>
      <p:bldP spid="201734" grpId="0" build="p" autoUpdateAnimBg="0" advAuto="4000"/>
      <p:bldP spid="201735" grpId="0" build="p" autoUpdateAnimBg="0" advAuto="400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7" descr="Holiday 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idx="4294967295"/>
          </p:nvPr>
        </p:nvSpPr>
        <p:spPr>
          <a:xfrm>
            <a:off x="609600" y="457200"/>
            <a:ext cx="7772400" cy="685800"/>
          </a:xfrm>
          <a:effectLst>
            <a:outerShdw blurRad="63500" dist="35921" dir="2700000" algn="ctr" rotWithShape="0">
              <a:srgbClr val="060600">
                <a:alpha val="74998"/>
              </a:srgbClr>
            </a:outerShdw>
          </a:effectLst>
        </p:spPr>
        <p:txBody>
          <a:bodyPr/>
          <a:lstStyle/>
          <a:p>
            <a:pPr algn="ctr" eaLnBrk="1" hangingPunct="1">
              <a:defRPr/>
            </a:pPr>
            <a:r>
              <a:rPr lang="ar-JO" sz="4000" b="1" dirty="0">
                <a:solidFill>
                  <a:schemeClr val="bg1"/>
                </a:solidFill>
                <a:latin typeface="Arial" panose="020B0604020202020204" pitchFamily="34" charset="0"/>
                <a:ea typeface="SimSun" charset="0"/>
                <a:cs typeface="Arial" panose="020B0604020202020204" pitchFamily="34" charset="0"/>
              </a:rPr>
              <a:t>وجهات نظر حول وقت المواهب</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17413" name="Text Box 5"/>
          <p:cNvSpPr txBox="1">
            <a:spLocks noChangeArrowheads="1"/>
          </p:cNvSpPr>
          <p:nvPr/>
        </p:nvSpPr>
        <p:spPr bwMode="auto">
          <a:xfrm>
            <a:off x="1" y="1400175"/>
            <a:ext cx="2987824" cy="1077218"/>
          </a:xfrm>
          <a:prstGeom prst="rect">
            <a:avLst/>
          </a:prstGeom>
          <a:noFill/>
          <a:ln w="9525">
            <a:noFill/>
            <a:miter lim="800000"/>
            <a:headEnd/>
            <a:tailEnd/>
          </a:ln>
          <a:effectLst/>
        </p:spPr>
        <p:txBody>
          <a:bodyPr wrap="square">
            <a:spAutoFit/>
          </a:bodyPr>
          <a:lstStyle/>
          <a:p>
            <a:pPr marL="457200" marR="0" lvl="0" indent="-457200" algn="r" defTabSz="914400" rtl="0" eaLnBrk="0" fontAlgn="base" latinLnBrk="0" hangingPunct="0">
              <a:lnSpc>
                <a:spcPct val="100000"/>
              </a:lnSpc>
              <a:spcBef>
                <a:spcPct val="0"/>
              </a:spcBef>
              <a:spcAft>
                <a:spcPct val="0"/>
              </a:spcAft>
              <a:buClrTx/>
              <a:buSzTx/>
              <a:buFont typeface="Arial"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1. لم تتوف المواهب (غير متوقفة)</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121860" name="Text Box 6"/>
          <p:cNvSpPr txBox="1">
            <a:spLocks noChangeArrowheads="1"/>
          </p:cNvSpPr>
          <p:nvPr/>
        </p:nvSpPr>
        <p:spPr bwMode="auto">
          <a:xfrm>
            <a:off x="8077200" y="76200"/>
            <a:ext cx="9733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14-15</a:t>
            </a:r>
          </a:p>
        </p:txBody>
      </p:sp>
      <p:sp>
        <p:nvSpPr>
          <p:cNvPr id="17417" name="Text Box 9"/>
          <p:cNvSpPr txBox="1">
            <a:spLocks noChangeArrowheads="1"/>
          </p:cNvSpPr>
          <p:nvPr/>
        </p:nvSpPr>
        <p:spPr bwMode="auto">
          <a:xfrm>
            <a:off x="1066800" y="4572000"/>
            <a:ext cx="4084638" cy="1077218"/>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3. بعض المواهب توقفت (توقف جزئي)</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17418" name="Text Box 10"/>
          <p:cNvSpPr txBox="1">
            <a:spLocks noChangeArrowheads="1"/>
          </p:cNvSpPr>
          <p:nvPr/>
        </p:nvSpPr>
        <p:spPr bwMode="auto">
          <a:xfrm>
            <a:off x="5562600" y="3429000"/>
            <a:ext cx="3524250" cy="1077218"/>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2. كل المواهب توقفت (توقف كامل)</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121863" name="Text Box 11"/>
          <p:cNvSpPr txBox="1">
            <a:spLocks noChangeArrowheads="1"/>
          </p:cNvSpPr>
          <p:nvPr/>
        </p:nvSpPr>
        <p:spPr bwMode="auto">
          <a:xfrm>
            <a:off x="845820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174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74"/>
                                          </p:stCondLst>
                                        </p:cTn>
                                        <p:tgtEl>
                                          <p:spTgt spid="174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74"/>
                                          </p:stCondLst>
                                        </p:cTn>
                                        <p:tgtEl>
                                          <p:spTgt spid="174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autoUpdateAnimBg="0"/>
      <p:bldP spid="17417" grpId="0" build="p" autoUpdateAnimBg="0"/>
      <p:bldP spid="1741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02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2713" y="-387350"/>
            <a:ext cx="9247188" cy="828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Rectangle 2"/>
          <p:cNvSpPr>
            <a:spLocks noGrp="1" noChangeArrowheads="1"/>
          </p:cNvSpPr>
          <p:nvPr>
            <p:ph type="ctrTitle"/>
          </p:nvPr>
        </p:nvSpPr>
        <p:spPr>
          <a:xfrm rot="21171482">
            <a:off x="1343843" y="2003778"/>
            <a:ext cx="6717253" cy="3368028"/>
          </a:xfrm>
          <a:solidFill>
            <a:srgbClr val="FFFFFF"/>
          </a:solidFill>
        </p:spPr>
        <p:txBody>
          <a:bodyPr/>
          <a:lstStyle/>
          <a:p>
            <a:pPr eaLnBrk="1" hangingPunct="1">
              <a:defRPr/>
            </a:pPr>
            <a:r>
              <a:rPr lang="ar-JO" sz="11500" b="1" dirty="0">
                <a:solidFill>
                  <a:srgbClr val="7D40EF"/>
                </a:solidFill>
                <a:latin typeface="Arial" panose="020B0604020202020204" pitchFamily="34" charset="0"/>
                <a:cs typeface="Arial" panose="020B0604020202020204" pitchFamily="34" charset="0"/>
              </a:rPr>
              <a:t>سري       جداً</a:t>
            </a:r>
            <a:endParaRPr lang="en-US" sz="11500" b="1" dirty="0">
              <a:solidFill>
                <a:srgbClr val="7D40EF"/>
              </a:solidFill>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188913"/>
            <a:ext cx="9144000" cy="990600"/>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ar-JO" sz="3600" b="1" i="0" kern="1200" dirty="0">
                <a:solidFill>
                  <a:schemeClr val="tx1"/>
                </a:solidFill>
                <a:latin typeface="Arial" panose="020B0604020202020204" pitchFamily="34" charset="0"/>
                <a:ea typeface="ＭＳ Ｐゴシック" charset="0"/>
                <a:cs typeface="Arial" panose="020B0604020202020204" pitchFamily="34" charset="0"/>
              </a:rPr>
              <a:t>حكمة الله </a:t>
            </a:r>
            <a:r>
              <a:rPr lang="ar-JO" sz="3600" b="1" i="0" kern="1200" dirty="0">
                <a:solidFill>
                  <a:srgbClr val="FFFF00"/>
                </a:solidFill>
                <a:latin typeface="Arial" panose="020B0604020202020204" pitchFamily="34" charset="0"/>
                <a:ea typeface="ＭＳ Ｐゴシック" charset="0"/>
                <a:cs typeface="Arial" panose="020B0604020202020204" pitchFamily="34" charset="0"/>
              </a:rPr>
              <a:t>سر</a:t>
            </a:r>
            <a:r>
              <a:rPr lang="ar-JO" sz="3600" b="1" i="0" kern="1200" dirty="0">
                <a:solidFill>
                  <a:schemeClr val="tx1"/>
                </a:solidFill>
                <a:latin typeface="Arial" panose="020B0604020202020204" pitchFamily="34" charset="0"/>
                <a:ea typeface="ＭＳ Ｐゴシック" charset="0"/>
                <a:cs typeface="Arial" panose="020B0604020202020204" pitchFamily="34" charset="0"/>
              </a:rPr>
              <a:t> (2: 7أ)</a:t>
            </a:r>
            <a:endParaRPr lang="en-US" sz="3600" b="1" i="0" kern="12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468313" indent="-468313" algn="ctr">
              <a:lnSpc>
                <a:spcPct val="90000"/>
              </a:lnSpc>
              <a:spcBef>
                <a:spcPct val="20000"/>
              </a:spcBef>
              <a:buSzPct val="80000"/>
              <a:buFont typeface="Wingdings" charset="0"/>
              <a:buNone/>
              <a:defRPr/>
            </a:pPr>
            <a:r>
              <a:rPr lang="ar-JO" sz="3200" b="1" dirty="0">
                <a:solidFill>
                  <a:srgbClr val="FFFFFF"/>
                </a:solidFill>
                <a:latin typeface="Arial" panose="020B0604020202020204" pitchFamily="34" charset="0"/>
                <a:cs typeface="Arial" panose="020B0604020202020204" pitchFamily="34" charset="0"/>
              </a:rPr>
              <a:t>7بَلْ نَتَكَلَّمُ بِحِكْمَةِ اللهِ فِي </a:t>
            </a:r>
            <a:r>
              <a:rPr lang="ar-JO" sz="3200" b="1" dirty="0">
                <a:solidFill>
                  <a:srgbClr val="FFFF00"/>
                </a:solidFill>
                <a:latin typeface="Arial" panose="020B0604020202020204" pitchFamily="34" charset="0"/>
                <a:cs typeface="Arial" panose="020B0604020202020204" pitchFamily="34" charset="0"/>
              </a:rPr>
              <a:t>سِرّ</a:t>
            </a:r>
            <a:r>
              <a:rPr lang="ar-JO" sz="3200" b="1" dirty="0">
                <a:solidFill>
                  <a:srgbClr val="FFFFFF"/>
                </a:solidFill>
                <a:latin typeface="Arial" panose="020B0604020202020204" pitchFamily="34" charset="0"/>
                <a:cs typeface="Arial" panose="020B0604020202020204" pitchFamily="34" charset="0"/>
              </a:rPr>
              <a:t>: الْحِكْمَةِ الْمَكْتُومَةِ، الَّتِي سَبَقَ اللهُ فَعَيَّنَهَا قَبْلَ الدُّهُورِ لِمَجْدِنَا</a:t>
            </a:r>
            <a:endParaRPr lang="en-US" sz="3200" b="1" dirty="0">
              <a:solidFill>
                <a:srgbClr val="FFFFFF"/>
              </a:solidFill>
              <a:latin typeface="Arial" panose="020B0604020202020204" pitchFamily="34" charset="0"/>
              <a:cs typeface="Arial" panose="020B0604020202020204" pitchFamily="34" charset="0"/>
            </a:endParaRPr>
          </a:p>
        </p:txBody>
      </p:sp>
      <p:sp>
        <p:nvSpPr>
          <p:cNvPr id="4" name="Rectangle 3"/>
          <p:cNvSpPr>
            <a:spLocks noChangeArrowheads="1"/>
          </p:cNvSpPr>
          <p:nvPr/>
        </p:nvSpPr>
        <p:spPr bwMode="auto">
          <a:xfrm>
            <a:off x="684213" y="3644900"/>
            <a:ext cx="3167062" cy="2736850"/>
          </a:xfrm>
          <a:prstGeom prst="rect">
            <a:avLst/>
          </a:prstGeom>
          <a:gradFill flip="none" rotWithShape="1">
            <a:gsLst>
              <a:gs pos="0">
                <a:srgbClr val="800000"/>
              </a:gs>
              <a:gs pos="100000">
                <a:schemeClr val="bg2"/>
              </a:gs>
            </a:gsLst>
            <a:path path="rect">
              <a:fillToRect l="50000" t="50000" r="50000" b="50000"/>
            </a:path>
            <a:tileRect/>
          </a:gradFill>
          <a:ln>
            <a:noFill/>
          </a:ln>
          <a:effectLst>
            <a:outerShdw blurRad="50800" dist="25399" dir="2700000" algn="ctr" rotWithShape="0">
              <a:srgbClr val="000000">
                <a:alpha val="75000"/>
              </a:srgbClr>
            </a:outerShdw>
          </a:effectLst>
        </p:spPr>
        <p:txBody>
          <a:bodyPr anchor="ctr"/>
          <a:lstStyle/>
          <a:p>
            <a:pPr algn="ctr">
              <a:lnSpc>
                <a:spcPct val="90000"/>
              </a:lnSpc>
              <a:spcBef>
                <a:spcPct val="20000"/>
              </a:spcBef>
              <a:buSzPct val="80000"/>
              <a:buFont typeface="Wingdings" charset="0"/>
              <a:buNone/>
              <a:defRPr/>
            </a:pPr>
            <a:r>
              <a:rPr lang="ar-JO" sz="4400" b="1" dirty="0">
                <a:solidFill>
                  <a:srgbClr val="FFFFFF"/>
                </a:solidFill>
                <a:latin typeface="Arial" panose="020B0604020202020204" pitchFamily="34" charset="0"/>
                <a:cs typeface="Arial" panose="020B0604020202020204" pitchFamily="34" charset="0"/>
              </a:rPr>
              <a:t>الحكمة    السرية =</a:t>
            </a:r>
            <a:endParaRPr lang="en-US" sz="4400" b="1" dirty="0">
              <a:solidFill>
                <a:srgbClr val="FFFFFF"/>
              </a:solidFill>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3995738" y="3644900"/>
            <a:ext cx="4752975" cy="2736850"/>
          </a:xfrm>
          <a:prstGeom prst="rect">
            <a:avLst/>
          </a:prstGeom>
          <a:gradFill flip="none" rotWithShape="1">
            <a:gsLst>
              <a:gs pos="0">
                <a:srgbClr val="800000"/>
              </a:gs>
              <a:gs pos="100000">
                <a:schemeClr val="bg2"/>
              </a:gs>
            </a:gsLst>
            <a:path path="rect">
              <a:fillToRect l="50000" t="50000" r="50000" b="50000"/>
            </a:path>
            <a:tileRect/>
          </a:gradFill>
          <a:ln>
            <a:noFill/>
          </a:ln>
          <a:effectLst>
            <a:outerShdw blurRad="50800" dist="25399" dir="2700000" algn="ctr" rotWithShape="0">
              <a:srgbClr val="000000">
                <a:alpha val="75000"/>
              </a:srgbClr>
            </a:outerShdw>
          </a:effectLst>
        </p:spPr>
        <p:txBody>
          <a:bodyPr anchor="ctr"/>
          <a:lstStyle/>
          <a:p>
            <a:pPr algn="ctr">
              <a:lnSpc>
                <a:spcPct val="90000"/>
              </a:lnSpc>
              <a:spcBef>
                <a:spcPct val="20000"/>
              </a:spcBef>
              <a:buSzPct val="80000"/>
              <a:buFont typeface="Wingdings" charset="0"/>
              <a:buNone/>
              <a:defRPr/>
            </a:pPr>
            <a:r>
              <a:rPr lang="ar-JO" sz="4400" b="1" dirty="0">
                <a:solidFill>
                  <a:srgbClr val="FFFFFF"/>
                </a:solidFill>
                <a:latin typeface="Arial" panose="020B0604020202020204" pitchFamily="34" charset="0"/>
                <a:cs typeface="Arial" panose="020B0604020202020204" pitchFamily="34" charset="0"/>
              </a:rPr>
              <a:t>المسيح (1: 24، 30)</a:t>
            </a:r>
          </a:p>
          <a:p>
            <a:pPr algn="ctr">
              <a:lnSpc>
                <a:spcPct val="90000"/>
              </a:lnSpc>
              <a:spcBef>
                <a:spcPct val="20000"/>
              </a:spcBef>
              <a:buSzPct val="80000"/>
              <a:buFont typeface="Wingdings" charset="0"/>
              <a:buNone/>
              <a:defRPr/>
            </a:pPr>
            <a:r>
              <a:rPr lang="ar-JO" sz="4400" b="1" dirty="0">
                <a:solidFill>
                  <a:srgbClr val="FFFFFF"/>
                </a:solidFill>
                <a:latin typeface="Arial" panose="020B0604020202020204" pitchFamily="34" charset="0"/>
                <a:cs typeface="Arial" panose="020B0604020202020204" pitchFamily="34" charset="0"/>
              </a:rPr>
              <a:t>مصلوباً (2: 2)</a:t>
            </a:r>
            <a:endParaRPr lang="en-US" sz="44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437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ar-JO" sz="3600" b="1" dirty="0">
                <a:solidFill>
                  <a:schemeClr val="tx1"/>
                </a:solidFill>
                <a:latin typeface="Arial" panose="020B0604020202020204" pitchFamily="34" charset="0"/>
                <a:cs typeface="Arial" panose="020B0604020202020204" pitchFamily="34" charset="0"/>
              </a:rPr>
              <a:t>ب. يفهم </a:t>
            </a:r>
            <a:r>
              <a:rPr lang="ar-JO" sz="3600" b="1" dirty="0">
                <a:solidFill>
                  <a:srgbClr val="FFFF00"/>
                </a:solidFill>
                <a:latin typeface="Arial" panose="020B0604020202020204" pitchFamily="34" charset="0"/>
                <a:cs typeface="Arial" panose="020B0604020202020204" pitchFamily="34" charset="0"/>
              </a:rPr>
              <a:t>المؤمنون</a:t>
            </a:r>
            <a:r>
              <a:rPr lang="ar-JO" sz="3600" b="1" dirty="0">
                <a:solidFill>
                  <a:schemeClr val="tx1"/>
                </a:solidFill>
                <a:latin typeface="Arial" panose="020B0604020202020204" pitchFamily="34" charset="0"/>
                <a:cs typeface="Arial" panose="020B0604020202020204" pitchFamily="34" charset="0"/>
              </a:rPr>
              <a:t> فقط حكمة الله (7-10)</a:t>
            </a:r>
            <a:endParaRPr lang="en-US" sz="3600" b="1" dirty="0">
              <a:solidFill>
                <a:schemeClr val="tx1"/>
              </a:solidFill>
              <a:latin typeface="Arial" panose="020B0604020202020204" pitchFamily="34" charset="0"/>
              <a:cs typeface="Arial" panose="020B0604020202020204" pitchFamily="34" charset="0"/>
            </a:endParaRPr>
          </a:p>
        </p:txBody>
      </p:sp>
      <p:sp>
        <p:nvSpPr>
          <p:cNvPr id="314372"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r" rtl="1" eaLnBrk="1" hangingPunct="1">
              <a:buClr>
                <a:srgbClr val="720000"/>
              </a:buClr>
              <a:buSzPct val="80000"/>
              <a:buFont typeface="Wingdings" charset="0"/>
              <a:buNone/>
            </a:pPr>
            <a:r>
              <a:rPr lang="en-US" sz="3200" b="1" dirty="0">
                <a:solidFill>
                  <a:srgbClr val="FFFFFF"/>
                </a:solidFill>
                <a:latin typeface="Arial" panose="020B0604020202020204" pitchFamily="34" charset="0"/>
                <a:cs typeface="Arial" panose="020B0604020202020204" pitchFamily="34" charset="0"/>
              </a:rPr>
              <a:t> • </a:t>
            </a:r>
            <a:r>
              <a:rPr lang="ar-JO" sz="3200" b="1" dirty="0">
                <a:solidFill>
                  <a:srgbClr val="FFFFFF"/>
                </a:solidFill>
                <a:latin typeface="Arial" panose="020B0604020202020204" pitchFamily="34" charset="0"/>
                <a:cs typeface="Arial" panose="020B0604020202020204" pitchFamily="34" charset="0"/>
              </a:rPr>
              <a:t>سر (7أ)</a:t>
            </a:r>
            <a:endParaRPr lang="en-US" sz="3200" b="1" dirty="0">
              <a:solidFill>
                <a:srgbClr val="FFFFFF"/>
              </a:solidFill>
              <a:latin typeface="Arial" panose="020B0604020202020204" pitchFamily="34" charset="0"/>
              <a:cs typeface="Arial" panose="020B0604020202020204" pitchFamily="34" charset="0"/>
            </a:endParaRP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ar-JO" sz="32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بل نتكلم بحكمة الله في سر ...</a:t>
            </a:r>
          </a:p>
          <a:p>
            <a:pPr algn="ctr" eaLnBrk="1" hangingPunct="1">
              <a:buClr>
                <a:srgbClr val="720000"/>
              </a:buClr>
              <a:buSzPct val="80000"/>
              <a:buFont typeface="Wingdings" charset="0"/>
              <a:buNone/>
              <a:defRPr/>
            </a:pPr>
            <a:r>
              <a:rPr lang="ar-JO" sz="32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(2: 7)</a:t>
            </a:r>
            <a:endParaRPr lang="en-US" sz="32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01738"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r" rtl="1" eaLnBrk="1" hangingPunct="1">
              <a:buClr>
                <a:srgbClr val="720000"/>
              </a:buClr>
              <a:buSzPct val="80000"/>
              <a:buFont typeface="Wingdings" charset="0"/>
              <a:buNone/>
            </a:pPr>
            <a:r>
              <a:rPr lang="en-US" sz="3200" b="1" dirty="0">
                <a:solidFill>
                  <a:srgbClr val="FFFF00"/>
                </a:solidFill>
                <a:latin typeface="Arial" panose="020B0604020202020204" pitchFamily="34" charset="0"/>
                <a:cs typeface="Arial" panose="020B0604020202020204" pitchFamily="34" charset="0"/>
              </a:rPr>
              <a:t> • </a:t>
            </a:r>
            <a:r>
              <a:rPr lang="ar-JO" sz="3200" b="1" dirty="0">
                <a:solidFill>
                  <a:srgbClr val="FFFF00"/>
                </a:solidFill>
                <a:latin typeface="Arial" panose="020B0604020202020204" pitchFamily="34" charset="0"/>
                <a:cs typeface="Arial" panose="020B0604020202020204" pitchFamily="34" charset="0"/>
              </a:rPr>
              <a:t>مكتوم (7ب)</a:t>
            </a:r>
            <a:endParaRPr lang="en-US" sz="3200" b="1"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1738">
                                            <p:txEl>
                                              <p:pRg st="0" end="0"/>
                                            </p:txEl>
                                          </p:spTgt>
                                        </p:tgtEl>
                                        <p:attrNameLst>
                                          <p:attrName>style.visibility</p:attrName>
                                        </p:attrNameLst>
                                      </p:cBhvr>
                                      <p:to>
                                        <p:strVal val="visible"/>
                                      </p:to>
                                    </p:set>
                                    <p:animEffect transition="in" filter="wipe(left)">
                                      <p:cBhvr>
                                        <p:cTn id="7" dur="500"/>
                                        <p:tgtEl>
                                          <p:spTgt spid="2017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8" grpId="0" build="p" autoUpdateAnimBg="0" advAuto="400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295400"/>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ar-JO" sz="3600" b="1" i="0" kern="1200" dirty="0">
                <a:solidFill>
                  <a:schemeClr val="tx1"/>
                </a:solidFill>
                <a:latin typeface="Arial" panose="020B0604020202020204" pitchFamily="34" charset="0"/>
                <a:ea typeface="ＭＳ Ｐゴシック" charset="0"/>
                <a:cs typeface="Arial" panose="020B0604020202020204" pitchFamily="34" charset="0"/>
              </a:rPr>
              <a:t>سر المسيح مصلوباً كان </a:t>
            </a:r>
            <a:r>
              <a:rPr lang="ar-JO" sz="3600" b="1" i="0" kern="1200" dirty="0">
                <a:solidFill>
                  <a:srgbClr val="FFFF00"/>
                </a:solidFill>
                <a:latin typeface="Arial" panose="020B0604020202020204" pitchFamily="34" charset="0"/>
                <a:ea typeface="ＭＳ Ｐゴシック" charset="0"/>
                <a:cs typeface="Arial" panose="020B0604020202020204" pitchFamily="34" charset="0"/>
              </a:rPr>
              <a:t>مكتوماً</a:t>
            </a:r>
            <a:r>
              <a:rPr lang="ar-JO" sz="3600" b="1" i="0" kern="1200" dirty="0">
                <a:solidFill>
                  <a:schemeClr val="tx1"/>
                </a:solidFill>
                <a:latin typeface="Arial" panose="020B0604020202020204" pitchFamily="34" charset="0"/>
                <a:ea typeface="ＭＳ Ｐゴシック" charset="0"/>
                <a:cs typeface="Arial" panose="020B0604020202020204" pitchFamily="34" charset="0"/>
              </a:rPr>
              <a:t> (2: 7ب)</a:t>
            </a:r>
            <a:endParaRPr lang="en-US" sz="3600" b="1" i="0" kern="12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468313" indent="-468313" algn="ctr">
              <a:lnSpc>
                <a:spcPct val="90000"/>
              </a:lnSpc>
              <a:spcBef>
                <a:spcPct val="20000"/>
              </a:spcBef>
              <a:buSzPct val="80000"/>
              <a:buFont typeface="Wingdings" charset="0"/>
              <a:buNone/>
              <a:defRPr/>
            </a:pPr>
            <a:r>
              <a:rPr lang="ar-JO" sz="3200" b="1" dirty="0">
                <a:solidFill>
                  <a:srgbClr val="FFFFFF"/>
                </a:solidFill>
                <a:latin typeface="Arial" panose="020B0604020202020204" pitchFamily="34" charset="0"/>
                <a:cs typeface="Arial" panose="020B0604020202020204" pitchFamily="34" charset="0"/>
              </a:rPr>
              <a:t>7بَلْ نَتَكَلَّمُ بِحِكْمَةِ اللهِ فِي سِرّ: الْحِكْمَةِ </a:t>
            </a:r>
            <a:r>
              <a:rPr lang="ar-JO" sz="3200" b="1" dirty="0">
                <a:solidFill>
                  <a:srgbClr val="FFFF00"/>
                </a:solidFill>
                <a:latin typeface="Arial" panose="020B0604020202020204" pitchFamily="34" charset="0"/>
                <a:cs typeface="Arial" panose="020B0604020202020204" pitchFamily="34" charset="0"/>
              </a:rPr>
              <a:t>الْمَكْتُومَة</a:t>
            </a:r>
            <a:r>
              <a:rPr lang="ar-JO" sz="3200" b="1" dirty="0">
                <a:solidFill>
                  <a:srgbClr val="FFFFFF"/>
                </a:solidFill>
                <a:latin typeface="Arial" panose="020B0604020202020204" pitchFamily="34" charset="0"/>
                <a:cs typeface="Arial" panose="020B0604020202020204" pitchFamily="34" charset="0"/>
              </a:rPr>
              <a:t>ِ، الَّتِي سَبَقَ اللهُ فَعَيَّنَهَا قَبْلَ الدُّهُورِ لِمَجْدِنَا</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8466"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ar-JO" sz="3600" b="1" dirty="0">
                <a:solidFill>
                  <a:schemeClr val="tx1"/>
                </a:solidFill>
                <a:latin typeface="Arial" panose="020B0604020202020204" pitchFamily="34" charset="0"/>
                <a:cs typeface="Arial" panose="020B0604020202020204" pitchFamily="34" charset="0"/>
              </a:rPr>
              <a:t>ب. يفهم </a:t>
            </a:r>
            <a:r>
              <a:rPr lang="ar-JO" sz="3600" b="1" dirty="0">
                <a:solidFill>
                  <a:srgbClr val="FFFF00"/>
                </a:solidFill>
                <a:latin typeface="Arial" panose="020B0604020202020204" pitchFamily="34" charset="0"/>
                <a:cs typeface="Arial" panose="020B0604020202020204" pitchFamily="34" charset="0"/>
              </a:rPr>
              <a:t>المؤمنون</a:t>
            </a:r>
            <a:r>
              <a:rPr lang="ar-JO" sz="3600" b="1" dirty="0">
                <a:solidFill>
                  <a:schemeClr val="tx1"/>
                </a:solidFill>
                <a:latin typeface="Arial" panose="020B0604020202020204" pitchFamily="34" charset="0"/>
                <a:cs typeface="Arial" panose="020B0604020202020204" pitchFamily="34" charset="0"/>
              </a:rPr>
              <a:t> فقط حكمة الله (7-10)</a:t>
            </a:r>
            <a:endParaRPr lang="en-US" sz="3600" b="1" dirty="0">
              <a:solidFill>
                <a:schemeClr val="tx1"/>
              </a:solidFill>
              <a:latin typeface="Arial" panose="020B0604020202020204" pitchFamily="34" charset="0"/>
              <a:cs typeface="Arial" panose="020B0604020202020204" pitchFamily="34" charset="0"/>
            </a:endParaRPr>
          </a:p>
        </p:txBody>
      </p:sp>
      <p:sp>
        <p:nvSpPr>
          <p:cNvPr id="318468"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r" rtl="1" eaLnBrk="1" hangingPunct="1">
              <a:buClr>
                <a:srgbClr val="720000"/>
              </a:buClr>
              <a:buSzPct val="80000"/>
              <a:buFont typeface="Wingdings" charset="0"/>
              <a:buNone/>
            </a:pPr>
            <a:r>
              <a:rPr lang="en-US" sz="3200" b="1" dirty="0">
                <a:solidFill>
                  <a:srgbClr val="FFFFFF"/>
                </a:solidFill>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 سر (7أ)</a:t>
            </a:r>
            <a:endParaRPr lang="en-US" sz="3200" b="1" dirty="0">
              <a:solidFill>
                <a:srgbClr val="FFFFFF"/>
              </a:solidFill>
              <a:latin typeface="Arial" panose="020B0604020202020204" pitchFamily="34" charset="0"/>
              <a:cs typeface="Arial" panose="020B0604020202020204" pitchFamily="34" charset="0"/>
            </a:endParaRP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ar-JO" altLang="ja-JP" sz="32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بل نتكلم بحكمة الله في سر ...</a:t>
            </a:r>
          </a:p>
          <a:p>
            <a:pPr algn="ctr" eaLnBrk="1" hangingPunct="1">
              <a:buClr>
                <a:srgbClr val="720000"/>
              </a:buClr>
              <a:buSzPct val="80000"/>
              <a:buFont typeface="Wingdings" charset="0"/>
              <a:buNone/>
              <a:defRPr/>
            </a:pPr>
            <a:r>
              <a:rPr lang="ar-JO" altLang="ja-JP" sz="32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(2: 7)</a:t>
            </a:r>
          </a:p>
        </p:txBody>
      </p:sp>
      <p:sp>
        <p:nvSpPr>
          <p:cNvPr id="318470"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r" rtl="1" eaLnBrk="1" hangingPunct="1">
              <a:buClr>
                <a:srgbClr val="720000"/>
              </a:buClr>
              <a:buSzPct val="80000"/>
              <a:buFont typeface="Wingdings" charset="0"/>
              <a:buNone/>
            </a:pPr>
            <a:r>
              <a:rPr lang="en-US" sz="3200" b="1" dirty="0">
                <a:solidFill>
                  <a:srgbClr val="FFFFFF"/>
                </a:solidFill>
                <a:latin typeface="Arial" panose="020B0604020202020204" pitchFamily="34" charset="0"/>
                <a:cs typeface="Arial" panose="020B0604020202020204" pitchFamily="34" charset="0"/>
              </a:rPr>
              <a:t> • </a:t>
            </a:r>
            <a:r>
              <a:rPr lang="ar-JO" sz="3200" b="1" dirty="0">
                <a:solidFill>
                  <a:srgbClr val="FFFFFF"/>
                </a:solidFill>
                <a:latin typeface="Arial" panose="020B0604020202020204" pitchFamily="34" charset="0"/>
                <a:cs typeface="Arial" panose="020B0604020202020204" pitchFamily="34" charset="0"/>
              </a:rPr>
              <a:t>مكتوم (7ب)</a:t>
            </a:r>
            <a:endParaRPr lang="en-US" sz="3200" b="1" dirty="0">
              <a:solidFill>
                <a:srgbClr val="FFFFFF"/>
              </a:solidFill>
              <a:latin typeface="Arial" panose="020B0604020202020204" pitchFamily="34" charset="0"/>
              <a:cs typeface="Arial" panose="020B0604020202020204" pitchFamily="34" charset="0"/>
            </a:endParaRPr>
          </a:p>
        </p:txBody>
      </p:sp>
      <p:sp>
        <p:nvSpPr>
          <p:cNvPr id="201739" name="Rectangle 11"/>
          <p:cNvSpPr>
            <a:spLocks noChangeArrowheads="1"/>
          </p:cNvSpPr>
          <p:nvPr/>
        </p:nvSpPr>
        <p:spPr bwMode="auto">
          <a:xfrm>
            <a:off x="4191000" y="5029200"/>
            <a:ext cx="49530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r" rtl="1" eaLnBrk="1" hangingPunct="1">
              <a:buClr>
                <a:srgbClr val="720000"/>
              </a:buClr>
              <a:buSzPct val="80000"/>
              <a:buFont typeface="Wingdings" charset="0"/>
              <a:buNone/>
            </a:pPr>
            <a:r>
              <a:rPr lang="en-US" sz="3200" b="1" dirty="0">
                <a:solidFill>
                  <a:srgbClr val="FFFF00"/>
                </a:solidFill>
                <a:latin typeface="Arial" panose="020B0604020202020204" pitchFamily="34" charset="0"/>
                <a:cs typeface="Arial" panose="020B0604020202020204" pitchFamily="34" charset="0"/>
              </a:rPr>
              <a:t> • </a:t>
            </a:r>
            <a:r>
              <a:rPr lang="ar-JO" sz="3200" b="1" dirty="0">
                <a:solidFill>
                  <a:srgbClr val="FFFF00"/>
                </a:solidFill>
                <a:latin typeface="Arial" panose="020B0604020202020204" pitchFamily="34" charset="0"/>
                <a:cs typeface="Arial" panose="020B0604020202020204" pitchFamily="34" charset="0"/>
              </a:rPr>
              <a:t>معيّن سابقاً (7ت)</a:t>
            </a:r>
            <a:endParaRPr lang="en-US" sz="3200" b="1"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1739">
                                            <p:txEl>
                                              <p:pRg st="0" end="0"/>
                                            </p:txEl>
                                          </p:spTgt>
                                        </p:tgtEl>
                                        <p:attrNameLst>
                                          <p:attrName>style.visibility</p:attrName>
                                        </p:attrNameLst>
                                      </p:cBhvr>
                                      <p:to>
                                        <p:strVal val="visible"/>
                                      </p:to>
                                    </p:set>
                                    <p:animEffect transition="in" filter="wipe(left)">
                                      <p:cBhvr>
                                        <p:cTn id="7" dur="500"/>
                                        <p:tgtEl>
                                          <p:spTgt spid="2017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9" grpId="0" build="p" autoUpdateAnimBg="0" advAuto="400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196975"/>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ar-JO" sz="3600" b="1" i="0" kern="1200" dirty="0">
                <a:solidFill>
                  <a:schemeClr val="tx1"/>
                </a:solidFill>
                <a:latin typeface="Arial" panose="020B0604020202020204" pitchFamily="34" charset="0"/>
                <a:ea typeface="ＭＳ Ｐゴシック" charset="0"/>
                <a:cs typeface="Arial" panose="020B0604020202020204" pitchFamily="34" charset="0"/>
              </a:rPr>
              <a:t>صلب المسيح </a:t>
            </a:r>
            <a:r>
              <a:rPr lang="ar-JO" sz="3600" b="1" i="0" kern="1200" dirty="0">
                <a:solidFill>
                  <a:srgbClr val="FFFF00"/>
                </a:solidFill>
                <a:latin typeface="Arial" panose="020B0604020202020204" pitchFamily="34" charset="0"/>
                <a:ea typeface="ＭＳ Ｐゴシック" charset="0"/>
                <a:cs typeface="Arial" panose="020B0604020202020204" pitchFamily="34" charset="0"/>
              </a:rPr>
              <a:t>معين سابقاً</a:t>
            </a:r>
            <a:br>
              <a:rPr lang="ar-JO" sz="3600" b="1" i="0" kern="1200" dirty="0">
                <a:solidFill>
                  <a:schemeClr val="tx1"/>
                </a:solidFill>
                <a:latin typeface="Arial" panose="020B0604020202020204" pitchFamily="34" charset="0"/>
                <a:ea typeface="ＭＳ Ｐゴシック" charset="0"/>
                <a:cs typeface="Arial" panose="020B0604020202020204" pitchFamily="34" charset="0"/>
              </a:rPr>
            </a:br>
            <a:r>
              <a:rPr lang="ar-JO" sz="3600" b="1" i="0" kern="1200" dirty="0">
                <a:solidFill>
                  <a:schemeClr val="tx1"/>
                </a:solidFill>
                <a:latin typeface="Arial" panose="020B0604020202020204" pitchFamily="34" charset="0"/>
                <a:ea typeface="ＭＳ Ｐゴシック" charset="0"/>
                <a:cs typeface="Arial" panose="020B0604020202020204" pitchFamily="34" charset="0"/>
              </a:rPr>
              <a:t>(2: 7ت)</a:t>
            </a:r>
            <a:endParaRPr lang="en-US" sz="3600" b="1" i="0" kern="12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468313" indent="-468313" algn="ctr">
              <a:lnSpc>
                <a:spcPct val="90000"/>
              </a:lnSpc>
              <a:spcBef>
                <a:spcPct val="20000"/>
              </a:spcBef>
              <a:buSzPct val="80000"/>
              <a:buFont typeface="Wingdings" charset="0"/>
              <a:buNone/>
              <a:defRPr/>
            </a:pPr>
            <a:r>
              <a:rPr lang="ar-JO" sz="3200" b="1" dirty="0">
                <a:solidFill>
                  <a:srgbClr val="FFFFFF"/>
                </a:solidFill>
                <a:latin typeface="Arial" panose="020B0604020202020204" pitchFamily="34" charset="0"/>
                <a:cs typeface="Arial" panose="020B0604020202020204" pitchFamily="34" charset="0"/>
              </a:rPr>
              <a:t>7بَلْ نَتَكَلَّمُ بِحِكْمَةِ اللهِ فِي سِرّ: الْحِكْمَةِ الْمَكْتُومَةِ، الَّتِي سَبَقَ اللهُ فَعَيَّنَهَا </a:t>
            </a:r>
            <a:r>
              <a:rPr lang="ar-JO" sz="3200" b="1" dirty="0">
                <a:solidFill>
                  <a:srgbClr val="FFFF00"/>
                </a:solidFill>
                <a:latin typeface="Arial" panose="020B0604020202020204" pitchFamily="34" charset="0"/>
                <a:cs typeface="Arial" panose="020B0604020202020204" pitchFamily="34" charset="0"/>
              </a:rPr>
              <a:t>قَبْلَ الدُّهُورِ </a:t>
            </a:r>
            <a:r>
              <a:rPr lang="ar-JO" sz="3200" b="1" dirty="0">
                <a:solidFill>
                  <a:srgbClr val="FFFFFF"/>
                </a:solidFill>
                <a:latin typeface="Arial" panose="020B0604020202020204" pitchFamily="34" charset="0"/>
                <a:cs typeface="Arial" panose="020B0604020202020204" pitchFamily="34" charset="0"/>
              </a:rPr>
              <a:t>لِمَجْدِنَا</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8466"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ar-JO" sz="3600" b="1" dirty="0">
                <a:solidFill>
                  <a:schemeClr val="tx1"/>
                </a:solidFill>
                <a:latin typeface="Arial" panose="020B0604020202020204" pitchFamily="34" charset="0"/>
                <a:cs typeface="Arial" panose="020B0604020202020204" pitchFamily="34" charset="0"/>
              </a:rPr>
              <a:t>ب. يفهم </a:t>
            </a:r>
            <a:r>
              <a:rPr lang="ar-JO" sz="3600" b="1" dirty="0">
                <a:solidFill>
                  <a:srgbClr val="FFFF00"/>
                </a:solidFill>
                <a:latin typeface="Arial" panose="020B0604020202020204" pitchFamily="34" charset="0"/>
                <a:cs typeface="Arial" panose="020B0604020202020204" pitchFamily="34" charset="0"/>
              </a:rPr>
              <a:t>المؤمنون</a:t>
            </a:r>
            <a:r>
              <a:rPr lang="ar-JO" sz="3600" b="1" dirty="0">
                <a:solidFill>
                  <a:schemeClr val="tx1"/>
                </a:solidFill>
                <a:latin typeface="Arial" panose="020B0604020202020204" pitchFamily="34" charset="0"/>
                <a:cs typeface="Arial" panose="020B0604020202020204" pitchFamily="34" charset="0"/>
              </a:rPr>
              <a:t> فقط حكمة الله (7-10)</a:t>
            </a:r>
            <a:endParaRPr lang="en-US" sz="3600" b="1" dirty="0">
              <a:solidFill>
                <a:schemeClr val="tx1"/>
              </a:solidFill>
              <a:latin typeface="Arial" panose="020B0604020202020204" pitchFamily="34" charset="0"/>
              <a:cs typeface="Arial" panose="020B0604020202020204" pitchFamily="34" charset="0"/>
            </a:endParaRPr>
          </a:p>
        </p:txBody>
      </p:sp>
      <p:sp>
        <p:nvSpPr>
          <p:cNvPr id="318468"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0" marR="0" lvl="0" indent="0" algn="r" defTabSz="914400" rtl="1" eaLnBrk="1" fontAlgn="base" latinLnBrk="0" hangingPunct="1">
              <a:lnSpc>
                <a:spcPct val="100000"/>
              </a:lnSpc>
              <a:spcBef>
                <a:spcPct val="0"/>
              </a:spcBef>
              <a:spcAft>
                <a:spcPct val="0"/>
              </a:spcAft>
              <a:buClr>
                <a:srgbClr val="720000"/>
              </a:buClr>
              <a:buSzPct val="8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سر (7أ)</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
                <a:srgbClr val="720000"/>
              </a:buClr>
              <a:buSzPct val="80000"/>
              <a:buFont typeface="Wingdings" charset="0"/>
              <a:buNone/>
              <a:tabLst/>
              <a:defRPr/>
            </a:pPr>
            <a:r>
              <a:rPr kumimoji="0" lang="ar-JO" altLang="ja-JP"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بل نتكلم بحكمة الله في سر ...</a:t>
            </a:r>
          </a:p>
          <a:p>
            <a:pPr marL="0" marR="0" lvl="0" indent="0" algn="ctr" defTabSz="914400" rtl="0" eaLnBrk="1" fontAlgn="base" latinLnBrk="0" hangingPunct="1">
              <a:lnSpc>
                <a:spcPct val="100000"/>
              </a:lnSpc>
              <a:spcBef>
                <a:spcPct val="0"/>
              </a:spcBef>
              <a:spcAft>
                <a:spcPct val="0"/>
              </a:spcAft>
              <a:buClr>
                <a:srgbClr val="720000"/>
              </a:buClr>
              <a:buSzPct val="80000"/>
              <a:buFont typeface="Wingdings" charset="0"/>
              <a:buNone/>
              <a:tabLst/>
              <a:defRPr/>
            </a:pPr>
            <a:r>
              <a:rPr kumimoji="0" lang="ar-JO" altLang="ja-JP"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(2: 7)</a:t>
            </a:r>
          </a:p>
        </p:txBody>
      </p:sp>
      <p:sp>
        <p:nvSpPr>
          <p:cNvPr id="318470"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0" marR="0" lvl="0" indent="0" algn="r" defTabSz="914400" rtl="1" eaLnBrk="1" fontAlgn="base" latinLnBrk="0" hangingPunct="1">
              <a:lnSpc>
                <a:spcPct val="100000"/>
              </a:lnSpc>
              <a:spcBef>
                <a:spcPct val="0"/>
              </a:spcBef>
              <a:spcAft>
                <a:spcPct val="0"/>
              </a:spcAft>
              <a:buClr>
                <a:srgbClr val="720000"/>
              </a:buClr>
              <a:buSzPct val="8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مكتوم (7ب)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1739" name="Rectangle 11"/>
          <p:cNvSpPr>
            <a:spLocks noChangeArrowheads="1"/>
          </p:cNvSpPr>
          <p:nvPr/>
        </p:nvSpPr>
        <p:spPr bwMode="auto">
          <a:xfrm>
            <a:off x="4191000" y="5029200"/>
            <a:ext cx="49530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0" marR="0" lvl="0" indent="0" algn="r" defTabSz="914400" rtl="1" eaLnBrk="1" fontAlgn="base" latinLnBrk="0" hangingPunct="1">
              <a:lnSpc>
                <a:spcPct val="100000"/>
              </a:lnSpc>
              <a:spcBef>
                <a:spcPct val="0"/>
              </a:spcBef>
              <a:spcAft>
                <a:spcPct val="0"/>
              </a:spcAft>
              <a:buClr>
                <a:srgbClr val="720000"/>
              </a:buClr>
              <a:buSzPct val="8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معيّن سابقاً (7ت)</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13">
            <a:extLst>
              <a:ext uri="{FF2B5EF4-FFF2-40B4-BE49-F238E27FC236}">
                <a16:creationId xmlns:a16="http://schemas.microsoft.com/office/drawing/2014/main" id="{3C7A467A-8B2A-3D11-CA66-5760EA61B2A2}"/>
              </a:ext>
            </a:extLst>
          </p:cNvPr>
          <p:cNvSpPr>
            <a:spLocks noChangeArrowheads="1"/>
          </p:cNvSpPr>
          <p:nvPr/>
        </p:nvSpPr>
        <p:spPr bwMode="auto">
          <a:xfrm>
            <a:off x="4191000" y="5562600"/>
            <a:ext cx="49530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r" rtl="1" eaLnBrk="1" hangingPunct="1">
              <a:buClr>
                <a:srgbClr val="720000"/>
              </a:buClr>
              <a:buSzPct val="80000"/>
              <a:buFont typeface="Wingdings" charset="0"/>
              <a:buNone/>
            </a:pPr>
            <a:r>
              <a:rPr lang="en-US" sz="3200" b="1" dirty="0">
                <a:solidFill>
                  <a:srgbClr val="FFFF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 غير مفهوم (8)</a:t>
            </a:r>
            <a:endParaRPr lang="en-US" sz="32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5250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1739">
                                            <p:txEl>
                                              <p:pRg st="0" end="0"/>
                                            </p:txEl>
                                          </p:spTgt>
                                        </p:tgtEl>
                                        <p:attrNameLst>
                                          <p:attrName>style.visibility</p:attrName>
                                        </p:attrNameLst>
                                      </p:cBhvr>
                                      <p:to>
                                        <p:strVal val="visible"/>
                                      </p:to>
                                    </p:set>
                                    <p:animEffect transition="in" filter="wipe(left)">
                                      <p:cBhvr>
                                        <p:cTn id="7" dur="500"/>
                                        <p:tgtEl>
                                          <p:spTgt spid="2017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9" grpId="0" build="p" autoUpdateAnimBg="0" advAuto="400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0" y="0"/>
            <a:ext cx="9144000" cy="1268413"/>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ar-JO" sz="3600" b="1" i="0" kern="1200" dirty="0">
                <a:solidFill>
                  <a:schemeClr val="tx1"/>
                </a:solidFill>
                <a:latin typeface="Arial" panose="020B0604020202020204" pitchFamily="34" charset="0"/>
                <a:ea typeface="ＭＳ Ｐゴシック" charset="0"/>
                <a:cs typeface="Arial" panose="020B0604020202020204" pitchFamily="34" charset="0"/>
              </a:rPr>
              <a:t>حكمة الله </a:t>
            </a:r>
            <a:r>
              <a:rPr lang="ar-JO" sz="3600" b="1" i="0" kern="1200" dirty="0">
                <a:solidFill>
                  <a:srgbClr val="FFFF00"/>
                </a:solidFill>
                <a:latin typeface="Arial" panose="020B0604020202020204" pitchFamily="34" charset="0"/>
                <a:ea typeface="ＭＳ Ｐゴシック" charset="0"/>
                <a:cs typeface="Arial" panose="020B0604020202020204" pitchFamily="34" charset="0"/>
              </a:rPr>
              <a:t>غير مفهومة </a:t>
            </a:r>
            <a:r>
              <a:rPr lang="ar-JO" sz="3600" b="1" i="0" kern="1200" dirty="0">
                <a:solidFill>
                  <a:schemeClr val="tx1"/>
                </a:solidFill>
                <a:latin typeface="Arial" panose="020B0604020202020204" pitchFamily="34" charset="0"/>
                <a:ea typeface="ＭＳ Ｐゴシック" charset="0"/>
                <a:cs typeface="Arial" panose="020B0604020202020204" pitchFamily="34" charset="0"/>
              </a:rPr>
              <a:t>(2: 8)</a:t>
            </a:r>
            <a:endParaRPr lang="en-US" sz="3600" b="1" i="0" kern="12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98307" name="Rectangle 3"/>
          <p:cNvSpPr>
            <a:spLocks noChangeArrowheads="1"/>
          </p:cNvSpPr>
          <p:nvPr/>
        </p:nvSpPr>
        <p:spPr bwMode="auto">
          <a:xfrm>
            <a:off x="152400" y="1752600"/>
            <a:ext cx="8915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468313" indent="-468313" algn="ctr">
              <a:lnSpc>
                <a:spcPct val="90000"/>
              </a:lnSpc>
              <a:spcBef>
                <a:spcPct val="20000"/>
              </a:spcBef>
              <a:buSzPct val="80000"/>
              <a:buFont typeface="Wingdings" charset="0"/>
              <a:buNone/>
              <a:defRPr/>
            </a:pPr>
            <a:r>
              <a:rPr lang="ar-JO" sz="3200" b="1" dirty="0">
                <a:solidFill>
                  <a:srgbClr val="FFFFFF"/>
                </a:solidFill>
                <a:latin typeface="Arial" panose="020B0604020202020204" pitchFamily="34" charset="0"/>
                <a:cs typeface="Arial" panose="020B0604020202020204" pitchFamily="34" charset="0"/>
              </a:rPr>
              <a:t> 8الَّتِي </a:t>
            </a:r>
            <a:r>
              <a:rPr lang="ar-JO" sz="3200" b="1" dirty="0">
                <a:solidFill>
                  <a:srgbClr val="FFFF00"/>
                </a:solidFill>
                <a:latin typeface="Arial" panose="020B0604020202020204" pitchFamily="34" charset="0"/>
                <a:cs typeface="Arial" panose="020B0604020202020204" pitchFamily="34" charset="0"/>
              </a:rPr>
              <a:t>لَمْ يَعْلَمْهَا </a:t>
            </a:r>
            <a:r>
              <a:rPr lang="ar-JO" sz="3200" b="1" dirty="0">
                <a:solidFill>
                  <a:srgbClr val="FFFFFF"/>
                </a:solidFill>
                <a:latin typeface="Arial" panose="020B0604020202020204" pitchFamily="34" charset="0"/>
                <a:cs typeface="Arial" panose="020B0604020202020204" pitchFamily="34" charset="0"/>
              </a:rPr>
              <a:t>أَحَدٌ مِنْ عُظَمَاءِ هذَا الدَّهْرِ، لأَنْ لَوْ عَرَفُوا لَمَا صَلَبُوا رَبَّ الْمَجْدِ. </a:t>
            </a:r>
            <a:endParaRPr lang="en-US" sz="3200" b="1" dirty="0">
              <a:solidFill>
                <a:srgbClr val="FFFFFF"/>
              </a:solidFill>
              <a:latin typeface="Arial" panose="020B0604020202020204" pitchFamily="34" charset="0"/>
              <a:cs typeface="Arial" panose="020B0604020202020204" pitchFamily="34" charset="0"/>
            </a:endParaRPr>
          </a:p>
          <a:p>
            <a:pPr marL="468313" indent="-468313">
              <a:lnSpc>
                <a:spcPct val="90000"/>
              </a:lnSpc>
              <a:spcBef>
                <a:spcPct val="20000"/>
              </a:spcBef>
              <a:buSzPct val="80000"/>
              <a:buFont typeface="Wingdings" charset="0"/>
              <a:buNone/>
              <a:defRPr/>
            </a:pPr>
            <a:endParaRPr lang="en-US" sz="3200" b="1" dirty="0">
              <a:solidFill>
                <a:srgbClr val="FFFFFF"/>
              </a:solidFill>
              <a:latin typeface="Arial" panose="020B0604020202020204" pitchFamily="34" charset="0"/>
              <a:cs typeface="Arial" panose="020B0604020202020204" pitchFamily="34" charset="0"/>
            </a:endParaRPr>
          </a:p>
          <a:p>
            <a:pPr marL="468313" indent="-468313">
              <a:lnSpc>
                <a:spcPct val="90000"/>
              </a:lnSpc>
              <a:spcBef>
                <a:spcPct val="20000"/>
              </a:spcBef>
              <a:buSzPct val="80000"/>
              <a:buFont typeface="Wingdings" charset="0"/>
              <a:buNone/>
              <a:defRPr/>
            </a:pPr>
            <a:r>
              <a:rPr lang="en-US" sz="3200" b="1" dirty="0">
                <a:solidFill>
                  <a:srgbClr val="FFFFFF"/>
                </a:solidFill>
                <a:latin typeface="Arial" panose="020B0604020202020204" pitchFamily="34" charset="0"/>
                <a:cs typeface="Arial" panose="020B0604020202020204" pitchFamily="34" charset="0"/>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6658"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ar-JO" sz="3600" b="1" dirty="0">
                <a:solidFill>
                  <a:schemeClr val="tx1"/>
                </a:solidFill>
                <a:latin typeface="Arial" panose="020B0604020202020204" pitchFamily="34" charset="0"/>
                <a:cs typeface="Arial" panose="020B0604020202020204" pitchFamily="34" charset="0"/>
              </a:rPr>
              <a:t>ب. يفهم </a:t>
            </a:r>
            <a:r>
              <a:rPr lang="ar-JO" sz="3600" b="1" dirty="0">
                <a:solidFill>
                  <a:srgbClr val="FFFF00"/>
                </a:solidFill>
                <a:latin typeface="Arial" panose="020B0604020202020204" pitchFamily="34" charset="0"/>
                <a:cs typeface="Arial" panose="020B0604020202020204" pitchFamily="34" charset="0"/>
              </a:rPr>
              <a:t>المؤمنون</a:t>
            </a:r>
            <a:r>
              <a:rPr lang="ar-JO" sz="3600" b="1" dirty="0">
                <a:solidFill>
                  <a:schemeClr val="tx1"/>
                </a:solidFill>
                <a:latin typeface="Arial" panose="020B0604020202020204" pitchFamily="34" charset="0"/>
                <a:cs typeface="Arial" panose="020B0604020202020204" pitchFamily="34" charset="0"/>
              </a:rPr>
              <a:t> فقط حكمة الله (7-10)</a:t>
            </a:r>
            <a:endParaRPr lang="en-US" sz="3600" b="1" dirty="0">
              <a:solidFill>
                <a:schemeClr val="tx1"/>
              </a:solidFill>
              <a:latin typeface="Arial" panose="020B0604020202020204" pitchFamily="34" charset="0"/>
              <a:cs typeface="Arial" panose="020B0604020202020204" pitchFamily="34" charset="0"/>
            </a:endParaRPr>
          </a:p>
        </p:txBody>
      </p:sp>
      <p:sp>
        <p:nvSpPr>
          <p:cNvPr id="326660"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r" rtl="1" eaLnBrk="1" hangingPunct="1">
              <a:buClr>
                <a:srgbClr val="720000"/>
              </a:buClr>
              <a:buSzPct val="80000"/>
              <a:buFont typeface="Wingdings" charset="0"/>
              <a:buNone/>
            </a:pPr>
            <a:r>
              <a:rPr lang="en-US" sz="3200" b="1" dirty="0">
                <a:solidFill>
                  <a:srgbClr val="FFFFFF"/>
                </a:solidFill>
                <a:latin typeface="Arial" panose="020B0604020202020204" pitchFamily="34" charset="0"/>
                <a:cs typeface="Arial" panose="020B0604020202020204" pitchFamily="34" charset="0"/>
              </a:rPr>
              <a:t> • </a:t>
            </a:r>
            <a:r>
              <a:rPr lang="ar-JO" sz="3200" b="1" dirty="0">
                <a:solidFill>
                  <a:srgbClr val="FFFFFF"/>
                </a:solidFill>
                <a:latin typeface="Arial" panose="020B0604020202020204" pitchFamily="34" charset="0"/>
                <a:cs typeface="Arial" panose="020B0604020202020204" pitchFamily="34" charset="0"/>
              </a:rPr>
              <a:t>سر (7أ)</a:t>
            </a:r>
            <a:endParaRPr lang="en-US" sz="3200" b="1" dirty="0">
              <a:solidFill>
                <a:srgbClr val="FFFFFF"/>
              </a:solidFill>
              <a:latin typeface="Arial" panose="020B0604020202020204" pitchFamily="34" charset="0"/>
              <a:cs typeface="Arial" panose="020B0604020202020204" pitchFamily="34" charset="0"/>
            </a:endParaRP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ar-JO" altLang="ja-JP" sz="32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بل نتكلم بحكمة الله في سر ...</a:t>
            </a:r>
          </a:p>
          <a:p>
            <a:pPr algn="ctr" eaLnBrk="1" hangingPunct="1">
              <a:buClr>
                <a:srgbClr val="720000"/>
              </a:buClr>
              <a:buSzPct val="80000"/>
              <a:buFont typeface="Wingdings" charset="0"/>
              <a:buNone/>
              <a:defRPr/>
            </a:pPr>
            <a:r>
              <a:rPr lang="ar-JO" altLang="ja-JP" sz="32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(2: 7)</a:t>
            </a:r>
          </a:p>
        </p:txBody>
      </p:sp>
      <p:sp>
        <p:nvSpPr>
          <p:cNvPr id="326662"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r" rtl="1" eaLnBrk="1" hangingPunct="1">
              <a:buClr>
                <a:srgbClr val="720000"/>
              </a:buClr>
              <a:buSzPct val="80000"/>
              <a:buFont typeface="Wingdings" charset="0"/>
              <a:buNone/>
            </a:pPr>
            <a:r>
              <a:rPr lang="en-US" sz="3200" b="1" dirty="0">
                <a:solidFill>
                  <a:srgbClr val="FFFFFF"/>
                </a:solidFill>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 مكتوم (7ب)</a:t>
            </a:r>
            <a:endParaRPr lang="en-US" sz="3200" b="1" dirty="0">
              <a:solidFill>
                <a:srgbClr val="FFFFFF"/>
              </a:solidFill>
              <a:latin typeface="Arial" panose="020B0604020202020204" pitchFamily="34" charset="0"/>
              <a:cs typeface="Arial" panose="020B0604020202020204" pitchFamily="34" charset="0"/>
            </a:endParaRPr>
          </a:p>
        </p:txBody>
      </p:sp>
      <p:sp>
        <p:nvSpPr>
          <p:cNvPr id="326663" name="Rectangle 11"/>
          <p:cNvSpPr>
            <a:spLocks noChangeArrowheads="1"/>
          </p:cNvSpPr>
          <p:nvPr/>
        </p:nvSpPr>
        <p:spPr bwMode="auto">
          <a:xfrm>
            <a:off x="4191000" y="5029200"/>
            <a:ext cx="49530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r" rtl="1" eaLnBrk="1" hangingPunct="1">
              <a:buClr>
                <a:srgbClr val="720000"/>
              </a:buClr>
              <a:buSzPct val="80000"/>
              <a:buFont typeface="Wingdings" charset="0"/>
              <a:buNone/>
            </a:pPr>
            <a:r>
              <a:rPr lang="en-US" sz="3200" b="1" dirty="0">
                <a:solidFill>
                  <a:srgbClr val="FFFFFF"/>
                </a:solidFill>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 معين سابقاً (7ت)</a:t>
            </a:r>
            <a:endParaRPr lang="en-US" sz="3200" b="1" dirty="0">
              <a:solidFill>
                <a:srgbClr val="FFFFFF"/>
              </a:solidFill>
              <a:latin typeface="Arial" panose="020B0604020202020204" pitchFamily="34" charset="0"/>
              <a:cs typeface="Arial" panose="020B0604020202020204" pitchFamily="34" charset="0"/>
            </a:endParaRPr>
          </a:p>
        </p:txBody>
      </p:sp>
      <p:sp>
        <p:nvSpPr>
          <p:cNvPr id="326664" name="Rectangle 13"/>
          <p:cNvSpPr>
            <a:spLocks noChangeArrowheads="1"/>
          </p:cNvSpPr>
          <p:nvPr/>
        </p:nvSpPr>
        <p:spPr bwMode="auto">
          <a:xfrm>
            <a:off x="4191000" y="5562600"/>
            <a:ext cx="49530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r" rtl="1" eaLnBrk="1" hangingPunct="1">
              <a:buClr>
                <a:srgbClr val="720000"/>
              </a:buClr>
              <a:buSzPct val="80000"/>
              <a:buFont typeface="Wingdings" charset="0"/>
              <a:buNone/>
            </a:pP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 غير مفهوم (8)</a:t>
            </a:r>
            <a:endParaRPr lang="en-US" sz="3200" b="1" dirty="0">
              <a:latin typeface="Arial" panose="020B0604020202020204" pitchFamily="34" charset="0"/>
              <a:cs typeface="Arial" panose="020B0604020202020204" pitchFamily="34" charset="0"/>
            </a:endParaRPr>
          </a:p>
        </p:txBody>
      </p:sp>
      <p:sp>
        <p:nvSpPr>
          <p:cNvPr id="201742" name="Rectangle 14"/>
          <p:cNvSpPr>
            <a:spLocks noChangeArrowheads="1"/>
          </p:cNvSpPr>
          <p:nvPr/>
        </p:nvSpPr>
        <p:spPr bwMode="auto">
          <a:xfrm>
            <a:off x="1219200" y="6096000"/>
            <a:ext cx="73914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rtl="1" eaLnBrk="1" hangingPunct="1">
              <a:buClr>
                <a:srgbClr val="720000"/>
              </a:buClr>
              <a:buSzPct val="80000"/>
              <a:buFont typeface="Wingdings" charset="0"/>
              <a:buNone/>
            </a:pPr>
            <a:r>
              <a:rPr lang="en-US" sz="3200" b="1" dirty="0">
                <a:solidFill>
                  <a:srgbClr val="FFFF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 لم يتم التفكير فيه (9-10)</a:t>
            </a:r>
            <a:endParaRPr lang="en-US" sz="3200" b="1"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1742">
                                            <p:txEl>
                                              <p:pRg st="0" end="0"/>
                                            </p:txEl>
                                          </p:spTgt>
                                        </p:tgtEl>
                                        <p:attrNameLst>
                                          <p:attrName>style.visibility</p:attrName>
                                        </p:attrNameLst>
                                      </p:cBhvr>
                                      <p:to>
                                        <p:strVal val="visible"/>
                                      </p:to>
                                    </p:set>
                                    <p:animEffect transition="in" filter="wipe(left)">
                                      <p:cBhvr>
                                        <p:cTn id="7" dur="500"/>
                                        <p:tgtEl>
                                          <p:spTgt spid="201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2" grpId="0" build="p" autoUpdateAnimBg="0" advAuto="4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0" y="44450"/>
            <a:ext cx="9144000" cy="1223963"/>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ar-JO" sz="3600" b="1" i="0" kern="1200" dirty="0">
                <a:solidFill>
                  <a:schemeClr val="tx1"/>
                </a:solidFill>
                <a:latin typeface="Arial" panose="020B0604020202020204" pitchFamily="34" charset="0"/>
                <a:ea typeface="ＭＳ Ｐゴシック" charset="0"/>
                <a:cs typeface="Arial" panose="020B0604020202020204" pitchFamily="34" charset="0"/>
              </a:rPr>
              <a:t>حكمة الله في المسيح </a:t>
            </a:r>
            <a:r>
              <a:rPr lang="ar-JO" sz="3600" b="1" i="0" kern="1200" dirty="0">
                <a:solidFill>
                  <a:srgbClr val="FFFF00"/>
                </a:solidFill>
                <a:latin typeface="Arial" panose="020B0604020202020204" pitchFamily="34" charset="0"/>
                <a:ea typeface="ＭＳ Ｐゴシック" charset="0"/>
                <a:cs typeface="Arial" panose="020B0604020202020204" pitchFamily="34" charset="0"/>
              </a:rPr>
              <a:t>لا يتم التفكير فيها </a:t>
            </a:r>
            <a:r>
              <a:rPr lang="ar-JO" sz="3600" b="1" i="0" kern="1200" dirty="0">
                <a:solidFill>
                  <a:schemeClr val="tx1"/>
                </a:solidFill>
                <a:latin typeface="Arial" panose="020B0604020202020204" pitchFamily="34" charset="0"/>
                <a:ea typeface="ＭＳ Ｐゴシック" charset="0"/>
                <a:cs typeface="Arial" panose="020B0604020202020204" pitchFamily="34" charset="0"/>
              </a:rPr>
              <a:t>(2: 9-10)</a:t>
            </a:r>
            <a:endParaRPr lang="en-US" sz="3600" b="1" i="0" kern="12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00355" name="Rectangle 3"/>
          <p:cNvSpPr>
            <a:spLocks noChangeArrowheads="1"/>
          </p:cNvSpPr>
          <p:nvPr/>
        </p:nvSpPr>
        <p:spPr bwMode="auto">
          <a:xfrm>
            <a:off x="152400" y="1557338"/>
            <a:ext cx="8839200" cy="48402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566738" indent="-566738" algn="ctr">
              <a:lnSpc>
                <a:spcPct val="90000"/>
              </a:lnSpc>
              <a:spcBef>
                <a:spcPct val="20000"/>
              </a:spcBef>
              <a:buSzPct val="80000"/>
              <a:defRPr/>
            </a:pPr>
            <a:r>
              <a:rPr lang="ar-JO" sz="3200" b="1" dirty="0">
                <a:solidFill>
                  <a:srgbClr val="FFFFFF"/>
                </a:solidFill>
                <a:latin typeface="Arial" panose="020B0604020202020204" pitchFamily="34" charset="0"/>
                <a:cs typeface="Arial" panose="020B0604020202020204" pitchFamily="34" charset="0"/>
              </a:rPr>
              <a:t>9بَلْ كَمَا هُوَ مَكْتُوبٌ:«مَا لَمْ تَرَ عَيْنٌ، وَلَمْ تَسْمَعْ أُذُنٌ، </a:t>
            </a:r>
            <a:r>
              <a:rPr lang="ar-JO" sz="3200" b="1" dirty="0">
                <a:solidFill>
                  <a:srgbClr val="FFFF00"/>
                </a:solidFill>
                <a:latin typeface="Arial" panose="020B0604020202020204" pitchFamily="34" charset="0"/>
                <a:cs typeface="Arial" panose="020B0604020202020204" pitchFamily="34" charset="0"/>
              </a:rPr>
              <a:t>وَلَمْ يَخْطُرْ عَلَى بَالِ إِنْسَانٍ</a:t>
            </a:r>
            <a:r>
              <a:rPr lang="ar-JO" sz="3200" b="1" dirty="0">
                <a:solidFill>
                  <a:srgbClr val="FFFFFF"/>
                </a:solidFill>
                <a:latin typeface="Arial" panose="020B0604020202020204" pitchFamily="34" charset="0"/>
                <a:cs typeface="Arial" panose="020B0604020202020204" pitchFamily="34" charset="0"/>
              </a:rPr>
              <a:t>: مَا أَعَدَّهُ اللهُ لِلَّذِينَ يُحِبُّونَهُ». </a:t>
            </a:r>
            <a:endParaRPr lang="en-US" sz="3200" b="1" dirty="0">
              <a:solidFill>
                <a:srgbClr val="FFFFFF"/>
              </a:solidFill>
              <a:latin typeface="Arial" panose="020B0604020202020204" pitchFamily="34" charset="0"/>
              <a:cs typeface="Arial" panose="020B0604020202020204" pitchFamily="34" charset="0"/>
            </a:endParaRPr>
          </a:p>
          <a:p>
            <a:pPr marL="566738" indent="-566738">
              <a:lnSpc>
                <a:spcPct val="90000"/>
              </a:lnSpc>
              <a:spcBef>
                <a:spcPct val="20000"/>
              </a:spcBef>
              <a:buSzPct val="80000"/>
              <a:buFont typeface="Wingdings" charset="0"/>
              <a:buNone/>
              <a:defRPr/>
            </a:pPr>
            <a:endParaRPr lang="en-US" sz="3200" b="1" dirty="0">
              <a:solidFill>
                <a:srgbClr val="FFFFFF"/>
              </a:solidFill>
              <a:latin typeface="Arial" panose="020B0604020202020204" pitchFamily="34" charset="0"/>
              <a:cs typeface="Arial" panose="020B0604020202020204" pitchFamily="34" charset="0"/>
            </a:endParaRPr>
          </a:p>
          <a:p>
            <a:pPr marL="566738" indent="-566738" algn="ctr">
              <a:lnSpc>
                <a:spcPct val="90000"/>
              </a:lnSpc>
              <a:spcBef>
                <a:spcPct val="20000"/>
              </a:spcBef>
              <a:buSzPct val="80000"/>
              <a:buFont typeface="Wingdings" charset="0"/>
              <a:buNone/>
              <a:defRPr/>
            </a:pPr>
            <a:r>
              <a:rPr lang="ar-JO" sz="3200" b="1" dirty="0">
                <a:solidFill>
                  <a:srgbClr val="FFFFFF"/>
                </a:solidFill>
                <a:latin typeface="Arial" panose="020B0604020202020204" pitchFamily="34" charset="0"/>
                <a:cs typeface="Arial" panose="020B0604020202020204" pitchFamily="34" charset="0"/>
              </a:rPr>
              <a:t> 10فَأَعْلَنَهُ اللهُ لَنَا نَحْنُ بِرُوحِهِ. لأَنَّ الرُّوحَ يَفْحَصُ كُلَّ شَيْءٍ حَتَّى أَعْمَاقَ اللهِ. </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5364163" y="620713"/>
            <a:ext cx="3671887" cy="2971800"/>
          </a:xfrm>
        </p:spPr>
        <p:txBody>
          <a:bodyPr/>
          <a:lstStyle/>
          <a:p>
            <a:pPr eaLnBrk="1" hangingPunct="1">
              <a:defRPr/>
            </a:pPr>
            <a:r>
              <a:rPr lang="ar-JO"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نحتاج إلى تعريف        كل موهبة</a:t>
            </a:r>
            <a:endParaRPr lang="en-US" sz="5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3906" name="Picture 4" descr="Lem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1450"/>
            <a:ext cx="5148263" cy="712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a:xfrm>
            <a:off x="1116013" y="476250"/>
            <a:ext cx="2303462" cy="64928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3908" name="Rectangle 2"/>
          <p:cNvSpPr txBox="1">
            <a:spLocks noChangeArrowheads="1"/>
          </p:cNvSpPr>
          <p:nvPr/>
        </p:nvSpPr>
        <p:spPr bwMode="auto">
          <a:xfrm>
            <a:off x="900113" y="115888"/>
            <a:ext cx="2808287" cy="129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الليمون هو ثمرة صفراء     تنمو على الأشجار</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3909" name="Rectangle 2"/>
          <p:cNvSpPr txBox="1">
            <a:spLocks noChangeArrowheads="1"/>
          </p:cNvSpPr>
          <p:nvPr/>
        </p:nvSpPr>
        <p:spPr bwMode="auto">
          <a:xfrm>
            <a:off x="323850" y="5589588"/>
            <a:ext cx="4464050" cy="1295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الكلمات نفسها قد تعني أشياء مختلفة لأشخاص مختلفين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7138">
                                            <p:txEl>
                                              <p:pRg st="0" end="0"/>
                                            </p:txEl>
                                          </p:spTgt>
                                        </p:tgtEl>
                                        <p:attrNameLst>
                                          <p:attrName>style.visibility</p:attrName>
                                        </p:attrNameLst>
                                      </p:cBhvr>
                                      <p:to>
                                        <p:strVal val="visible"/>
                                      </p:to>
                                    </p:set>
                                    <p:animEffect transition="in" filter="dissolve">
                                      <p:cBhvr>
                                        <p:cTn id="7" dur="500"/>
                                        <p:tgtEl>
                                          <p:spTgt spid="347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title"/>
          </p:nvPr>
        </p:nvSpPr>
        <p:spPr>
          <a:xfrm>
            <a:off x="3352800" y="2743200"/>
            <a:ext cx="5791200" cy="3886200"/>
          </a:xfrm>
        </p:spPr>
        <p:txBody>
          <a:bodyPr/>
          <a:lstStyle/>
          <a:p>
            <a:pPr eaLnBrk="1" hangingPunct="1">
              <a:defRPr/>
            </a:pPr>
            <a:r>
              <a:rPr lang="ar-JO" b="1" dirty="0">
                <a:solidFill>
                  <a:schemeClr val="bg1"/>
                </a:solidFill>
                <a:effectLst>
                  <a:glow rad="254000">
                    <a:schemeClr val="accent6">
                      <a:alpha val="75000"/>
                    </a:schemeClr>
                  </a:glow>
                </a:effectLst>
                <a:latin typeface="Arial" panose="020B0604020202020204" pitchFamily="34" charset="0"/>
                <a:cs typeface="Arial" panose="020B0604020202020204" pitchFamily="34" charset="0"/>
              </a:rPr>
              <a:t>2. المؤمنون فقط يمتلكون حكمة الله لأن المؤمنين فقط لديهم </a:t>
            </a:r>
            <a:r>
              <a:rPr lang="ar-JO" b="1" dirty="0">
                <a:solidFill>
                  <a:srgbClr val="FFFF00"/>
                </a:solidFill>
                <a:effectLst>
                  <a:glow rad="254000">
                    <a:schemeClr val="accent6">
                      <a:alpha val="75000"/>
                    </a:schemeClr>
                  </a:glow>
                </a:effectLst>
                <a:latin typeface="Arial" panose="020B0604020202020204" pitchFamily="34" charset="0"/>
                <a:cs typeface="Arial" panose="020B0604020202020204" pitchFamily="34" charset="0"/>
              </a:rPr>
              <a:t>الروح القدس           </a:t>
            </a:r>
            <a:r>
              <a:rPr lang="ar-JO" b="1" dirty="0">
                <a:solidFill>
                  <a:schemeClr val="bg1"/>
                </a:solidFill>
                <a:effectLst>
                  <a:glow rad="254000">
                    <a:schemeClr val="accent6">
                      <a:alpha val="75000"/>
                    </a:schemeClr>
                  </a:glow>
                </a:effectLst>
                <a:latin typeface="Arial" panose="020B0604020202020204" pitchFamily="34" charset="0"/>
                <a:cs typeface="Arial" panose="020B0604020202020204" pitchFamily="34" charset="0"/>
              </a:rPr>
              <a:t>(2: 11-16)</a:t>
            </a:r>
            <a:endParaRPr lang="en-US" b="1" dirty="0">
              <a:effectLst>
                <a:glow rad="254000">
                  <a:schemeClr val="accent6">
                    <a:alpha val="75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0" y="333375"/>
            <a:ext cx="9144000" cy="1439863"/>
          </a:xfrm>
          <a:solidFill>
            <a:srgbClr val="660066"/>
          </a:solidFill>
        </p:spPr>
        <p:txBody>
          <a:bodyPr/>
          <a:lstStyle/>
          <a:p>
            <a:pPr>
              <a:defRPr/>
            </a:pPr>
            <a:r>
              <a:rPr lang="ar-JO" i="0" dirty="0">
                <a:solidFill>
                  <a:srgbClr val="FFFFFF"/>
                </a:solidFill>
                <a:latin typeface="Arial" panose="020B0604020202020204" pitchFamily="34" charset="0"/>
                <a:cs typeface="Arial" panose="020B0604020202020204" pitchFamily="34" charset="0"/>
              </a:rPr>
              <a:t>أ. لا أحد يعرف ما يفكر فيه شخص آخر (2: 11)</a:t>
            </a:r>
            <a:endParaRPr lang="en-US" sz="7200" i="0" dirty="0">
              <a:solidFill>
                <a:srgbClr val="FFFFFF"/>
              </a:solidFill>
              <a:latin typeface="Arial" panose="020B0604020202020204" pitchFamily="34" charset="0"/>
              <a:cs typeface="Arial" panose="020B0604020202020204" pitchFamily="34" charset="0"/>
            </a:endParaRPr>
          </a:p>
        </p:txBody>
      </p:sp>
      <p:sp>
        <p:nvSpPr>
          <p:cNvPr id="100355" name="Rectangle 3"/>
          <p:cNvSpPr>
            <a:spLocks noChangeArrowheads="1"/>
          </p:cNvSpPr>
          <p:nvPr/>
        </p:nvSpPr>
        <p:spPr bwMode="auto">
          <a:xfrm>
            <a:off x="152400" y="2044700"/>
            <a:ext cx="8839200" cy="3760788"/>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566738" indent="-566738" algn="ctr">
              <a:lnSpc>
                <a:spcPct val="90000"/>
              </a:lnSpc>
              <a:spcBef>
                <a:spcPct val="20000"/>
              </a:spcBef>
              <a:buSzPct val="80000"/>
              <a:buFont typeface="Wingdings" charset="0"/>
              <a:buNone/>
              <a:defRPr/>
            </a:pPr>
            <a:r>
              <a:rPr lang="ar-JO" sz="4000" b="1" dirty="0">
                <a:solidFill>
                  <a:srgbClr val="FFFFFF"/>
                </a:solidFill>
                <a:latin typeface="Arial" panose="020B0604020202020204" pitchFamily="34" charset="0"/>
                <a:cs typeface="Arial" panose="020B0604020202020204" pitchFamily="34" charset="0"/>
              </a:rPr>
              <a:t>11لأَنْ مَنْ مِنَ النَّاسِ يَعْرِفُ أُمُورَ الإِنْسَانِ إِلاَّ رُوحُ الإِنْسَانِ الَّذِي فِيهِ؟ هكَذَا أَيْضًا أُمُورُ اللهِ لاَ يَعْرِفُهَا أَحَدٌ إِلاَّ رُوحُ اللهِ. </a:t>
            </a:r>
            <a:endParaRPr lang="en-US" sz="40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3826" name="Picture 1" descr="2011-10 Griffith Family 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7858" name="Rectangle 2"/>
          <p:cNvSpPr>
            <a:spLocks noGrp="1" noChangeArrowheads="1"/>
          </p:cNvSpPr>
          <p:nvPr>
            <p:ph type="ctrTitle"/>
          </p:nvPr>
        </p:nvSpPr>
        <p:spPr>
          <a:xfrm>
            <a:off x="3492500" y="3500438"/>
            <a:ext cx="5632450" cy="1431925"/>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أولادي الثلاثة</a:t>
            </a:r>
            <a:endParaRPr lang="en-US"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0"/>
            <a:ext cx="9144000" cy="1268413"/>
          </a:xfrm>
          <a:solidFill>
            <a:srgbClr val="660066"/>
          </a:solidFill>
        </p:spPr>
        <p:txBody>
          <a:bodyPr/>
          <a:lstStyle/>
          <a:p>
            <a:pPr>
              <a:defRPr/>
            </a:pPr>
            <a:r>
              <a:rPr lang="ar-JO" i="0" dirty="0">
                <a:solidFill>
                  <a:srgbClr val="FFFFFF"/>
                </a:solidFill>
                <a:latin typeface="Arial" panose="020B0604020202020204" pitchFamily="34" charset="0"/>
                <a:cs typeface="Arial" panose="020B0604020202020204" pitchFamily="34" charset="0"/>
              </a:rPr>
              <a:t>ب. أعطانا الله روحه ليعلمنا الحق الروحي       (2: 12-13)</a:t>
            </a:r>
            <a:endParaRPr lang="en-US" i="0" dirty="0">
              <a:solidFill>
                <a:srgbClr val="FFFFFF"/>
              </a:solidFill>
              <a:latin typeface="Arial" panose="020B0604020202020204" pitchFamily="34" charset="0"/>
              <a:cs typeface="Arial" panose="020B0604020202020204" pitchFamily="34" charset="0"/>
            </a:endParaRPr>
          </a:p>
        </p:txBody>
      </p:sp>
      <p:sp>
        <p:nvSpPr>
          <p:cNvPr id="102403" name="Rectangle 3"/>
          <p:cNvSpPr>
            <a:spLocks noChangeArrowheads="1"/>
          </p:cNvSpPr>
          <p:nvPr/>
        </p:nvSpPr>
        <p:spPr bwMode="auto">
          <a:xfrm>
            <a:off x="0" y="1412875"/>
            <a:ext cx="9144000" cy="51816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566738" indent="-566738" algn="r">
              <a:lnSpc>
                <a:spcPct val="90000"/>
              </a:lnSpc>
              <a:spcBef>
                <a:spcPct val="20000"/>
              </a:spcBef>
              <a:buSzPct val="80000"/>
              <a:buFont typeface="Wingdings" charset="0"/>
              <a:buNone/>
              <a:defRPr/>
            </a:pPr>
            <a:r>
              <a:rPr lang="ar-JO" sz="4000" b="1" dirty="0">
                <a:solidFill>
                  <a:srgbClr val="FFFFFF"/>
                </a:solidFill>
                <a:latin typeface="Arial" panose="020B0604020202020204" pitchFamily="34" charset="0"/>
                <a:cs typeface="Arial" panose="020B0604020202020204" pitchFamily="34" charset="0"/>
              </a:rPr>
              <a:t>12وَنَحْنُ لَمْ نَأْخُذْ رُوحَ الْعَالَمِ، بَلِ الرُّوحَ الَّذِي مِنَ اللهِ، لِنَعْرِفَ الأَشْيَاءَ الْمَوْهُوبَةَ لَنَا مِنَ اللهِ</a:t>
            </a:r>
          </a:p>
          <a:p>
            <a:pPr marL="566738" indent="-566738" algn="r">
              <a:lnSpc>
                <a:spcPct val="90000"/>
              </a:lnSpc>
              <a:spcBef>
                <a:spcPct val="20000"/>
              </a:spcBef>
              <a:buSzPct val="80000"/>
              <a:buFont typeface="Wingdings" charset="0"/>
              <a:buNone/>
              <a:defRPr/>
            </a:pPr>
            <a:r>
              <a:rPr lang="ar-JO" sz="4000" b="1" dirty="0">
                <a:solidFill>
                  <a:srgbClr val="FFFFFF"/>
                </a:solidFill>
                <a:latin typeface="Arial" panose="020B0604020202020204" pitchFamily="34" charset="0"/>
                <a:cs typeface="Arial" panose="020B0604020202020204" pitchFamily="34" charset="0"/>
              </a:rPr>
              <a:t>13الَّتِي نَتَكَلَّمُ بِهَا أَيْضًا، لاَ بِأَقْوَال تُعَلِّمُهَا حِكْمَةٌ إِنْسَانِيَّةٌ، بَلْ بِمَا يُعَلِّمُهُ الرُّوحُ الْقُدُسُ، قَارِنِينَ الرُّوحِيَّاتِ بِالرُّوحِيَّاتِ. </a:t>
            </a:r>
            <a:endParaRPr lang="en-US" sz="40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0" y="1"/>
            <a:ext cx="9131416" cy="764704"/>
          </a:xfrm>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نحن بحاجة إلى تعليمات الأداة</a:t>
            </a:r>
            <a:endParaRPr lang="en-US" b="1" dirty="0">
              <a:solidFill>
                <a:schemeClr val="bg1"/>
              </a:solidFill>
              <a:latin typeface="Arial" panose="020B0604020202020204" pitchFamily="34" charset="0"/>
              <a:cs typeface="Arial" panose="020B0604020202020204" pitchFamily="34" charset="0"/>
            </a:endParaRPr>
          </a:p>
        </p:txBody>
      </p:sp>
      <p:pic>
        <p:nvPicPr>
          <p:cNvPr id="33792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1000125"/>
            <a:ext cx="5384800" cy="582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27613" y="2420938"/>
            <a:ext cx="4116387" cy="508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2584" y="692696"/>
            <a:ext cx="9131416" cy="7647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a:lstStyle>
          <a:p>
            <a:pPr eaLnBrk="1" hangingPunct="1">
              <a:defRPr/>
            </a:pPr>
            <a:r>
              <a:rPr lang="ar-JO" sz="4000" b="1" dirty="0">
                <a:solidFill>
                  <a:schemeClr val="bg1"/>
                </a:solidFill>
                <a:latin typeface="Arial" panose="020B0604020202020204" pitchFamily="34" charset="0"/>
                <a:cs typeface="Arial" panose="020B0604020202020204" pitchFamily="34" charset="0"/>
              </a:rPr>
              <a:t>كم نحتاج أكثر من حكمة الله؟</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68300"/>
            <a:ext cx="9144000" cy="609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9970" name="Title 1"/>
          <p:cNvSpPr>
            <a:spLocks noGrp="1"/>
          </p:cNvSpPr>
          <p:nvPr>
            <p:ph type="title"/>
          </p:nvPr>
        </p:nvSpPr>
        <p:spPr>
          <a:xfrm>
            <a:off x="1" y="115888"/>
            <a:ext cx="3132137" cy="1139825"/>
          </a:xfrm>
        </p:spPr>
        <p:txBody>
          <a:bodyPr/>
          <a:lstStyle/>
          <a:p>
            <a:pPr algn="l"/>
            <a:r>
              <a:rPr lang="ar-JO" sz="3200" b="1" dirty="0">
                <a:solidFill>
                  <a:srgbClr val="08370C"/>
                </a:solidFill>
                <a:effectLst/>
                <a:latin typeface="Arial" panose="020B0604020202020204" pitchFamily="34" charset="0"/>
                <a:cs typeface="Arial" panose="020B0604020202020204" pitchFamily="34" charset="0"/>
              </a:rPr>
              <a:t>نعظ بالمسيح مصلوباً</a:t>
            </a:r>
            <a:endParaRPr lang="en-US" sz="3200" b="1" dirty="0">
              <a:solidFill>
                <a:srgbClr val="08370C"/>
              </a:solidFill>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6463" y="188913"/>
            <a:ext cx="4464050" cy="313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2138" y="188913"/>
            <a:ext cx="3078162"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3"/>
          <p:cNvPicPr>
            <a:picLocks noChangeAspect="1"/>
          </p:cNvPicPr>
          <p:nvPr/>
        </p:nvPicPr>
        <p:blipFill>
          <a:blip r:embed="rId2" cstate="screen">
            <a:extLst>
              <a:ext uri="{28A0092B-C50C-407E-A947-70E740481C1C}">
                <a14:useLocalDpi xmlns:a14="http://schemas.microsoft.com/office/drawing/2010/main"/>
              </a:ext>
            </a:extLst>
          </a:blip>
          <a:srcRect r="11198"/>
          <a:stretch>
            <a:fillRect/>
          </a:stretch>
        </p:blipFill>
        <p:spPr bwMode="auto">
          <a:xfrm>
            <a:off x="34925" y="0"/>
            <a:ext cx="9109075"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7813"/>
            <a:ext cx="5616624" cy="3583235"/>
          </a:xfrm>
        </p:spPr>
        <p:txBody>
          <a:bodyPr/>
          <a:lstStyle/>
          <a:p>
            <a:pPr marL="628650" indent="-628650">
              <a:defRPr/>
            </a:pPr>
            <a:r>
              <a:rPr lang="ar-JO" b="1" dirty="0">
                <a:effectLst>
                  <a:glow rad="101600">
                    <a:schemeClr val="bg1">
                      <a:alpha val="75000"/>
                    </a:schemeClr>
                  </a:glow>
                </a:effectLst>
                <a:latin typeface="Arial" panose="020B0604020202020204" pitchFamily="34" charset="0"/>
                <a:cs typeface="Arial" panose="020B0604020202020204" pitchFamily="34" charset="0"/>
              </a:rPr>
              <a:t>ت. لا يفهم المؤمنون كلمة الله بينما يفهمها المؤمنون (2: 14-16)</a:t>
            </a:r>
            <a:r>
              <a:rPr lang="en-US" b="1" dirty="0">
                <a:effectLst>
                  <a:glow rad="101600">
                    <a:schemeClr val="bg1">
                      <a:alpha val="75000"/>
                    </a:schemeClr>
                  </a:glow>
                </a:effectLst>
                <a:latin typeface="Arial" panose="020B0604020202020204" pitchFamily="34" charset="0"/>
                <a:cs typeface="Arial" panose="020B0604020202020204" pitchFamily="34" charset="0"/>
              </a:rPr>
              <a:t> </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0" y="0"/>
            <a:ext cx="9144000" cy="2420938"/>
          </a:xfrm>
          <a:solidFill>
            <a:srgbClr val="660066"/>
          </a:solidFill>
        </p:spPr>
        <p:txBody>
          <a:bodyPr/>
          <a:lstStyle/>
          <a:p>
            <a:pPr>
              <a:defRPr/>
            </a:pPr>
            <a:r>
              <a:rPr lang="ar-JO" i="0" dirty="0">
                <a:solidFill>
                  <a:srgbClr val="FFFFFF"/>
                </a:solidFill>
                <a:latin typeface="Arial" panose="020B0604020202020204" pitchFamily="34" charset="0"/>
                <a:cs typeface="Arial" panose="020B0604020202020204" pitchFamily="34" charset="0"/>
              </a:rPr>
              <a:t>يعتقد غير المؤمن أن الحق الروحي غباء كونه لا يمتلك الروح الذي يعلمه (2: 14)</a:t>
            </a:r>
            <a:endParaRPr lang="en-US" i="0" dirty="0">
              <a:solidFill>
                <a:srgbClr val="FFFFFF"/>
              </a:solidFill>
              <a:latin typeface="Arial" panose="020B0604020202020204" pitchFamily="34" charset="0"/>
              <a:cs typeface="Arial" panose="020B0604020202020204" pitchFamily="34" charset="0"/>
            </a:endParaRPr>
          </a:p>
        </p:txBody>
      </p:sp>
      <p:sp>
        <p:nvSpPr>
          <p:cNvPr id="104451" name="Rectangle 3"/>
          <p:cNvSpPr>
            <a:spLocks noChangeArrowheads="1"/>
          </p:cNvSpPr>
          <p:nvPr/>
        </p:nvSpPr>
        <p:spPr bwMode="auto">
          <a:xfrm>
            <a:off x="0" y="2924175"/>
            <a:ext cx="9144000" cy="3744913"/>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566738" indent="-566738" algn="ctr">
              <a:lnSpc>
                <a:spcPct val="90000"/>
              </a:lnSpc>
              <a:spcBef>
                <a:spcPct val="20000"/>
              </a:spcBef>
              <a:buSzPct val="80000"/>
              <a:buFont typeface="Wingdings" charset="0"/>
              <a:buNone/>
              <a:defRPr/>
            </a:pPr>
            <a:r>
              <a:rPr lang="ar-JO" sz="4000" b="1" dirty="0">
                <a:solidFill>
                  <a:srgbClr val="FFFFFF"/>
                </a:solidFill>
                <a:latin typeface="Arial" panose="020B0604020202020204" pitchFamily="34" charset="0"/>
                <a:cs typeface="Arial" panose="020B0604020202020204" pitchFamily="34" charset="0"/>
              </a:rPr>
              <a:t>14وَلكِنَّ الإِنْسَانَ الطَّبِيعِيَّ لاَ يَقْبَلُ مَا لِرُوحِ اللهِ لأَنَّهُ عِنْدَهُ جَهَالَةٌ، وَلاَ يَقْدِرُ أَنْ يَعْرِفَهُ لأَنَّهُ إِنَّمَا يُحْكَمُ فِيهِ رُوحِيًّا. </a:t>
            </a:r>
            <a:endParaRPr lang="en-US" sz="40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762000" y="5562600"/>
            <a:ext cx="7772400" cy="1143000"/>
          </a:xfrm>
        </p:spPr>
        <p:txBody>
          <a:bodyPr/>
          <a:lstStyle/>
          <a:p>
            <a:pPr eaLnBrk="1" hangingPunct="1">
              <a:defRPr/>
            </a:pPr>
            <a:r>
              <a:rPr lang="ar-JO" dirty="0">
                <a:solidFill>
                  <a:schemeClr val="tx1"/>
                </a:solidFill>
                <a:latin typeface="Arial" panose="020B0604020202020204" pitchFamily="34" charset="0"/>
                <a:cs typeface="Arial" panose="020B0604020202020204" pitchFamily="34" charset="0"/>
              </a:rPr>
              <a:t>من يجلس في كرسيك؟</a:t>
            </a:r>
            <a:endParaRPr lang="en-US" dirty="0">
              <a:solidFill>
                <a:schemeClr val="tx1"/>
              </a:solidFill>
              <a:latin typeface="Arial" panose="020B0604020202020204" pitchFamily="34" charset="0"/>
              <a:cs typeface="Arial" panose="020B0604020202020204" pitchFamily="34" charset="0"/>
            </a:endParaRPr>
          </a:p>
        </p:txBody>
      </p:sp>
      <p:pic>
        <p:nvPicPr>
          <p:cNvPr id="344067" name="Picture 4" descr="chair-mission-arched-angle-medium-oak-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0"/>
            <a:ext cx="35306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9"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784600"/>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algn="ctr" eaLnBrk="1" hangingPunct="1">
              <a:defRPr/>
            </a:pPr>
            <a:r>
              <a:rPr lang="ar-JO" sz="4800" b="1" dirty="0">
                <a:latin typeface="Arial" panose="020B0604020202020204" pitchFamily="34" charset="0"/>
                <a:cs typeface="Arial" panose="020B0604020202020204" pitchFamily="34" charset="0"/>
              </a:rPr>
              <a:t>أنواع الناس</a:t>
            </a:r>
            <a:endParaRPr lang="en-US" sz="3600" dirty="0">
              <a:latin typeface="Arial" panose="020B0604020202020204" pitchFamily="34" charset="0"/>
              <a:cs typeface="Arial" panose="020B0604020202020204" pitchFamily="34" charset="0"/>
            </a:endParaRPr>
          </a:p>
        </p:txBody>
      </p:sp>
      <p:sp>
        <p:nvSpPr>
          <p:cNvPr id="179206" name="Oval 6"/>
          <p:cNvSpPr>
            <a:spLocks noChangeAspect="1" noChangeArrowheads="1"/>
          </p:cNvSpPr>
          <p:nvPr/>
        </p:nvSpPr>
        <p:spPr bwMode="auto">
          <a:xfrm>
            <a:off x="838200" y="1905000"/>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solidFill>
                <a:srgbClr val="333333"/>
              </a:solidFill>
              <a:latin typeface="Arial" panose="020B0604020202020204" pitchFamily="34" charset="0"/>
              <a:cs typeface="Arial" panose="020B0604020202020204" pitchFamily="34" charset="0"/>
            </a:endParaRPr>
          </a:p>
        </p:txBody>
      </p:sp>
      <p:pic>
        <p:nvPicPr>
          <p:cNvPr id="346117"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209800"/>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8" name="Text Box 8"/>
          <p:cNvSpPr txBox="1">
            <a:spLocks noChangeArrowheads="1"/>
          </p:cNvSpPr>
          <p:nvPr/>
        </p:nvSpPr>
        <p:spPr bwMode="auto">
          <a:xfrm>
            <a:off x="887866" y="5368925"/>
            <a:ext cx="3156633" cy="13849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2800" b="1" dirty="0">
                <a:solidFill>
                  <a:srgbClr val="333333"/>
                </a:solidFill>
                <a:latin typeface="Arial" panose="020B0604020202020204" pitchFamily="34" charset="0"/>
                <a:cs typeface="Arial" panose="020B0604020202020204" pitchFamily="34" charset="0"/>
              </a:rPr>
              <a:t>إنسان بدون الروح القدس</a:t>
            </a:r>
            <a:endParaRPr lang="en-US" sz="2800" b="1" dirty="0">
              <a:solidFill>
                <a:srgbClr val="333333"/>
              </a:solidFill>
              <a:latin typeface="Arial" panose="020B0604020202020204" pitchFamily="34" charset="0"/>
              <a:cs typeface="Arial" panose="020B0604020202020204" pitchFamily="34" charset="0"/>
            </a:endParaRPr>
          </a:p>
          <a:p>
            <a:pPr algn="ctr"/>
            <a:r>
              <a:rPr lang="en-US" sz="2800" b="1" dirty="0">
                <a:solidFill>
                  <a:srgbClr val="333333"/>
                </a:solidFill>
                <a:latin typeface="Arial" panose="020B0604020202020204" pitchFamily="34" charset="0"/>
                <a:cs typeface="Arial" panose="020B0604020202020204" pitchFamily="34" charset="0"/>
              </a:rPr>
              <a:t>(</a:t>
            </a:r>
            <a:r>
              <a:rPr lang="ar-JO" sz="2800" b="1" dirty="0">
                <a:solidFill>
                  <a:srgbClr val="333333"/>
                </a:solidFill>
                <a:latin typeface="Arial" panose="020B0604020202020204" pitchFamily="34" charset="0"/>
                <a:cs typeface="Arial" panose="020B0604020202020204" pitchFamily="34" charset="0"/>
              </a:rPr>
              <a:t>غير مؤمن</a:t>
            </a:r>
            <a:r>
              <a:rPr lang="en-US" sz="2800" b="1" dirty="0">
                <a:solidFill>
                  <a:srgbClr val="333333"/>
                </a:solidFill>
                <a:latin typeface="Arial" panose="020B0604020202020204" pitchFamily="34" charset="0"/>
                <a:cs typeface="Arial" panose="020B0604020202020204" pitchFamily="34" charset="0"/>
              </a:rPr>
              <a:t>)</a:t>
            </a:r>
          </a:p>
          <a:p>
            <a:pPr algn="ctr"/>
            <a:r>
              <a:rPr lang="ar-JO" sz="2800" b="1" dirty="0">
                <a:solidFill>
                  <a:srgbClr val="333333"/>
                </a:solidFill>
                <a:latin typeface="Arial" panose="020B0604020202020204" pitchFamily="34" charset="0"/>
                <a:cs typeface="Arial" panose="020B0604020202020204" pitchFamily="34" charset="0"/>
              </a:rPr>
              <a:t>2: 14</a:t>
            </a:r>
            <a:endParaRPr lang="en-US" sz="2800" b="1" dirty="0">
              <a:solidFill>
                <a:srgbClr val="333333"/>
              </a:solidFill>
              <a:latin typeface="Arial" panose="020B0604020202020204" pitchFamily="34" charset="0"/>
              <a:cs typeface="Arial" panose="020B0604020202020204" pitchFamily="34" charset="0"/>
            </a:endParaRP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12" name="Oval 12"/>
          <p:cNvSpPr>
            <a:spLocks noChangeAspect="1" noChangeArrowheads="1"/>
          </p:cNvSpPr>
          <p:nvPr/>
        </p:nvSpPr>
        <p:spPr bwMode="auto">
          <a:xfrm>
            <a:off x="1219200" y="2971800"/>
            <a:ext cx="533400" cy="533400"/>
          </a:xfrm>
          <a:prstGeom prst="ellipse">
            <a:avLst/>
          </a:prstGeom>
          <a:solidFill>
            <a:schemeClr val="hlink"/>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13" name="Oval 13"/>
          <p:cNvSpPr>
            <a:spLocks noChangeAspect="1" noChangeArrowheads="1"/>
          </p:cNvSpPr>
          <p:nvPr/>
        </p:nvSpPr>
        <p:spPr bwMode="auto">
          <a:xfrm>
            <a:off x="2590800" y="4191000"/>
            <a:ext cx="533400" cy="533400"/>
          </a:xfrm>
          <a:prstGeom prst="ellipse">
            <a:avLst/>
          </a:prstGeom>
          <a:solidFill>
            <a:schemeClr val="folHlink"/>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17" name="Oval 17"/>
          <p:cNvSpPr>
            <a:spLocks noChangeAspect="1" noChangeArrowheads="1"/>
          </p:cNvSpPr>
          <p:nvPr/>
        </p:nvSpPr>
        <p:spPr bwMode="auto">
          <a:xfrm>
            <a:off x="2971800" y="3505200"/>
            <a:ext cx="304800" cy="304800"/>
          </a:xfrm>
          <a:prstGeom prst="ellipse">
            <a:avLst/>
          </a:prstGeom>
          <a:solidFill>
            <a:srgbClr val="00FF00"/>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18" name="WordArt 18"/>
          <p:cNvSpPr>
            <a:spLocks noChangeArrowheads="1" noChangeShapeType="1" noTextEdit="1"/>
          </p:cNvSpPr>
          <p:nvPr/>
        </p:nvSpPr>
        <p:spPr bwMode="auto">
          <a:xfrm>
            <a:off x="2057400" y="2971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5" grpId="0" animBg="1"/>
      <p:bldP spid="179236" grpId="0" animBg="1"/>
      <p:bldP spid="1792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prayer7"/>
          <p:cNvPicPr>
            <a:picLocks noChangeAspect="1" noChangeArrowheads="1"/>
          </p:cNvPicPr>
          <p:nvPr/>
        </p:nvPicPr>
        <p:blipFill rotWithShape="1">
          <a:blip r:embed="rId3">
            <a:lum bright="-32000"/>
            <a:extLst>
              <a:ext uri="{28A0092B-C50C-407E-A947-70E740481C1C}">
                <a14:useLocalDpi xmlns:a14="http://schemas.microsoft.com/office/drawing/2010/main"/>
              </a:ext>
            </a:extLst>
          </a:blip>
          <a:srcRect t="9617"/>
          <a:stretch/>
        </p:blipFill>
        <p:spPr bwMode="auto">
          <a:xfrm>
            <a:off x="3491881" y="0"/>
            <a:ext cx="565212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3" name="Rectangle 5"/>
          <p:cNvSpPr>
            <a:spLocks noGrp="1" noChangeArrowheads="1"/>
          </p:cNvSpPr>
          <p:nvPr>
            <p:ph type="ctrTitle"/>
          </p:nvPr>
        </p:nvSpPr>
        <p:spPr>
          <a:xfrm>
            <a:off x="838200" y="304800"/>
            <a:ext cx="7772400" cy="685800"/>
          </a:xfrm>
          <a:effectLst>
            <a:outerShdw blurRad="63500" dist="35921" dir="2700000" algn="ctr" rotWithShape="0">
              <a:schemeClr val="tx1">
                <a:alpha val="74998"/>
              </a:schemeClr>
            </a:outerShdw>
          </a:effec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قوائم مواهب العهد الجديد</a:t>
            </a:r>
            <a:endParaRPr lang="en-US" dirty="0">
              <a:latin typeface="Arial" panose="020B0604020202020204" pitchFamily="34" charset="0"/>
              <a:cs typeface="Arial" panose="020B0604020202020204" pitchFamily="34" charset="0"/>
            </a:endParaRPr>
          </a:p>
        </p:txBody>
      </p:sp>
      <p:graphicFrame>
        <p:nvGraphicFramePr>
          <p:cNvPr id="237805" name="Group 237"/>
          <p:cNvGraphicFramePr>
            <a:graphicFrameLocks noGrp="1"/>
          </p:cNvGraphicFramePr>
          <p:nvPr/>
        </p:nvGraphicFramePr>
        <p:xfrm>
          <a:off x="827584" y="1182688"/>
          <a:ext cx="8305800" cy="5211966"/>
        </p:xfrm>
        <a:graphic>
          <a:graphicData uri="http://schemas.openxmlformats.org/drawingml/2006/table">
            <a:tbl>
              <a:tblPr/>
              <a:tblGrid>
                <a:gridCol w="1566863">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468437">
                  <a:extLst>
                    <a:ext uri="{9D8B030D-6E8A-4147-A177-3AD203B41FA5}">
                      <a16:colId xmlns:a16="http://schemas.microsoft.com/office/drawing/2014/main" val="20002"/>
                    </a:ext>
                  </a:extLst>
                </a:gridCol>
                <a:gridCol w="1331913">
                  <a:extLst>
                    <a:ext uri="{9D8B030D-6E8A-4147-A177-3AD203B41FA5}">
                      <a16:colId xmlns:a16="http://schemas.microsoft.com/office/drawing/2014/main" val="20003"/>
                    </a:ext>
                  </a:extLst>
                </a:gridCol>
                <a:gridCol w="1296987">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المواهب (كاملة)</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رو 12: 6-8</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أف 4: 11</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1 كو 12: 28</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1 كو 12: 29-30</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1 كو 12: 8-10</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التبشير</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المبشرين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الرعاية - 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الرعاة المعلمين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التشجيع</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التشجيع</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التدبير</a:t>
                      </a:r>
                      <a:endParaRPr kumimoji="0" lang="en-US" sz="1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التدبير</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الإيمان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الإيمان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العطاء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العطاء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الخدمة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الخدمة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الأعوان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الرحمة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الرحمة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الرسولية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الرسل</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الرسل</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الرسل</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كلام الحكمة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كلام الحكمة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كلام العلم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كلام العلم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الأنبياء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تمييز الأرواح</a:t>
                      </a:r>
                      <a:endParaRPr kumimoji="0" lang="en-US" sz="1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تمييز الأرواح</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الألسنة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الألسنة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الألسنة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الألسنة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الترجمة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الترجمة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الترجمة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القوات</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قوات</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القوات</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القوات</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الشفاء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الشفاء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الشفاء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الشفاء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bl>
          </a:graphicData>
        </a:graphic>
      </p:graphicFrame>
      <p:grpSp>
        <p:nvGrpSpPr>
          <p:cNvPr id="2" name="Group 224"/>
          <p:cNvGrpSpPr>
            <a:grpSpLocks/>
          </p:cNvGrpSpPr>
          <p:nvPr/>
        </p:nvGrpSpPr>
        <p:grpSpPr bwMode="auto">
          <a:xfrm>
            <a:off x="314326" y="1524002"/>
            <a:ext cx="523877" cy="990601"/>
            <a:chOff x="342" y="912"/>
            <a:chExt cx="330" cy="624"/>
          </a:xfrm>
        </p:grpSpPr>
        <p:sp>
          <p:nvSpPr>
            <p:cNvPr id="237784" name="Text Box 216"/>
            <p:cNvSpPr txBox="1">
              <a:spLocks noChangeArrowheads="1"/>
            </p:cNvSpPr>
            <p:nvPr/>
          </p:nvSpPr>
          <p:spPr bwMode="auto">
            <a:xfrm rot="16200000">
              <a:off x="201" y="1078"/>
              <a:ext cx="574"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كلامية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1 بط 4: 11أ</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7788" name="AutoShape 220"/>
            <p:cNvSpPr>
              <a:spLocks/>
            </p:cNvSpPr>
            <p:nvPr/>
          </p:nvSpPr>
          <p:spPr bwMode="auto">
            <a:xfrm>
              <a:off x="624" y="912"/>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grpSp>
        <p:nvGrpSpPr>
          <p:cNvPr id="3" name="Group 225"/>
          <p:cNvGrpSpPr>
            <a:grpSpLocks/>
          </p:cNvGrpSpPr>
          <p:nvPr/>
        </p:nvGrpSpPr>
        <p:grpSpPr bwMode="auto">
          <a:xfrm>
            <a:off x="334964" y="2590802"/>
            <a:ext cx="503239" cy="1219201"/>
            <a:chOff x="355" y="1632"/>
            <a:chExt cx="317" cy="768"/>
          </a:xfrm>
        </p:grpSpPr>
        <p:sp>
          <p:nvSpPr>
            <p:cNvPr id="237786" name="Text Box 218"/>
            <p:cNvSpPr txBox="1">
              <a:spLocks noChangeArrowheads="1"/>
            </p:cNvSpPr>
            <p:nvPr/>
          </p:nvSpPr>
          <p:spPr bwMode="auto">
            <a:xfrm rot="16200000">
              <a:off x="193" y="1820"/>
              <a:ext cx="615"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خدمية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1 بط 4: 11ب</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7789" name="AutoShape 221"/>
            <p:cNvSpPr>
              <a:spLocks/>
            </p:cNvSpPr>
            <p:nvPr/>
          </p:nvSpPr>
          <p:spPr bwMode="auto">
            <a:xfrm>
              <a:off x="624" y="1632"/>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grpSp>
        <p:nvGrpSpPr>
          <p:cNvPr id="4" name="Group 227"/>
          <p:cNvGrpSpPr>
            <a:grpSpLocks/>
          </p:cNvGrpSpPr>
          <p:nvPr/>
        </p:nvGrpSpPr>
        <p:grpSpPr bwMode="auto">
          <a:xfrm>
            <a:off x="341313" y="5334000"/>
            <a:ext cx="496888" cy="990600"/>
            <a:chOff x="359" y="3360"/>
            <a:chExt cx="313" cy="624"/>
          </a:xfrm>
        </p:grpSpPr>
        <p:sp>
          <p:nvSpPr>
            <p:cNvPr id="237787" name="Text Box 219"/>
            <p:cNvSpPr txBox="1">
              <a:spLocks noChangeArrowheads="1"/>
            </p:cNvSpPr>
            <p:nvPr/>
          </p:nvSpPr>
          <p:spPr bwMode="auto">
            <a:xfrm rot="16200000">
              <a:off x="264" y="3504"/>
              <a:ext cx="482"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العلامة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عب 4: 2</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7790" name="AutoShape 222"/>
            <p:cNvSpPr>
              <a:spLocks/>
            </p:cNvSpPr>
            <p:nvPr/>
          </p:nvSpPr>
          <p:spPr bwMode="auto">
            <a:xfrm>
              <a:off x="624" y="3360"/>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grpSp>
        <p:nvGrpSpPr>
          <p:cNvPr id="5" name="Group 226"/>
          <p:cNvGrpSpPr>
            <a:grpSpLocks/>
          </p:cNvGrpSpPr>
          <p:nvPr/>
        </p:nvGrpSpPr>
        <p:grpSpPr bwMode="auto">
          <a:xfrm>
            <a:off x="344488" y="3962400"/>
            <a:ext cx="493713" cy="1219200"/>
            <a:chOff x="361" y="2496"/>
            <a:chExt cx="311" cy="768"/>
          </a:xfrm>
        </p:grpSpPr>
        <p:sp>
          <p:nvSpPr>
            <p:cNvPr id="237785" name="Text Box 217"/>
            <p:cNvSpPr txBox="1">
              <a:spLocks noChangeArrowheads="1"/>
            </p:cNvSpPr>
            <p:nvPr/>
          </p:nvSpPr>
          <p:spPr bwMode="auto">
            <a:xfrm rot="16200000">
              <a:off x="249" y="2724"/>
              <a:ext cx="516"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تأسيسية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أف 2: 20</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7791" name="AutoShape 223"/>
            <p:cNvSpPr>
              <a:spLocks/>
            </p:cNvSpPr>
            <p:nvPr/>
          </p:nvSpPr>
          <p:spPr bwMode="auto">
            <a:xfrm>
              <a:off x="624" y="2496"/>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237796" name="WordArt 228"/>
          <p:cNvSpPr>
            <a:spLocks noChangeArrowheads="1" noChangeShapeType="1" noTextEdit="1"/>
          </p:cNvSpPr>
          <p:nvPr/>
        </p:nvSpPr>
        <p:spPr bwMode="auto">
          <a:xfrm rot="-5400000">
            <a:off x="-920750" y="2241550"/>
            <a:ext cx="2209800" cy="317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outerShdw blurRad="63500" dist="35921" dir="2700000" algn="ctr" rotWithShape="0">
                    <a:srgbClr val="000000"/>
                  </a:outerShdw>
                </a:effectLst>
                <a:uLnTx/>
                <a:uFillTx/>
                <a:latin typeface="Arial Black"/>
                <a:ea typeface="Arial Black"/>
                <a:cs typeface="Arial Black"/>
              </a:rPr>
              <a:t>Permanent</a:t>
            </a:r>
          </a:p>
        </p:txBody>
      </p:sp>
      <p:sp>
        <p:nvSpPr>
          <p:cNvPr id="237797" name="WordArt 229"/>
          <p:cNvSpPr>
            <a:spLocks noChangeArrowheads="1" noChangeShapeType="1" noTextEdit="1"/>
          </p:cNvSpPr>
          <p:nvPr/>
        </p:nvSpPr>
        <p:spPr bwMode="auto">
          <a:xfrm rot="-5400000">
            <a:off x="-990600" y="4876800"/>
            <a:ext cx="23622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outerShdw blurRad="63500" dist="35921" dir="2700000" algn="ctr" rotWithShape="0">
                    <a:srgbClr val="000000"/>
                  </a:outerShdw>
                </a:effectLst>
                <a:uLnTx/>
                <a:uFillTx/>
                <a:latin typeface="Arial Black"/>
                <a:ea typeface="Arial Black"/>
                <a:cs typeface="Arial Black"/>
              </a:rPr>
              <a:t>Temporary</a:t>
            </a:r>
          </a:p>
        </p:txBody>
      </p:sp>
      <p:sp>
        <p:nvSpPr>
          <p:cNvPr id="237798" name="Text Box 230"/>
          <p:cNvSpPr txBox="1">
            <a:spLocks noChangeArrowheads="1"/>
          </p:cNvSpPr>
          <p:nvPr/>
        </p:nvSpPr>
        <p:spPr bwMode="auto">
          <a:xfrm>
            <a:off x="8382000" y="76200"/>
            <a:ext cx="6858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6190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7796"/>
                                        </p:tgtEl>
                                        <p:attrNameLst>
                                          <p:attrName>style.visibility</p:attrName>
                                        </p:attrNameLst>
                                      </p:cBhvr>
                                      <p:to>
                                        <p:strVal val="visible"/>
                                      </p:to>
                                    </p:set>
                                    <p:anim calcmode="lin" valueType="num">
                                      <p:cBhvr additive="base">
                                        <p:cTn id="31" dur="500" fill="hold"/>
                                        <p:tgtEl>
                                          <p:spTgt spid="237796"/>
                                        </p:tgtEl>
                                        <p:attrNameLst>
                                          <p:attrName>ppt_x</p:attrName>
                                        </p:attrNameLst>
                                      </p:cBhvr>
                                      <p:tavLst>
                                        <p:tav tm="0">
                                          <p:val>
                                            <p:strVal val="0-#ppt_w/2"/>
                                          </p:val>
                                        </p:tav>
                                        <p:tav tm="100000">
                                          <p:val>
                                            <p:strVal val="#ppt_x"/>
                                          </p:val>
                                        </p:tav>
                                      </p:tavLst>
                                    </p:anim>
                                    <p:anim calcmode="lin" valueType="num">
                                      <p:cBhvr additive="base">
                                        <p:cTn id="32" dur="500" fill="hold"/>
                                        <p:tgtEl>
                                          <p:spTgt spid="23779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7797"/>
                                        </p:tgtEl>
                                        <p:attrNameLst>
                                          <p:attrName>style.visibility</p:attrName>
                                        </p:attrNameLst>
                                      </p:cBhvr>
                                      <p:to>
                                        <p:strVal val="visible"/>
                                      </p:to>
                                    </p:set>
                                    <p:anim calcmode="lin" valueType="num">
                                      <p:cBhvr additive="base">
                                        <p:cTn id="37" dur="500" fill="hold"/>
                                        <p:tgtEl>
                                          <p:spTgt spid="237797"/>
                                        </p:tgtEl>
                                        <p:attrNameLst>
                                          <p:attrName>ppt_x</p:attrName>
                                        </p:attrNameLst>
                                      </p:cBhvr>
                                      <p:tavLst>
                                        <p:tav tm="0">
                                          <p:val>
                                            <p:strVal val="0-#ppt_w/2"/>
                                          </p:val>
                                        </p:tav>
                                        <p:tav tm="100000">
                                          <p:val>
                                            <p:strVal val="#ppt_x"/>
                                          </p:val>
                                        </p:tav>
                                      </p:tavLst>
                                    </p:anim>
                                    <p:anim calcmode="lin" valueType="num">
                                      <p:cBhvr additive="base">
                                        <p:cTn id="38" dur="500" fill="hold"/>
                                        <p:tgtEl>
                                          <p:spTgt spid="237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796" grpId="0" animBg="1"/>
      <p:bldP spid="23779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0" y="0"/>
            <a:ext cx="9144000" cy="1700213"/>
          </a:xfrm>
          <a:solidFill>
            <a:srgbClr val="660066"/>
          </a:solidFill>
        </p:spPr>
        <p:txBody>
          <a:bodyPr/>
          <a:lstStyle/>
          <a:p>
            <a:pPr>
              <a:defRPr/>
            </a:pPr>
            <a:r>
              <a:rPr lang="ar-JO" dirty="0">
                <a:solidFill>
                  <a:srgbClr val="FFFFFF"/>
                </a:solidFill>
                <a:latin typeface="Arial" panose="020B0604020202020204" pitchFamily="34" charset="0"/>
                <a:cs typeface="Arial" panose="020B0604020202020204" pitchFamily="34" charset="0"/>
              </a:rPr>
              <a:t>يمكننا أن نتخذ قرارات روحية ذكية بما أن المسيح يرشدنا (1 كو 2: 15)</a:t>
            </a:r>
            <a:endParaRPr lang="en-US" dirty="0">
              <a:solidFill>
                <a:srgbClr val="FFFFFF"/>
              </a:solidFill>
              <a:latin typeface="Arial" panose="020B0604020202020204" pitchFamily="34" charset="0"/>
              <a:cs typeface="Arial" panose="020B0604020202020204" pitchFamily="34" charset="0"/>
            </a:endParaRPr>
          </a:p>
        </p:txBody>
      </p:sp>
      <p:sp>
        <p:nvSpPr>
          <p:cNvPr id="104451" name="Rectangle 3"/>
          <p:cNvSpPr>
            <a:spLocks noChangeArrowheads="1"/>
          </p:cNvSpPr>
          <p:nvPr/>
        </p:nvSpPr>
        <p:spPr bwMode="auto">
          <a:xfrm>
            <a:off x="0" y="1447800"/>
            <a:ext cx="9144000" cy="45720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566738" indent="-566738" algn="ctr">
              <a:lnSpc>
                <a:spcPct val="90000"/>
              </a:lnSpc>
              <a:spcBef>
                <a:spcPct val="20000"/>
              </a:spcBef>
              <a:buSzPct val="80000"/>
              <a:buFont typeface="Wingdings" charset="0"/>
              <a:buNone/>
              <a:defRPr/>
            </a:pPr>
            <a:r>
              <a:rPr lang="ar-JO" sz="4000" b="1" dirty="0">
                <a:solidFill>
                  <a:srgbClr val="FFFFFF"/>
                </a:solidFill>
                <a:latin typeface="Arial" panose="020B0604020202020204" pitchFamily="34" charset="0"/>
                <a:cs typeface="Arial" panose="020B0604020202020204" pitchFamily="34" charset="0"/>
              </a:rPr>
              <a:t>15وَأَمَّا الرُّوحِيُّ فَيَحْكُمُ فِي كُلِّ شَيْءٍ، وَهُوَ لاَيُحْكَمُ فِيهِ مِنْ أَحَدٍ. </a:t>
            </a:r>
            <a:endParaRPr lang="en-US" sz="40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38" name="Group 38"/>
          <p:cNvGrpSpPr>
            <a:grpSpLocks/>
          </p:cNvGrpSpPr>
          <p:nvPr/>
        </p:nvGrpSpPr>
        <p:grpSpPr bwMode="auto">
          <a:xfrm>
            <a:off x="5232401" y="1889125"/>
            <a:ext cx="3048000" cy="4583113"/>
            <a:chOff x="3312" y="922"/>
            <a:chExt cx="1920" cy="2887"/>
          </a:xfrm>
        </p:grpSpPr>
        <p:sp>
          <p:nvSpPr>
            <p:cNvPr id="179220" name="Oval 20"/>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solidFill>
                  <a:srgbClr val="333333"/>
                </a:solidFill>
                <a:latin typeface="Arial" panose="020B0604020202020204" pitchFamily="34" charset="0"/>
                <a:cs typeface="Arial" panose="020B0604020202020204" pitchFamily="34" charset="0"/>
              </a:endParaRPr>
            </a:p>
          </p:txBody>
        </p:sp>
        <p:sp>
          <p:nvSpPr>
            <p:cNvPr id="349217" name="Text Box 22"/>
            <p:cNvSpPr txBox="1">
              <a:spLocks noChangeArrowheads="1"/>
            </p:cNvSpPr>
            <p:nvPr/>
          </p:nvSpPr>
          <p:spPr bwMode="auto">
            <a:xfrm>
              <a:off x="3704" y="2937"/>
              <a:ext cx="1264" cy="8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2800" b="1" dirty="0">
                  <a:solidFill>
                    <a:srgbClr val="333333"/>
                  </a:solidFill>
                  <a:latin typeface="Arial" panose="020B0604020202020204" pitchFamily="34" charset="0"/>
                  <a:cs typeface="Arial" panose="020B0604020202020204" pitchFamily="34" charset="0"/>
                </a:rPr>
                <a:t>الإنسان الروحي</a:t>
              </a:r>
              <a:endParaRPr lang="en-US" sz="2800" b="1" dirty="0">
                <a:solidFill>
                  <a:srgbClr val="333333"/>
                </a:solidFill>
                <a:latin typeface="Arial" panose="020B0604020202020204" pitchFamily="34" charset="0"/>
                <a:cs typeface="Arial" panose="020B0604020202020204" pitchFamily="34" charset="0"/>
              </a:endParaRPr>
            </a:p>
            <a:p>
              <a:pPr algn="ctr"/>
              <a:r>
                <a:rPr lang="en-US" sz="2800" b="1" dirty="0">
                  <a:solidFill>
                    <a:srgbClr val="333333"/>
                  </a:solidFill>
                  <a:latin typeface="Arial" panose="020B0604020202020204" pitchFamily="34" charset="0"/>
                  <a:cs typeface="Arial" panose="020B0604020202020204" pitchFamily="34" charset="0"/>
                </a:rPr>
                <a:t>(</a:t>
              </a:r>
              <a:r>
                <a:rPr lang="ar-JO" sz="2800" b="1" dirty="0">
                  <a:solidFill>
                    <a:srgbClr val="333333"/>
                  </a:solidFill>
                  <a:latin typeface="Arial" panose="020B0604020202020204" pitchFamily="34" charset="0"/>
                  <a:cs typeface="Arial" panose="020B0604020202020204" pitchFamily="34" charset="0"/>
                </a:rPr>
                <a:t>مؤمن</a:t>
              </a:r>
              <a:r>
                <a:rPr lang="en-US" sz="2800" b="1" dirty="0">
                  <a:solidFill>
                    <a:srgbClr val="333333"/>
                  </a:solidFill>
                  <a:latin typeface="Arial" panose="020B0604020202020204" pitchFamily="34" charset="0"/>
                  <a:cs typeface="Arial" panose="020B0604020202020204" pitchFamily="34" charset="0"/>
                </a:rPr>
                <a:t>)</a:t>
              </a:r>
            </a:p>
            <a:p>
              <a:pPr algn="ctr"/>
              <a:r>
                <a:rPr lang="ar-JO" sz="2800" b="1" dirty="0">
                  <a:solidFill>
                    <a:srgbClr val="333333"/>
                  </a:solidFill>
                  <a:latin typeface="Arial" panose="020B0604020202020204" pitchFamily="34" charset="0"/>
                  <a:cs typeface="Arial" panose="020B0604020202020204" pitchFamily="34" charset="0"/>
                </a:rPr>
                <a:t>2: 15</a:t>
              </a:r>
              <a:endParaRPr lang="en-US" sz="2800" b="1" dirty="0">
                <a:solidFill>
                  <a:srgbClr val="333333"/>
                </a:solidFill>
                <a:latin typeface="Arial" panose="020B0604020202020204" pitchFamily="34" charset="0"/>
                <a:cs typeface="Arial" panose="020B0604020202020204" pitchFamily="34" charset="0"/>
              </a:endParaRPr>
            </a:p>
          </p:txBody>
        </p:sp>
      </p:grpSp>
      <p:pic>
        <p:nvPicPr>
          <p:cNvPr id="349186"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9187"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784600"/>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algn="ctr" eaLnBrk="1" hangingPunct="1">
              <a:defRPr/>
            </a:pPr>
            <a:r>
              <a:rPr lang="ar-JO" sz="4800" b="1" dirty="0">
                <a:latin typeface="Arial" panose="020B0604020202020204" pitchFamily="34" charset="0"/>
                <a:cs typeface="Arial" panose="020B0604020202020204" pitchFamily="34" charset="0"/>
              </a:rPr>
              <a:t>أنواع الناس</a:t>
            </a:r>
            <a:endParaRPr lang="en-US" sz="3600" dirty="0">
              <a:latin typeface="Arial" panose="020B0604020202020204" pitchFamily="34" charset="0"/>
              <a:cs typeface="Arial" panose="020B0604020202020204" pitchFamily="34" charset="0"/>
            </a:endParaRPr>
          </a:p>
        </p:txBody>
      </p:sp>
      <p:sp>
        <p:nvSpPr>
          <p:cNvPr id="179206" name="Oval 6"/>
          <p:cNvSpPr>
            <a:spLocks noChangeAspect="1" noChangeArrowheads="1"/>
          </p:cNvSpPr>
          <p:nvPr/>
        </p:nvSpPr>
        <p:spPr bwMode="auto">
          <a:xfrm>
            <a:off x="838200" y="1905000"/>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solidFill>
                <a:srgbClr val="333333"/>
              </a:solidFill>
              <a:latin typeface="Arial" panose="020B0604020202020204" pitchFamily="34" charset="0"/>
              <a:cs typeface="Arial" panose="020B0604020202020204" pitchFamily="34" charset="0"/>
            </a:endParaRPr>
          </a:p>
        </p:txBody>
      </p:sp>
      <p:pic>
        <p:nvPicPr>
          <p:cNvPr id="349190"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209800"/>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91" name="Text Box 8"/>
          <p:cNvSpPr txBox="1">
            <a:spLocks noChangeArrowheads="1"/>
          </p:cNvSpPr>
          <p:nvPr/>
        </p:nvSpPr>
        <p:spPr bwMode="auto">
          <a:xfrm>
            <a:off x="892674" y="5103813"/>
            <a:ext cx="3147015" cy="13849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2800" b="1" dirty="0">
                <a:solidFill>
                  <a:srgbClr val="333333"/>
                </a:solidFill>
                <a:latin typeface="Arial" panose="020B0604020202020204" pitchFamily="34" charset="0"/>
                <a:cs typeface="Arial" panose="020B0604020202020204" pitchFamily="34" charset="0"/>
              </a:rPr>
              <a:t>إنسان بدون الروح القدس</a:t>
            </a:r>
          </a:p>
          <a:p>
            <a:pPr algn="ctr"/>
            <a:r>
              <a:rPr lang="ar-JO" altLang="ja-JP" sz="2800" b="1" dirty="0">
                <a:solidFill>
                  <a:srgbClr val="333333"/>
                </a:solidFill>
                <a:latin typeface="Arial" panose="020B0604020202020204" pitchFamily="34" charset="0"/>
                <a:cs typeface="Arial" panose="020B0604020202020204" pitchFamily="34" charset="0"/>
              </a:rPr>
              <a:t>(غير مؤمن)</a:t>
            </a:r>
          </a:p>
          <a:p>
            <a:pPr algn="ctr"/>
            <a:r>
              <a:rPr lang="ar-JO" altLang="ja-JP" sz="2800" b="1" dirty="0">
                <a:solidFill>
                  <a:srgbClr val="333333"/>
                </a:solidFill>
                <a:latin typeface="Arial" panose="020B0604020202020204" pitchFamily="34" charset="0"/>
                <a:cs typeface="Arial" panose="020B0604020202020204" pitchFamily="34" charset="0"/>
              </a:rPr>
              <a:t>2: 14</a:t>
            </a:r>
          </a:p>
        </p:txBody>
      </p:sp>
      <p:sp>
        <p:nvSpPr>
          <p:cNvPr id="349192"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349193"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349194" name="Oval 12"/>
          <p:cNvSpPr>
            <a:spLocks noChangeAspect="1" noChangeArrowheads="1"/>
          </p:cNvSpPr>
          <p:nvPr/>
        </p:nvSpPr>
        <p:spPr bwMode="auto">
          <a:xfrm>
            <a:off x="1219200" y="2971800"/>
            <a:ext cx="533400" cy="533400"/>
          </a:xfrm>
          <a:prstGeom prst="ellipse">
            <a:avLst/>
          </a:prstGeom>
          <a:solidFill>
            <a:schemeClr val="hlink"/>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349195" name="Oval 13"/>
          <p:cNvSpPr>
            <a:spLocks noChangeAspect="1" noChangeArrowheads="1"/>
          </p:cNvSpPr>
          <p:nvPr/>
        </p:nvSpPr>
        <p:spPr bwMode="auto">
          <a:xfrm>
            <a:off x="2590800" y="4191000"/>
            <a:ext cx="533400" cy="533400"/>
          </a:xfrm>
          <a:prstGeom prst="ellipse">
            <a:avLst/>
          </a:prstGeom>
          <a:solidFill>
            <a:schemeClr val="folHlink"/>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349196"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349197"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349198"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349199" name="Oval 17"/>
          <p:cNvSpPr>
            <a:spLocks noChangeAspect="1" noChangeArrowheads="1"/>
          </p:cNvSpPr>
          <p:nvPr/>
        </p:nvSpPr>
        <p:spPr bwMode="auto">
          <a:xfrm>
            <a:off x="2971800" y="3505200"/>
            <a:ext cx="304800" cy="304800"/>
          </a:xfrm>
          <a:prstGeom prst="ellipse">
            <a:avLst/>
          </a:prstGeom>
          <a:solidFill>
            <a:srgbClr val="00FF00"/>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349200" name="WordArt 18"/>
          <p:cNvSpPr>
            <a:spLocks noChangeArrowheads="1" noChangeShapeType="1" noTextEdit="1"/>
          </p:cNvSpPr>
          <p:nvPr/>
        </p:nvSpPr>
        <p:spPr bwMode="auto">
          <a:xfrm>
            <a:off x="2057400" y="2971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21" name="Picture 21"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2209800"/>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31" name="WordArt 31"/>
          <p:cNvSpPr>
            <a:spLocks noChangeArrowheads="1" noChangeShapeType="1" noTextEdit="1"/>
          </p:cNvSpPr>
          <p:nvPr/>
        </p:nvSpPr>
        <p:spPr bwMode="auto">
          <a:xfrm>
            <a:off x="6019800" y="4114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19" name="Picture 1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743200"/>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4" name="Picture 34"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2743200"/>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23" name="Oval 23"/>
          <p:cNvSpPr>
            <a:spLocks noChangeAspect="1" noChangeArrowheads="1"/>
          </p:cNvSpPr>
          <p:nvPr/>
        </p:nvSpPr>
        <p:spPr bwMode="auto">
          <a:xfrm>
            <a:off x="7524005" y="3124200"/>
            <a:ext cx="360363" cy="360363"/>
          </a:xfrm>
          <a:prstGeom prst="ellipse">
            <a:avLst/>
          </a:prstGeom>
          <a:solidFill>
            <a:schemeClr val="tx1"/>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24" name="Oval 24"/>
          <p:cNvSpPr>
            <a:spLocks noChangeAspect="1" noChangeArrowheads="1"/>
          </p:cNvSpPr>
          <p:nvPr/>
        </p:nvSpPr>
        <p:spPr bwMode="auto">
          <a:xfrm>
            <a:off x="7391400" y="2590800"/>
            <a:ext cx="360363" cy="360363"/>
          </a:xfrm>
          <a:prstGeom prst="ellipse">
            <a:avLst/>
          </a:prstGeom>
          <a:solidFill>
            <a:srgbClr val="800080"/>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25" name="Oval 25"/>
          <p:cNvSpPr>
            <a:spLocks noChangeAspect="1" noChangeArrowheads="1"/>
          </p:cNvSpPr>
          <p:nvPr/>
        </p:nvSpPr>
        <p:spPr bwMode="auto">
          <a:xfrm>
            <a:off x="5888038" y="3144838"/>
            <a:ext cx="360362" cy="360362"/>
          </a:xfrm>
          <a:prstGeom prst="ellipse">
            <a:avLst/>
          </a:prstGeom>
          <a:solidFill>
            <a:schemeClr val="hlink"/>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26" name="Oval 26"/>
          <p:cNvSpPr>
            <a:spLocks noChangeAspect="1" noChangeArrowheads="1"/>
          </p:cNvSpPr>
          <p:nvPr/>
        </p:nvSpPr>
        <p:spPr bwMode="auto">
          <a:xfrm>
            <a:off x="6781800" y="3810000"/>
            <a:ext cx="360363" cy="360363"/>
          </a:xfrm>
          <a:prstGeom prst="ellipse">
            <a:avLst/>
          </a:prstGeom>
          <a:solidFill>
            <a:schemeClr val="folHlink"/>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27" name="Oval 27"/>
          <p:cNvSpPr>
            <a:spLocks noChangeAspect="1" noChangeArrowheads="1"/>
          </p:cNvSpPr>
          <p:nvPr/>
        </p:nvSpPr>
        <p:spPr bwMode="auto">
          <a:xfrm>
            <a:off x="6732240" y="2348880"/>
            <a:ext cx="360363" cy="360363"/>
          </a:xfrm>
          <a:prstGeom prst="ellipse">
            <a:avLst/>
          </a:prstGeom>
          <a:solidFill>
            <a:srgbClr val="EE3D00"/>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28" name="Oval 28"/>
          <p:cNvSpPr>
            <a:spLocks noChangeAspect="1" noChangeArrowheads="1"/>
          </p:cNvSpPr>
          <p:nvPr/>
        </p:nvSpPr>
        <p:spPr bwMode="auto">
          <a:xfrm>
            <a:off x="6096000" y="3657600"/>
            <a:ext cx="360363" cy="360363"/>
          </a:xfrm>
          <a:prstGeom prst="ellipse">
            <a:avLst/>
          </a:prstGeom>
          <a:solidFill>
            <a:srgbClr val="FF00FF"/>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29" name="Oval 29"/>
          <p:cNvSpPr>
            <a:spLocks noChangeAspect="1" noChangeArrowheads="1"/>
          </p:cNvSpPr>
          <p:nvPr/>
        </p:nvSpPr>
        <p:spPr bwMode="auto">
          <a:xfrm>
            <a:off x="6096000" y="2590800"/>
            <a:ext cx="360363" cy="360363"/>
          </a:xfrm>
          <a:prstGeom prst="ellipse">
            <a:avLst/>
          </a:prstGeom>
          <a:solidFill>
            <a:srgbClr val="FF0000"/>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179230" name="Oval 30"/>
          <p:cNvSpPr>
            <a:spLocks noChangeAspect="1" noChangeArrowheads="1"/>
          </p:cNvSpPr>
          <p:nvPr/>
        </p:nvSpPr>
        <p:spPr bwMode="auto">
          <a:xfrm>
            <a:off x="7315200" y="3657600"/>
            <a:ext cx="360363" cy="360363"/>
          </a:xfrm>
          <a:prstGeom prst="ellipse">
            <a:avLst/>
          </a:prstGeom>
          <a:solidFill>
            <a:srgbClr val="00FF00"/>
          </a:solidFill>
          <a:ln w="9525">
            <a:solidFill>
              <a:schemeClr val="tx1"/>
            </a:solidFill>
            <a:round/>
            <a:headEnd/>
            <a:tailEnd/>
          </a:ln>
        </p:spPr>
        <p:txBody>
          <a:bodyPr wrap="none" anchor="ctr"/>
          <a:lstStyle/>
          <a:p>
            <a:endParaRPr lang="en-US">
              <a:solidFill>
                <a:srgbClr val="333333"/>
              </a:solidFill>
              <a:latin typeface="Arial" panose="020B0604020202020204" pitchFamily="34" charset="0"/>
              <a:cs typeface="Arial" panose="020B0604020202020204" pitchFamily="34" charset="0"/>
            </a:endParaRPr>
          </a:p>
        </p:txBody>
      </p:sp>
      <p:sp>
        <p:nvSpPr>
          <p:cNvPr id="349213" name="WordArt 35"/>
          <p:cNvSpPr>
            <a:spLocks noChangeArrowheads="1" noChangeShapeType="1" noTextEdit="1"/>
          </p:cNvSpPr>
          <p:nvPr/>
        </p:nvSpPr>
        <p:spPr bwMode="auto">
          <a:xfrm>
            <a:off x="914400" y="14319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349214" name="WordArt 36"/>
          <p:cNvSpPr>
            <a:spLocks noChangeArrowheads="1" noChangeShapeType="1" noTextEdit="1"/>
          </p:cNvSpPr>
          <p:nvPr/>
        </p:nvSpPr>
        <p:spPr bwMode="auto">
          <a:xfrm>
            <a:off x="3124200" y="16605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349215" name="WordArt 37"/>
          <p:cNvSpPr>
            <a:spLocks noChangeArrowheads="1" noChangeShapeType="1" noTextEdit="1"/>
          </p:cNvSpPr>
          <p:nvPr/>
        </p:nvSpPr>
        <p:spPr bwMode="auto">
          <a:xfrm>
            <a:off x="1524000" y="37941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923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7922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7921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7923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0" fill="hold" grpId="0" nodeType="clickEffect">
                                  <p:stCondLst>
                                    <p:cond delay="0"/>
                                  </p:stCondLst>
                                  <p:childTnLst>
                                    <p:set>
                                      <p:cBhvr>
                                        <p:cTn id="21" dur="1" fill="hold">
                                          <p:stCondLst>
                                            <p:cond delay="0"/>
                                          </p:stCondLst>
                                        </p:cTn>
                                        <p:tgtEl>
                                          <p:spTgt spid="17923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9229"/>
                                        </p:tgtEl>
                                        <p:attrNameLst>
                                          <p:attrName>style.visibility</p:attrName>
                                        </p:attrNameLst>
                                      </p:cBhvr>
                                      <p:to>
                                        <p:strVal val="visible"/>
                                      </p:to>
                                    </p:set>
                                    <p:animEffect transition="in" filter="dissolve">
                                      <p:cBhvr>
                                        <p:cTn id="26" dur="500"/>
                                        <p:tgtEl>
                                          <p:spTgt spid="179229"/>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79223"/>
                                        </p:tgtEl>
                                        <p:attrNameLst>
                                          <p:attrName>style.visibility</p:attrName>
                                        </p:attrNameLst>
                                      </p:cBhvr>
                                      <p:to>
                                        <p:strVal val="visible"/>
                                      </p:to>
                                    </p:set>
                                    <p:animEffect transition="in" filter="dissolve">
                                      <p:cBhvr>
                                        <p:cTn id="30" dur="500"/>
                                        <p:tgtEl>
                                          <p:spTgt spid="179223"/>
                                        </p:tgtEl>
                                      </p:cBhvr>
                                    </p:animEffect>
                                  </p:childTnLst>
                                </p:cTn>
                              </p:par>
                            </p:childTnLst>
                          </p:cTn>
                        </p:par>
                        <p:par>
                          <p:cTn id="31" fill="hold" nodeType="afterGroup">
                            <p:stCondLst>
                              <p:cond delay="1000"/>
                            </p:stCondLst>
                            <p:childTnLst>
                              <p:par>
                                <p:cTn id="32" presetID="9" presetClass="entr" presetSubtype="0" fill="hold" grpId="0" nodeType="afterEffect">
                                  <p:stCondLst>
                                    <p:cond delay="0"/>
                                  </p:stCondLst>
                                  <p:childTnLst>
                                    <p:set>
                                      <p:cBhvr>
                                        <p:cTn id="33" dur="1" fill="hold">
                                          <p:stCondLst>
                                            <p:cond delay="0"/>
                                          </p:stCondLst>
                                        </p:cTn>
                                        <p:tgtEl>
                                          <p:spTgt spid="179227"/>
                                        </p:tgtEl>
                                        <p:attrNameLst>
                                          <p:attrName>style.visibility</p:attrName>
                                        </p:attrNameLst>
                                      </p:cBhvr>
                                      <p:to>
                                        <p:strVal val="visible"/>
                                      </p:to>
                                    </p:set>
                                    <p:animEffect transition="in" filter="dissolve">
                                      <p:cBhvr>
                                        <p:cTn id="34" dur="500"/>
                                        <p:tgtEl>
                                          <p:spTgt spid="179227"/>
                                        </p:tgtEl>
                                      </p:cBhvr>
                                    </p:animEffect>
                                  </p:childTnLst>
                                </p:cTn>
                              </p:par>
                            </p:childTnLst>
                          </p:cTn>
                        </p:par>
                        <p:par>
                          <p:cTn id="35" fill="hold" nodeType="afterGroup">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79228"/>
                                        </p:tgtEl>
                                        <p:attrNameLst>
                                          <p:attrName>style.visibility</p:attrName>
                                        </p:attrNameLst>
                                      </p:cBhvr>
                                      <p:to>
                                        <p:strVal val="visible"/>
                                      </p:to>
                                    </p:set>
                                    <p:animEffect transition="in" filter="dissolve">
                                      <p:cBhvr>
                                        <p:cTn id="38" dur="500"/>
                                        <p:tgtEl>
                                          <p:spTgt spid="179228"/>
                                        </p:tgtEl>
                                      </p:cBhvr>
                                    </p:animEffect>
                                  </p:childTnLst>
                                </p:cTn>
                              </p:par>
                            </p:childTnLst>
                          </p:cTn>
                        </p:par>
                        <p:par>
                          <p:cTn id="39" fill="hold" nodeType="afterGroup">
                            <p:stCondLst>
                              <p:cond delay="2000"/>
                            </p:stCondLst>
                            <p:childTnLst>
                              <p:par>
                                <p:cTn id="40" presetID="9" presetClass="entr" presetSubtype="0" fill="hold" grpId="0" nodeType="afterEffect">
                                  <p:stCondLst>
                                    <p:cond delay="0"/>
                                  </p:stCondLst>
                                  <p:childTnLst>
                                    <p:set>
                                      <p:cBhvr>
                                        <p:cTn id="41" dur="1" fill="hold">
                                          <p:stCondLst>
                                            <p:cond delay="0"/>
                                          </p:stCondLst>
                                        </p:cTn>
                                        <p:tgtEl>
                                          <p:spTgt spid="179224"/>
                                        </p:tgtEl>
                                        <p:attrNameLst>
                                          <p:attrName>style.visibility</p:attrName>
                                        </p:attrNameLst>
                                      </p:cBhvr>
                                      <p:to>
                                        <p:strVal val="visible"/>
                                      </p:to>
                                    </p:set>
                                    <p:animEffect transition="in" filter="dissolve">
                                      <p:cBhvr>
                                        <p:cTn id="42" dur="500"/>
                                        <p:tgtEl>
                                          <p:spTgt spid="179224"/>
                                        </p:tgtEl>
                                      </p:cBhvr>
                                    </p:animEffect>
                                  </p:childTnLst>
                                </p:cTn>
                              </p:par>
                            </p:childTnLst>
                          </p:cTn>
                        </p:par>
                        <p:par>
                          <p:cTn id="43" fill="hold" nodeType="afterGroup">
                            <p:stCondLst>
                              <p:cond delay="2500"/>
                            </p:stCondLst>
                            <p:childTnLst>
                              <p:par>
                                <p:cTn id="44" presetID="9" presetClass="entr" presetSubtype="0" fill="hold" grpId="0" nodeType="afterEffect">
                                  <p:stCondLst>
                                    <p:cond delay="0"/>
                                  </p:stCondLst>
                                  <p:childTnLst>
                                    <p:set>
                                      <p:cBhvr>
                                        <p:cTn id="45" dur="1" fill="hold">
                                          <p:stCondLst>
                                            <p:cond delay="0"/>
                                          </p:stCondLst>
                                        </p:cTn>
                                        <p:tgtEl>
                                          <p:spTgt spid="179225"/>
                                        </p:tgtEl>
                                        <p:attrNameLst>
                                          <p:attrName>style.visibility</p:attrName>
                                        </p:attrNameLst>
                                      </p:cBhvr>
                                      <p:to>
                                        <p:strVal val="visible"/>
                                      </p:to>
                                    </p:set>
                                    <p:animEffect transition="in" filter="dissolve">
                                      <p:cBhvr>
                                        <p:cTn id="46" dur="500"/>
                                        <p:tgtEl>
                                          <p:spTgt spid="179225"/>
                                        </p:tgtEl>
                                      </p:cBhvr>
                                    </p:animEffect>
                                  </p:childTnLst>
                                </p:cTn>
                              </p:par>
                            </p:childTnLst>
                          </p:cTn>
                        </p:par>
                        <p:par>
                          <p:cTn id="47" fill="hold" nodeType="afterGroup">
                            <p:stCondLst>
                              <p:cond delay="3000"/>
                            </p:stCondLst>
                            <p:childTnLst>
                              <p:par>
                                <p:cTn id="48" presetID="9" presetClass="entr" presetSubtype="0" fill="hold" grpId="0" nodeType="afterEffect">
                                  <p:stCondLst>
                                    <p:cond delay="0"/>
                                  </p:stCondLst>
                                  <p:childTnLst>
                                    <p:set>
                                      <p:cBhvr>
                                        <p:cTn id="49" dur="1" fill="hold">
                                          <p:stCondLst>
                                            <p:cond delay="0"/>
                                          </p:stCondLst>
                                        </p:cTn>
                                        <p:tgtEl>
                                          <p:spTgt spid="179230"/>
                                        </p:tgtEl>
                                        <p:attrNameLst>
                                          <p:attrName>style.visibility</p:attrName>
                                        </p:attrNameLst>
                                      </p:cBhvr>
                                      <p:to>
                                        <p:strVal val="visible"/>
                                      </p:to>
                                    </p:set>
                                    <p:animEffect transition="in" filter="dissolve">
                                      <p:cBhvr>
                                        <p:cTn id="50" dur="500"/>
                                        <p:tgtEl>
                                          <p:spTgt spid="179230"/>
                                        </p:tgtEl>
                                      </p:cBhvr>
                                    </p:animEffect>
                                  </p:childTnLst>
                                </p:cTn>
                              </p:par>
                            </p:childTnLst>
                          </p:cTn>
                        </p:par>
                        <p:par>
                          <p:cTn id="51" fill="hold" nodeType="afterGroup">
                            <p:stCondLst>
                              <p:cond delay="3500"/>
                            </p:stCondLst>
                            <p:childTnLst>
                              <p:par>
                                <p:cTn id="52" presetID="9" presetClass="entr" presetSubtype="0" fill="hold" grpId="0" nodeType="afterEffect">
                                  <p:stCondLst>
                                    <p:cond delay="0"/>
                                  </p:stCondLst>
                                  <p:childTnLst>
                                    <p:set>
                                      <p:cBhvr>
                                        <p:cTn id="53" dur="1" fill="hold">
                                          <p:stCondLst>
                                            <p:cond delay="0"/>
                                          </p:stCondLst>
                                        </p:cTn>
                                        <p:tgtEl>
                                          <p:spTgt spid="179226"/>
                                        </p:tgtEl>
                                        <p:attrNameLst>
                                          <p:attrName>style.visibility</p:attrName>
                                        </p:attrNameLst>
                                      </p:cBhvr>
                                      <p:to>
                                        <p:strVal val="visible"/>
                                      </p:to>
                                    </p:set>
                                    <p:animEffect transition="in" filter="dissolve">
                                      <p:cBhvr>
                                        <p:cTn id="54" dur="500"/>
                                        <p:tgtEl>
                                          <p:spTgt spid="17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31" grpId="0" animBg="1"/>
      <p:bldP spid="179223" grpId="0" animBg="1"/>
      <p:bldP spid="179224" grpId="0" animBg="1"/>
      <p:bldP spid="179225" grpId="0" animBg="1"/>
      <p:bldP spid="179226" grpId="0" animBg="1"/>
      <p:bldP spid="179227" grpId="0" animBg="1"/>
      <p:bldP spid="179228" grpId="0" animBg="1"/>
      <p:bldP spid="179229" grpId="0" animBg="1"/>
      <p:bldP spid="17923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ctrTitle"/>
          </p:nvPr>
        </p:nvSpPr>
        <p:spPr>
          <a:xfrm>
            <a:off x="0" y="0"/>
            <a:ext cx="9144000" cy="1844675"/>
          </a:xfrm>
          <a:solidFill>
            <a:srgbClr val="660066"/>
          </a:solidFill>
        </p:spPr>
        <p:txBody>
          <a:bodyPr/>
          <a:lstStyle/>
          <a:p>
            <a:pPr>
              <a:defRPr/>
            </a:pPr>
            <a:r>
              <a:rPr lang="ar-JO" dirty="0">
                <a:solidFill>
                  <a:srgbClr val="FFFFFF"/>
                </a:solidFill>
                <a:latin typeface="Arial" panose="020B0604020202020204" pitchFamily="34" charset="0"/>
                <a:cs typeface="Arial" panose="020B0604020202020204" pitchFamily="34" charset="0"/>
              </a:rPr>
              <a:t>لا نستطيع أن نعلم الله لكنه يستطيع أن يعلمنا     (2: 16)</a:t>
            </a:r>
            <a:endParaRPr lang="en-US" dirty="0">
              <a:solidFill>
                <a:srgbClr val="FFFFFF"/>
              </a:solidFill>
              <a:latin typeface="Arial" panose="020B0604020202020204" pitchFamily="34" charset="0"/>
              <a:cs typeface="Arial" panose="020B0604020202020204" pitchFamily="34" charset="0"/>
            </a:endParaRPr>
          </a:p>
        </p:txBody>
      </p:sp>
      <p:sp>
        <p:nvSpPr>
          <p:cNvPr id="388099" name="Rectangle 3"/>
          <p:cNvSpPr>
            <a:spLocks noGrp="1" noChangeArrowheads="1"/>
          </p:cNvSpPr>
          <p:nvPr>
            <p:ph type="subTitle" idx="1"/>
          </p:nvPr>
        </p:nvSpPr>
        <p:spPr>
          <a:xfrm>
            <a:off x="457200" y="2420938"/>
            <a:ext cx="8001000" cy="3638550"/>
          </a:xfrm>
        </p:spPr>
        <p:txBody>
          <a:bodyPr/>
          <a:lstStyle/>
          <a:p>
            <a:pPr marL="579438" indent="-579438">
              <a:defRPr/>
            </a:pPr>
            <a:r>
              <a:rPr lang="ar-JO" sz="4000" b="1" dirty="0">
                <a:latin typeface="Arial" panose="020B0604020202020204" pitchFamily="34" charset="0"/>
                <a:cs typeface="Arial" panose="020B0604020202020204" pitchFamily="34" charset="0"/>
              </a:rPr>
              <a:t>16«لأَنَّهُ مَنْ عَرَفَ فِكْرَ الرَّبِّ فَيُعَلِّمَهُ؟» وَأَمَّا نَحْنُ فَلَنَا فِكْرُ الْمَسِيحِ.</a:t>
            </a:r>
            <a:endParaRPr lang="en-US" sz="4000" b="1" dirty="0">
              <a:latin typeface="Arial" panose="020B0604020202020204" pitchFamily="34"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0" y="381000"/>
            <a:ext cx="8077200" cy="1524000"/>
          </a:xfrm>
        </p:spPr>
        <p:txBody>
          <a:bodyPr/>
          <a:lstStyle/>
          <a:p>
            <a:pPr eaLnBrk="1" hangingPunct="1">
              <a:defRPr/>
            </a:pPr>
            <a:r>
              <a:rPr lang="ar-JO" sz="4800" b="1" dirty="0">
                <a:solidFill>
                  <a:schemeClr val="bg1"/>
                </a:solidFill>
                <a:latin typeface="Arial" panose="020B0604020202020204" pitchFamily="34" charset="0"/>
                <a:cs typeface="Arial" panose="020B0604020202020204" pitchFamily="34" charset="0"/>
              </a:rPr>
              <a:t>النقطة الرئيسية في النص</a:t>
            </a:r>
            <a:endParaRPr lang="en-US" dirty="0">
              <a:solidFill>
                <a:schemeClr val="tx1"/>
              </a:solidFill>
              <a:latin typeface="Arial" panose="020B0604020202020204" pitchFamily="34" charset="0"/>
              <a:cs typeface="Arial" panose="020B0604020202020204" pitchFamily="34" charset="0"/>
            </a:endParaRPr>
          </a:p>
        </p:txBody>
      </p:sp>
      <p:sp>
        <p:nvSpPr>
          <p:cNvPr id="326661" name="Rectangle 5"/>
          <p:cNvSpPr>
            <a:spLocks noChangeArrowheads="1"/>
          </p:cNvSpPr>
          <p:nvPr/>
        </p:nvSpPr>
        <p:spPr bwMode="auto">
          <a:xfrm>
            <a:off x="533400" y="3733800"/>
            <a:ext cx="8077200"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ar-JO" sz="4400" b="1" dirty="0">
                <a:solidFill>
                  <a:schemeClr val="bg1"/>
                </a:solidFill>
                <a:latin typeface="Arial" panose="020B0604020202020204" pitchFamily="34" charset="0"/>
                <a:ea typeface="Osaka" charset="0"/>
                <a:cs typeface="Arial" panose="020B0604020202020204" pitchFamily="34" charset="0"/>
              </a:rPr>
              <a:t>نستطيع أن نكون متحدين ككنيسة </a:t>
            </a:r>
          </a:p>
          <a:p>
            <a:pPr algn="ctr" eaLnBrk="1" hangingPunct="1">
              <a:defRPr/>
            </a:pPr>
            <a:r>
              <a:rPr lang="ar-JO" sz="4400" b="1" dirty="0">
                <a:solidFill>
                  <a:schemeClr val="bg1"/>
                </a:solidFill>
                <a:latin typeface="Arial" panose="020B0604020202020204" pitchFamily="34" charset="0"/>
                <a:ea typeface="Osaka" charset="0"/>
                <a:cs typeface="Arial" panose="020B0604020202020204" pitchFamily="34" charset="0"/>
              </a:rPr>
              <a:t>عندما نركز على </a:t>
            </a:r>
          </a:p>
          <a:p>
            <a:pPr algn="ctr" eaLnBrk="1" hangingPunct="1">
              <a:defRPr/>
            </a:pPr>
            <a:r>
              <a:rPr lang="ar-JO" sz="4400" b="1" dirty="0">
                <a:solidFill>
                  <a:srgbClr val="FFFF00"/>
                </a:solidFill>
                <a:latin typeface="Arial" panose="020B0604020202020204" pitchFamily="34" charset="0"/>
                <a:ea typeface="Osaka" charset="0"/>
                <a:cs typeface="Arial" panose="020B0604020202020204" pitchFamily="34" charset="0"/>
              </a:rPr>
              <a:t>حكمة الله</a:t>
            </a:r>
            <a:endParaRPr lang="en-US" sz="4400" dirty="0">
              <a:solidFill>
                <a:srgbClr val="000000"/>
              </a:solidFill>
              <a:latin typeface="Arial" panose="020B0604020202020204" pitchFamily="34" charset="0"/>
              <a:ea typeface="Osaka" charset="0"/>
              <a:cs typeface="Arial" panose="020B0604020202020204" pitchFamily="34" charset="0"/>
            </a:endParaRPr>
          </a:p>
        </p:txBody>
      </p:sp>
      <p:pic>
        <p:nvPicPr>
          <p:cNvPr id="351236"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94038" y="1600200"/>
            <a:ext cx="2955925"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كيف تبدو حكمة الله؟</a:t>
            </a:r>
            <a:endParaRPr lang="en-US" dirty="0">
              <a:solidFill>
                <a:schemeClr val="tx1"/>
              </a:solidFill>
              <a:latin typeface="Arial" panose="020B0604020202020204" pitchFamily="34" charset="0"/>
              <a:cs typeface="Arial" panose="020B0604020202020204" pitchFamily="34" charset="0"/>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1" hangingPunct="1">
              <a:spcBef>
                <a:spcPct val="20000"/>
              </a:spcBef>
              <a:defRPr/>
            </a:pPr>
            <a:r>
              <a:rPr lang="ar-JO" sz="3600" b="1" dirty="0">
                <a:solidFill>
                  <a:srgbClr val="FFFFFF"/>
                </a:solidFill>
                <a:latin typeface="Arial" panose="020B0604020202020204" pitchFamily="34" charset="0"/>
                <a:ea typeface="Osaka" charset="0"/>
                <a:cs typeface="Arial" panose="020B0604020202020204" pitchFamily="34" charset="0"/>
              </a:rPr>
              <a:t>وحدة</a:t>
            </a:r>
            <a:endParaRPr lang="en-US" sz="3600" b="1" dirty="0">
              <a:solidFill>
                <a:srgbClr val="FFFFFF"/>
              </a:solidFill>
              <a:latin typeface="Arial" panose="020B0604020202020204" pitchFamily="34" charset="0"/>
              <a:ea typeface="Osaka" charset="0"/>
              <a:cs typeface="Arial" panose="020B0604020202020204" pitchFamily="34" charset="0"/>
            </a:endParaRPr>
          </a:p>
          <a:p>
            <a:pPr algn="ctr" eaLnBrk="1" hangingPunct="1">
              <a:spcBef>
                <a:spcPct val="20000"/>
              </a:spcBef>
              <a:defRPr/>
            </a:pPr>
            <a:r>
              <a:rPr lang="ar-JO" sz="3600" b="1" dirty="0">
                <a:solidFill>
                  <a:srgbClr val="FFFFFF"/>
                </a:solidFill>
                <a:latin typeface="Arial" panose="020B0604020202020204" pitchFamily="34" charset="0"/>
                <a:ea typeface="Osaka" charset="0"/>
                <a:cs typeface="Arial" panose="020B0604020202020204" pitchFamily="34" charset="0"/>
              </a:rPr>
              <a:t>تواضع</a:t>
            </a:r>
            <a:endParaRPr lang="en-US" sz="3600" b="1" dirty="0">
              <a:solidFill>
                <a:srgbClr val="FFFFFF"/>
              </a:solidFill>
              <a:latin typeface="Arial" panose="020B0604020202020204" pitchFamily="34" charset="0"/>
              <a:ea typeface="Osaka" charset="0"/>
              <a:cs typeface="Arial" panose="020B0604020202020204" pitchFamily="34" charset="0"/>
            </a:endParaRPr>
          </a:p>
          <a:p>
            <a:pPr algn="ctr" eaLnBrk="1" hangingPunct="1">
              <a:spcBef>
                <a:spcPct val="20000"/>
              </a:spcBef>
              <a:defRPr/>
            </a:pPr>
            <a:r>
              <a:rPr lang="ar-JO" sz="3600" b="1" dirty="0">
                <a:solidFill>
                  <a:srgbClr val="FFFFFF"/>
                </a:solidFill>
                <a:latin typeface="Arial" panose="020B0604020202020204" pitchFamily="34" charset="0"/>
                <a:ea typeface="Osaka" charset="0"/>
                <a:cs typeface="Arial" panose="020B0604020202020204" pitchFamily="34" charset="0"/>
              </a:rPr>
              <a:t>شهادة</a:t>
            </a:r>
            <a:endParaRPr lang="en-US" sz="3600" b="1" dirty="0">
              <a:solidFill>
                <a:srgbClr val="FFFFFF"/>
              </a:solidFill>
              <a:latin typeface="Arial" panose="020B0604020202020204" pitchFamily="34" charset="0"/>
              <a:ea typeface="Osaka" charset="0"/>
              <a:cs typeface="Arial" panose="020B0604020202020204" pitchFamily="34" charset="0"/>
            </a:endParaRPr>
          </a:p>
          <a:p>
            <a:pPr algn="ctr" eaLnBrk="1" hangingPunct="1">
              <a:spcBef>
                <a:spcPct val="20000"/>
              </a:spcBef>
              <a:defRPr/>
            </a:pPr>
            <a:r>
              <a:rPr lang="ar-JO" sz="3600" b="1" dirty="0">
                <a:solidFill>
                  <a:srgbClr val="FFFFFF"/>
                </a:solidFill>
                <a:latin typeface="Arial" panose="020B0604020202020204" pitchFamily="34" charset="0"/>
                <a:ea typeface="Osaka" charset="0"/>
                <a:cs typeface="Arial" panose="020B0604020202020204" pitchFamily="34" charset="0"/>
              </a:rPr>
              <a:t>شخصية</a:t>
            </a:r>
            <a:endParaRPr lang="en-US" sz="3600" b="1" dirty="0">
              <a:solidFill>
                <a:srgbClr val="FFFFFF"/>
              </a:solidFill>
              <a:latin typeface="Arial" panose="020B0604020202020204" pitchFamily="34" charset="0"/>
              <a:ea typeface="Osaka" charset="0"/>
              <a:cs typeface="Arial" panose="020B0604020202020204" pitchFamily="34" charset="0"/>
            </a:endParaRPr>
          </a:p>
          <a:p>
            <a:pPr algn="ctr" eaLnBrk="1" hangingPunct="1">
              <a:spcBef>
                <a:spcPct val="20000"/>
              </a:spcBef>
              <a:defRPr/>
            </a:pPr>
            <a:r>
              <a:rPr lang="ar-JO" sz="3600" b="1" dirty="0">
                <a:solidFill>
                  <a:srgbClr val="FFFFFF"/>
                </a:solidFill>
                <a:latin typeface="Arial" panose="020B0604020202020204" pitchFamily="34" charset="0"/>
                <a:ea typeface="Osaka" charset="0"/>
                <a:cs typeface="Arial" panose="020B0604020202020204" pitchFamily="34" charset="0"/>
              </a:rPr>
              <a:t>الكتاب المقدس</a:t>
            </a:r>
            <a:endParaRPr lang="en-US" sz="3600" b="1" dirty="0">
              <a:solidFill>
                <a:srgbClr val="FFFFFF"/>
              </a:solidFill>
              <a:latin typeface="Arial" panose="020B0604020202020204" pitchFamily="34" charset="0"/>
              <a:ea typeface="Osaka" charset="0"/>
              <a:cs typeface="Arial" panose="020B0604020202020204" pitchFamily="34" charset="0"/>
            </a:endParaRP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53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431800"/>
            <a:ext cx="9186863" cy="645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8" name="Rectangle 2"/>
          <p:cNvSpPr>
            <a:spLocks noGrp="1" noChangeArrowheads="1"/>
          </p:cNvSpPr>
          <p:nvPr>
            <p:ph type="ctrTitle"/>
          </p:nvPr>
        </p:nvSpPr>
        <p:spPr>
          <a:xfrm>
            <a:off x="2771775" y="885825"/>
            <a:ext cx="4032250" cy="2543175"/>
          </a:xfrm>
        </p:spPr>
        <p:txBody>
          <a:bodyPr/>
          <a:lstStyle/>
          <a:p>
            <a:pPr eaLnBrk="1" hangingPunct="1">
              <a:defRPr/>
            </a:pPr>
            <a:r>
              <a:rPr lang="ar-JO" b="1" dirty="0">
                <a:solidFill>
                  <a:srgbClr val="000090"/>
                </a:solidFill>
                <a:latin typeface="Arial" panose="020B0604020202020204" pitchFamily="34" charset="0"/>
                <a:cs typeface="Arial" panose="020B0604020202020204" pitchFamily="34" charset="0"/>
              </a:rPr>
              <a:t>نحن نحتاج       حكمة الله</a:t>
            </a:r>
            <a:endParaRPr lang="en-US" sz="4000" dirty="0">
              <a:solidFill>
                <a:srgbClr val="000090"/>
              </a:solidFill>
              <a:latin typeface="Arial" panose="020B0604020202020204" pitchFamily="34" charset="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609600"/>
            <a:ext cx="8642350" cy="1143000"/>
          </a:xfrm>
          <a:ln w="57150">
            <a:solidFill>
              <a:srgbClr val="FFFFFF"/>
            </a:solidFill>
          </a:ln>
          <a:effectLst/>
        </p:spPr>
        <p:txBody>
          <a:bodyPr/>
          <a:lstStyle/>
          <a:p>
            <a:pPr>
              <a:defRPr/>
            </a:pPr>
            <a:r>
              <a:rPr lang="ar-JO" sz="4800" dirty="0">
                <a:effectLst>
                  <a:outerShdw blurRad="63500" dist="76200" dir="2700000" algn="tl" rotWithShape="0">
                    <a:srgbClr val="000000">
                      <a:alpha val="92000"/>
                    </a:srgbClr>
                  </a:outerShdw>
                </a:effectLst>
                <a:latin typeface="Arial" panose="020B0604020202020204" pitchFamily="34" charset="0"/>
                <a:cs typeface="Arial" panose="020B0604020202020204" pitchFamily="34" charset="0"/>
              </a:rPr>
              <a:t>تعريف كلام العلم</a:t>
            </a:r>
            <a:endParaRPr lang="en-US" sz="4800" dirty="0">
              <a:effectLst>
                <a:outerShdw blurRad="63500" dist="76200" dir="2700000" algn="tl" rotWithShape="0">
                  <a:srgbClr val="000000">
                    <a:alpha val="92000"/>
                  </a:srgbClr>
                </a:outerShd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23850" y="2276475"/>
            <a:ext cx="8424863" cy="338455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a:lstStyle>
          <a:p>
            <a:pPr>
              <a:defRPr/>
            </a:pPr>
            <a:r>
              <a:rPr lang="ar-JO" sz="3600" dirty="0">
                <a:solidFill>
                  <a:srgbClr val="FFFFFF"/>
                </a:solidFill>
                <a:effectLst>
                  <a:outerShdw blurRad="63500" dist="76200" dir="2700000" algn="tl" rotWithShape="0">
                    <a:srgbClr val="000000">
                      <a:alpha val="92000"/>
                    </a:srgbClr>
                  </a:outerShdw>
                </a:effectLst>
                <a:latin typeface="Arial" panose="020B0604020202020204" pitchFamily="34" charset="0"/>
                <a:cs typeface="Arial" panose="020B0604020202020204" pitchFamily="34" charset="0"/>
              </a:rPr>
              <a:t>التمكين الإلهي لمعلمي القرن الأول</a:t>
            </a:r>
          </a:p>
          <a:p>
            <a:pPr>
              <a:defRPr/>
            </a:pPr>
            <a:r>
              <a:rPr lang="ar-JO" sz="3600" dirty="0">
                <a:solidFill>
                  <a:srgbClr val="FFFFFF"/>
                </a:solidFill>
                <a:effectLst>
                  <a:outerShdw blurRad="63500" dist="76200" dir="2700000" algn="tl" rotWithShape="0">
                    <a:srgbClr val="000000">
                      <a:alpha val="92000"/>
                    </a:srgbClr>
                  </a:outerShdw>
                </a:effectLst>
                <a:latin typeface="Arial" panose="020B0604020202020204" pitchFamily="34" charset="0"/>
                <a:cs typeface="Arial" panose="020B0604020202020204" pitchFamily="34" charset="0"/>
              </a:rPr>
              <a:t> لفهم وشرح وتطبيق الحقيقة العقائدية </a:t>
            </a:r>
          </a:p>
          <a:p>
            <a:pPr>
              <a:defRPr/>
            </a:pPr>
            <a:r>
              <a:rPr lang="ar-JO" sz="3600" dirty="0">
                <a:solidFill>
                  <a:srgbClr val="FFFFFF"/>
                </a:solidFill>
                <a:effectLst>
                  <a:outerShdw blurRad="63500" dist="76200" dir="2700000" algn="tl" rotWithShape="0">
                    <a:srgbClr val="000000">
                      <a:alpha val="92000"/>
                    </a:srgbClr>
                  </a:outerShdw>
                </a:effectLst>
                <a:latin typeface="Arial" panose="020B0604020202020204" pitchFamily="34" charset="0"/>
                <a:cs typeface="Arial" panose="020B0604020202020204" pitchFamily="34" charset="0"/>
              </a:rPr>
              <a:t>(ربما تم تلقيها عن طريق الإعلان المباشر من الله)</a:t>
            </a:r>
            <a:endParaRPr lang="en-US" sz="3600" dirty="0">
              <a:solidFill>
                <a:srgbClr val="FFFFFF"/>
              </a:solidFill>
              <a:effectLst>
                <a:outerShdw blurRad="63500" dist="76200" dir="2700000" algn="tl" rotWithShape="0">
                  <a:srgbClr val="000000">
                    <a:alpha val="92000"/>
                  </a:srgbClr>
                </a:outerShdw>
              </a:effectLst>
              <a:latin typeface="Arial" panose="020B0604020202020204" pitchFamily="34" charset="0"/>
              <a:ea typeface="ＭＳ Ｐゴシック"/>
              <a:cs typeface="Arial" panose="020B0604020202020204" pitchFamily="34" charset="0"/>
            </a:endParaRPr>
          </a:p>
        </p:txBody>
      </p:sp>
      <p:sp>
        <p:nvSpPr>
          <p:cNvPr id="357379" name="Text Box 7"/>
          <p:cNvSpPr txBox="1">
            <a:spLocks noChangeArrowheads="1"/>
          </p:cNvSpPr>
          <p:nvPr/>
        </p:nvSpPr>
        <p:spPr bwMode="auto">
          <a:xfrm>
            <a:off x="8543925" y="76200"/>
            <a:ext cx="530915"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22</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"علم الروح القدس (نيوماتولوجيا)"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27543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04800"/>
            <a:ext cx="7772400" cy="1143000"/>
          </a:xfrm>
          <a:solidFill>
            <a:srgbClr val="FF0000"/>
          </a:solidFill>
          <a:effectLst>
            <a:outerShdw blurRad="25400" dist="25399" dir="2700000" algn="ctr" rotWithShape="0">
              <a:schemeClr val="bg1">
                <a:alpha val="99962"/>
              </a:schemeClr>
            </a:outerShdw>
          </a:effectLst>
        </p:spPr>
        <p:txBody>
          <a:bodyPr/>
          <a:lstStyle/>
          <a:p>
            <a:pPr eaLnBrk="1" hangingPunct="1">
              <a:defRPr/>
            </a:pPr>
            <a:r>
              <a:rPr lang="ar-JO" b="1"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كورنثوس 13: 8-12</a:t>
            </a:r>
            <a:endParaRPr lang="en-US" b="1"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8917" name="Rectangle 5"/>
          <p:cNvSpPr>
            <a:spLocks noGrp="1" noChangeArrowheads="1"/>
          </p:cNvSpPr>
          <p:nvPr>
            <p:ph type="body" idx="1"/>
          </p:nvPr>
        </p:nvSpPr>
        <p:spPr>
          <a:xfrm>
            <a:off x="533400" y="1524000"/>
            <a:ext cx="7924800" cy="4572000"/>
          </a:xfrm>
          <a:effectLst>
            <a:outerShdw blurRad="25400" dist="25399" dir="2700000" algn="ctr" rotWithShape="0">
              <a:schemeClr val="bg1">
                <a:alpha val="99962"/>
              </a:schemeClr>
            </a:outerShdw>
          </a:effectLst>
        </p:spPr>
        <p:txBody>
          <a:bodyPr anchor="ctr"/>
          <a:lstStyle/>
          <a:p>
            <a:pPr marL="0" indent="0" algn="r" eaLnBrk="1" hangingPunct="1">
              <a:buFont typeface="Wingdings" charset="0"/>
              <a:buNone/>
              <a:defRPr/>
            </a:pPr>
            <a:r>
              <a:rPr lang="ar-JO" b="1" dirty="0">
                <a:latin typeface="Arial" panose="020B0604020202020204" pitchFamily="34" charset="0"/>
                <a:cs typeface="Arial" panose="020B0604020202020204" pitchFamily="34" charset="0"/>
              </a:rPr>
              <a:t>8اَلْمَحَبَّةُ لاَ تَسْقُطُ أَبَدًا. وَأَمَّا </a:t>
            </a:r>
            <a:r>
              <a:rPr lang="ar-JO" b="1" dirty="0">
                <a:solidFill>
                  <a:srgbClr val="FFFF00"/>
                </a:solidFill>
                <a:latin typeface="Arial" panose="020B0604020202020204" pitchFamily="34" charset="0"/>
                <a:cs typeface="Arial" panose="020B0604020202020204" pitchFamily="34" charset="0"/>
              </a:rPr>
              <a:t>النُّبُوَّاتُ</a:t>
            </a:r>
            <a:r>
              <a:rPr lang="ar-JO" b="1" dirty="0">
                <a:latin typeface="Arial" panose="020B0604020202020204" pitchFamily="34" charset="0"/>
                <a:cs typeface="Arial" panose="020B0604020202020204" pitchFamily="34" charset="0"/>
              </a:rPr>
              <a:t> فَسَت</a:t>
            </a:r>
            <a:r>
              <a:rPr lang="ar-JO" b="1" dirty="0">
                <a:solidFill>
                  <a:srgbClr val="FFFF00"/>
                </a:solidFill>
                <a:latin typeface="Arial" panose="020B0604020202020204" pitchFamily="34" charset="0"/>
                <a:cs typeface="Arial" panose="020B0604020202020204" pitchFamily="34" charset="0"/>
              </a:rPr>
              <a:t>ُبْطَلُ</a:t>
            </a:r>
            <a:r>
              <a:rPr lang="ar-JO" b="1" dirty="0">
                <a:latin typeface="Arial" panose="020B0604020202020204" pitchFamily="34" charset="0"/>
                <a:cs typeface="Arial" panose="020B0604020202020204" pitchFamily="34" charset="0"/>
              </a:rPr>
              <a:t>، وَ</a:t>
            </a:r>
            <a:r>
              <a:rPr lang="ar-JO" b="1" dirty="0">
                <a:solidFill>
                  <a:srgbClr val="FFFF00"/>
                </a:solidFill>
                <a:latin typeface="Arial" panose="020B0604020202020204" pitchFamily="34" charset="0"/>
                <a:cs typeface="Arial" panose="020B0604020202020204" pitchFamily="34" charset="0"/>
              </a:rPr>
              <a:t>الأَلْسِنَةُ</a:t>
            </a:r>
            <a:r>
              <a:rPr lang="ar-JO" b="1" dirty="0">
                <a:latin typeface="Arial" panose="020B0604020202020204" pitchFamily="34" charset="0"/>
                <a:cs typeface="Arial" panose="020B0604020202020204" pitchFamily="34" charset="0"/>
              </a:rPr>
              <a:t> فَسَ</a:t>
            </a:r>
            <a:r>
              <a:rPr lang="ar-JO" b="1" dirty="0">
                <a:solidFill>
                  <a:srgbClr val="FFFF00"/>
                </a:solidFill>
                <a:latin typeface="Arial" panose="020B0604020202020204" pitchFamily="34" charset="0"/>
                <a:cs typeface="Arial" panose="020B0604020202020204" pitchFamily="34" charset="0"/>
              </a:rPr>
              <a:t>تَنْتَهِي</a:t>
            </a:r>
            <a:r>
              <a:rPr lang="ar-JO" b="1" dirty="0">
                <a:latin typeface="Arial" panose="020B0604020202020204" pitchFamily="34" charset="0"/>
                <a:cs typeface="Arial" panose="020B0604020202020204" pitchFamily="34" charset="0"/>
              </a:rPr>
              <a:t>، وَ</a:t>
            </a:r>
            <a:r>
              <a:rPr lang="ar-JO" b="1" dirty="0">
                <a:solidFill>
                  <a:srgbClr val="FFFF00"/>
                </a:solidFill>
                <a:latin typeface="Arial" panose="020B0604020202020204" pitchFamily="34" charset="0"/>
                <a:cs typeface="Arial" panose="020B0604020202020204" pitchFamily="34" charset="0"/>
              </a:rPr>
              <a:t>الْعِلْمُ</a:t>
            </a:r>
            <a:r>
              <a:rPr lang="ar-JO" b="1" dirty="0">
                <a:latin typeface="Arial" panose="020B0604020202020204" pitchFamily="34" charset="0"/>
                <a:cs typeface="Arial" panose="020B0604020202020204" pitchFamily="34" charset="0"/>
              </a:rPr>
              <a:t> فَسَ</a:t>
            </a:r>
            <a:r>
              <a:rPr lang="ar-JO" b="1" dirty="0">
                <a:solidFill>
                  <a:srgbClr val="FFFF00"/>
                </a:solidFill>
                <a:latin typeface="Arial" panose="020B0604020202020204" pitchFamily="34" charset="0"/>
                <a:cs typeface="Arial" panose="020B0604020202020204" pitchFamily="34" charset="0"/>
              </a:rPr>
              <a:t>يُبْطَلُ</a:t>
            </a:r>
            <a:r>
              <a:rPr lang="ar-JO" b="1" dirty="0">
                <a:latin typeface="Arial" panose="020B0604020202020204" pitchFamily="34" charset="0"/>
                <a:cs typeface="Arial" panose="020B0604020202020204" pitchFamily="34" charset="0"/>
              </a:rPr>
              <a:t>.</a:t>
            </a:r>
          </a:p>
          <a:p>
            <a:pPr marL="0" indent="0" algn="r" eaLnBrk="1" hangingPunct="1">
              <a:buFont typeface="Wingdings" charset="0"/>
              <a:buNone/>
              <a:defRPr/>
            </a:pPr>
            <a:r>
              <a:rPr lang="ar-JO" b="1" dirty="0">
                <a:latin typeface="Arial" panose="020B0604020202020204" pitchFamily="34" charset="0"/>
                <a:cs typeface="Arial" panose="020B0604020202020204" pitchFamily="34" charset="0"/>
              </a:rPr>
              <a:t>9لأَنَّنَا نَعْلَمُ بَعْضَ الْعِلْمِ وَنَتَنَبَّأُ بَعْضَ التَّنَبُّؤِ.</a:t>
            </a:r>
          </a:p>
          <a:p>
            <a:pPr marL="0" indent="0" algn="r" eaLnBrk="1" hangingPunct="1">
              <a:buFont typeface="Wingdings" charset="0"/>
              <a:buNone/>
              <a:defRPr/>
            </a:pPr>
            <a:r>
              <a:rPr lang="ar-JO" b="1" dirty="0">
                <a:latin typeface="Arial" panose="020B0604020202020204" pitchFamily="34" charset="0"/>
                <a:cs typeface="Arial" panose="020B0604020202020204" pitchFamily="34" charset="0"/>
              </a:rPr>
              <a:t>10وَلكِنْ مَتَى جَاءَ </a:t>
            </a:r>
            <a:r>
              <a:rPr lang="ar-JO" b="1" dirty="0">
                <a:solidFill>
                  <a:srgbClr val="FFFF00"/>
                </a:solidFill>
                <a:latin typeface="Arial" panose="020B0604020202020204" pitchFamily="34" charset="0"/>
                <a:cs typeface="Arial" panose="020B0604020202020204" pitchFamily="34" charset="0"/>
              </a:rPr>
              <a:t>الْكَامِلُ</a:t>
            </a:r>
            <a:r>
              <a:rPr lang="ar-JO" b="1" dirty="0">
                <a:latin typeface="Arial" panose="020B0604020202020204" pitchFamily="34" charset="0"/>
                <a:cs typeface="Arial" panose="020B0604020202020204" pitchFamily="34" charset="0"/>
              </a:rPr>
              <a:t> فَحِينَئِذٍ يُبْطَلُ مَا هُوَ بَعْضٌ. </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762000" y="304800"/>
            <a:ext cx="7772400" cy="1143000"/>
          </a:xfrm>
          <a:solidFill>
            <a:srgbClr val="FF0000"/>
          </a:solidFill>
          <a:effectLst>
            <a:outerShdw blurRad="25400" dist="25399" dir="2700000" algn="ctr" rotWithShape="0">
              <a:schemeClr val="bg1">
                <a:alpha val="99962"/>
              </a:schemeClr>
            </a:outerShdw>
          </a:effectLst>
        </p:spPr>
        <p:txBody>
          <a:bodyPr/>
          <a:lstStyle/>
          <a:p>
            <a:pPr eaLnBrk="1" hangingPunct="1">
              <a:defRPr/>
            </a:pPr>
            <a:r>
              <a:rPr lang="ar-JO" b="1"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كورنثوس 13: 8-12</a:t>
            </a:r>
            <a:endParaRPr lang="en-US" b="1"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59075" name="Rectangle 3"/>
          <p:cNvSpPr>
            <a:spLocks noGrp="1" noChangeArrowheads="1"/>
          </p:cNvSpPr>
          <p:nvPr>
            <p:ph type="body" idx="1"/>
          </p:nvPr>
        </p:nvSpPr>
        <p:spPr>
          <a:xfrm>
            <a:off x="457200" y="1828800"/>
            <a:ext cx="8229600" cy="4419600"/>
          </a:xfrm>
          <a:effectLst>
            <a:outerShdw blurRad="25400" dist="25399" dir="2700000" algn="ctr" rotWithShape="0">
              <a:schemeClr val="bg1">
                <a:alpha val="99962"/>
              </a:schemeClr>
            </a:outerShdw>
          </a:effectLst>
        </p:spPr>
        <p:txBody>
          <a:bodyPr anchor="ctr"/>
          <a:lstStyle/>
          <a:p>
            <a:pPr marL="0" indent="0" algn="r" eaLnBrk="1" hangingPunct="1">
              <a:lnSpc>
                <a:spcPct val="90000"/>
              </a:lnSpc>
              <a:buFont typeface="Wingdings" charset="0"/>
              <a:buNone/>
              <a:defRPr/>
            </a:pPr>
            <a:r>
              <a:rPr lang="ar-JO" b="1" dirty="0">
                <a:latin typeface="Arial" panose="020B0604020202020204" pitchFamily="34" charset="0"/>
                <a:cs typeface="Arial" panose="020B0604020202020204" pitchFamily="34" charset="0"/>
              </a:rPr>
              <a:t>11لَمَّا كُنْتُ طِفْلاً كَطِفْل كُنْتُ أَتَكَلَّمُ، وَكَطِفْل كُنْتُ أَفْطَنُ، وَكَطِفْل كُنْتُ أَفْتَكِرُ. وَلكِنْ لَمَّا صِرْتُ </a:t>
            </a:r>
            <a:r>
              <a:rPr lang="ar-JO" b="1" dirty="0">
                <a:solidFill>
                  <a:srgbClr val="FFFF00"/>
                </a:solidFill>
                <a:latin typeface="Arial" panose="020B0604020202020204" pitchFamily="34" charset="0"/>
                <a:cs typeface="Arial" panose="020B0604020202020204" pitchFamily="34" charset="0"/>
              </a:rPr>
              <a:t>رَجُلاً</a:t>
            </a:r>
            <a:r>
              <a:rPr lang="ar-JO" b="1" dirty="0">
                <a:latin typeface="Arial" panose="020B0604020202020204" pitchFamily="34" charset="0"/>
                <a:cs typeface="Arial" panose="020B0604020202020204" pitchFamily="34" charset="0"/>
              </a:rPr>
              <a:t> أَبْطَلْتُ مَا لِلطِّفْلِ.</a:t>
            </a:r>
          </a:p>
          <a:p>
            <a:pPr marL="0" indent="0" algn="r" eaLnBrk="1" hangingPunct="1">
              <a:lnSpc>
                <a:spcPct val="90000"/>
              </a:lnSpc>
              <a:buFont typeface="Wingdings" charset="0"/>
              <a:buNone/>
              <a:defRPr/>
            </a:pPr>
            <a:r>
              <a:rPr lang="ar-JO" b="1" dirty="0">
                <a:latin typeface="Arial" panose="020B0604020202020204" pitchFamily="34" charset="0"/>
                <a:cs typeface="Arial" panose="020B0604020202020204" pitchFamily="34" charset="0"/>
              </a:rPr>
              <a:t>12فَإِنَّنَا نَنْظُرُ الآنَ فِي مِرْآةٍ، فِي لُغْزٍ، لكِنْ ح</a:t>
            </a:r>
            <a:r>
              <a:rPr lang="ar-JO" b="1" dirty="0">
                <a:solidFill>
                  <a:srgbClr val="FFFF00"/>
                </a:solidFill>
                <a:latin typeface="Arial" panose="020B0604020202020204" pitchFamily="34" charset="0"/>
                <a:cs typeface="Arial" panose="020B0604020202020204" pitchFamily="34" charset="0"/>
              </a:rPr>
              <a:t>ِينَئِذٍ</a:t>
            </a:r>
            <a:r>
              <a:rPr lang="ar-JO" b="1" dirty="0">
                <a:latin typeface="Arial" panose="020B0604020202020204" pitchFamily="34" charset="0"/>
                <a:cs typeface="Arial" panose="020B0604020202020204" pitchFamily="34" charset="0"/>
              </a:rPr>
              <a:t> وَجْهًا لِوَجْهٍ. الآنَ أَعْرِفُ بَعْضَ الْمَعْرِفَةِ، لكِنْ </a:t>
            </a:r>
            <a:r>
              <a:rPr lang="ar-JO" b="1" dirty="0">
                <a:solidFill>
                  <a:srgbClr val="FFFF00"/>
                </a:solidFill>
                <a:latin typeface="Arial" panose="020B0604020202020204" pitchFamily="34" charset="0"/>
                <a:cs typeface="Arial" panose="020B0604020202020204" pitchFamily="34" charset="0"/>
              </a:rPr>
              <a:t>حِينَئِذٍ</a:t>
            </a:r>
            <a:r>
              <a:rPr lang="ar-JO" b="1" dirty="0">
                <a:latin typeface="Arial" panose="020B0604020202020204" pitchFamily="34" charset="0"/>
                <a:cs typeface="Arial" panose="020B0604020202020204" pitchFamily="34" charset="0"/>
              </a:rPr>
              <a:t> سَأَعْرِفُ كَمَا عُرِفْتُ. </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ctrTitle"/>
          </p:nvPr>
        </p:nvSpPr>
        <p:spPr>
          <a:xfrm>
            <a:off x="609600" y="5105400"/>
            <a:ext cx="7772400" cy="1371600"/>
          </a:xfrm>
          <a:effectLst>
            <a:outerShdw blurRad="25400" dist="25399" dir="2700000" algn="ctr" rotWithShape="0">
              <a:srgbClr val="060600">
                <a:alpha val="99962"/>
              </a:srgbClr>
            </a:outerShdw>
          </a:effectLst>
        </p:spPr>
        <p:txBody>
          <a:bodyPr/>
          <a:lstStyle/>
          <a:p>
            <a:pPr eaLnBrk="1" hangingPunct="1">
              <a:defRPr/>
            </a:pPr>
            <a:r>
              <a:rPr lang="ar-JO" b="1" i="0" dirty="0">
                <a:latin typeface="Arial" panose="020B0604020202020204" pitchFamily="34" charset="0"/>
                <a:ea typeface="ＭＳ Ｐゴシック" charset="0"/>
                <a:cs typeface="Arial" panose="020B0604020202020204" pitchFamily="34" charset="0"/>
              </a:rPr>
              <a:t>هذه فقرة عملاقة</a:t>
            </a:r>
            <a:endParaRPr lang="en-US" i="0" dirty="0">
              <a:latin typeface="Arial" panose="020B0604020202020204" pitchFamily="34" charset="0"/>
              <a:ea typeface="ＭＳ Ｐゴシック" charset="0"/>
              <a:cs typeface="Arial" panose="020B0604020202020204" pitchFamily="34" charset="0"/>
            </a:endParaRPr>
          </a:p>
        </p:txBody>
      </p:sp>
      <p:pic>
        <p:nvPicPr>
          <p:cNvPr id="131074" name="Picture 4" descr="Megafro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0"/>
            <a:ext cx="4995863"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halkboard">
  <a:themeElements>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fontScheme name="Chalkboar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2004:Templates:Presentations:Designs:Crumple</Template>
  <TotalTime>1901</TotalTime>
  <Words>3331</Words>
  <Application>Microsoft Macintosh PowerPoint</Application>
  <PresentationFormat>On-screen Show (4:3)</PresentationFormat>
  <Paragraphs>487</Paragraphs>
  <Slides>68</Slides>
  <Notes>41</Notes>
  <HiddenSlides>0</HiddenSlides>
  <MMClips>0</MMClips>
  <ScaleCrop>false</ScaleCrop>
  <HeadingPairs>
    <vt:vector size="6" baseType="variant">
      <vt:variant>
        <vt:lpstr>Fonts Used</vt:lpstr>
      </vt:variant>
      <vt:variant>
        <vt:i4>15</vt:i4>
      </vt:variant>
      <vt:variant>
        <vt:lpstr>Theme</vt:lpstr>
      </vt:variant>
      <vt:variant>
        <vt:i4>27</vt:i4>
      </vt:variant>
      <vt:variant>
        <vt:lpstr>Slide Titles</vt:lpstr>
      </vt:variant>
      <vt:variant>
        <vt:i4>68</vt:i4>
      </vt:variant>
    </vt:vector>
  </HeadingPairs>
  <TitlesOfParts>
    <vt:vector size="110" baseType="lpstr">
      <vt:lpstr>ＭＳ Ｐゴシック</vt:lpstr>
      <vt:lpstr>Arial</vt:lpstr>
      <vt:lpstr>Arial Black</vt:lpstr>
      <vt:lpstr>Arial Narrow</vt:lpstr>
      <vt:lpstr>Calibri</vt:lpstr>
      <vt:lpstr>Comic Sans MS</vt:lpstr>
      <vt:lpstr>Futura</vt:lpstr>
      <vt:lpstr>Helvetica</vt:lpstr>
      <vt:lpstr>Impact</vt:lpstr>
      <vt:lpstr>Monotype Sorts</vt:lpstr>
      <vt:lpstr>Tahoma</vt:lpstr>
      <vt:lpstr>Times New Roman</vt:lpstr>
      <vt:lpstr>Trebuchet MS</vt:lpstr>
      <vt:lpstr>Verdana</vt:lpstr>
      <vt:lpstr>Wingdings</vt:lpstr>
      <vt:lpstr>Borealis</vt:lpstr>
      <vt:lpstr>Textured</vt:lpstr>
      <vt:lpstr>Fossil</vt:lpstr>
      <vt:lpstr>Alchemy</vt:lpstr>
      <vt:lpstr>Chalkboard</vt:lpstr>
      <vt:lpstr>Clipboard</vt:lpstr>
      <vt:lpstr>Gleam</vt:lpstr>
      <vt:lpstr>1_Default Design</vt:lpstr>
      <vt:lpstr>Speed</vt:lpstr>
      <vt:lpstr>Slit</vt:lpstr>
      <vt:lpstr>1_Blank Presentation</vt:lpstr>
      <vt:lpstr>1_Speed</vt:lpstr>
      <vt:lpstr>2_Slit</vt:lpstr>
      <vt:lpstr>1_Slit</vt:lpstr>
      <vt:lpstr>Radar</vt:lpstr>
      <vt:lpstr>Orbit</vt:lpstr>
      <vt:lpstr>LaVerne</vt:lpstr>
      <vt:lpstr>1_Orbit</vt:lpstr>
      <vt:lpstr>1_Earth</vt:lpstr>
      <vt:lpstr>1_Textured</vt:lpstr>
      <vt:lpstr>2_Orbit</vt:lpstr>
      <vt:lpstr>2_Default Design</vt:lpstr>
      <vt:lpstr>1_Gleam</vt:lpstr>
      <vt:lpstr>1_Expedition</vt:lpstr>
      <vt:lpstr>2_Blank Presentation</vt:lpstr>
      <vt:lpstr>3_Default Design</vt:lpstr>
      <vt:lpstr>4_Default Design</vt:lpstr>
      <vt:lpstr>موهبة الرسول          كلام الحكمة                  وكلام العلم</vt:lpstr>
      <vt:lpstr>المواهب الروحية</vt:lpstr>
      <vt:lpstr>هل تجعلك دراسة المواهب هذه                 تشعر وكأنك غير مستعد بعد؟</vt:lpstr>
      <vt:lpstr>وجهات نظر حول وقت المواهب</vt:lpstr>
      <vt:lpstr>نحتاج إلى تعريف        كل موهبة</vt:lpstr>
      <vt:lpstr>قوائم مواهب العهد الجديد</vt:lpstr>
      <vt:lpstr>1 كورنثوس 13: 8-12</vt:lpstr>
      <vt:lpstr>1 كورنثوس 13: 8-12</vt:lpstr>
      <vt:lpstr>هذه فقرة عملاقة</vt:lpstr>
      <vt:lpstr>1 كورنثوس 13: 8-13</vt:lpstr>
      <vt:lpstr>النظرة القانونية لكورنثوس الأولى 13: 8-13</vt:lpstr>
      <vt:lpstr>الجسد (الكنيسة)</vt:lpstr>
      <vt:lpstr>وجهة نظر الجسد في 1 كورنثوس 13: 8-13</vt:lpstr>
      <vt:lpstr>توما (جمع) الشكاكين</vt:lpstr>
      <vt:lpstr>ماذا عن موهبة الرسول؟</vt:lpstr>
      <vt:lpstr>هل يعيش الرسل اليوم؟</vt:lpstr>
      <vt:lpstr>حتى أن سنغافورة تدعي وجود رسل لها ...</vt:lpstr>
      <vt:lpstr>المجلس الرسولي         للمساءلة التعليمية</vt:lpstr>
      <vt:lpstr>هل هناك رسل اليوم ؟</vt:lpstr>
      <vt:lpstr>بيت الله (أف 2: 19-22)</vt:lpstr>
      <vt:lpstr>الأصل اليوناني لكلمة  رسول</vt:lpstr>
      <vt:lpstr>استخدام العهد الجديد  لكلمة رسول</vt:lpstr>
      <vt:lpstr>استخدام العهد الجديد  لكلمة رسول</vt:lpstr>
      <vt:lpstr>استخدام العهد الجديد  لكلمة رسول</vt:lpstr>
      <vt:lpstr>استخدام العهد الجديد  لكلمة رسول</vt:lpstr>
      <vt:lpstr>الوصف الوظيفي للرسول</vt:lpstr>
      <vt:lpstr>تعريف الرسولية</vt:lpstr>
      <vt:lpstr>ما هي موهبة الرسولية؟</vt:lpstr>
      <vt:lpstr>وظائف الرسل</vt:lpstr>
      <vt:lpstr>وظائف الرسل</vt:lpstr>
      <vt:lpstr>وظائف الرسل</vt:lpstr>
      <vt:lpstr>بعض الأسئلة للتفكير</vt:lpstr>
      <vt:lpstr>إذاً هل هناك رسل اليوم؟</vt:lpstr>
      <vt:lpstr>كلام الحكمة وكلام العلم</vt:lpstr>
      <vt:lpstr>المواهب حسب     ترتيب الأهمية</vt:lpstr>
      <vt:lpstr>تعريف كلام الحكمة</vt:lpstr>
      <vt:lpstr>1. الإنجيل هو رسالة حكمة الله السرية التي يرفضها العالم (1 كو 6:2-10)</vt:lpstr>
      <vt:lpstr>أ. المؤمنون يتكلمون بالحكمة – حكمة الله (2: 6)</vt:lpstr>
      <vt:lpstr>ب. يفهم المؤمنون فقط حكمة الله (7-10)</vt:lpstr>
      <vt:lpstr>سري       جداً</vt:lpstr>
      <vt:lpstr>حكمة الله سر (2: 7أ)</vt:lpstr>
      <vt:lpstr>ب. يفهم المؤمنون فقط حكمة الله (7-10)</vt:lpstr>
      <vt:lpstr>سر المسيح مصلوباً كان مكتوماً (2: 7ب)</vt:lpstr>
      <vt:lpstr>ب. يفهم المؤمنون فقط حكمة الله (7-10)</vt:lpstr>
      <vt:lpstr>صلب المسيح معين سابقاً (2: 7ت)</vt:lpstr>
      <vt:lpstr>ب. يفهم المؤمنون فقط حكمة الله (7-10)</vt:lpstr>
      <vt:lpstr>حكمة الله غير مفهومة (2: 8)</vt:lpstr>
      <vt:lpstr>ب. يفهم المؤمنون فقط حكمة الله (7-10)</vt:lpstr>
      <vt:lpstr>حكمة الله في المسيح لا يتم التفكير فيها (2: 9-10)</vt:lpstr>
      <vt:lpstr>2. المؤمنون فقط يمتلكون حكمة الله لأن المؤمنين فقط لديهم الروح القدس           (2: 11-16)</vt:lpstr>
      <vt:lpstr>أ. لا أحد يعرف ما يفكر فيه شخص آخر (2: 11)</vt:lpstr>
      <vt:lpstr>أولادي الثلاثة</vt:lpstr>
      <vt:lpstr>ب. أعطانا الله روحه ليعلمنا الحق الروحي       (2: 12-13)</vt:lpstr>
      <vt:lpstr>نحن بحاجة إلى تعليمات الأداة</vt:lpstr>
      <vt:lpstr>نعظ بالمسيح مصلوباً</vt:lpstr>
      <vt:lpstr>ت. لا يفهم المؤمنون كلمة الله بينما يفهمها المؤمنون (2: 14-16) </vt:lpstr>
      <vt:lpstr>يعتقد غير المؤمن أن الحق الروحي غباء كونه لا يمتلك الروح الذي يعلمه (2: 14)</vt:lpstr>
      <vt:lpstr>من يجلس في كرسيك؟</vt:lpstr>
      <vt:lpstr>أنواع الناس</vt:lpstr>
      <vt:lpstr>يمكننا أن نتخذ قرارات روحية ذكية بما أن المسيح يرشدنا (1 كو 2: 15)</vt:lpstr>
      <vt:lpstr>أنواع الناس</vt:lpstr>
      <vt:lpstr>لا نستطيع أن نعلم الله لكنه يستطيع أن يعلمنا     (2: 16)</vt:lpstr>
      <vt:lpstr>النقطة الرئيسية في النص</vt:lpstr>
      <vt:lpstr>كيف تبدو حكمة الله؟</vt:lpstr>
      <vt:lpstr>نحن نحتاج       حكمة الله</vt:lpstr>
      <vt:lpstr>تعريف كلام العلم</vt:lpstr>
      <vt:lpstr>الرابط للعرض التقديميِّ "علم الروح القدس (نيوماتولوجيا)" متاحٌ على الموقع الإلكترونيّ: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Gift of Apostle</dc:title>
  <dc:creator>Rick Griffith</dc:creator>
  <cp:lastModifiedBy>Rick Griffith</cp:lastModifiedBy>
  <cp:revision>63</cp:revision>
  <dcterms:created xsi:type="dcterms:W3CDTF">2006-01-18T04:41:24Z</dcterms:created>
  <dcterms:modified xsi:type="dcterms:W3CDTF">2023-12-26T18:30:26Z</dcterms:modified>
</cp:coreProperties>
</file>