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 id="2147483649" r:id="rId3"/>
    <p:sldMasterId id="2147483665" r:id="rId4"/>
    <p:sldMasterId id="2147483756" r:id="rId5"/>
    <p:sldMasterId id="2147483806" r:id="rId6"/>
    <p:sldMasterId id="2147483818" r:id="rId7"/>
    <p:sldMasterId id="2147483830" r:id="rId8"/>
    <p:sldMasterId id="2147483842" r:id="rId9"/>
    <p:sldMasterId id="2147484073" r:id="rId10"/>
    <p:sldMasterId id="2147484085" r:id="rId11"/>
    <p:sldMasterId id="2147484097" r:id="rId12"/>
    <p:sldMasterId id="2147484109" r:id="rId13"/>
    <p:sldMasterId id="2147484121" r:id="rId14"/>
    <p:sldMasterId id="2147484133" r:id="rId15"/>
    <p:sldMasterId id="2147484145" r:id="rId16"/>
    <p:sldMasterId id="2147484157" r:id="rId17"/>
  </p:sldMasterIdLst>
  <p:notesMasterIdLst>
    <p:notesMasterId r:id="rId70"/>
  </p:notesMasterIdLst>
  <p:sldIdLst>
    <p:sldId id="349" r:id="rId18"/>
    <p:sldId id="350" r:id="rId19"/>
    <p:sldId id="351" r:id="rId20"/>
    <p:sldId id="4839" r:id="rId21"/>
    <p:sldId id="4840" r:id="rId22"/>
    <p:sldId id="4841" r:id="rId23"/>
    <p:sldId id="4842" r:id="rId24"/>
    <p:sldId id="4843" r:id="rId25"/>
    <p:sldId id="4844" r:id="rId26"/>
    <p:sldId id="4845" r:id="rId27"/>
    <p:sldId id="4846" r:id="rId28"/>
    <p:sldId id="4847" r:id="rId29"/>
    <p:sldId id="4807" r:id="rId30"/>
    <p:sldId id="408" r:id="rId31"/>
    <p:sldId id="611" r:id="rId32"/>
    <p:sldId id="4808" r:id="rId33"/>
    <p:sldId id="941" r:id="rId34"/>
    <p:sldId id="943" r:id="rId35"/>
    <p:sldId id="4809" r:id="rId36"/>
    <p:sldId id="4848" r:id="rId37"/>
    <p:sldId id="412" r:id="rId38"/>
    <p:sldId id="4849" r:id="rId39"/>
    <p:sldId id="4850" r:id="rId40"/>
    <p:sldId id="413" r:id="rId41"/>
    <p:sldId id="5485" r:id="rId42"/>
    <p:sldId id="5486" r:id="rId43"/>
    <p:sldId id="5487" r:id="rId44"/>
    <p:sldId id="5488" r:id="rId45"/>
    <p:sldId id="4851" r:id="rId46"/>
    <p:sldId id="4975" r:id="rId47"/>
    <p:sldId id="347" r:id="rId48"/>
    <p:sldId id="348" r:id="rId49"/>
    <p:sldId id="307" r:id="rId50"/>
    <p:sldId id="308" r:id="rId51"/>
    <p:sldId id="306" r:id="rId52"/>
    <p:sldId id="313" r:id="rId53"/>
    <p:sldId id="260" r:id="rId54"/>
    <p:sldId id="298" r:id="rId55"/>
    <p:sldId id="261" r:id="rId56"/>
    <p:sldId id="314" r:id="rId57"/>
    <p:sldId id="4982" r:id="rId58"/>
    <p:sldId id="270" r:id="rId59"/>
    <p:sldId id="296" r:id="rId60"/>
    <p:sldId id="299" r:id="rId61"/>
    <p:sldId id="256" r:id="rId62"/>
    <p:sldId id="257" r:id="rId63"/>
    <p:sldId id="258" r:id="rId64"/>
    <p:sldId id="4540" r:id="rId65"/>
    <p:sldId id="259" r:id="rId66"/>
    <p:sldId id="297" r:id="rId67"/>
    <p:sldId id="4049" r:id="rId68"/>
    <p:sldId id="340"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14"/>
    <a:srgbClr val="EFFF11"/>
    <a:srgbClr val="FFFFFF"/>
    <a:srgbClr val="060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7" autoAdjust="0"/>
    <p:restoredTop sz="68862" autoAdjust="0"/>
  </p:normalViewPr>
  <p:slideViewPr>
    <p:cSldViewPr>
      <p:cViewPr varScale="1">
        <p:scale>
          <a:sx n="90" d="100"/>
          <a:sy n="90" d="100"/>
        </p:scale>
        <p:origin x="216"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7953661-246D-F34D-829E-5A85837198A2}" type="slidenum">
              <a:rPr lang="en-US"/>
              <a:pPr>
                <a:defRPr/>
              </a:pPr>
              <a:t>‹#›</a:t>
            </a:fld>
            <a:endParaRPr lang="en-US"/>
          </a:p>
        </p:txBody>
      </p:sp>
    </p:spTree>
    <p:extLst>
      <p:ext uri="{BB962C8B-B14F-4D97-AF65-F5344CB8AC3E}">
        <p14:creationId xmlns:p14="http://schemas.microsoft.com/office/powerpoint/2010/main" val="3055498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3028C1-D6C0-DB44-AA36-68358298FB2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txBox="1">
            <a:spLocks noGrp="1" noChangeArrowheads="1"/>
          </p:cNvSpPr>
          <p:nvPr/>
        </p:nvSpPr>
        <p:spPr bwMode="auto">
          <a:xfrm>
            <a:off x="3885453" y="8686726"/>
            <a:ext cx="2972547" cy="457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FA446B-0610-AC4A-9CCF-3CD56205C14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
        <p:nvSpPr>
          <p:cNvPr id="536579"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536580" name="Rectangle 3"/>
          <p:cNvSpPr>
            <a:spLocks noGrp="1" noChangeArrowheads="1"/>
          </p:cNvSpPr>
          <p:nvPr>
            <p:ph type="body" idx="1"/>
          </p:nvPr>
        </p:nvSpPr>
        <p:spPr>
          <a:xfrm>
            <a:off x="914508" y="4343363"/>
            <a:ext cx="5028986" cy="411546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276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067C875-5EE3-0C42-9855-BA479E3C378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21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433D29-76C2-2C47-8BBD-110292789F6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2637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826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txBox="1">
            <a:spLocks noGrp="1" noChangeArrowheads="1"/>
          </p:cNvSpPr>
          <p:nvPr/>
        </p:nvSpPr>
        <p:spPr bwMode="auto">
          <a:xfrm>
            <a:off x="3885453" y="8686726"/>
            <a:ext cx="2972547" cy="457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4411A4-3F4C-C74C-915A-6C66F70746F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
        <p:nvSpPr>
          <p:cNvPr id="545795" name="Rectangle 2"/>
          <p:cNvSpPr>
            <a:spLocks noGrp="1" noRot="1" noChangeAspect="1" noChangeArrowheads="1" noTextEdit="1"/>
          </p:cNvSpPr>
          <p:nvPr>
            <p:ph type="sldImg"/>
          </p:nvPr>
        </p:nvSpPr>
        <p:spPr>
          <a:xfrm>
            <a:off x="1143000" y="685800"/>
            <a:ext cx="4573588" cy="3429000"/>
          </a:xfrm>
          <a:ln/>
        </p:spPr>
      </p:sp>
      <p:sp>
        <p:nvSpPr>
          <p:cNvPr id="545796" name="Rectangle 3"/>
          <p:cNvSpPr>
            <a:spLocks noGrp="1" noChangeArrowheads="1"/>
          </p:cNvSpPr>
          <p:nvPr>
            <p:ph type="body" idx="1"/>
          </p:nvPr>
        </p:nvSpPr>
        <p:spPr>
          <a:xfrm>
            <a:off x="914508" y="4343363"/>
            <a:ext cx="5028986" cy="41154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6F7711B-E22B-D64D-BDB3-3BAADE31377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654509-393A-6146-BAE7-0D816C8BC95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71CC2D-5ECA-F042-AC1E-924345AA3E7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E89AB63-D8B3-0142-A359-213D1A7B904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a:latin typeface="Arial"/>
                <a:cs typeface="Arial"/>
              </a:rPr>
              <a:t>نحن نعلم ان الله معنا، لكن في بعض الأحيان لا نرى ثمره. غالباً ما نكون مسيحيين بالاسم ولكن ملحدين بالممارسة. وبما أننا لا نعيش معتمدين على الروح القدس، فإننا نفتقر إلى ثمر الروح...</a:t>
            </a:r>
            <a:endParaRPr lang="en-US" dirty="0">
              <a:latin typeface="Arial"/>
              <a:cs typeface="Arial"/>
            </a:endParaRPr>
          </a:p>
          <a:p>
            <a:pPr algn="r"/>
            <a:r>
              <a:rPr lang="en-US" dirty="0">
                <a:latin typeface="Arial"/>
                <a:cs typeface="Arial"/>
              </a:rPr>
              <a:t>_________</a:t>
            </a:r>
          </a:p>
          <a:p>
            <a:pPr algn="r"/>
            <a:r>
              <a:rPr lang="en-US" dirty="0">
                <a:latin typeface="Arial"/>
                <a:cs typeface="Arial"/>
              </a:rPr>
              <a:t>BE-03-Leviticus-14</a:t>
            </a:r>
          </a:p>
          <a:p>
            <a:pPr algn="r"/>
            <a:r>
              <a:rPr lang="en-US" dirty="0">
                <a:latin typeface="Arial"/>
                <a:cs typeface="Arial"/>
              </a:rPr>
              <a:t>NS-09-Galatians-185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74645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dirty="0">
                <a:latin typeface="Arial"/>
                <a:cs typeface="Arial"/>
              </a:rPr>
              <a:t>نحن نعلم ان الله معنا، لكن في بعض الأحيان لا نرى ثمره. غالباً ما نكون مسيحيين بالاسم ولكن ملحدين بالممارسة. وبما أننا لا نعيش معتمدين على الروح القدس، فإننا نفتقر إلى ثمر الروح...</a:t>
            </a:r>
            <a:endParaRPr lang="en-US" dirty="0">
              <a:latin typeface="Arial"/>
              <a:cs typeface="Arial"/>
            </a:endParaRPr>
          </a:p>
          <a:p>
            <a:pPr algn="r"/>
            <a:r>
              <a:rPr lang="en-US" dirty="0">
                <a:latin typeface="Arial"/>
                <a:cs typeface="Arial"/>
              </a:rPr>
              <a:t>_________</a:t>
            </a:r>
          </a:p>
          <a:p>
            <a:pPr algn="r"/>
            <a:r>
              <a:rPr lang="en-US" dirty="0">
                <a:latin typeface="Arial"/>
                <a:cs typeface="Arial"/>
              </a:rPr>
              <a:t>Common-452</a:t>
            </a:r>
          </a:p>
          <a:p>
            <a:pPr algn="r"/>
            <a:r>
              <a:rPr lang="en-US" dirty="0">
                <a:latin typeface="Arial"/>
                <a:cs typeface="Arial"/>
              </a:rPr>
              <a:t>BE-03-Leviticus-14</a:t>
            </a:r>
          </a:p>
          <a:p>
            <a:pPr algn="r"/>
            <a:r>
              <a:rPr lang="en-US" dirty="0">
                <a:latin typeface="Arial"/>
                <a:cs typeface="Arial"/>
              </a:rPr>
              <a:t>NS-09-Galatians-189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DED8B-9779-A845-BA9B-650C8A4639EB}"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Arial" charset="0"/>
            </a:endParaRPr>
          </a:p>
        </p:txBody>
      </p:sp>
    </p:spTree>
    <p:extLst>
      <p:ext uri="{BB962C8B-B14F-4D97-AF65-F5344CB8AC3E}">
        <p14:creationId xmlns:p14="http://schemas.microsoft.com/office/powerpoint/2010/main" val="207277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F2603F-152C-684A-8B15-79A16474CDD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3730" name="Rectangle 2050"/>
          <p:cNvSpPr>
            <a:spLocks noGrp="1" noRot="1" noChangeAspect="1" noChangeArrowheads="1"/>
          </p:cNvSpPr>
          <p:nvPr>
            <p:ph type="sldImg"/>
          </p:nvPr>
        </p:nvSpPr>
        <p:spPr>
          <a:solidFill>
            <a:srgbClr val="FFFFFF"/>
          </a:solidFill>
          <a:ln/>
        </p:spPr>
      </p:sp>
      <p:sp>
        <p:nvSpPr>
          <p:cNvPr id="73731" name="Rectangle 2051"/>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9AB63-D8B3-0142-A359-213D1A7B904B}" type="slidenum">
              <a:rPr lang="en-US" sz="1200"/>
              <a:pPr/>
              <a:t>32</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9149C3-F9C7-D54A-9B1F-C25B8D65B2A3}" type="slidenum">
              <a:rPr lang="en-US" sz="1200"/>
              <a:pPr/>
              <a:t>34</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559341-B3E0-624B-B781-802A3ACFC452}" type="slidenum">
              <a:rPr lang="en-US" sz="1200"/>
              <a:pPr/>
              <a:t>35</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7D6E30-D8BC-A44E-A567-1F6BEF8DFBC3}" type="slidenum">
              <a:rPr lang="en-US" sz="1200"/>
              <a:pPr/>
              <a:t>36</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53B02D-AFE3-7A4F-92D3-122665EFFC12}" type="slidenum">
              <a:rPr lang="en-US" sz="1200"/>
              <a:pPr/>
              <a:t>37</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E9D91F-0926-8041-A6C4-F4FCAB8F254E}" type="slidenum">
              <a:rPr lang="en-US" sz="1200"/>
              <a:pPr/>
              <a:t>39</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0CF969-2276-E642-B1F8-6AF17062E4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The NT has five distinct lists of spiritual gifts, though some would say Ephesians 4:11 describes not gifts but gifted men. I would say these list men with these gifts. Some gifts are listed only once, while prophecy shows up in every list due to its importance. The NT does not put them into categories as the NT is not a systematic theology. Instead, God wants us to use our heads to see how they fit together. It appears that 1 Peter 4:10-11 gives two main categories of gifts, so nine of the gifts are listed above based on whether one is speaking or serving while using their gift. Other gifts were foundational for the church, such as prophets and apostles who are said to form the foundation of the universal church (Eph 2:20). The chart assumes that the gift of wisdom is corollary to apostle, while knowledge and discerning spirits seem to be corollary gifts to the gift of prophecy.  Finally, Hebrews 2:4 says that some sign gifts of the first generation of the church where are designed to confirm the message of the apostles. Since tongues, interpretation, miracles and healings all confirm the message of the gospel, I have put them together as sign gifts that were clearly in operation during the first generation but not clearly being given by the time of the writing of the book of Hebrews around AD 68-69.</a:t>
            </a:r>
          </a:p>
          <a:p>
            <a:pPr eaLnBrk="1" hangingPunct="1"/>
            <a:r>
              <a:rPr lang="en-US" dirty="0">
                <a:ea typeface="ＭＳ Ｐゴシック" charset="0"/>
                <a:cs typeface="ＭＳ Ｐゴシック" charset="0"/>
              </a:rPr>
              <a:t>_______________</a:t>
            </a:r>
          </a:p>
          <a:p>
            <a:pPr eaLnBrk="1" hangingPunct="1"/>
            <a:r>
              <a:rPr lang="en-US" dirty="0">
                <a:ea typeface="ＭＳ Ｐゴシック" charset="0"/>
                <a:cs typeface="ＭＳ Ｐゴシック" charset="0"/>
              </a:rPr>
              <a:t>CH-07-Gifts Intro, Basis, Why, Lists-63</a:t>
            </a:r>
          </a:p>
          <a:p>
            <a:pPr eaLnBrk="1" hangingPunct="1"/>
            <a:r>
              <a:rPr lang="en-US" dirty="0">
                <a:ea typeface="ＭＳ Ｐゴシック" charset="0"/>
                <a:cs typeface="ＭＳ Ｐゴシック" charset="0"/>
              </a:rPr>
              <a:t>CH-08-Gifts Dangers &amp; Durations-41</a:t>
            </a:r>
          </a:p>
          <a:p>
            <a:pPr eaLnBrk="1" hangingPunct="1"/>
            <a:r>
              <a:rPr lang="en-US" dirty="0">
                <a:ea typeface="ＭＳ Ｐゴシック" charset="0"/>
                <a:cs typeface="ＭＳ Ｐゴシック" charset="0"/>
              </a:rPr>
              <a:t>HS-06-Gifts Intro, Basis, Why, Lists-63</a:t>
            </a:r>
          </a:p>
          <a:p>
            <a:pPr eaLnBrk="1" hangingPunct="1"/>
            <a:r>
              <a:rPr lang="en-US" dirty="0">
                <a:ea typeface="ＭＳ Ｐゴシック" charset="0"/>
                <a:cs typeface="ＭＳ Ｐゴシック" charset="0"/>
              </a:rPr>
              <a:t>HS-07-Gifts Dangers &amp; Durations-41</a:t>
            </a:r>
          </a:p>
          <a:p>
            <a:pPr eaLnBrk="1" hangingPunct="1"/>
            <a:r>
              <a:rPr lang="en-US" dirty="0">
                <a:ea typeface="ＭＳ Ｐゴシック" charset="0"/>
                <a:cs typeface="ＭＳ Ｐゴシック" charset="0"/>
              </a:rPr>
              <a:t>HS-09-Prophecy-9</a:t>
            </a:r>
          </a:p>
        </p:txBody>
      </p:sp>
    </p:spTree>
    <p:extLst>
      <p:ext uri="{BB962C8B-B14F-4D97-AF65-F5344CB8AC3E}">
        <p14:creationId xmlns:p14="http://schemas.microsoft.com/office/powerpoint/2010/main" val="323818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E4C85E-083A-774F-BB75-556CF88E0527}" type="slidenum">
              <a:rPr lang="en-US" sz="1200"/>
              <a:pPr/>
              <a:t>42</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64DCF-BBAD-9A45-85EF-9DAEA8B17A13}" type="slidenum">
              <a:rPr lang="en-US" sz="1200"/>
              <a:pPr/>
              <a:t>43</a:t>
            </a:fld>
            <a:endParaRPr lang="en-US"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6F42AC-2D2D-CB44-A813-6AC84B8A76C6}" type="slidenum">
              <a:rPr lang="en-US" sz="1200"/>
              <a:pPr/>
              <a:t>45</a:t>
            </a:fld>
            <a:endParaRPr lang="en-US"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EC53520-E0A1-D247-AD9A-5B202C065B6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5B88D6-71FB-BE4E-98C5-715C9DB51FB6}" type="slidenum">
              <a:rPr lang="en-US" sz="1200"/>
              <a:pPr/>
              <a:t>46</a:t>
            </a:fld>
            <a:endParaRPr lang="en-US"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4BF96E-2FDC-7E41-AA4D-D98BF1DD0E29}" type="slidenum">
              <a:rPr lang="en-US" sz="1200"/>
              <a:pPr/>
              <a:t>47</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067C875-5EE3-0C42-9855-BA479E3C378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21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8FE1D8-BE88-F644-8434-8EC100024CF6}" type="slidenum">
              <a:rPr lang="en-US" sz="1200"/>
              <a:pPr/>
              <a:t>49</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18F8A6-5CDE-5445-A061-2D26528FDBF4}" type="slidenum">
              <a:rPr lang="en-US" sz="1200"/>
              <a:pPr/>
              <a:t>50</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51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p>
          <a:p>
            <a:r>
              <a:rPr lang="en-US" dirty="0"/>
              <a:t>_____________</a:t>
            </a:r>
          </a:p>
          <a:p>
            <a:r>
              <a:rPr lang="en-US" dirty="0"/>
              <a:t>Common-</a:t>
            </a:r>
            <a:r>
              <a:rPr lang="en-US" dirty="0">
                <a:latin typeface="Arial" charset="0"/>
                <a:ea typeface="ＭＳ Ｐゴシック" charset="0"/>
              </a:rPr>
              <a:t>23</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361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1B2AF0-CD4B-6442-8359-42195C6F68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B8D75C-75CB-414C-BF07-0F66C8C9DEA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1922" name="Rectangle 2"/>
          <p:cNvSpPr>
            <a:spLocks noGrp="1" noRot="1" noChangeAspect="1" noChangeArrowheads="1" noTextEdit="1"/>
          </p:cNvSpPr>
          <p:nvPr>
            <p:ph type="sldImg"/>
          </p:nvPr>
        </p:nvSpPr>
        <p:spPr>
          <a:xfrm>
            <a:off x="1143000" y="685800"/>
            <a:ext cx="4573588"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24275E-E35F-D147-90A9-45E9BEDF65C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3970" name="Rectangle 2"/>
          <p:cNvSpPr>
            <a:spLocks noGrp="1" noRot="1" noChangeAspect="1" noChangeArrowheads="1" noTextEdit="1"/>
          </p:cNvSpPr>
          <p:nvPr>
            <p:ph type="sldImg"/>
          </p:nvPr>
        </p:nvSpPr>
        <p:spPr>
          <a:xfrm>
            <a:off x="1143000" y="685800"/>
            <a:ext cx="4573588" cy="342900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1FCF6B-C5E8-644F-A93B-B64F634DD74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6018" name="Rectangle 2"/>
          <p:cNvSpPr>
            <a:spLocks noGrp="1" noRot="1" noChangeAspect="1" noChangeArrowheads="1" noTextEdit="1"/>
          </p:cNvSpPr>
          <p:nvPr>
            <p:ph type="sldImg"/>
          </p:nvPr>
        </p:nvSpPr>
        <p:spPr>
          <a:xfrm>
            <a:off x="1143000" y="685800"/>
            <a:ext cx="4573588" cy="3429000"/>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83966F7-7BC6-0A43-B4D1-BBAD1B2E53C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8066" name="Rectangle 2"/>
          <p:cNvSpPr>
            <a:spLocks noGrp="1" noRot="1" noChangeAspect="1" noChangeArrowheads="1" noTextEdit="1"/>
          </p:cNvSpPr>
          <p:nvPr>
            <p:ph type="sldImg"/>
          </p:nvPr>
        </p:nvSpPr>
        <p:spPr>
          <a:xfrm>
            <a:off x="1143000" y="685800"/>
            <a:ext cx="4573588" cy="3429000"/>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Times New Roman" charset="0"/>
                <a:ea typeface="ＭＳ Ｐゴシック" charset="0"/>
                <a:cs typeface="ＭＳ Ｐゴシック" charset="0"/>
              </a:rPr>
              <a:t>The church is a body—not a building.</a:t>
            </a:r>
          </a:p>
          <a:p>
            <a:r>
              <a:rPr lang="en-US" b="0" dirty="0">
                <a:latin typeface="Times New Roman" charset="0"/>
                <a:ea typeface="ＭＳ Ｐゴシック" charset="0"/>
                <a:cs typeface="ＭＳ Ｐゴシック" charset="0"/>
              </a:rPr>
              <a:t>In ancient Athens, the citizens were very appreciative of their privilege to be a vital part of the city-state—and they recognized their responsibility as well.  When a herald would call a meeting of the citizens, each would close his shop, drop what he was doing, and walk out of the city, past the Acropolis and to the next hill for a meeting.  This group became known as the </a:t>
            </a:r>
            <a:r>
              <a:rPr lang="en-US" b="0" i="1" dirty="0">
                <a:latin typeface="Times New Roman" charset="0"/>
                <a:ea typeface="ＭＳ Ｐゴシック" charset="0"/>
                <a:cs typeface="ＭＳ Ｐゴシック" charset="0"/>
              </a:rPr>
              <a:t>ecclesia</a:t>
            </a:r>
            <a:r>
              <a:rPr lang="en-US" b="0" dirty="0">
                <a:latin typeface="Times New Roman" charset="0"/>
                <a:ea typeface="ＭＳ Ｐゴシック" charset="0"/>
                <a:cs typeface="ＭＳ Ｐゴシック" charset="0"/>
              </a:rPr>
              <a:t>, or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called out ones.</a:t>
            </a:r>
            <a:r>
              <a:rPr lang="en-US" altLang="ja-JP" b="0" dirty="0">
                <a:latin typeface="Times New Roman" charset="0"/>
                <a:ea typeface="ＭＳ Ｐゴシック" charset="0"/>
                <a:cs typeface="ＭＳ Ｐゴシック" charset="0"/>
              </a:rPr>
              <a:t>"</a:t>
            </a:r>
            <a:br>
              <a:rPr lang="en-US" b="0" dirty="0">
                <a:latin typeface="Times New Roman" charset="0"/>
                <a:ea typeface="ＭＳ Ｐゴシック" charset="0"/>
                <a:cs typeface="ＭＳ Ｐゴシック" charset="0"/>
              </a:rPr>
            </a:br>
            <a:r>
              <a:rPr lang="en-US" b="0" dirty="0">
                <a:latin typeface="Times New Roman" charset="0"/>
                <a:ea typeface="ＭＳ Ｐゴシック" charset="0"/>
                <a:cs typeface="ＭＳ Ｐゴシック" charset="0"/>
              </a:rPr>
              <a:t>Some citizens, of course, loved the </a:t>
            </a:r>
            <a:r>
              <a:rPr lang="en-US" b="0" i="1" dirty="0">
                <a:latin typeface="Times New Roman" charset="0"/>
                <a:ea typeface="ＭＳ Ｐゴシック" charset="0"/>
                <a:cs typeface="ＭＳ Ｐゴシック" charset="0"/>
              </a:rPr>
              <a:t>privileges</a:t>
            </a:r>
            <a:r>
              <a:rPr lang="en-US" b="0" dirty="0">
                <a:latin typeface="Times New Roman" charset="0"/>
                <a:ea typeface="ＭＳ Ｐゴシック" charset="0"/>
                <a:cs typeface="ＭＳ Ｐゴシック" charset="0"/>
              </a:rPr>
              <a:t> of being part of the city-state but felt no </a:t>
            </a:r>
            <a:r>
              <a:rPr lang="en-US" b="0" i="1" dirty="0">
                <a:latin typeface="Times New Roman" charset="0"/>
                <a:ea typeface="ＭＳ Ｐゴシック" charset="0"/>
                <a:cs typeface="ＭＳ Ｐゴシック" charset="0"/>
              </a:rPr>
              <a:t>responsibility</a:t>
            </a:r>
            <a:r>
              <a:rPr lang="en-US" b="0" dirty="0">
                <a:latin typeface="Times New Roman" charset="0"/>
                <a:ea typeface="ＭＳ Ｐゴシック" charset="0"/>
                <a:cs typeface="ＭＳ Ｐゴシック" charset="0"/>
              </a:rPr>
              <a:t> for it.  They left their shops open and refused to join the </a:t>
            </a:r>
            <a:r>
              <a:rPr lang="en-US" b="0" i="1" dirty="0">
                <a:latin typeface="Times New Roman" charset="0"/>
                <a:ea typeface="ＭＳ Ｐゴシック" charset="0"/>
                <a:cs typeface="ＭＳ Ｐゴシック" charset="0"/>
              </a:rPr>
              <a:t>ecclesia</a:t>
            </a:r>
            <a:r>
              <a:rPr lang="en-US" b="0" dirty="0">
                <a:latin typeface="Times New Roman" charset="0"/>
                <a:ea typeface="ＭＳ Ｐゴシック" charset="0"/>
                <a:cs typeface="ＭＳ Ｐゴシック" charset="0"/>
              </a:rPr>
              <a:t>, so the latter called them </a:t>
            </a:r>
            <a:r>
              <a:rPr lang="en-US" b="0" i="1" dirty="0" err="1">
                <a:latin typeface="Times New Roman" charset="0"/>
                <a:ea typeface="ＭＳ Ｐゴシック" charset="0"/>
                <a:cs typeface="ＭＳ Ｐゴシック" charset="0"/>
              </a:rPr>
              <a:t>idiotes</a:t>
            </a:r>
            <a:r>
              <a:rPr lang="en-US" b="0" dirty="0">
                <a:latin typeface="Times New Roman" charset="0"/>
                <a:ea typeface="ＭＳ Ｐゴシック" charset="0"/>
                <a:cs typeface="ＭＳ Ｐゴシック" charset="0"/>
              </a:rPr>
              <a:t>, or ones who did their own thing for selfish purposes.  We derive our English word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idiot</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 from this group of lazy people characterized by self concern and social irresponsibility (CHURCH definition of—</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called out ones</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 by Stuart Briscoe, Singapore missionary retreat, 92).</a:t>
            </a:r>
          </a:p>
          <a:p>
            <a:r>
              <a:rPr lang="en-US" b="0" dirty="0">
                <a:latin typeface="Times New Roman" charset="0"/>
                <a:ea typeface="ＭＳ Ｐゴシック" charset="0"/>
                <a:cs typeface="ＭＳ Ｐゴシック" charset="0"/>
              </a:rPr>
              <a:t>For the first three centuries of Christianity, the body of believers was always called the </a:t>
            </a:r>
            <a:r>
              <a:rPr lang="en-US" b="0" i="1" dirty="0">
                <a:latin typeface="Times New Roman" charset="0"/>
                <a:ea typeface="ＭＳ Ｐゴシック" charset="0"/>
                <a:cs typeface="ＭＳ Ｐゴシック" charset="0"/>
              </a:rPr>
              <a:t>ecclesia</a:t>
            </a:r>
            <a:r>
              <a:rPr lang="en-US" b="0" dirty="0">
                <a:latin typeface="Times New Roman" charset="0"/>
                <a:ea typeface="ＭＳ Ｐゴシック" charset="0"/>
                <a:cs typeface="ＭＳ Ｐゴシック" charset="0"/>
              </a:rPr>
              <a:t>.  Only in the time of Constantine in the 4</a:t>
            </a:r>
            <a:r>
              <a:rPr lang="en-US" b="0" baseline="30000" dirty="0">
                <a:latin typeface="Times New Roman" charset="0"/>
                <a:ea typeface="ＭＳ Ｐゴシック" charset="0"/>
                <a:cs typeface="ＭＳ Ｐゴシック" charset="0"/>
              </a:rPr>
              <a:t>th</a:t>
            </a:r>
            <a:r>
              <a:rPr lang="en-US" b="0" dirty="0">
                <a:latin typeface="Times New Roman" charset="0"/>
                <a:ea typeface="ＭＳ Ｐゴシック" charset="0"/>
                <a:cs typeface="ＭＳ Ｐゴシック" charset="0"/>
              </a:rPr>
              <a:t> century did the term </a:t>
            </a:r>
            <a:r>
              <a:rPr lang="en-US" b="0" i="1" dirty="0" err="1">
                <a:latin typeface="Times New Roman" charset="0"/>
                <a:ea typeface="ＭＳ Ｐゴシック" charset="0"/>
                <a:cs typeface="ＭＳ Ｐゴシック" charset="0"/>
              </a:rPr>
              <a:t>kurioikos</a:t>
            </a:r>
            <a:r>
              <a:rPr lang="en-US" b="0" dirty="0">
                <a:latin typeface="Times New Roman" charset="0"/>
                <a:ea typeface="ＭＳ Ｐゴシック" charset="0"/>
                <a:cs typeface="ＭＳ Ｐゴシック" charset="0"/>
              </a:rPr>
              <a:t>,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house of the Lord,</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 come about, from which through the Latin we arrive at our English word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church.</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  The early Christians never associated themselves with a building called the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church</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 (CHURCH body, not a building by W.A. Criswell at DTS chapel).  They saw themselves only as the </a:t>
            </a:r>
            <a:r>
              <a:rPr lang="en-US" b="0" i="1" dirty="0">
                <a:latin typeface="Times New Roman" charset="0"/>
                <a:ea typeface="ＭＳ Ｐゴシック" charset="0"/>
                <a:cs typeface="ＭＳ Ｐゴシック" charset="0"/>
              </a:rPr>
              <a:t>ecclesia</a:t>
            </a:r>
            <a:r>
              <a:rPr lang="en-US" b="0" dirty="0">
                <a:latin typeface="Times New Roman" charset="0"/>
                <a:ea typeface="ＭＳ Ｐゴシック" charset="0"/>
                <a:cs typeface="ＭＳ Ｐゴシック" charset="0"/>
              </a:rPr>
              <a:t>, or </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called out ones</a:t>
            </a:r>
            <a:r>
              <a:rPr lang="en-US"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—called out from the world to be God</a:t>
            </a:r>
            <a:r>
              <a:rPr lang="fr-FR" altLang="ja-JP" b="0" dirty="0">
                <a:latin typeface="Times New Roman" charset="0"/>
                <a:ea typeface="ＭＳ Ｐゴシック" charset="0"/>
                <a:cs typeface="ＭＳ Ｐゴシック" charset="0"/>
              </a:rPr>
              <a:t>'</a:t>
            </a:r>
            <a:r>
              <a:rPr lang="en-US" b="0" dirty="0">
                <a:latin typeface="Times New Roman" charset="0"/>
                <a:ea typeface="ＭＳ Ｐゴシック" charset="0"/>
                <a:cs typeface="ＭＳ Ｐゴシック" charset="0"/>
              </a:rPr>
              <a:t>s own people!</a:t>
            </a:r>
          </a:p>
          <a:p>
            <a:r>
              <a:rPr lang="en-US" b="0" dirty="0">
                <a:latin typeface="Times New Roman" charset="0"/>
                <a:ea typeface="ＭＳ Ｐゴシック" charset="0"/>
                <a:cs typeface="ＭＳ Ｐゴシック" charset="0"/>
              </a:rPr>
              <a:t>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Times New Roman" charset="0"/>
                <a:ea typeface="ＭＳ Ｐゴシック" charset="0"/>
                <a:cs typeface="ＭＳ Ｐゴシック" charset="0"/>
              </a:rPr>
              <a:t>CH-08-Gifts Dangers &amp; Durations-11</a:t>
            </a:r>
          </a:p>
          <a:p>
            <a:r>
              <a:rPr lang="en-US" b="0" dirty="0">
                <a:latin typeface="Times New Roman" charset="0"/>
                <a:ea typeface="ＭＳ Ｐゴシック" charset="0"/>
                <a:cs typeface="ＭＳ Ｐゴシック" charset="0"/>
              </a:rPr>
              <a:t>HS-07-Gifts Dangers &amp; Durations-11</a:t>
            </a:r>
          </a:p>
          <a:p>
            <a:r>
              <a:rPr lang="en-US" b="0" dirty="0">
                <a:latin typeface="Times New Roman" charset="0"/>
                <a:ea typeface="ＭＳ Ｐゴシック" charset="0"/>
                <a:cs typeface="ＭＳ Ｐゴシック" charset="0"/>
              </a:rPr>
              <a:t>NS-07-1Cor10-15-slide 215</a:t>
            </a:r>
          </a:p>
          <a:p>
            <a:endParaRPr lang="en-US" b="0"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3022B2-BB44-3043-A8C3-5F35818E1F7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114" name="Rectangle 2"/>
          <p:cNvSpPr>
            <a:spLocks noGrp="1" noRot="1" noChangeAspect="1" noChangeArrowheads="1" noTextEdit="1"/>
          </p:cNvSpPr>
          <p:nvPr>
            <p:ph type="sldImg"/>
          </p:nvPr>
        </p:nvSpPr>
        <p:spPr>
          <a:xfrm>
            <a:off x="1143000" y="685800"/>
            <a:ext cx="4573588" cy="3429000"/>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23375-65B2-A249-B028-F8353C36507D}" type="slidenum">
              <a:rPr lang="en-US"/>
              <a:pPr>
                <a:defRPr/>
              </a:pPr>
              <a:t>‹#›</a:t>
            </a:fld>
            <a:endParaRPr lang="en-US"/>
          </a:p>
        </p:txBody>
      </p:sp>
    </p:spTree>
    <p:extLst>
      <p:ext uri="{BB962C8B-B14F-4D97-AF65-F5344CB8AC3E}">
        <p14:creationId xmlns:p14="http://schemas.microsoft.com/office/powerpoint/2010/main" val="47752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8C691-7CE1-C44E-98AB-9815E896BFDC}" type="slidenum">
              <a:rPr lang="en-US"/>
              <a:pPr>
                <a:defRPr/>
              </a:pPr>
              <a:t>‹#›</a:t>
            </a:fld>
            <a:endParaRPr lang="en-US"/>
          </a:p>
        </p:txBody>
      </p:sp>
    </p:spTree>
    <p:extLst>
      <p:ext uri="{BB962C8B-B14F-4D97-AF65-F5344CB8AC3E}">
        <p14:creationId xmlns:p14="http://schemas.microsoft.com/office/powerpoint/2010/main" val="2983444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3493B-D000-2040-827A-4344316D9329}" type="slidenum">
              <a:rPr lang="en-US"/>
              <a:pPr>
                <a:defRPr/>
              </a:pPr>
              <a:t>‹#›</a:t>
            </a:fld>
            <a:endParaRPr lang="en-US"/>
          </a:p>
        </p:txBody>
      </p:sp>
    </p:spTree>
    <p:extLst>
      <p:ext uri="{BB962C8B-B14F-4D97-AF65-F5344CB8AC3E}">
        <p14:creationId xmlns:p14="http://schemas.microsoft.com/office/powerpoint/2010/main" val="3189147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73B03F8-EDD1-4042-B8C2-09F6E34347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579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83C2D72F-F466-EF4A-813F-4C2FA03227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96449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3F26003C-001A-1347-93DD-5E890E628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9799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72E2A40-BEEC-CE42-BE94-F4DF54628F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410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7DF7BE94-0D84-2A41-91C0-1C81CF0517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893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12C8795B-454F-B343-BC49-15A6DE6100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589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603CBD7A-BB87-364C-A419-8C2630432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799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C3057784-603E-B340-B464-5DF018F9B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56939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0C07B11-37C1-044C-9299-054D73D6AA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20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52A98-14E1-0142-9136-29BEC7C45BE0}" type="slidenum">
              <a:rPr lang="en-US"/>
              <a:pPr>
                <a:defRPr/>
              </a:pPr>
              <a:t>‹#›</a:t>
            </a:fld>
            <a:endParaRPr lang="en-US"/>
          </a:p>
        </p:txBody>
      </p:sp>
    </p:spTree>
    <p:extLst>
      <p:ext uri="{BB962C8B-B14F-4D97-AF65-F5344CB8AC3E}">
        <p14:creationId xmlns:p14="http://schemas.microsoft.com/office/powerpoint/2010/main" val="18697119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A3D649D0-D44E-5440-89F3-5AC4666F05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5359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87BD992-24AD-4847-8874-39E3E47281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59325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33A6E9D2-4057-0D4B-941B-C59A090FA4B9}"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18879537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012D2BA5-5B91-634C-B518-75FE93FF2230}"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2890794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4D4C0195-A181-914D-BBAF-B21091E65DCB}"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23055760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89BE8FA8-1758-4D4F-A86E-42E6FF743479}"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23317530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8" name="Footer Placeholder 7"/>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32EA2FC1-B2AE-D042-A1FA-6EF9D624E879}"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3008642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4" name="Footer Placeholder 3"/>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86CF7527-4986-F94D-A36B-F0E3373AB281}"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42533400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3" name="Footer Placeholder 2"/>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43BE9268-D072-6949-A521-72BEDAC60D36}"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39440961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895BF39A-9E59-7545-8258-A254CE9F3C61}"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329283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 name="AutoShape 4"/>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 name="AutoShape 6"/>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 name="AutoShape 13"/>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15"/>
          <p:cNvGrpSpPr>
            <a:grpSpLocks/>
          </p:cNvGrpSpPr>
          <p:nvPr/>
        </p:nvGrpSpPr>
        <p:grpSpPr bwMode="auto">
          <a:xfrm>
            <a:off x="3344863" y="2457450"/>
            <a:ext cx="5449887" cy="4497388"/>
            <a:chOff x="2107" y="1548"/>
            <a:chExt cx="3433" cy="2833"/>
          </a:xfrm>
          <a:solidFill>
            <a:schemeClr val="accent2">
              <a:lumMod val="50000"/>
            </a:schemeClr>
          </a:solidFill>
        </p:grpSpPr>
        <p:sp>
          <p:nvSpPr>
            <p:cNvPr id="17" name="AutoShape 16"/>
            <p:cNvSpPr>
              <a:spLocks noChangeArrowheads="1"/>
            </p:cNvSpPr>
            <p:nvPr/>
          </p:nvSpPr>
          <p:spPr bwMode="auto">
            <a:xfrm>
              <a:off x="4732" y="2114"/>
              <a:ext cx="808" cy="808"/>
            </a:xfrm>
            <a:prstGeom prst="diamond">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grpFill/>
            <a:ln w="12700" cap="flat" cmpd="sng">
              <a:solidFill>
                <a:schemeClr val="accent1"/>
              </a:solidFill>
              <a:prstDash val="solid"/>
              <a:round/>
              <a:headEnd/>
              <a:tailEnd/>
            </a:ln>
            <a:effectLst/>
          </p:spPr>
          <p:txBody>
            <a:bodyPr wrap="none" anchor="ctr"/>
            <a:lstStyle/>
            <a:p>
              <a:pPr>
                <a:defRPr/>
              </a:pPr>
              <a:endParaRPr lang="en-US">
                <a:ea typeface="ＭＳ Ｐゴシック" charset="-128"/>
                <a:cs typeface="ＭＳ Ｐゴシック" charset="-128"/>
              </a:endParaRPr>
            </a:p>
          </p:txBody>
        </p:sp>
        <p:sp>
          <p:nvSpPr>
            <p:cNvPr id="19" name="AutoShape 18"/>
            <p:cNvSpPr>
              <a:spLocks noChangeArrowheads="1"/>
            </p:cNvSpPr>
            <p:nvPr/>
          </p:nvSpPr>
          <p:spPr bwMode="auto">
            <a:xfrm rot="18900000">
              <a:off x="2527" y="2630"/>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0" name="AutoShape 19"/>
            <p:cNvSpPr>
              <a:spLocks noChangeArrowheads="1"/>
            </p:cNvSpPr>
            <p:nvPr/>
          </p:nvSpPr>
          <p:spPr bwMode="auto">
            <a:xfrm rot="13500000" flipH="1">
              <a:off x="3812" y="3813"/>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1" name="AutoShape 20"/>
            <p:cNvSpPr>
              <a:spLocks noChangeArrowheads="1"/>
            </p:cNvSpPr>
            <p:nvPr/>
          </p:nvSpPr>
          <p:spPr bwMode="auto">
            <a:xfrm rot="16200000">
              <a:off x="4423" y="2927"/>
              <a:ext cx="858" cy="852"/>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2" name="AutoShape 21"/>
            <p:cNvSpPr>
              <a:spLocks noChangeArrowheads="1"/>
            </p:cNvSpPr>
            <p:nvPr/>
          </p:nvSpPr>
          <p:spPr bwMode="auto">
            <a:xfrm rot="10800000">
              <a:off x="2107" y="1548"/>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3" name="AutoShape 22"/>
            <p:cNvSpPr>
              <a:spLocks noChangeArrowheads="1"/>
            </p:cNvSpPr>
            <p:nvPr/>
          </p:nvSpPr>
          <p:spPr bwMode="auto">
            <a:xfrm rot="8100000" flipH="1">
              <a:off x="3410" y="2702"/>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grpSp>
      <p:sp>
        <p:nvSpPr>
          <p:cNvPr id="24" name="Rectangle 23"/>
          <p:cNvSpPr>
            <a:spLocks noChangeArrowheads="1"/>
          </p:cNvSpPr>
          <p:nvPr/>
        </p:nvSpPr>
        <p:spPr bwMode="auto">
          <a:xfrm>
            <a:off x="6588125" y="5181600"/>
            <a:ext cx="2555875" cy="381000"/>
          </a:xfrm>
          <a:prstGeom prst="rect">
            <a:avLst/>
          </a:prstGeom>
          <a:solidFill>
            <a:schemeClr val="tx2">
              <a:lumMod val="50000"/>
            </a:schemeClr>
          </a:solidFill>
          <a:ln w="9525">
            <a:noFill/>
            <a:miter lim="800000"/>
            <a:headEnd/>
            <a:tailEnd/>
          </a:ln>
          <a:effectLst/>
        </p:spPr>
        <p:txBody>
          <a:bodyPr wrap="none" anchor="ctr"/>
          <a:lstStyle/>
          <a:p>
            <a:pPr eaLnBrk="1" hangingPunct="1">
              <a:defRPr/>
            </a:pPr>
            <a:endParaRPr kumimoji="1" lang="en-US">
              <a:ea typeface="ＭＳ Ｐゴシック" charset="-128"/>
              <a:cs typeface="ＭＳ Ｐゴシック" charset="-128"/>
            </a:endParaRPr>
          </a:p>
        </p:txBody>
      </p:sp>
      <p:sp>
        <p:nvSpPr>
          <p:cNvPr id="408590"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r>
              <a:rPr lang="en-US"/>
              <a:t>Click to edit Master title style</a:t>
            </a:r>
          </a:p>
        </p:txBody>
      </p:sp>
      <p:sp>
        <p:nvSpPr>
          <p:cNvPr id="408600"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n-US"/>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smtClean="0"/>
            </a:lvl1pPr>
          </a:lstStyle>
          <a:p>
            <a:pPr>
              <a:defRPr/>
            </a:pPr>
            <a:fld id="{39157448-FA68-9C46-802E-743D247F0F08}" type="slidenum">
              <a:rPr lang="en-US"/>
              <a:pPr>
                <a:defRPr/>
              </a:pPr>
              <a:t>‹#›</a:t>
            </a:fld>
            <a:endParaRPr lang="en-US"/>
          </a:p>
        </p:txBody>
      </p:sp>
    </p:spTree>
    <p:extLst>
      <p:ext uri="{BB962C8B-B14F-4D97-AF65-F5344CB8AC3E}">
        <p14:creationId xmlns:p14="http://schemas.microsoft.com/office/powerpoint/2010/main" val="212677834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30844ED1-B85A-8541-B8E3-5C75875F34FC}"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25912762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0A67CAAE-E6DC-6F41-A7B1-4CF0A0309D7B}"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7196590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Arial Black"/>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Arial Black"/>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2E8FFC74-C508-0941-AA10-752B4A7F4371}" type="slidenum">
              <a:rPr lang="en-US">
                <a:latin typeface="Arial Black"/>
              </a:rPr>
              <a:pPr/>
              <a:t>‹#›</a:t>
            </a:fld>
            <a:endParaRPr lang="en-US">
              <a:latin typeface="Arial Black"/>
            </a:endParaRPr>
          </a:p>
        </p:txBody>
      </p:sp>
    </p:spTree>
    <p:extLst>
      <p:ext uri="{BB962C8B-B14F-4D97-AF65-F5344CB8AC3E}">
        <p14:creationId xmlns:p14="http://schemas.microsoft.com/office/powerpoint/2010/main" val="1728587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58844CDF-18AD-2347-9498-4DACA8E5AEBE}" type="slidenum">
              <a:rPr lang="en-US"/>
              <a:pPr/>
              <a:t>‹#›</a:t>
            </a:fld>
            <a:endParaRPr lang="en-US"/>
          </a:p>
        </p:txBody>
      </p:sp>
    </p:spTree>
    <p:extLst>
      <p:ext uri="{BB962C8B-B14F-4D97-AF65-F5344CB8AC3E}">
        <p14:creationId xmlns:p14="http://schemas.microsoft.com/office/powerpoint/2010/main" val="6072961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57DA685-342F-5B4F-AC9C-327A26211FC3}" type="slidenum">
              <a:rPr lang="en-US"/>
              <a:pPr/>
              <a:t>‹#›</a:t>
            </a:fld>
            <a:endParaRPr lang="en-US"/>
          </a:p>
        </p:txBody>
      </p:sp>
    </p:spTree>
    <p:extLst>
      <p:ext uri="{BB962C8B-B14F-4D97-AF65-F5344CB8AC3E}">
        <p14:creationId xmlns:p14="http://schemas.microsoft.com/office/powerpoint/2010/main" val="13592019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C5CBE28-5D25-AD4A-BE90-0D513D7207DF}" type="slidenum">
              <a:rPr lang="en-US"/>
              <a:pPr/>
              <a:t>‹#›</a:t>
            </a:fld>
            <a:endParaRPr lang="en-US"/>
          </a:p>
        </p:txBody>
      </p:sp>
    </p:spTree>
    <p:extLst>
      <p:ext uri="{BB962C8B-B14F-4D97-AF65-F5344CB8AC3E}">
        <p14:creationId xmlns:p14="http://schemas.microsoft.com/office/powerpoint/2010/main" val="29836602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4C075E74-C4B4-7D4F-8F20-7B493CED2358}" type="slidenum">
              <a:rPr lang="en-US"/>
              <a:pPr/>
              <a:t>‹#›</a:t>
            </a:fld>
            <a:endParaRPr lang="en-US"/>
          </a:p>
        </p:txBody>
      </p:sp>
    </p:spTree>
    <p:extLst>
      <p:ext uri="{BB962C8B-B14F-4D97-AF65-F5344CB8AC3E}">
        <p14:creationId xmlns:p14="http://schemas.microsoft.com/office/powerpoint/2010/main" val="40442740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8" name="Footer Placeholder 7"/>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5D5DDE6B-F7EE-804E-BEF0-9C63090CAF45}" type="slidenum">
              <a:rPr lang="en-US"/>
              <a:pPr/>
              <a:t>‹#›</a:t>
            </a:fld>
            <a:endParaRPr lang="en-US"/>
          </a:p>
        </p:txBody>
      </p:sp>
    </p:spTree>
    <p:extLst>
      <p:ext uri="{BB962C8B-B14F-4D97-AF65-F5344CB8AC3E}">
        <p14:creationId xmlns:p14="http://schemas.microsoft.com/office/powerpoint/2010/main" val="8306845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4" name="Footer Placeholder 3"/>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2086D1A7-A39A-0244-8134-E462C3399466}" type="slidenum">
              <a:rPr lang="en-US"/>
              <a:pPr/>
              <a:t>‹#›</a:t>
            </a:fld>
            <a:endParaRPr lang="en-US"/>
          </a:p>
        </p:txBody>
      </p:sp>
    </p:spTree>
    <p:extLst>
      <p:ext uri="{BB962C8B-B14F-4D97-AF65-F5344CB8AC3E}">
        <p14:creationId xmlns:p14="http://schemas.microsoft.com/office/powerpoint/2010/main" val="18951137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3" name="Footer Placeholder 2"/>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23054F90-0464-D54C-A110-0614333A2726}" type="slidenum">
              <a:rPr lang="en-US"/>
              <a:pPr/>
              <a:t>‹#›</a:t>
            </a:fld>
            <a:endParaRPr lang="en-US"/>
          </a:p>
        </p:txBody>
      </p:sp>
    </p:spTree>
    <p:extLst>
      <p:ext uri="{BB962C8B-B14F-4D97-AF65-F5344CB8AC3E}">
        <p14:creationId xmlns:p14="http://schemas.microsoft.com/office/powerpoint/2010/main" val="1558090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A6AD85A-8A9B-A649-93B7-C0FCFEB3E810}" type="slidenum">
              <a:rPr lang="en-US"/>
              <a:pPr>
                <a:defRPr/>
              </a:pPr>
              <a:t>‹#›</a:t>
            </a:fld>
            <a:endParaRPr lang="en-US"/>
          </a:p>
        </p:txBody>
      </p:sp>
    </p:spTree>
    <p:extLst>
      <p:ext uri="{BB962C8B-B14F-4D97-AF65-F5344CB8AC3E}">
        <p14:creationId xmlns:p14="http://schemas.microsoft.com/office/powerpoint/2010/main" val="39320422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8BA49DB7-D4BA-1641-AE73-3722905D1D0E}" type="slidenum">
              <a:rPr lang="en-US"/>
              <a:pPr/>
              <a:t>‹#›</a:t>
            </a:fld>
            <a:endParaRPr lang="en-US"/>
          </a:p>
        </p:txBody>
      </p:sp>
    </p:spTree>
    <p:extLst>
      <p:ext uri="{BB962C8B-B14F-4D97-AF65-F5344CB8AC3E}">
        <p14:creationId xmlns:p14="http://schemas.microsoft.com/office/powerpoint/2010/main" val="24776981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6" name="Footer Placeholder 5"/>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FB25B506-B6D5-3343-A079-F8D2F64181CE}" type="slidenum">
              <a:rPr lang="en-US"/>
              <a:pPr/>
              <a:t>‹#›</a:t>
            </a:fld>
            <a:endParaRPr lang="en-US"/>
          </a:p>
        </p:txBody>
      </p:sp>
    </p:spTree>
    <p:extLst>
      <p:ext uri="{BB962C8B-B14F-4D97-AF65-F5344CB8AC3E}">
        <p14:creationId xmlns:p14="http://schemas.microsoft.com/office/powerpoint/2010/main" val="32325505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F6E6B6C7-EE70-F14C-A2E8-C1B73AD9BE2B}" type="slidenum">
              <a:rPr lang="en-US"/>
              <a:pPr/>
              <a:t>‹#›</a:t>
            </a:fld>
            <a:endParaRPr lang="en-US"/>
          </a:p>
        </p:txBody>
      </p:sp>
    </p:spTree>
    <p:extLst>
      <p:ext uri="{BB962C8B-B14F-4D97-AF65-F5344CB8AC3E}">
        <p14:creationId xmlns:p14="http://schemas.microsoft.com/office/powerpoint/2010/main" val="38772238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atin typeface="Times New Roman"/>
              <a:ea typeface="ＭＳ Ｐゴシック"/>
            </a:endParaRPr>
          </a:p>
        </p:txBody>
      </p:sp>
      <p:sp>
        <p:nvSpPr>
          <p:cNvPr id="5" name="Footer Placeholder 4"/>
          <p:cNvSpPr>
            <a:spLocks noGrp="1"/>
          </p:cNvSpPr>
          <p:nvPr>
            <p:ph type="ftr" sz="quarter" idx="11"/>
          </p:nvPr>
        </p:nvSpPr>
        <p:spPr/>
        <p:txBody>
          <a:bodyPr/>
          <a:lstStyle>
            <a:lvl1pPr>
              <a:defRPr/>
            </a:lvl1pPr>
          </a:lstStyle>
          <a:p>
            <a:pPr>
              <a:defRPr/>
            </a:pPr>
            <a:endParaRPr lang="en-US">
              <a:latin typeface="Times New Roman"/>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AB982A42-A500-7741-9F89-3273819FA77B}" type="slidenum">
              <a:rPr lang="en-US"/>
              <a:pPr/>
              <a:t>‹#›</a:t>
            </a:fld>
            <a:endParaRPr lang="en-US"/>
          </a:p>
        </p:txBody>
      </p:sp>
    </p:spTree>
    <p:extLst>
      <p:ext uri="{BB962C8B-B14F-4D97-AF65-F5344CB8AC3E}">
        <p14:creationId xmlns:p14="http://schemas.microsoft.com/office/powerpoint/2010/main" val="11152991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EB620-666E-DA48-960B-E65AEDA9B3F8}" type="slidenum">
              <a:rPr lang="en-US"/>
              <a:pPr>
                <a:defRPr/>
              </a:pPr>
              <a:t>‹#›</a:t>
            </a:fld>
            <a:endParaRPr lang="en-US"/>
          </a:p>
        </p:txBody>
      </p:sp>
    </p:spTree>
    <p:extLst>
      <p:ext uri="{BB962C8B-B14F-4D97-AF65-F5344CB8AC3E}">
        <p14:creationId xmlns:p14="http://schemas.microsoft.com/office/powerpoint/2010/main" val="39631517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782A-85F5-184C-8DC5-CB5865A6B7FB}" type="slidenum">
              <a:rPr lang="en-US"/>
              <a:pPr>
                <a:defRPr/>
              </a:pPr>
              <a:t>‹#›</a:t>
            </a:fld>
            <a:endParaRPr lang="en-US"/>
          </a:p>
        </p:txBody>
      </p:sp>
    </p:spTree>
    <p:extLst>
      <p:ext uri="{BB962C8B-B14F-4D97-AF65-F5344CB8AC3E}">
        <p14:creationId xmlns:p14="http://schemas.microsoft.com/office/powerpoint/2010/main" val="36323285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000A-02F7-904B-9626-DDBA1A0E8740}" type="slidenum">
              <a:rPr lang="en-US"/>
              <a:pPr>
                <a:defRPr/>
              </a:pPr>
              <a:t>‹#›</a:t>
            </a:fld>
            <a:endParaRPr lang="en-US"/>
          </a:p>
        </p:txBody>
      </p:sp>
    </p:spTree>
    <p:extLst>
      <p:ext uri="{BB962C8B-B14F-4D97-AF65-F5344CB8AC3E}">
        <p14:creationId xmlns:p14="http://schemas.microsoft.com/office/powerpoint/2010/main" val="12479912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7575-5817-384A-83D2-8AF62652C0A1}" type="slidenum">
              <a:rPr lang="en-US"/>
              <a:pPr>
                <a:defRPr/>
              </a:pPr>
              <a:t>‹#›</a:t>
            </a:fld>
            <a:endParaRPr lang="en-US"/>
          </a:p>
        </p:txBody>
      </p:sp>
    </p:spTree>
    <p:extLst>
      <p:ext uri="{BB962C8B-B14F-4D97-AF65-F5344CB8AC3E}">
        <p14:creationId xmlns:p14="http://schemas.microsoft.com/office/powerpoint/2010/main" val="16949658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949297-9E17-6448-960C-68A8527ADD10}" type="slidenum">
              <a:rPr lang="en-US"/>
              <a:pPr>
                <a:defRPr/>
              </a:pPr>
              <a:t>‹#›</a:t>
            </a:fld>
            <a:endParaRPr lang="en-US"/>
          </a:p>
        </p:txBody>
      </p:sp>
    </p:spTree>
    <p:extLst>
      <p:ext uri="{BB962C8B-B14F-4D97-AF65-F5344CB8AC3E}">
        <p14:creationId xmlns:p14="http://schemas.microsoft.com/office/powerpoint/2010/main" val="21087885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904B0C-CE6A-BB48-8B53-B38354DC6B47}" type="slidenum">
              <a:rPr lang="en-US"/>
              <a:pPr>
                <a:defRPr/>
              </a:pPr>
              <a:t>‹#›</a:t>
            </a:fld>
            <a:endParaRPr lang="en-US"/>
          </a:p>
        </p:txBody>
      </p:sp>
    </p:spTree>
    <p:extLst>
      <p:ext uri="{BB962C8B-B14F-4D97-AF65-F5344CB8AC3E}">
        <p14:creationId xmlns:p14="http://schemas.microsoft.com/office/powerpoint/2010/main" val="162658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FA4A6E-1596-3941-94C0-5C3F1793D8D4}" type="slidenum">
              <a:rPr lang="en-US"/>
              <a:pPr>
                <a:defRPr/>
              </a:pPr>
              <a:t>‹#›</a:t>
            </a:fld>
            <a:endParaRPr lang="en-US"/>
          </a:p>
        </p:txBody>
      </p:sp>
    </p:spTree>
    <p:extLst>
      <p:ext uri="{BB962C8B-B14F-4D97-AF65-F5344CB8AC3E}">
        <p14:creationId xmlns:p14="http://schemas.microsoft.com/office/powerpoint/2010/main" val="16844562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865D2-0A7C-3D43-97A3-E2DCE939D743}" type="slidenum">
              <a:rPr lang="en-US"/>
              <a:pPr>
                <a:defRPr/>
              </a:pPr>
              <a:t>‹#›</a:t>
            </a:fld>
            <a:endParaRPr lang="en-US"/>
          </a:p>
        </p:txBody>
      </p:sp>
    </p:spTree>
    <p:extLst>
      <p:ext uri="{BB962C8B-B14F-4D97-AF65-F5344CB8AC3E}">
        <p14:creationId xmlns:p14="http://schemas.microsoft.com/office/powerpoint/2010/main" val="1376998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54028-4F7D-B641-9897-FFC7ED701E74}" type="slidenum">
              <a:rPr lang="en-US"/>
              <a:pPr>
                <a:defRPr/>
              </a:pPr>
              <a:t>‹#›</a:t>
            </a:fld>
            <a:endParaRPr lang="en-US"/>
          </a:p>
        </p:txBody>
      </p:sp>
    </p:spTree>
    <p:extLst>
      <p:ext uri="{BB962C8B-B14F-4D97-AF65-F5344CB8AC3E}">
        <p14:creationId xmlns:p14="http://schemas.microsoft.com/office/powerpoint/2010/main" val="29550417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3B183-FCD0-9A4A-BD49-487D7E88DFB3}" type="slidenum">
              <a:rPr lang="en-US"/>
              <a:pPr>
                <a:defRPr/>
              </a:pPr>
              <a:t>‹#›</a:t>
            </a:fld>
            <a:endParaRPr lang="en-US"/>
          </a:p>
        </p:txBody>
      </p:sp>
    </p:spTree>
    <p:extLst>
      <p:ext uri="{BB962C8B-B14F-4D97-AF65-F5344CB8AC3E}">
        <p14:creationId xmlns:p14="http://schemas.microsoft.com/office/powerpoint/2010/main" val="6151799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B1DAE-A818-9446-8984-46D9C4CAC264}" type="slidenum">
              <a:rPr lang="en-US"/>
              <a:pPr>
                <a:defRPr/>
              </a:pPr>
              <a:t>‹#›</a:t>
            </a:fld>
            <a:endParaRPr lang="en-US"/>
          </a:p>
        </p:txBody>
      </p:sp>
    </p:spTree>
    <p:extLst>
      <p:ext uri="{BB962C8B-B14F-4D97-AF65-F5344CB8AC3E}">
        <p14:creationId xmlns:p14="http://schemas.microsoft.com/office/powerpoint/2010/main" val="20132886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897AB-8A6F-EE4D-8D82-FACF850A88E4}" type="slidenum">
              <a:rPr lang="en-US"/>
              <a:pPr>
                <a:defRPr/>
              </a:pPr>
              <a:t>‹#›</a:t>
            </a:fld>
            <a:endParaRPr lang="en-US"/>
          </a:p>
        </p:txBody>
      </p:sp>
    </p:spTree>
    <p:extLst>
      <p:ext uri="{BB962C8B-B14F-4D97-AF65-F5344CB8AC3E}">
        <p14:creationId xmlns:p14="http://schemas.microsoft.com/office/powerpoint/2010/main" val="16323077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EB620-666E-DA48-960B-E65AEDA9B3F8}" type="slidenum">
              <a:rPr lang="en-US"/>
              <a:pPr>
                <a:defRPr/>
              </a:pPr>
              <a:t>‹#›</a:t>
            </a:fld>
            <a:endParaRPr lang="en-US"/>
          </a:p>
        </p:txBody>
      </p:sp>
    </p:spTree>
    <p:extLst>
      <p:ext uri="{BB962C8B-B14F-4D97-AF65-F5344CB8AC3E}">
        <p14:creationId xmlns:p14="http://schemas.microsoft.com/office/powerpoint/2010/main" val="14586875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782A-85F5-184C-8DC5-CB5865A6B7FB}" type="slidenum">
              <a:rPr lang="en-US"/>
              <a:pPr>
                <a:defRPr/>
              </a:pPr>
              <a:t>‹#›</a:t>
            </a:fld>
            <a:endParaRPr lang="en-US"/>
          </a:p>
        </p:txBody>
      </p:sp>
    </p:spTree>
    <p:extLst>
      <p:ext uri="{BB962C8B-B14F-4D97-AF65-F5344CB8AC3E}">
        <p14:creationId xmlns:p14="http://schemas.microsoft.com/office/powerpoint/2010/main" val="109598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000A-02F7-904B-9626-DDBA1A0E8740}" type="slidenum">
              <a:rPr lang="en-US"/>
              <a:pPr>
                <a:defRPr/>
              </a:pPr>
              <a:t>‹#›</a:t>
            </a:fld>
            <a:endParaRPr lang="en-US"/>
          </a:p>
        </p:txBody>
      </p:sp>
    </p:spTree>
    <p:extLst>
      <p:ext uri="{BB962C8B-B14F-4D97-AF65-F5344CB8AC3E}">
        <p14:creationId xmlns:p14="http://schemas.microsoft.com/office/powerpoint/2010/main" val="1038825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7575-5817-384A-83D2-8AF62652C0A1}" type="slidenum">
              <a:rPr lang="en-US"/>
              <a:pPr>
                <a:defRPr/>
              </a:pPr>
              <a:t>‹#›</a:t>
            </a:fld>
            <a:endParaRPr lang="en-US"/>
          </a:p>
        </p:txBody>
      </p:sp>
    </p:spTree>
    <p:extLst>
      <p:ext uri="{BB962C8B-B14F-4D97-AF65-F5344CB8AC3E}">
        <p14:creationId xmlns:p14="http://schemas.microsoft.com/office/powerpoint/2010/main" val="15046085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949297-9E17-6448-960C-68A8527ADD10}" type="slidenum">
              <a:rPr lang="en-US"/>
              <a:pPr>
                <a:defRPr/>
              </a:pPr>
              <a:t>‹#›</a:t>
            </a:fld>
            <a:endParaRPr lang="en-US"/>
          </a:p>
        </p:txBody>
      </p:sp>
    </p:spTree>
    <p:extLst>
      <p:ext uri="{BB962C8B-B14F-4D97-AF65-F5344CB8AC3E}">
        <p14:creationId xmlns:p14="http://schemas.microsoft.com/office/powerpoint/2010/main" val="307141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CF713A-3F51-3942-B1D7-D71BF0651B98}" type="slidenum">
              <a:rPr lang="en-US"/>
              <a:pPr>
                <a:defRPr/>
              </a:pPr>
              <a:t>‹#›</a:t>
            </a:fld>
            <a:endParaRPr lang="en-US"/>
          </a:p>
        </p:txBody>
      </p:sp>
    </p:spTree>
    <p:extLst>
      <p:ext uri="{BB962C8B-B14F-4D97-AF65-F5344CB8AC3E}">
        <p14:creationId xmlns:p14="http://schemas.microsoft.com/office/powerpoint/2010/main" val="119220142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904B0C-CE6A-BB48-8B53-B38354DC6B47}" type="slidenum">
              <a:rPr lang="en-US"/>
              <a:pPr>
                <a:defRPr/>
              </a:pPr>
              <a:t>‹#›</a:t>
            </a:fld>
            <a:endParaRPr lang="en-US"/>
          </a:p>
        </p:txBody>
      </p:sp>
    </p:spTree>
    <p:extLst>
      <p:ext uri="{BB962C8B-B14F-4D97-AF65-F5344CB8AC3E}">
        <p14:creationId xmlns:p14="http://schemas.microsoft.com/office/powerpoint/2010/main" val="2280209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865D2-0A7C-3D43-97A3-E2DCE939D743}" type="slidenum">
              <a:rPr lang="en-US"/>
              <a:pPr>
                <a:defRPr/>
              </a:pPr>
              <a:t>‹#›</a:t>
            </a:fld>
            <a:endParaRPr lang="en-US"/>
          </a:p>
        </p:txBody>
      </p:sp>
    </p:spTree>
    <p:extLst>
      <p:ext uri="{BB962C8B-B14F-4D97-AF65-F5344CB8AC3E}">
        <p14:creationId xmlns:p14="http://schemas.microsoft.com/office/powerpoint/2010/main" val="13307380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54028-4F7D-B641-9897-FFC7ED701E74}" type="slidenum">
              <a:rPr lang="en-US"/>
              <a:pPr>
                <a:defRPr/>
              </a:pPr>
              <a:t>‹#›</a:t>
            </a:fld>
            <a:endParaRPr lang="en-US"/>
          </a:p>
        </p:txBody>
      </p:sp>
    </p:spTree>
    <p:extLst>
      <p:ext uri="{BB962C8B-B14F-4D97-AF65-F5344CB8AC3E}">
        <p14:creationId xmlns:p14="http://schemas.microsoft.com/office/powerpoint/2010/main" val="21151263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3B183-FCD0-9A4A-BD49-487D7E88DFB3}" type="slidenum">
              <a:rPr lang="en-US"/>
              <a:pPr>
                <a:defRPr/>
              </a:pPr>
              <a:t>‹#›</a:t>
            </a:fld>
            <a:endParaRPr lang="en-US"/>
          </a:p>
        </p:txBody>
      </p:sp>
    </p:spTree>
    <p:extLst>
      <p:ext uri="{BB962C8B-B14F-4D97-AF65-F5344CB8AC3E}">
        <p14:creationId xmlns:p14="http://schemas.microsoft.com/office/powerpoint/2010/main" val="2771023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B1DAE-A818-9446-8984-46D9C4CAC264}" type="slidenum">
              <a:rPr lang="en-US"/>
              <a:pPr>
                <a:defRPr/>
              </a:pPr>
              <a:t>‹#›</a:t>
            </a:fld>
            <a:endParaRPr lang="en-US"/>
          </a:p>
        </p:txBody>
      </p:sp>
    </p:spTree>
    <p:extLst>
      <p:ext uri="{BB962C8B-B14F-4D97-AF65-F5344CB8AC3E}">
        <p14:creationId xmlns:p14="http://schemas.microsoft.com/office/powerpoint/2010/main" val="16115051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897AB-8A6F-EE4D-8D82-FACF850A88E4}" type="slidenum">
              <a:rPr lang="en-US"/>
              <a:pPr>
                <a:defRPr/>
              </a:pPr>
              <a:t>‹#›</a:t>
            </a:fld>
            <a:endParaRPr lang="en-US"/>
          </a:p>
        </p:txBody>
      </p:sp>
    </p:spTree>
    <p:extLst>
      <p:ext uri="{BB962C8B-B14F-4D97-AF65-F5344CB8AC3E}">
        <p14:creationId xmlns:p14="http://schemas.microsoft.com/office/powerpoint/2010/main" val="34479295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3387283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8977226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430261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82478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AA5FE39-BCAF-6346-8EF8-E7394DF88486}" type="slidenum">
              <a:rPr lang="en-US"/>
              <a:pPr>
                <a:defRPr/>
              </a:pPr>
              <a:t>‹#›</a:t>
            </a:fld>
            <a:endParaRPr lang="en-US"/>
          </a:p>
        </p:txBody>
      </p:sp>
    </p:spTree>
    <p:extLst>
      <p:ext uri="{BB962C8B-B14F-4D97-AF65-F5344CB8AC3E}">
        <p14:creationId xmlns:p14="http://schemas.microsoft.com/office/powerpoint/2010/main" val="45177436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8" name="Rectangle 7"/>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7032253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4" name="Rectangle 3"/>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42615212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3" name="Rectangle 2"/>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10856747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37232277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7397987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5336282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4"/>
          <p:cNvSpPr>
            <a:spLocks noGrp="1" noChangeArrowheads="1"/>
          </p:cNvSpPr>
          <p:nvPr>
            <p:ph type="sldNum" sz="quarter" idx="11"/>
          </p:nvPr>
        </p:nvSpPr>
        <p:spPr/>
        <p:txBody>
          <a:bodyPr/>
          <a:lstStyle>
            <a:lvl1pPr>
              <a:defRPr baseline="30000"/>
            </a:lvl1pPr>
          </a:lstStyle>
          <a:p>
            <a:pPr>
              <a:defRPr/>
            </a:pPr>
            <a:r>
              <a:rPr lang="en-US"/>
              <a:t>Source</a:t>
            </a:r>
            <a:endParaRPr lang="en-US" sz="1400"/>
          </a:p>
        </p:txBody>
      </p:sp>
    </p:spTree>
    <p:extLst>
      <p:ext uri="{BB962C8B-B14F-4D97-AF65-F5344CB8AC3E}">
        <p14:creationId xmlns:p14="http://schemas.microsoft.com/office/powerpoint/2010/main" val="23463345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1387551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55114209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998707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341C22D-E235-4848-A4BC-ABDBB8640802}" type="slidenum">
              <a:rPr lang="en-US"/>
              <a:pPr>
                <a:defRPr/>
              </a:pPr>
              <a:t>‹#›</a:t>
            </a:fld>
            <a:endParaRPr lang="en-US"/>
          </a:p>
        </p:txBody>
      </p:sp>
    </p:spTree>
    <p:extLst>
      <p:ext uri="{BB962C8B-B14F-4D97-AF65-F5344CB8AC3E}">
        <p14:creationId xmlns:p14="http://schemas.microsoft.com/office/powerpoint/2010/main" val="386385311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9380964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5653849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73970861"/>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1892310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8905958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2506905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7900439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3718601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48742B0-EA27-8A43-8736-11F249C108DF}" type="slidenum">
              <a:rPr lang="en-US"/>
              <a:pPr>
                <a:defRPr/>
              </a:pPr>
              <a:t>‹#›</a:t>
            </a:fld>
            <a:endParaRPr lang="en-US"/>
          </a:p>
        </p:txBody>
      </p:sp>
    </p:spTree>
    <p:extLst>
      <p:ext uri="{BB962C8B-B14F-4D97-AF65-F5344CB8AC3E}">
        <p14:creationId xmlns:p14="http://schemas.microsoft.com/office/powerpoint/2010/main" val="20824089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ABCA2B-7172-8749-9BD7-20C93F853260}" type="slidenum">
              <a:rPr lang="en-US"/>
              <a:pPr>
                <a:defRPr/>
              </a:pPr>
              <a:t>‹#›</a:t>
            </a:fld>
            <a:endParaRPr lang="en-US"/>
          </a:p>
        </p:txBody>
      </p:sp>
    </p:spTree>
    <p:extLst>
      <p:ext uri="{BB962C8B-B14F-4D97-AF65-F5344CB8AC3E}">
        <p14:creationId xmlns:p14="http://schemas.microsoft.com/office/powerpoint/2010/main" val="3634694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E5F2E-77BD-7844-B4CF-77CCCDCBF74C}" type="slidenum">
              <a:rPr lang="en-US"/>
              <a:pPr>
                <a:defRPr/>
              </a:pPr>
              <a:t>‹#›</a:t>
            </a:fld>
            <a:endParaRPr lang="en-US"/>
          </a:p>
        </p:txBody>
      </p:sp>
    </p:spTree>
    <p:extLst>
      <p:ext uri="{BB962C8B-B14F-4D97-AF65-F5344CB8AC3E}">
        <p14:creationId xmlns:p14="http://schemas.microsoft.com/office/powerpoint/2010/main" val="336755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ABED7D-364D-ED4C-B76B-35247555DDDE}" type="slidenum">
              <a:rPr lang="en-US"/>
              <a:pPr>
                <a:defRPr/>
              </a:pPr>
              <a:t>‹#›</a:t>
            </a:fld>
            <a:endParaRPr lang="en-US"/>
          </a:p>
        </p:txBody>
      </p:sp>
    </p:spTree>
    <p:extLst>
      <p:ext uri="{BB962C8B-B14F-4D97-AF65-F5344CB8AC3E}">
        <p14:creationId xmlns:p14="http://schemas.microsoft.com/office/powerpoint/2010/main" val="15830500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5528EFB-C5EC-884F-B392-5AAAD38BD003}" type="slidenum">
              <a:rPr lang="en-US"/>
              <a:pPr>
                <a:defRPr/>
              </a:pPr>
              <a:t>‹#›</a:t>
            </a:fld>
            <a:endParaRPr lang="en-US"/>
          </a:p>
        </p:txBody>
      </p:sp>
    </p:spTree>
    <p:extLst>
      <p:ext uri="{BB962C8B-B14F-4D97-AF65-F5344CB8AC3E}">
        <p14:creationId xmlns:p14="http://schemas.microsoft.com/office/powerpoint/2010/main" val="42866628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1D5870-88D7-154D-8015-C8E100618BF1}" type="slidenum">
              <a:rPr lang="en-US"/>
              <a:pPr>
                <a:defRPr/>
              </a:pPr>
              <a:t>‹#›</a:t>
            </a:fld>
            <a:endParaRPr lang="en-US"/>
          </a:p>
        </p:txBody>
      </p:sp>
    </p:spTree>
    <p:extLst>
      <p:ext uri="{BB962C8B-B14F-4D97-AF65-F5344CB8AC3E}">
        <p14:creationId xmlns:p14="http://schemas.microsoft.com/office/powerpoint/2010/main" val="7420517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vl1pPr>
          </a:lstStyle>
          <a:p>
            <a:pPr>
              <a:defRPr/>
            </a:pPr>
            <a:fld id="{179FDEBD-D1A8-5141-98CB-19BCBFD016BA}" type="slidenum">
              <a:rPr lang="en-US"/>
              <a:pPr>
                <a:defRPr/>
              </a:pPr>
              <a:t>‹#›</a:t>
            </a:fld>
            <a:endParaRPr lang="en-US"/>
          </a:p>
        </p:txBody>
      </p:sp>
    </p:spTree>
    <p:extLst>
      <p:ext uri="{BB962C8B-B14F-4D97-AF65-F5344CB8AC3E}">
        <p14:creationId xmlns:p14="http://schemas.microsoft.com/office/powerpoint/2010/main" val="267522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59360-BDE0-9846-85B2-4DCB790C3229}" type="slidenum">
              <a:rPr lang="en-US"/>
              <a:pPr>
                <a:defRPr/>
              </a:pPr>
              <a:t>‹#›</a:t>
            </a:fld>
            <a:endParaRPr lang="en-US"/>
          </a:p>
        </p:txBody>
      </p:sp>
    </p:spTree>
    <p:extLst>
      <p:ext uri="{BB962C8B-B14F-4D97-AF65-F5344CB8AC3E}">
        <p14:creationId xmlns:p14="http://schemas.microsoft.com/office/powerpoint/2010/main" val="3836477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6804F-D085-A342-B7FD-BF7EAB8FEBFF}" type="slidenum">
              <a:rPr lang="en-US"/>
              <a:pPr>
                <a:defRPr/>
              </a:pPr>
              <a:t>‹#›</a:t>
            </a:fld>
            <a:endParaRPr lang="en-US"/>
          </a:p>
        </p:txBody>
      </p:sp>
    </p:spTree>
    <p:extLst>
      <p:ext uri="{BB962C8B-B14F-4D97-AF65-F5344CB8AC3E}">
        <p14:creationId xmlns:p14="http://schemas.microsoft.com/office/powerpoint/2010/main" val="135209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D3C5D-C2BA-1449-A79D-ED787EA314D7}" type="slidenum">
              <a:rPr lang="en-US"/>
              <a:pPr>
                <a:defRPr/>
              </a:pPr>
              <a:t>‹#›</a:t>
            </a:fld>
            <a:endParaRPr lang="en-US"/>
          </a:p>
        </p:txBody>
      </p:sp>
    </p:spTree>
    <p:extLst>
      <p:ext uri="{BB962C8B-B14F-4D97-AF65-F5344CB8AC3E}">
        <p14:creationId xmlns:p14="http://schemas.microsoft.com/office/powerpoint/2010/main" val="74334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5CC1AD-1FF1-A545-AE4C-F67FAF9A2CAC}" type="slidenum">
              <a:rPr lang="en-US"/>
              <a:pPr>
                <a:defRPr/>
              </a:pPr>
              <a:t>‹#›</a:t>
            </a:fld>
            <a:endParaRPr lang="en-US"/>
          </a:p>
        </p:txBody>
      </p:sp>
    </p:spTree>
    <p:extLst>
      <p:ext uri="{BB962C8B-B14F-4D97-AF65-F5344CB8AC3E}">
        <p14:creationId xmlns:p14="http://schemas.microsoft.com/office/powerpoint/2010/main" val="210882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2B6B9A-7071-BC4E-9A85-A7E42FE36F55}" type="slidenum">
              <a:rPr lang="en-US"/>
              <a:pPr>
                <a:defRPr/>
              </a:pPr>
              <a:t>‹#›</a:t>
            </a:fld>
            <a:endParaRPr lang="en-US"/>
          </a:p>
        </p:txBody>
      </p:sp>
    </p:spTree>
    <p:extLst>
      <p:ext uri="{BB962C8B-B14F-4D97-AF65-F5344CB8AC3E}">
        <p14:creationId xmlns:p14="http://schemas.microsoft.com/office/powerpoint/2010/main" val="5840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7E586-73B7-094F-89DC-210892969F5B}" type="slidenum">
              <a:rPr lang="en-US"/>
              <a:pPr>
                <a:defRPr/>
              </a:pPr>
              <a:t>‹#›</a:t>
            </a:fld>
            <a:endParaRPr lang="en-US"/>
          </a:p>
        </p:txBody>
      </p:sp>
    </p:spTree>
    <p:extLst>
      <p:ext uri="{BB962C8B-B14F-4D97-AF65-F5344CB8AC3E}">
        <p14:creationId xmlns:p14="http://schemas.microsoft.com/office/powerpoint/2010/main" val="22058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501C7-73C3-CB4A-ACF0-4F1CBD041FC1}" type="slidenum">
              <a:rPr lang="en-US"/>
              <a:pPr>
                <a:defRPr/>
              </a:pPr>
              <a:t>‹#›</a:t>
            </a:fld>
            <a:endParaRPr lang="en-US"/>
          </a:p>
        </p:txBody>
      </p:sp>
    </p:spTree>
    <p:extLst>
      <p:ext uri="{BB962C8B-B14F-4D97-AF65-F5344CB8AC3E}">
        <p14:creationId xmlns:p14="http://schemas.microsoft.com/office/powerpoint/2010/main" val="3659735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C2970-D3B0-4E48-90C1-E3349ADF1FE0}" type="slidenum">
              <a:rPr lang="en-US"/>
              <a:pPr>
                <a:defRPr/>
              </a:pPr>
              <a:t>‹#›</a:t>
            </a:fld>
            <a:endParaRPr lang="en-US"/>
          </a:p>
        </p:txBody>
      </p:sp>
    </p:spTree>
    <p:extLst>
      <p:ext uri="{BB962C8B-B14F-4D97-AF65-F5344CB8AC3E}">
        <p14:creationId xmlns:p14="http://schemas.microsoft.com/office/powerpoint/2010/main" val="215624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D5E66-0BBA-5B45-A150-4E6A94DC1A53}" type="slidenum">
              <a:rPr lang="en-US"/>
              <a:pPr>
                <a:defRPr/>
              </a:pPr>
              <a:t>‹#›</a:t>
            </a:fld>
            <a:endParaRPr lang="en-US"/>
          </a:p>
        </p:txBody>
      </p:sp>
    </p:spTree>
    <p:extLst>
      <p:ext uri="{BB962C8B-B14F-4D97-AF65-F5344CB8AC3E}">
        <p14:creationId xmlns:p14="http://schemas.microsoft.com/office/powerpoint/2010/main" val="1689700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040FE-C209-3045-8CB8-437AD69E9E84}" type="slidenum">
              <a:rPr lang="en-US"/>
              <a:pPr>
                <a:defRPr/>
              </a:pPr>
              <a:t>‹#›</a:t>
            </a:fld>
            <a:endParaRPr lang="en-US"/>
          </a:p>
        </p:txBody>
      </p:sp>
    </p:spTree>
    <p:extLst>
      <p:ext uri="{BB962C8B-B14F-4D97-AF65-F5344CB8AC3E}">
        <p14:creationId xmlns:p14="http://schemas.microsoft.com/office/powerpoint/2010/main" val="400503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D0050-49B2-5841-8D97-1E3D2C0DD0DE}" type="slidenum">
              <a:rPr lang="en-US"/>
              <a:pPr>
                <a:defRPr/>
              </a:pPr>
              <a:t>‹#›</a:t>
            </a:fld>
            <a:endParaRPr lang="en-US"/>
          </a:p>
        </p:txBody>
      </p:sp>
    </p:spTree>
    <p:extLst>
      <p:ext uri="{BB962C8B-B14F-4D97-AF65-F5344CB8AC3E}">
        <p14:creationId xmlns:p14="http://schemas.microsoft.com/office/powerpoint/2010/main" val="4097914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656DE-796E-CE47-B535-1A6867BC0D9C}" type="slidenum">
              <a:rPr lang="en-US"/>
              <a:pPr>
                <a:defRPr/>
              </a:pPr>
              <a:t>‹#›</a:t>
            </a:fld>
            <a:endParaRPr lang="en-US"/>
          </a:p>
        </p:txBody>
      </p:sp>
    </p:spTree>
    <p:extLst>
      <p:ext uri="{BB962C8B-B14F-4D97-AF65-F5344CB8AC3E}">
        <p14:creationId xmlns:p14="http://schemas.microsoft.com/office/powerpoint/2010/main" val="1485934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ACA78-76D5-1B4B-A174-10B9BDCA9DD4}" type="slidenum">
              <a:rPr lang="en-US"/>
              <a:pPr>
                <a:defRPr/>
              </a:pPr>
              <a:t>‹#›</a:t>
            </a:fld>
            <a:endParaRPr lang="en-US"/>
          </a:p>
        </p:txBody>
      </p:sp>
    </p:spTree>
    <p:extLst>
      <p:ext uri="{BB962C8B-B14F-4D97-AF65-F5344CB8AC3E}">
        <p14:creationId xmlns:p14="http://schemas.microsoft.com/office/powerpoint/2010/main" val="3762427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EFB8B-05F4-8643-BB56-E9481C67878E}" type="slidenum">
              <a:rPr lang="en-US"/>
              <a:pPr>
                <a:defRPr/>
              </a:pPr>
              <a:t>‹#›</a:t>
            </a:fld>
            <a:endParaRPr lang="en-US"/>
          </a:p>
        </p:txBody>
      </p:sp>
    </p:spTree>
    <p:extLst>
      <p:ext uri="{BB962C8B-B14F-4D97-AF65-F5344CB8AC3E}">
        <p14:creationId xmlns:p14="http://schemas.microsoft.com/office/powerpoint/2010/main" val="2419615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E4396-15C9-9143-8DA3-9167F80C7C9A}" type="slidenum">
              <a:rPr lang="en-US"/>
              <a:pPr>
                <a:defRPr/>
              </a:pPr>
              <a:t>‹#›</a:t>
            </a:fld>
            <a:endParaRPr lang="en-US"/>
          </a:p>
        </p:txBody>
      </p:sp>
    </p:spTree>
    <p:extLst>
      <p:ext uri="{BB962C8B-B14F-4D97-AF65-F5344CB8AC3E}">
        <p14:creationId xmlns:p14="http://schemas.microsoft.com/office/powerpoint/2010/main" val="2433295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90D0C0-D492-9A46-BC19-17300B9E9E40}" type="slidenum">
              <a:rPr lang="en-US"/>
              <a:pPr>
                <a:defRPr/>
              </a:pPr>
              <a:t>‹#›</a:t>
            </a:fld>
            <a:endParaRPr lang="en-US"/>
          </a:p>
        </p:txBody>
      </p:sp>
    </p:spTree>
    <p:extLst>
      <p:ext uri="{BB962C8B-B14F-4D97-AF65-F5344CB8AC3E}">
        <p14:creationId xmlns:p14="http://schemas.microsoft.com/office/powerpoint/2010/main" val="694737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229DF-22B4-3541-AF57-D891FA78918C}" type="slidenum">
              <a:rPr lang="en-US"/>
              <a:pPr>
                <a:defRPr/>
              </a:pPr>
              <a:t>‹#›</a:t>
            </a:fld>
            <a:endParaRPr lang="en-US"/>
          </a:p>
        </p:txBody>
      </p:sp>
    </p:spTree>
    <p:extLst>
      <p:ext uri="{BB962C8B-B14F-4D97-AF65-F5344CB8AC3E}">
        <p14:creationId xmlns:p14="http://schemas.microsoft.com/office/powerpoint/2010/main" val="15818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AD28C-A925-D744-A7BF-EBACC9F176E5}" type="slidenum">
              <a:rPr lang="en-US"/>
              <a:pPr>
                <a:defRPr/>
              </a:pPr>
              <a:t>‹#›</a:t>
            </a:fld>
            <a:endParaRPr lang="en-US"/>
          </a:p>
        </p:txBody>
      </p:sp>
    </p:spTree>
    <p:extLst>
      <p:ext uri="{BB962C8B-B14F-4D97-AF65-F5344CB8AC3E}">
        <p14:creationId xmlns:p14="http://schemas.microsoft.com/office/powerpoint/2010/main" val="3451798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8B5A98-61DE-3142-803D-11A13B540A6F}" type="slidenum">
              <a:rPr lang="en-US"/>
              <a:pPr>
                <a:defRPr/>
              </a:pPr>
              <a:t>‹#›</a:t>
            </a:fld>
            <a:endParaRPr lang="en-US"/>
          </a:p>
        </p:txBody>
      </p:sp>
    </p:spTree>
    <p:extLst>
      <p:ext uri="{BB962C8B-B14F-4D97-AF65-F5344CB8AC3E}">
        <p14:creationId xmlns:p14="http://schemas.microsoft.com/office/powerpoint/2010/main" val="2255653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1CC54-F440-874C-A14F-78A56EC052F8}" type="slidenum">
              <a:rPr lang="en-US"/>
              <a:pPr>
                <a:defRPr/>
              </a:pPr>
              <a:t>‹#›</a:t>
            </a:fld>
            <a:endParaRPr lang="en-US"/>
          </a:p>
        </p:txBody>
      </p:sp>
    </p:spTree>
    <p:extLst>
      <p:ext uri="{BB962C8B-B14F-4D97-AF65-F5344CB8AC3E}">
        <p14:creationId xmlns:p14="http://schemas.microsoft.com/office/powerpoint/2010/main" val="291363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B306E-E098-6D41-A3DB-B0BE21642283}" type="slidenum">
              <a:rPr lang="en-US"/>
              <a:pPr>
                <a:defRPr/>
              </a:pPr>
              <a:t>‹#›</a:t>
            </a:fld>
            <a:endParaRPr lang="en-US"/>
          </a:p>
        </p:txBody>
      </p:sp>
    </p:spTree>
    <p:extLst>
      <p:ext uri="{BB962C8B-B14F-4D97-AF65-F5344CB8AC3E}">
        <p14:creationId xmlns:p14="http://schemas.microsoft.com/office/powerpoint/2010/main" val="3260971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89A2B-3CAF-8540-A7BF-CFBC14C8AECF}" type="slidenum">
              <a:rPr lang="en-US"/>
              <a:pPr>
                <a:defRPr/>
              </a:pPr>
              <a:t>‹#›</a:t>
            </a:fld>
            <a:endParaRPr lang="en-US"/>
          </a:p>
        </p:txBody>
      </p:sp>
    </p:spTree>
    <p:extLst>
      <p:ext uri="{BB962C8B-B14F-4D97-AF65-F5344CB8AC3E}">
        <p14:creationId xmlns:p14="http://schemas.microsoft.com/office/powerpoint/2010/main" val="73934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A4787-6B0D-FE48-AB91-B00244A33E55}" type="slidenum">
              <a:rPr lang="en-US"/>
              <a:pPr>
                <a:defRPr/>
              </a:pPr>
              <a:t>‹#›</a:t>
            </a:fld>
            <a:endParaRPr lang="en-US"/>
          </a:p>
        </p:txBody>
      </p:sp>
    </p:spTree>
    <p:extLst>
      <p:ext uri="{BB962C8B-B14F-4D97-AF65-F5344CB8AC3E}">
        <p14:creationId xmlns:p14="http://schemas.microsoft.com/office/powerpoint/2010/main" val="2000277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cs typeface="ＭＳ Ｐゴシック" charset="0"/>
              </a:defRPr>
            </a:lvl1pPr>
          </a:lstStyle>
          <a:p>
            <a:pPr>
              <a:defRPr/>
            </a:pPr>
            <a:fld id="{3D751027-89E2-614D-9842-8EFE92BC7CFC}" type="slidenum">
              <a:rPr lang="en-US"/>
              <a:pPr>
                <a:defRPr/>
              </a:pPr>
              <a:t>‹#›</a:t>
            </a:fld>
            <a:endParaRPr lang="en-US"/>
          </a:p>
        </p:txBody>
      </p:sp>
    </p:spTree>
    <p:extLst>
      <p:ext uri="{BB962C8B-B14F-4D97-AF65-F5344CB8AC3E}">
        <p14:creationId xmlns:p14="http://schemas.microsoft.com/office/powerpoint/2010/main" val="322734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6BB3D-BBD4-424A-8A18-D61714D16B88}" type="slidenum">
              <a:rPr lang="en-US"/>
              <a:pPr>
                <a:defRPr/>
              </a:pPr>
              <a:t>‹#›</a:t>
            </a:fld>
            <a:endParaRPr lang="en-US"/>
          </a:p>
        </p:txBody>
      </p:sp>
    </p:spTree>
    <p:extLst>
      <p:ext uri="{BB962C8B-B14F-4D97-AF65-F5344CB8AC3E}">
        <p14:creationId xmlns:p14="http://schemas.microsoft.com/office/powerpoint/2010/main" val="3008562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A8DF0-D424-B04E-955A-402F60493496}" type="slidenum">
              <a:rPr lang="en-US"/>
              <a:pPr>
                <a:defRPr/>
              </a:pPr>
              <a:t>‹#›</a:t>
            </a:fld>
            <a:endParaRPr lang="en-US"/>
          </a:p>
        </p:txBody>
      </p:sp>
    </p:spTree>
    <p:extLst>
      <p:ext uri="{BB962C8B-B14F-4D97-AF65-F5344CB8AC3E}">
        <p14:creationId xmlns:p14="http://schemas.microsoft.com/office/powerpoint/2010/main" val="939739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5A294-5D38-A549-98F7-41D621D640A4}" type="slidenum">
              <a:rPr lang="en-US"/>
              <a:pPr>
                <a:defRPr/>
              </a:pPr>
              <a:t>‹#›</a:t>
            </a:fld>
            <a:endParaRPr lang="en-US"/>
          </a:p>
        </p:txBody>
      </p:sp>
    </p:spTree>
    <p:extLst>
      <p:ext uri="{BB962C8B-B14F-4D97-AF65-F5344CB8AC3E}">
        <p14:creationId xmlns:p14="http://schemas.microsoft.com/office/powerpoint/2010/main" val="199899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04D3F-2BB2-884E-9095-E0EC03203369}" type="slidenum">
              <a:rPr lang="en-US"/>
              <a:pPr>
                <a:defRPr/>
              </a:pPr>
              <a:t>‹#›</a:t>
            </a:fld>
            <a:endParaRPr lang="en-US"/>
          </a:p>
        </p:txBody>
      </p:sp>
    </p:spTree>
    <p:extLst>
      <p:ext uri="{BB962C8B-B14F-4D97-AF65-F5344CB8AC3E}">
        <p14:creationId xmlns:p14="http://schemas.microsoft.com/office/powerpoint/2010/main" val="358051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CAEAF8-2EE7-D847-9DDB-F972E68AC5F4}" type="slidenum">
              <a:rPr lang="en-US"/>
              <a:pPr>
                <a:defRPr/>
              </a:pPr>
              <a:t>‹#›</a:t>
            </a:fld>
            <a:endParaRPr lang="en-US"/>
          </a:p>
        </p:txBody>
      </p:sp>
    </p:spTree>
    <p:extLst>
      <p:ext uri="{BB962C8B-B14F-4D97-AF65-F5344CB8AC3E}">
        <p14:creationId xmlns:p14="http://schemas.microsoft.com/office/powerpoint/2010/main" val="2001952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E34475-CB33-6E44-B86A-731C837B40E1}" type="slidenum">
              <a:rPr lang="en-US"/>
              <a:pPr>
                <a:defRPr/>
              </a:pPr>
              <a:t>‹#›</a:t>
            </a:fld>
            <a:endParaRPr lang="en-US"/>
          </a:p>
        </p:txBody>
      </p:sp>
    </p:spTree>
    <p:extLst>
      <p:ext uri="{BB962C8B-B14F-4D97-AF65-F5344CB8AC3E}">
        <p14:creationId xmlns:p14="http://schemas.microsoft.com/office/powerpoint/2010/main" val="2942340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4C4460-F684-BF41-A3F6-1E142E165F2F}" type="slidenum">
              <a:rPr lang="en-US"/>
              <a:pPr>
                <a:defRPr/>
              </a:pPr>
              <a:t>‹#›</a:t>
            </a:fld>
            <a:endParaRPr lang="en-US"/>
          </a:p>
        </p:txBody>
      </p:sp>
    </p:spTree>
    <p:extLst>
      <p:ext uri="{BB962C8B-B14F-4D97-AF65-F5344CB8AC3E}">
        <p14:creationId xmlns:p14="http://schemas.microsoft.com/office/powerpoint/2010/main" val="4155365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011B44-1424-5548-B183-8C0AAB16FD11}" type="slidenum">
              <a:rPr lang="en-US"/>
              <a:pPr>
                <a:defRPr/>
              </a:pPr>
              <a:t>‹#›</a:t>
            </a:fld>
            <a:endParaRPr lang="en-US"/>
          </a:p>
        </p:txBody>
      </p:sp>
    </p:spTree>
    <p:extLst>
      <p:ext uri="{BB962C8B-B14F-4D97-AF65-F5344CB8AC3E}">
        <p14:creationId xmlns:p14="http://schemas.microsoft.com/office/powerpoint/2010/main" val="808383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D49ECC-C618-BD45-9E3E-D2C092A8238B}" type="slidenum">
              <a:rPr lang="en-US"/>
              <a:pPr>
                <a:defRPr/>
              </a:pPr>
              <a:t>‹#›</a:t>
            </a:fld>
            <a:endParaRPr lang="en-US"/>
          </a:p>
        </p:txBody>
      </p:sp>
    </p:spTree>
    <p:extLst>
      <p:ext uri="{BB962C8B-B14F-4D97-AF65-F5344CB8AC3E}">
        <p14:creationId xmlns:p14="http://schemas.microsoft.com/office/powerpoint/2010/main" val="75299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F84B5-48B4-7C4C-9672-BE6F5A696720}" type="slidenum">
              <a:rPr lang="en-US"/>
              <a:pPr>
                <a:defRPr/>
              </a:pPr>
              <a:t>‹#›</a:t>
            </a:fld>
            <a:endParaRPr lang="en-US"/>
          </a:p>
        </p:txBody>
      </p:sp>
    </p:spTree>
    <p:extLst>
      <p:ext uri="{BB962C8B-B14F-4D97-AF65-F5344CB8AC3E}">
        <p14:creationId xmlns:p14="http://schemas.microsoft.com/office/powerpoint/2010/main" val="361089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D7424-F065-CB4E-838B-D856E95F2D08}" type="slidenum">
              <a:rPr lang="en-US"/>
              <a:pPr>
                <a:defRPr/>
              </a:pPr>
              <a:t>‹#›</a:t>
            </a:fld>
            <a:endParaRPr lang="en-US"/>
          </a:p>
        </p:txBody>
      </p:sp>
    </p:spTree>
    <p:extLst>
      <p:ext uri="{BB962C8B-B14F-4D97-AF65-F5344CB8AC3E}">
        <p14:creationId xmlns:p14="http://schemas.microsoft.com/office/powerpoint/2010/main" val="86958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C420F0-FDCA-9247-BDD2-757FCEEE13D5}" type="slidenum">
              <a:rPr lang="en-US"/>
              <a:pPr>
                <a:defRPr/>
              </a:pPr>
              <a:t>‹#›</a:t>
            </a:fld>
            <a:endParaRPr lang="en-US"/>
          </a:p>
        </p:txBody>
      </p:sp>
    </p:spTree>
    <p:extLst>
      <p:ext uri="{BB962C8B-B14F-4D97-AF65-F5344CB8AC3E}">
        <p14:creationId xmlns:p14="http://schemas.microsoft.com/office/powerpoint/2010/main" val="109669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FE1C0203-AEBE-C443-A074-B391827BED54}" type="slidenum">
              <a:rPr lang="en-US"/>
              <a:pPr>
                <a:defRPr/>
              </a:pPr>
              <a:t>‹#›</a:t>
            </a:fld>
            <a:endParaRPr lang="en-US"/>
          </a:p>
        </p:txBody>
      </p:sp>
    </p:spTree>
    <p:extLst>
      <p:ext uri="{BB962C8B-B14F-4D97-AF65-F5344CB8AC3E}">
        <p14:creationId xmlns:p14="http://schemas.microsoft.com/office/powerpoint/2010/main" val="281522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ACA7811A-C76E-C34E-B89C-07EB8BDADAD0}" type="slidenum">
              <a:rPr lang="en-US"/>
              <a:pPr>
                <a:defRPr/>
              </a:pPr>
              <a:t>‹#›</a:t>
            </a:fld>
            <a:endParaRPr lang="en-US"/>
          </a:p>
        </p:txBody>
      </p:sp>
    </p:spTree>
    <p:extLst>
      <p:ext uri="{BB962C8B-B14F-4D97-AF65-F5344CB8AC3E}">
        <p14:creationId xmlns:p14="http://schemas.microsoft.com/office/powerpoint/2010/main" val="3724210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6A731AB-19A6-5443-90A4-C390D925A73F}" type="slidenum">
              <a:rPr lang="en-US"/>
              <a:pPr>
                <a:defRPr/>
              </a:pPr>
              <a:t>‹#›</a:t>
            </a:fld>
            <a:endParaRPr lang="en-US"/>
          </a:p>
        </p:txBody>
      </p:sp>
    </p:spTree>
    <p:extLst>
      <p:ext uri="{BB962C8B-B14F-4D97-AF65-F5344CB8AC3E}">
        <p14:creationId xmlns:p14="http://schemas.microsoft.com/office/powerpoint/2010/main" val="200837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A2A63-E3FA-3343-BE9D-1D4641AA5947}" type="slidenum">
              <a:rPr lang="en-US"/>
              <a:pPr>
                <a:defRPr/>
              </a:pPr>
              <a:t>‹#›</a:t>
            </a:fld>
            <a:endParaRPr lang="en-US"/>
          </a:p>
        </p:txBody>
      </p:sp>
    </p:spTree>
    <p:extLst>
      <p:ext uri="{BB962C8B-B14F-4D97-AF65-F5344CB8AC3E}">
        <p14:creationId xmlns:p14="http://schemas.microsoft.com/office/powerpoint/2010/main" val="3737557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603D19B2-FAAC-974E-AEF4-69CA0FB695AB}" type="slidenum">
              <a:rPr lang="en-US"/>
              <a:pPr>
                <a:defRPr/>
              </a:pPr>
              <a:t>‹#›</a:t>
            </a:fld>
            <a:endParaRPr lang="en-US"/>
          </a:p>
        </p:txBody>
      </p:sp>
    </p:spTree>
    <p:extLst>
      <p:ext uri="{BB962C8B-B14F-4D97-AF65-F5344CB8AC3E}">
        <p14:creationId xmlns:p14="http://schemas.microsoft.com/office/powerpoint/2010/main" val="1648493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5D909D10-773F-FB45-B72A-56D5767AB27C}" type="slidenum">
              <a:rPr lang="en-US"/>
              <a:pPr>
                <a:defRPr/>
              </a:pPr>
              <a:t>‹#›</a:t>
            </a:fld>
            <a:endParaRPr lang="en-US"/>
          </a:p>
        </p:txBody>
      </p:sp>
    </p:spTree>
    <p:extLst>
      <p:ext uri="{BB962C8B-B14F-4D97-AF65-F5344CB8AC3E}">
        <p14:creationId xmlns:p14="http://schemas.microsoft.com/office/powerpoint/2010/main" val="3728148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7821DD30-1C45-D447-BC61-83A52BBC053B}" type="slidenum">
              <a:rPr lang="en-US"/>
              <a:pPr>
                <a:defRPr/>
              </a:pPr>
              <a:t>‹#›</a:t>
            </a:fld>
            <a:endParaRPr lang="en-US"/>
          </a:p>
        </p:txBody>
      </p:sp>
    </p:spTree>
    <p:extLst>
      <p:ext uri="{BB962C8B-B14F-4D97-AF65-F5344CB8AC3E}">
        <p14:creationId xmlns:p14="http://schemas.microsoft.com/office/powerpoint/2010/main" val="1672151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D074218C-DBB3-F942-9E33-FFEB56A9847A}" type="slidenum">
              <a:rPr lang="en-US"/>
              <a:pPr>
                <a:defRPr/>
              </a:pPr>
              <a:t>‹#›</a:t>
            </a:fld>
            <a:endParaRPr lang="en-US"/>
          </a:p>
        </p:txBody>
      </p:sp>
    </p:spTree>
    <p:extLst>
      <p:ext uri="{BB962C8B-B14F-4D97-AF65-F5344CB8AC3E}">
        <p14:creationId xmlns:p14="http://schemas.microsoft.com/office/powerpoint/2010/main" val="2587868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B3D9641B-A2F9-CA47-8F96-CB6D31BD4EEC}" type="slidenum">
              <a:rPr lang="en-US"/>
              <a:pPr>
                <a:defRPr/>
              </a:pPr>
              <a:t>‹#›</a:t>
            </a:fld>
            <a:endParaRPr lang="en-US"/>
          </a:p>
        </p:txBody>
      </p:sp>
    </p:spTree>
    <p:extLst>
      <p:ext uri="{BB962C8B-B14F-4D97-AF65-F5344CB8AC3E}">
        <p14:creationId xmlns:p14="http://schemas.microsoft.com/office/powerpoint/2010/main" val="3313344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02453808-6F39-9C40-85FE-16A4F4CA1762}" type="slidenum">
              <a:rPr lang="en-US"/>
              <a:pPr>
                <a:defRPr/>
              </a:pPr>
              <a:t>‹#›</a:t>
            </a:fld>
            <a:endParaRPr lang="en-US"/>
          </a:p>
        </p:txBody>
      </p:sp>
    </p:spTree>
    <p:extLst>
      <p:ext uri="{BB962C8B-B14F-4D97-AF65-F5344CB8AC3E}">
        <p14:creationId xmlns:p14="http://schemas.microsoft.com/office/powerpoint/2010/main" val="420097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697C264F-01AF-E149-857F-29A9D42F0DBB}" type="slidenum">
              <a:rPr lang="en-US"/>
              <a:pPr>
                <a:defRPr/>
              </a:pPr>
              <a:t>‹#›</a:t>
            </a:fld>
            <a:endParaRPr lang="en-US"/>
          </a:p>
        </p:txBody>
      </p:sp>
    </p:spTree>
    <p:extLst>
      <p:ext uri="{BB962C8B-B14F-4D97-AF65-F5344CB8AC3E}">
        <p14:creationId xmlns:p14="http://schemas.microsoft.com/office/powerpoint/2010/main" val="3199654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EA149C44-22B1-BC4E-A888-D2E82AB95494}" type="slidenum">
              <a:rPr lang="en-US"/>
              <a:pPr>
                <a:defRPr/>
              </a:pPr>
              <a:t>‹#›</a:t>
            </a:fld>
            <a:endParaRPr lang="en-US"/>
          </a:p>
        </p:txBody>
      </p:sp>
    </p:spTree>
    <p:extLst>
      <p:ext uri="{BB962C8B-B14F-4D97-AF65-F5344CB8AC3E}">
        <p14:creationId xmlns:p14="http://schemas.microsoft.com/office/powerpoint/2010/main" val="2223714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C41C139-E8E2-E74F-8D2F-D27EAED82490}" type="slidenum">
              <a:rPr lang="en-US"/>
              <a:pPr>
                <a:defRPr/>
              </a:pPr>
              <a:t>‹#›</a:t>
            </a:fld>
            <a:endParaRPr lang="en-US"/>
          </a:p>
        </p:txBody>
      </p:sp>
    </p:spTree>
    <p:extLst>
      <p:ext uri="{BB962C8B-B14F-4D97-AF65-F5344CB8AC3E}">
        <p14:creationId xmlns:p14="http://schemas.microsoft.com/office/powerpoint/2010/main" val="1516677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1060A21-D1C2-4048-9A09-238E35FF5E79}" type="slidenum">
              <a:rPr lang="en-US"/>
              <a:pPr>
                <a:defRPr/>
              </a:pPr>
              <a:t>‹#›</a:t>
            </a:fld>
            <a:endParaRPr lang="en-US"/>
          </a:p>
        </p:txBody>
      </p:sp>
    </p:spTree>
    <p:extLst>
      <p:ext uri="{BB962C8B-B14F-4D97-AF65-F5344CB8AC3E}">
        <p14:creationId xmlns:p14="http://schemas.microsoft.com/office/powerpoint/2010/main" val="37258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024273-F4A8-D14C-B09E-0C3EC218F285}" type="slidenum">
              <a:rPr lang="en-US"/>
              <a:pPr>
                <a:defRPr/>
              </a:pPr>
              <a:t>‹#›</a:t>
            </a:fld>
            <a:endParaRPr lang="en-US"/>
          </a:p>
        </p:txBody>
      </p:sp>
    </p:spTree>
    <p:extLst>
      <p:ext uri="{BB962C8B-B14F-4D97-AF65-F5344CB8AC3E}">
        <p14:creationId xmlns:p14="http://schemas.microsoft.com/office/powerpoint/2010/main" val="1793103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13A8118-9061-7345-B2EE-019F44255B26}" type="slidenum">
              <a:rPr lang="en-US"/>
              <a:pPr>
                <a:defRPr/>
              </a:pPr>
              <a:t>‹#›</a:t>
            </a:fld>
            <a:endParaRPr lang="en-US"/>
          </a:p>
        </p:txBody>
      </p:sp>
    </p:spTree>
    <p:extLst>
      <p:ext uri="{BB962C8B-B14F-4D97-AF65-F5344CB8AC3E}">
        <p14:creationId xmlns:p14="http://schemas.microsoft.com/office/powerpoint/2010/main" val="1842978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990DB7C-442B-FE42-A445-8551EC35DFE4}" type="slidenum">
              <a:rPr lang="en-US"/>
              <a:pPr>
                <a:defRPr/>
              </a:pPr>
              <a:t>‹#›</a:t>
            </a:fld>
            <a:endParaRPr lang="en-US"/>
          </a:p>
        </p:txBody>
      </p:sp>
    </p:spTree>
    <p:extLst>
      <p:ext uri="{BB962C8B-B14F-4D97-AF65-F5344CB8AC3E}">
        <p14:creationId xmlns:p14="http://schemas.microsoft.com/office/powerpoint/2010/main" val="2422118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03D33B2-2CFD-264A-8182-6128F4F515F2}" type="slidenum">
              <a:rPr lang="en-US"/>
              <a:pPr>
                <a:defRPr/>
              </a:pPr>
              <a:t>‹#›</a:t>
            </a:fld>
            <a:endParaRPr lang="en-US"/>
          </a:p>
        </p:txBody>
      </p:sp>
    </p:spTree>
    <p:extLst>
      <p:ext uri="{BB962C8B-B14F-4D97-AF65-F5344CB8AC3E}">
        <p14:creationId xmlns:p14="http://schemas.microsoft.com/office/powerpoint/2010/main" val="29121827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19D9418-719E-144B-B9E4-B4ECB4BF146D}" type="slidenum">
              <a:rPr lang="en-US"/>
              <a:pPr>
                <a:defRPr/>
              </a:pPr>
              <a:t>‹#›</a:t>
            </a:fld>
            <a:endParaRPr lang="en-US"/>
          </a:p>
        </p:txBody>
      </p:sp>
    </p:spTree>
    <p:extLst>
      <p:ext uri="{BB962C8B-B14F-4D97-AF65-F5344CB8AC3E}">
        <p14:creationId xmlns:p14="http://schemas.microsoft.com/office/powerpoint/2010/main" val="1389117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FCC7F4C-5DB7-0E45-ABB5-C3BC29F2E610}" type="slidenum">
              <a:rPr lang="en-US"/>
              <a:pPr>
                <a:defRPr/>
              </a:pPr>
              <a:t>‹#›</a:t>
            </a:fld>
            <a:endParaRPr lang="en-US"/>
          </a:p>
        </p:txBody>
      </p:sp>
    </p:spTree>
    <p:extLst>
      <p:ext uri="{BB962C8B-B14F-4D97-AF65-F5344CB8AC3E}">
        <p14:creationId xmlns:p14="http://schemas.microsoft.com/office/powerpoint/2010/main" val="3890423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8BB8863-E575-4740-A3EB-1A0B992F9B2F}" type="slidenum">
              <a:rPr lang="en-US"/>
              <a:pPr>
                <a:defRPr/>
              </a:pPr>
              <a:t>‹#›</a:t>
            </a:fld>
            <a:endParaRPr lang="en-US"/>
          </a:p>
        </p:txBody>
      </p:sp>
    </p:spTree>
    <p:extLst>
      <p:ext uri="{BB962C8B-B14F-4D97-AF65-F5344CB8AC3E}">
        <p14:creationId xmlns:p14="http://schemas.microsoft.com/office/powerpoint/2010/main" val="37527760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5A0E3CE-456A-844A-BACE-5C3395D4A029}" type="slidenum">
              <a:rPr lang="en-US"/>
              <a:pPr>
                <a:defRPr/>
              </a:pPr>
              <a:t>‹#›</a:t>
            </a:fld>
            <a:endParaRPr lang="en-US"/>
          </a:p>
        </p:txBody>
      </p:sp>
    </p:spTree>
    <p:extLst>
      <p:ext uri="{BB962C8B-B14F-4D97-AF65-F5344CB8AC3E}">
        <p14:creationId xmlns:p14="http://schemas.microsoft.com/office/powerpoint/2010/main" val="1593975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432F9C5-2DF5-104E-AD21-DBF03BA98C9E}" type="slidenum">
              <a:rPr lang="en-US"/>
              <a:pPr>
                <a:defRPr/>
              </a:pPr>
              <a:t>‹#›</a:t>
            </a:fld>
            <a:endParaRPr lang="en-US"/>
          </a:p>
        </p:txBody>
      </p:sp>
    </p:spTree>
    <p:extLst>
      <p:ext uri="{BB962C8B-B14F-4D97-AF65-F5344CB8AC3E}">
        <p14:creationId xmlns:p14="http://schemas.microsoft.com/office/powerpoint/2010/main" val="256894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7B3C7B8-8DD9-1843-8A28-E6017358F1EC}" type="slidenum">
              <a:rPr lang="en-US"/>
              <a:pPr>
                <a:defRPr/>
              </a:pPr>
              <a:t>‹#›</a:t>
            </a:fld>
            <a:endParaRPr lang="en-US"/>
          </a:p>
        </p:txBody>
      </p:sp>
    </p:spTree>
    <p:extLst>
      <p:ext uri="{BB962C8B-B14F-4D97-AF65-F5344CB8AC3E}">
        <p14:creationId xmlns:p14="http://schemas.microsoft.com/office/powerpoint/2010/main" val="824781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8B894DDC-4DD4-814C-8E75-DAD9A16E996A}" type="slidenum">
              <a:rPr lang="en-US"/>
              <a:pPr>
                <a:defRPr/>
              </a:pPr>
              <a:t>‹#›</a:t>
            </a:fld>
            <a:endParaRPr lang="en-US"/>
          </a:p>
        </p:txBody>
      </p:sp>
    </p:spTree>
    <p:extLst>
      <p:ext uri="{BB962C8B-B14F-4D97-AF65-F5344CB8AC3E}">
        <p14:creationId xmlns:p14="http://schemas.microsoft.com/office/powerpoint/2010/main" val="8902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0463B-4BE8-3C4D-8539-83D14A12015A}" type="slidenum">
              <a:rPr lang="en-US"/>
              <a:pPr>
                <a:defRPr/>
              </a:pPr>
              <a:t>‹#›</a:t>
            </a:fld>
            <a:endParaRPr lang="en-US"/>
          </a:p>
        </p:txBody>
      </p:sp>
    </p:spTree>
    <p:extLst>
      <p:ext uri="{BB962C8B-B14F-4D97-AF65-F5344CB8AC3E}">
        <p14:creationId xmlns:p14="http://schemas.microsoft.com/office/powerpoint/2010/main" val="3639957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C80BCAA2-67F5-E64B-8344-51ADB04F825A}" type="slidenum">
              <a:rPr lang="en-US"/>
              <a:pPr>
                <a:defRPr/>
              </a:pPr>
              <a:t>‹#›</a:t>
            </a:fld>
            <a:endParaRPr lang="en-US"/>
          </a:p>
        </p:txBody>
      </p:sp>
    </p:spTree>
    <p:extLst>
      <p:ext uri="{BB962C8B-B14F-4D97-AF65-F5344CB8AC3E}">
        <p14:creationId xmlns:p14="http://schemas.microsoft.com/office/powerpoint/2010/main" val="3645360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9884A32F-CAA6-A249-9658-7E3CA1CB70F1}" type="slidenum">
              <a:rPr lang="en-US"/>
              <a:pPr>
                <a:defRPr/>
              </a:pPr>
              <a:t>‹#›</a:t>
            </a:fld>
            <a:endParaRPr lang="en-US"/>
          </a:p>
        </p:txBody>
      </p:sp>
    </p:spTree>
    <p:extLst>
      <p:ext uri="{BB962C8B-B14F-4D97-AF65-F5344CB8AC3E}">
        <p14:creationId xmlns:p14="http://schemas.microsoft.com/office/powerpoint/2010/main" val="1846364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8C2BF69E-78A6-5247-A49B-30155D0DD683}" type="slidenum">
              <a:rPr lang="en-US"/>
              <a:pPr>
                <a:defRPr/>
              </a:pPr>
              <a:t>‹#›</a:t>
            </a:fld>
            <a:endParaRPr lang="en-US"/>
          </a:p>
        </p:txBody>
      </p:sp>
    </p:spTree>
    <p:extLst>
      <p:ext uri="{BB962C8B-B14F-4D97-AF65-F5344CB8AC3E}">
        <p14:creationId xmlns:p14="http://schemas.microsoft.com/office/powerpoint/2010/main" val="1991847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9A0A0615-7365-624E-BC07-BAB696247A19}" type="slidenum">
              <a:rPr lang="en-US"/>
              <a:pPr>
                <a:defRPr/>
              </a:pPr>
              <a:t>‹#›</a:t>
            </a:fld>
            <a:endParaRPr lang="en-US"/>
          </a:p>
        </p:txBody>
      </p:sp>
    </p:spTree>
    <p:extLst>
      <p:ext uri="{BB962C8B-B14F-4D97-AF65-F5344CB8AC3E}">
        <p14:creationId xmlns:p14="http://schemas.microsoft.com/office/powerpoint/2010/main" val="140751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defRPr>
            </a:lvl1pPr>
          </a:lstStyle>
          <a:p>
            <a:pPr>
              <a:defRPr/>
            </a:pPr>
            <a:fld id="{D31FBE2B-5E51-B64B-9878-3D7FB61F43BA}" type="slidenum">
              <a:rPr lang="en-US"/>
              <a:pPr>
                <a:defRPr/>
              </a:pPr>
              <a:t>‹#›</a:t>
            </a:fld>
            <a:endParaRPr lang="en-US"/>
          </a:p>
        </p:txBody>
      </p:sp>
    </p:spTree>
    <p:extLst>
      <p:ext uri="{BB962C8B-B14F-4D97-AF65-F5344CB8AC3E}">
        <p14:creationId xmlns:p14="http://schemas.microsoft.com/office/powerpoint/2010/main" val="3474369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defRPr>
            </a:lvl1pPr>
          </a:lstStyle>
          <a:p>
            <a:pPr>
              <a:defRPr/>
            </a:pPr>
            <a:fld id="{2C664923-1941-0E47-96E7-CD0894120530}" type="slidenum">
              <a:rPr lang="en-US"/>
              <a:pPr>
                <a:defRPr/>
              </a:pPr>
              <a:t>‹#›</a:t>
            </a:fld>
            <a:endParaRPr lang="en-US"/>
          </a:p>
        </p:txBody>
      </p:sp>
    </p:spTree>
    <p:extLst>
      <p:ext uri="{BB962C8B-B14F-4D97-AF65-F5344CB8AC3E}">
        <p14:creationId xmlns:p14="http://schemas.microsoft.com/office/powerpoint/2010/main" val="3187176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1AD2567F-828E-C949-98B2-B1093B392F26}" type="slidenum">
              <a:rPr lang="en-US"/>
              <a:pPr>
                <a:defRPr/>
              </a:pPr>
              <a:t>‹#›</a:t>
            </a:fld>
            <a:endParaRPr lang="en-US"/>
          </a:p>
        </p:txBody>
      </p:sp>
    </p:spTree>
    <p:extLst>
      <p:ext uri="{BB962C8B-B14F-4D97-AF65-F5344CB8AC3E}">
        <p14:creationId xmlns:p14="http://schemas.microsoft.com/office/powerpoint/2010/main" val="3390661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C0C00D9D-14C1-8842-A591-87438124C9E5}" type="slidenum">
              <a:rPr lang="en-US"/>
              <a:pPr>
                <a:defRPr/>
              </a:pPr>
              <a:t>‹#›</a:t>
            </a:fld>
            <a:endParaRPr lang="en-US"/>
          </a:p>
        </p:txBody>
      </p:sp>
    </p:spTree>
    <p:extLst>
      <p:ext uri="{BB962C8B-B14F-4D97-AF65-F5344CB8AC3E}">
        <p14:creationId xmlns:p14="http://schemas.microsoft.com/office/powerpoint/2010/main" val="3040789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B35DF98F-D6CC-C748-9C29-87F22E465E22}" type="slidenum">
              <a:rPr lang="en-US"/>
              <a:pPr>
                <a:defRPr/>
              </a:pPr>
              <a:t>‹#›</a:t>
            </a:fld>
            <a:endParaRPr lang="en-US"/>
          </a:p>
        </p:txBody>
      </p:sp>
    </p:spTree>
    <p:extLst>
      <p:ext uri="{BB962C8B-B14F-4D97-AF65-F5344CB8AC3E}">
        <p14:creationId xmlns:p14="http://schemas.microsoft.com/office/powerpoint/2010/main" val="2016407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A67287F2-F2B2-0149-91FF-B3F454CF89B5}" type="slidenum">
              <a:rPr lang="en-US"/>
              <a:pPr>
                <a:defRPr/>
              </a:pPr>
              <a:t>‹#›</a:t>
            </a:fld>
            <a:endParaRPr lang="en-US"/>
          </a:p>
        </p:txBody>
      </p:sp>
    </p:spTree>
    <p:extLst>
      <p:ext uri="{BB962C8B-B14F-4D97-AF65-F5344CB8AC3E}">
        <p14:creationId xmlns:p14="http://schemas.microsoft.com/office/powerpoint/2010/main" val="195181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3E660-69BD-DE44-BD95-3CC6DDDD5468}" type="slidenum">
              <a:rPr lang="en-US"/>
              <a:pPr>
                <a:defRPr/>
              </a:pPr>
              <a:t>‹#›</a:t>
            </a:fld>
            <a:endParaRPr lang="en-US"/>
          </a:p>
        </p:txBody>
      </p:sp>
    </p:spTree>
    <p:extLst>
      <p:ext uri="{BB962C8B-B14F-4D97-AF65-F5344CB8AC3E}">
        <p14:creationId xmlns:p14="http://schemas.microsoft.com/office/powerpoint/2010/main" val="873878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8ADCF-620C-8447-8DC1-40CD8E0BBEB1}" type="slidenum">
              <a:rPr lang="en-US"/>
              <a:pPr>
                <a:defRPr/>
              </a:pPr>
              <a:t>‹#›</a:t>
            </a:fld>
            <a:endParaRPr lang="en-US"/>
          </a:p>
        </p:txBody>
      </p:sp>
    </p:spTree>
    <p:extLst>
      <p:ext uri="{BB962C8B-B14F-4D97-AF65-F5344CB8AC3E}">
        <p14:creationId xmlns:p14="http://schemas.microsoft.com/office/powerpoint/2010/main" val="40734554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9253F-4346-304C-BE42-FD5732263463}" type="slidenum">
              <a:rPr lang="en-US"/>
              <a:pPr>
                <a:defRPr/>
              </a:pPr>
              <a:t>‹#›</a:t>
            </a:fld>
            <a:endParaRPr lang="en-US"/>
          </a:p>
        </p:txBody>
      </p:sp>
    </p:spTree>
    <p:extLst>
      <p:ext uri="{BB962C8B-B14F-4D97-AF65-F5344CB8AC3E}">
        <p14:creationId xmlns:p14="http://schemas.microsoft.com/office/powerpoint/2010/main" val="2910281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F9F14-3081-4D45-9FB3-D2C87F8AB19A}" type="slidenum">
              <a:rPr lang="en-US"/>
              <a:pPr>
                <a:defRPr/>
              </a:pPr>
              <a:t>‹#›</a:t>
            </a:fld>
            <a:endParaRPr lang="en-US"/>
          </a:p>
        </p:txBody>
      </p:sp>
    </p:spTree>
    <p:extLst>
      <p:ext uri="{BB962C8B-B14F-4D97-AF65-F5344CB8AC3E}">
        <p14:creationId xmlns:p14="http://schemas.microsoft.com/office/powerpoint/2010/main" val="1562140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42BDB-D5FE-0542-AF9B-3DE7469D9336}" type="slidenum">
              <a:rPr lang="en-US"/>
              <a:pPr>
                <a:defRPr/>
              </a:pPr>
              <a:t>‹#›</a:t>
            </a:fld>
            <a:endParaRPr lang="en-US"/>
          </a:p>
        </p:txBody>
      </p:sp>
    </p:spTree>
    <p:extLst>
      <p:ext uri="{BB962C8B-B14F-4D97-AF65-F5344CB8AC3E}">
        <p14:creationId xmlns:p14="http://schemas.microsoft.com/office/powerpoint/2010/main" val="7472733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18C973-9CF7-C24F-B9D5-133828B823FA}" type="slidenum">
              <a:rPr lang="en-US"/>
              <a:pPr>
                <a:defRPr/>
              </a:pPr>
              <a:t>‹#›</a:t>
            </a:fld>
            <a:endParaRPr lang="en-US"/>
          </a:p>
        </p:txBody>
      </p:sp>
    </p:spTree>
    <p:extLst>
      <p:ext uri="{BB962C8B-B14F-4D97-AF65-F5344CB8AC3E}">
        <p14:creationId xmlns:p14="http://schemas.microsoft.com/office/powerpoint/2010/main" val="21696432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FADF0-8EA4-D543-B394-D10AE12BC00E}" type="slidenum">
              <a:rPr lang="en-US"/>
              <a:pPr>
                <a:defRPr/>
              </a:pPr>
              <a:t>‹#›</a:t>
            </a:fld>
            <a:endParaRPr lang="en-US"/>
          </a:p>
        </p:txBody>
      </p:sp>
    </p:spTree>
    <p:extLst>
      <p:ext uri="{BB962C8B-B14F-4D97-AF65-F5344CB8AC3E}">
        <p14:creationId xmlns:p14="http://schemas.microsoft.com/office/powerpoint/2010/main" val="2032607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DD2430-C346-EE42-9621-3704A0E1A69D}" type="slidenum">
              <a:rPr lang="en-US"/>
              <a:pPr>
                <a:defRPr/>
              </a:pPr>
              <a:t>‹#›</a:t>
            </a:fld>
            <a:endParaRPr lang="en-US"/>
          </a:p>
        </p:txBody>
      </p:sp>
    </p:spTree>
    <p:extLst>
      <p:ext uri="{BB962C8B-B14F-4D97-AF65-F5344CB8AC3E}">
        <p14:creationId xmlns:p14="http://schemas.microsoft.com/office/powerpoint/2010/main" val="342601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1C396-1768-294F-8B56-780D9C723EB9}" type="slidenum">
              <a:rPr lang="en-US"/>
              <a:pPr>
                <a:defRPr/>
              </a:pPr>
              <a:t>‹#›</a:t>
            </a:fld>
            <a:endParaRPr lang="en-US"/>
          </a:p>
        </p:txBody>
      </p:sp>
    </p:spTree>
    <p:extLst>
      <p:ext uri="{BB962C8B-B14F-4D97-AF65-F5344CB8AC3E}">
        <p14:creationId xmlns:p14="http://schemas.microsoft.com/office/powerpoint/2010/main" val="3270185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06AFD8-2AB0-504B-B93D-8FF5EBDA7742}" type="slidenum">
              <a:rPr lang="en-US"/>
              <a:pPr>
                <a:defRPr/>
              </a:pPr>
              <a:t>‹#›</a:t>
            </a:fld>
            <a:endParaRPr lang="en-US"/>
          </a:p>
        </p:txBody>
      </p:sp>
    </p:spTree>
    <p:extLst>
      <p:ext uri="{BB962C8B-B14F-4D97-AF65-F5344CB8AC3E}">
        <p14:creationId xmlns:p14="http://schemas.microsoft.com/office/powerpoint/2010/main" val="175324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339B6-AC07-B242-919D-55C855C91587}" type="slidenum">
              <a:rPr lang="en-US"/>
              <a:pPr>
                <a:defRPr/>
              </a:pPr>
              <a:t>‹#›</a:t>
            </a:fld>
            <a:endParaRPr lang="en-US"/>
          </a:p>
        </p:txBody>
      </p:sp>
    </p:spTree>
    <p:extLst>
      <p:ext uri="{BB962C8B-B14F-4D97-AF65-F5344CB8AC3E}">
        <p14:creationId xmlns:p14="http://schemas.microsoft.com/office/powerpoint/2010/main" val="295289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9.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320F4E1-DE5D-AA47-89E5-A6A59D1F47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8100" y="609600"/>
            <a:ext cx="9142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38100" y="1981200"/>
            <a:ext cx="914241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AEE57982-BBF2-F84D-8CE1-65070D9D21C3}" type="slidenum">
              <a:rPr lang="en-US"/>
              <a:pPr>
                <a:defRPr/>
              </a:pPr>
              <a:t>‹#›</a:t>
            </a:fld>
            <a:endParaRPr lang="en-US"/>
          </a:p>
        </p:txBody>
      </p:sp>
    </p:spTree>
    <p:extLst>
      <p:ext uri="{BB962C8B-B14F-4D97-AF65-F5344CB8AC3E}">
        <p14:creationId xmlns:p14="http://schemas.microsoft.com/office/powerpoint/2010/main" val="317648800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rtl="0" eaLnBrk="0" fontAlgn="base" hangingPunct="0">
        <a:spcBef>
          <a:spcPct val="0"/>
        </a:spcBef>
        <a:spcAft>
          <a:spcPct val="0"/>
        </a:spcAft>
        <a:defRPr sz="4400" b="1">
          <a:solidFill>
            <a:schemeClr val="tx2"/>
          </a:solidFill>
          <a:latin typeface="+mj-lt"/>
          <a:ea typeface="+mj-ea"/>
          <a:cs typeface="Osaka" pitchFamily="-112" charset="-128"/>
        </a:defRPr>
      </a:lvl1pPr>
      <a:lvl2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2pPr>
      <a:lvl3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3pPr>
      <a:lvl4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4pPr>
      <a:lvl5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5pPr>
      <a:lvl6pPr marL="457200" algn="ctr" rtl="0" fontAlgn="base">
        <a:spcBef>
          <a:spcPct val="0"/>
        </a:spcBef>
        <a:spcAft>
          <a:spcPct val="0"/>
        </a:spcAft>
        <a:defRPr sz="4400">
          <a:solidFill>
            <a:schemeClr val="tx2"/>
          </a:solidFill>
          <a:latin typeface="Arial" pitchFamily="34" charset="0"/>
          <a:ea typeface="Osaka" charset="-128"/>
        </a:defRPr>
      </a:lvl6pPr>
      <a:lvl7pPr marL="914400" algn="ctr" rtl="0" fontAlgn="base">
        <a:spcBef>
          <a:spcPct val="0"/>
        </a:spcBef>
        <a:spcAft>
          <a:spcPct val="0"/>
        </a:spcAft>
        <a:defRPr sz="4400">
          <a:solidFill>
            <a:schemeClr val="tx2"/>
          </a:solidFill>
          <a:latin typeface="Arial" pitchFamily="34" charset="0"/>
          <a:ea typeface="Osaka" charset="-128"/>
        </a:defRPr>
      </a:lvl7pPr>
      <a:lvl8pPr marL="1371600" algn="ctr" rtl="0" fontAlgn="base">
        <a:spcBef>
          <a:spcPct val="0"/>
        </a:spcBef>
        <a:spcAft>
          <a:spcPct val="0"/>
        </a:spcAft>
        <a:defRPr sz="4400">
          <a:solidFill>
            <a:schemeClr val="tx2"/>
          </a:solidFill>
          <a:latin typeface="Arial" pitchFamily="34" charset="0"/>
          <a:ea typeface="Osaka" charset="-128"/>
        </a:defRPr>
      </a:lvl8pPr>
      <a:lvl9pPr marL="1828800" algn="ctr" rtl="0" fontAlgn="base">
        <a:spcBef>
          <a:spcPct val="0"/>
        </a:spcBef>
        <a:spcAft>
          <a:spcPct val="0"/>
        </a:spcAft>
        <a:defRPr sz="4400">
          <a:solidFill>
            <a:schemeClr val="tx2"/>
          </a:solidFill>
          <a:latin typeface="Arial" pitchFamily="34" charset="0"/>
          <a:ea typeface="Osaka"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Osaka" pitchFamily="-112" charset="-128"/>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pitchFamily="-112" charset="-128"/>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Osaka" pitchFamily="-112" charset="-128"/>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492547" name="Rectangle 3"/>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1" hangingPunct="1">
              <a:defRPr sz="1400" b="0" smtClean="0">
                <a:latin typeface="+mn-lt"/>
                <a:ea typeface="+mn-ea"/>
                <a:cs typeface="+mn-cs"/>
              </a:defRPr>
            </a:lvl1pPr>
          </a:lstStyle>
          <a:p>
            <a:pPr algn="l">
              <a:defRPr/>
            </a:pPr>
            <a:endParaRPr lang="en-US">
              <a:solidFill>
                <a:srgbClr val="000000"/>
              </a:solidFill>
              <a:latin typeface="Times New Roman"/>
              <a:ea typeface="ＭＳ Ｐゴシック"/>
            </a:endParaRPr>
          </a:p>
        </p:txBody>
      </p:sp>
      <p:sp>
        <p:nvSpPr>
          <p:cNvPr id="614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1" hangingPunct="1">
              <a:defRPr sz="1400" b="0" smtClean="0">
                <a:latin typeface="+mn-lt"/>
                <a:ea typeface="+mn-ea"/>
                <a:cs typeface="+mn-cs"/>
              </a:defRPr>
            </a:lvl1pPr>
          </a:lstStyle>
          <a:p>
            <a:pPr>
              <a:defRPr/>
            </a:pPr>
            <a:endParaRPr lang="en-US">
              <a:solidFill>
                <a:srgbClr val="000000"/>
              </a:solidFill>
              <a:latin typeface="Times New Roman"/>
              <a:ea typeface="ＭＳ Ｐゴシック"/>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b="0">
                <a:cs typeface="ＭＳ Ｐゴシック" charset="0"/>
              </a:defRPr>
            </a:lvl1pPr>
          </a:lstStyle>
          <a:p>
            <a:fld id="{296F0770-0720-FC42-ADA8-17BF8653C0B4}" type="slidenum">
              <a:rPr lang="en-US" smtClean="0">
                <a:solidFill>
                  <a:srgbClr val="000000"/>
                </a:solidFill>
                <a:latin typeface="Times New Roman" charset="0"/>
              </a:rPr>
              <a:pPr/>
              <a:t>‹#›</a:t>
            </a:fld>
            <a:endParaRPr lang="en-US">
              <a:solidFill>
                <a:srgbClr val="000000"/>
              </a:solidFill>
              <a:latin typeface="Times New Roman" charset="0"/>
            </a:endParaRPr>
          </a:p>
        </p:txBody>
      </p:sp>
    </p:spTree>
    <p:extLst>
      <p:ext uri="{BB962C8B-B14F-4D97-AF65-F5344CB8AC3E}">
        <p14:creationId xmlns:p14="http://schemas.microsoft.com/office/powerpoint/2010/main" val="1347709214"/>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082"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165"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25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332"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813" indent="-342813" algn="l" rtl="0" eaLnBrk="0" fontAlgn="base" hangingPunct="0">
        <a:spcBef>
          <a:spcPct val="20000"/>
        </a:spcBef>
        <a:spcAft>
          <a:spcPct val="0"/>
        </a:spcAft>
        <a:buChar char="•"/>
        <a:defRPr sz="3200">
          <a:solidFill>
            <a:schemeClr val="tx1"/>
          </a:solidFill>
          <a:latin typeface="Arial"/>
          <a:ea typeface="+mn-ea"/>
          <a:cs typeface="Arial"/>
        </a:defRPr>
      </a:lvl1pPr>
      <a:lvl2pPr marL="742760" indent="-285677" algn="l" rtl="0" eaLnBrk="0" fontAlgn="base" hangingPunct="0">
        <a:spcBef>
          <a:spcPct val="20000"/>
        </a:spcBef>
        <a:spcAft>
          <a:spcPct val="0"/>
        </a:spcAft>
        <a:buChar char="–"/>
        <a:defRPr sz="2800">
          <a:solidFill>
            <a:schemeClr val="tx1"/>
          </a:solidFill>
          <a:latin typeface="Arial"/>
          <a:ea typeface="+mn-ea"/>
          <a:cs typeface="Arial"/>
        </a:defRPr>
      </a:lvl2pPr>
      <a:lvl3pPr marL="1142706" indent="-228541" algn="l" rtl="0" eaLnBrk="0" fontAlgn="base" hangingPunct="0">
        <a:spcBef>
          <a:spcPct val="20000"/>
        </a:spcBef>
        <a:spcAft>
          <a:spcPct val="0"/>
        </a:spcAft>
        <a:buChar char="•"/>
        <a:defRPr sz="2400">
          <a:solidFill>
            <a:schemeClr val="tx1"/>
          </a:solidFill>
          <a:latin typeface="Arial"/>
          <a:ea typeface="+mn-ea"/>
          <a:cs typeface="Arial"/>
        </a:defRPr>
      </a:lvl3pPr>
      <a:lvl4pPr marL="1599790" indent="-228541" algn="l" rtl="0" eaLnBrk="0" fontAlgn="base" hangingPunct="0">
        <a:spcBef>
          <a:spcPct val="20000"/>
        </a:spcBef>
        <a:spcAft>
          <a:spcPct val="0"/>
        </a:spcAft>
        <a:buChar char="–"/>
        <a:defRPr sz="2000">
          <a:solidFill>
            <a:schemeClr val="tx1"/>
          </a:solidFill>
          <a:latin typeface="Arial"/>
          <a:ea typeface="+mn-ea"/>
          <a:cs typeface="Arial"/>
        </a:defRPr>
      </a:lvl4pPr>
      <a:lvl5pPr marL="2056875" indent="-228541" algn="l" rtl="0" eaLnBrk="0" fontAlgn="base" hangingPunct="0">
        <a:spcBef>
          <a:spcPct val="20000"/>
        </a:spcBef>
        <a:spcAft>
          <a:spcPct val="0"/>
        </a:spcAft>
        <a:buChar char="»"/>
        <a:defRPr sz="2000">
          <a:solidFill>
            <a:schemeClr val="tx1"/>
          </a:solidFill>
          <a:latin typeface="Arial"/>
          <a:ea typeface="+mn-ea"/>
          <a:cs typeface="Arial"/>
        </a:defRPr>
      </a:lvl5pPr>
      <a:lvl6pPr marL="2513959" indent="-228541" algn="l" rtl="0" eaLnBrk="0" fontAlgn="base" hangingPunct="0">
        <a:spcBef>
          <a:spcPct val="20000"/>
        </a:spcBef>
        <a:spcAft>
          <a:spcPct val="0"/>
        </a:spcAft>
        <a:buChar char="»"/>
        <a:defRPr sz="2000">
          <a:solidFill>
            <a:schemeClr val="tx1"/>
          </a:solidFill>
          <a:latin typeface="+mn-lt"/>
          <a:ea typeface="+mn-ea"/>
        </a:defRPr>
      </a:lvl6pPr>
      <a:lvl7pPr marL="2971040" indent="-228541" algn="l" rtl="0" eaLnBrk="0" fontAlgn="base" hangingPunct="0">
        <a:spcBef>
          <a:spcPct val="20000"/>
        </a:spcBef>
        <a:spcAft>
          <a:spcPct val="0"/>
        </a:spcAft>
        <a:buChar char="»"/>
        <a:defRPr sz="2000">
          <a:solidFill>
            <a:schemeClr val="tx1"/>
          </a:solidFill>
          <a:latin typeface="+mn-lt"/>
          <a:ea typeface="+mn-ea"/>
        </a:defRPr>
      </a:lvl7pPr>
      <a:lvl8pPr marL="3428124" indent="-228541" algn="l" rtl="0" eaLnBrk="0" fontAlgn="base" hangingPunct="0">
        <a:spcBef>
          <a:spcPct val="20000"/>
        </a:spcBef>
        <a:spcAft>
          <a:spcPct val="0"/>
        </a:spcAft>
        <a:buChar char="»"/>
        <a:defRPr sz="2000">
          <a:solidFill>
            <a:schemeClr val="tx1"/>
          </a:solidFill>
          <a:latin typeface="+mn-lt"/>
          <a:ea typeface="+mn-ea"/>
        </a:defRPr>
      </a:lvl8pPr>
      <a:lvl9pPr marL="3885205" indent="-228541"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grpSp>
        <p:nvGrpSpPr>
          <p:cNvPr id="540674" name="Group 2"/>
          <p:cNvGrpSpPr>
            <a:grpSpLocks/>
          </p:cNvGrpSpPr>
          <p:nvPr/>
        </p:nvGrpSpPr>
        <p:grpSpPr bwMode="auto">
          <a:xfrm>
            <a:off x="0" y="-1588"/>
            <a:ext cx="9144000" cy="6859588"/>
            <a:chOff x="0" y="-1"/>
            <a:chExt cx="5760" cy="4321"/>
          </a:xfrm>
        </p:grpSpPr>
        <p:sp>
          <p:nvSpPr>
            <p:cNvPr id="305155" name="Rectangle 3"/>
            <p:cNvSpPr>
              <a:spLocks noChangeArrowheads="1"/>
            </p:cNvSpPr>
            <p:nvPr/>
          </p:nvSpPr>
          <p:spPr bwMode="auto">
            <a:xfrm>
              <a:off x="0" y="864"/>
              <a:ext cx="5760" cy="3456"/>
            </a:xfrm>
            <a:prstGeom prst="rect">
              <a:avLst/>
            </a:prstGeom>
            <a:solidFill>
              <a:schemeClr val="bg1"/>
            </a:solidFill>
            <a:ln w="9525">
              <a:noFill/>
              <a:miter lim="800000"/>
              <a:headEnd/>
              <a:tailEnd/>
            </a:ln>
            <a:effectLst/>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sp>
          <p:nvSpPr>
            <p:cNvPr id="305156"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sp>
          <p:nvSpPr>
            <p:cNvPr id="305157" name="Rectangle 5"/>
            <p:cNvSpPr>
              <a:spLocks noChangeArrowheads="1"/>
            </p:cNvSpPr>
            <p:nvPr/>
          </p:nvSpPr>
          <p:spPr bwMode="white">
            <a:xfrm>
              <a:off x="0" y="-1"/>
              <a:ext cx="5760" cy="1015"/>
            </a:xfrm>
            <a:prstGeom prst="rect">
              <a:avLst/>
            </a:prstGeom>
            <a:solidFill>
              <a:schemeClr val="bg2"/>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grpSp>
          <p:nvGrpSpPr>
            <p:cNvPr id="540678" name="Group 6"/>
            <p:cNvGrpSpPr>
              <a:grpSpLocks/>
            </p:cNvGrpSpPr>
            <p:nvPr/>
          </p:nvGrpSpPr>
          <p:grpSpPr bwMode="auto">
            <a:xfrm>
              <a:off x="0" y="1014"/>
              <a:ext cx="5760" cy="261"/>
              <a:chOff x="0" y="115"/>
              <a:chExt cx="5760" cy="464"/>
            </a:xfrm>
          </p:grpSpPr>
          <p:sp>
            <p:nvSpPr>
              <p:cNvPr id="305159"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sp>
            <p:nvSpPr>
              <p:cNvPr id="305160" name="Rectangle 8"/>
              <p:cNvSpPr>
                <a:spLocks noChangeArrowheads="1"/>
              </p:cNvSpPr>
              <p:nvPr/>
            </p:nvSpPr>
            <p:spPr bwMode="ltGray">
              <a:xfrm>
                <a:off x="0" y="231"/>
                <a:ext cx="5760" cy="117"/>
              </a:xfrm>
              <a:prstGeom prst="rect">
                <a:avLst/>
              </a:prstGeom>
              <a:solidFill>
                <a:schemeClr val="hlink"/>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sp>
            <p:nvSpPr>
              <p:cNvPr id="305161" name="Rectangle 9"/>
              <p:cNvSpPr>
                <a:spLocks noChangeArrowheads="1"/>
              </p:cNvSpPr>
              <p:nvPr/>
            </p:nvSpPr>
            <p:spPr bwMode="ltGray">
              <a:xfrm>
                <a:off x="0" y="348"/>
                <a:ext cx="5760" cy="116"/>
              </a:xfrm>
              <a:prstGeom prst="rect">
                <a:avLst/>
              </a:prstGeom>
              <a:solidFill>
                <a:schemeClr val="accent1"/>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sp>
            <p:nvSpPr>
              <p:cNvPr id="305162"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algn="l" eaLnBrk="0" hangingPunct="0">
                  <a:defRPr/>
                </a:pPr>
                <a:endParaRPr lang="en-US" b="0">
                  <a:solidFill>
                    <a:srgbClr val="000000"/>
                  </a:solidFill>
                  <a:latin typeface="Times New Roman" pitchFamily="18" charset="0"/>
                  <a:ea typeface="ＭＳ Ｐゴシック" pitchFamily="34" charset="-128"/>
                  <a:cs typeface="Arial" charset="0"/>
                </a:endParaRPr>
              </a:p>
            </p:txBody>
          </p:sp>
        </p:grpSp>
      </p:grpSp>
      <p:sp>
        <p:nvSpPr>
          <p:cNvPr id="540683" name="Rectangle 11"/>
          <p:cNvSpPr>
            <a:spLocks noGrp="1" noChangeArrowheads="1"/>
          </p:cNvSpPr>
          <p:nvPr>
            <p:ph type="title"/>
          </p:nvPr>
        </p:nvSpPr>
        <p:spPr bwMode="auto">
          <a:xfrm>
            <a:off x="0" y="3048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540684" name="Rectangle 12"/>
          <p:cNvSpPr>
            <a:spLocks noGrp="1" noChangeArrowheads="1"/>
          </p:cNvSpPr>
          <p:nvPr>
            <p:ph type="body" idx="1"/>
          </p:nvPr>
        </p:nvSpPr>
        <p:spPr bwMode="auto">
          <a:xfrm>
            <a:off x="0" y="21336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516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16" tIns="45709" rIns="91416" bIns="45709" numCol="1" anchor="b" anchorCtr="0" compatLnSpc="1">
            <a:prstTxWarp prst="textNoShape">
              <a:avLst/>
            </a:prstTxWarp>
          </a:bodyPr>
          <a:lstStyle>
            <a:lvl1pPr eaLnBrk="0" hangingPunct="0">
              <a:spcBef>
                <a:spcPct val="50000"/>
              </a:spcBef>
              <a:defRPr sz="1400" b="0" smtClean="0">
                <a:solidFill>
                  <a:srgbClr val="FFFFFF"/>
                </a:solidFill>
                <a:latin typeface="+mn-lt"/>
                <a:ea typeface="+mn-ea"/>
                <a:cs typeface="+mn-cs"/>
              </a:defRPr>
            </a:lvl1pPr>
          </a:lstStyle>
          <a:p>
            <a:pPr algn="l">
              <a:defRPr/>
            </a:pPr>
            <a:endParaRPr lang="en-US">
              <a:latin typeface="Arial Black"/>
              <a:ea typeface="ＭＳ Ｐゴシック"/>
            </a:endParaRPr>
          </a:p>
        </p:txBody>
      </p:sp>
      <p:sp>
        <p:nvSpPr>
          <p:cNvPr id="305166" name="Rectangle 14"/>
          <p:cNvSpPr>
            <a:spLocks noGrp="1" noChangeArrowheads="1"/>
          </p:cNvSpPr>
          <p:nvPr>
            <p:ph type="ftr" sz="quarter" idx="3"/>
          </p:nvPr>
        </p:nvSpPr>
        <p:spPr bwMode="auto">
          <a:xfrm>
            <a:off x="3124201" y="6400800"/>
            <a:ext cx="2895600" cy="457200"/>
          </a:xfrm>
          <a:prstGeom prst="rect">
            <a:avLst/>
          </a:prstGeom>
          <a:noFill/>
          <a:ln w="9525">
            <a:noFill/>
            <a:miter lim="800000"/>
            <a:headEnd/>
            <a:tailEnd/>
          </a:ln>
        </p:spPr>
        <p:txBody>
          <a:bodyPr vert="horz" wrap="square" lIns="91416" tIns="45709" rIns="91416" bIns="45709" numCol="1" anchor="b" anchorCtr="0" compatLnSpc="1">
            <a:prstTxWarp prst="textNoShape">
              <a:avLst/>
            </a:prstTxWarp>
          </a:bodyPr>
          <a:lstStyle>
            <a:lvl1pPr algn="ctr" eaLnBrk="0" hangingPunct="0">
              <a:spcBef>
                <a:spcPct val="50000"/>
              </a:spcBef>
              <a:defRPr sz="1400" b="0" smtClean="0">
                <a:solidFill>
                  <a:srgbClr val="FFFFFF"/>
                </a:solidFill>
                <a:latin typeface="+mn-lt"/>
                <a:ea typeface="+mn-ea"/>
                <a:cs typeface="+mn-cs"/>
              </a:defRPr>
            </a:lvl1pPr>
          </a:lstStyle>
          <a:p>
            <a:pPr>
              <a:defRPr/>
            </a:pPr>
            <a:endParaRPr lang="en-US">
              <a:latin typeface="Arial Black"/>
              <a:ea typeface="ＭＳ Ｐゴシック"/>
            </a:endParaRPr>
          </a:p>
        </p:txBody>
      </p:sp>
      <p:sp>
        <p:nvSpPr>
          <p:cNvPr id="30516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16" tIns="45709" rIns="91416" bIns="45709" numCol="1" anchor="b" anchorCtr="0" compatLnSpc="1">
            <a:prstTxWarp prst="textNoShape">
              <a:avLst/>
            </a:prstTxWarp>
          </a:bodyPr>
          <a:lstStyle>
            <a:lvl1pPr algn="r" eaLnBrk="0" hangingPunct="0">
              <a:spcBef>
                <a:spcPct val="50000"/>
              </a:spcBef>
              <a:defRPr sz="1400" b="0">
                <a:solidFill>
                  <a:srgbClr val="FFFFFF"/>
                </a:solidFill>
                <a:latin typeface="+mn-lt"/>
                <a:cs typeface="ＭＳ Ｐゴシック" charset="0"/>
              </a:defRPr>
            </a:lvl1pPr>
          </a:lstStyle>
          <a:p>
            <a:fld id="{3FC7C1FD-F6DD-B342-A592-312DFE2C6560}" type="slidenum">
              <a:rPr lang="en-US" smtClean="0">
                <a:latin typeface="Arial Black"/>
              </a:rPr>
              <a:pPr/>
              <a:t>‹#›</a:t>
            </a:fld>
            <a:endParaRPr lang="en-US">
              <a:latin typeface="Arial Black"/>
            </a:endParaRPr>
          </a:p>
        </p:txBody>
      </p:sp>
    </p:spTree>
    <p:extLst>
      <p:ext uri="{BB962C8B-B14F-4D97-AF65-F5344CB8AC3E}">
        <p14:creationId xmlns:p14="http://schemas.microsoft.com/office/powerpoint/2010/main" val="8763178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kumimoji="1" sz="4400">
          <a:solidFill>
            <a:schemeClr val="tx2"/>
          </a:solidFill>
          <a:latin typeface="Arial"/>
          <a:ea typeface="+mj-ea"/>
          <a:cs typeface="Arial"/>
        </a:defRPr>
      </a:lvl1pPr>
      <a:lvl2pPr algn="ctr" rtl="0" eaLnBrk="0" fontAlgn="base" hangingPunct="0">
        <a:spcBef>
          <a:spcPct val="0"/>
        </a:spcBef>
        <a:spcAft>
          <a:spcPct val="0"/>
        </a:spcAft>
        <a:defRPr kumimoji="1" sz="4400">
          <a:solidFill>
            <a:schemeClr val="tx2"/>
          </a:solidFill>
          <a:latin typeface="Arial Black" charset="0"/>
          <a:ea typeface="ＭＳ Ｐゴシック" charset="0"/>
        </a:defRPr>
      </a:lvl2pPr>
      <a:lvl3pPr algn="ctr" rtl="0" eaLnBrk="0" fontAlgn="base" hangingPunct="0">
        <a:spcBef>
          <a:spcPct val="0"/>
        </a:spcBef>
        <a:spcAft>
          <a:spcPct val="0"/>
        </a:spcAft>
        <a:defRPr kumimoji="1" sz="4400">
          <a:solidFill>
            <a:schemeClr val="tx2"/>
          </a:solidFill>
          <a:latin typeface="Arial Black" charset="0"/>
          <a:ea typeface="ＭＳ Ｐゴシック" charset="0"/>
        </a:defRPr>
      </a:lvl3pPr>
      <a:lvl4pPr algn="ctr" rtl="0" eaLnBrk="0" fontAlgn="base" hangingPunct="0">
        <a:spcBef>
          <a:spcPct val="0"/>
        </a:spcBef>
        <a:spcAft>
          <a:spcPct val="0"/>
        </a:spcAft>
        <a:defRPr kumimoji="1" sz="4400">
          <a:solidFill>
            <a:schemeClr val="tx2"/>
          </a:solidFill>
          <a:latin typeface="Arial Black" charset="0"/>
          <a:ea typeface="ＭＳ Ｐゴシック" charset="0"/>
        </a:defRPr>
      </a:lvl4pPr>
      <a:lvl5pPr algn="ctr" rtl="0" eaLnBrk="0" fontAlgn="base" hangingPunct="0">
        <a:spcBef>
          <a:spcPct val="0"/>
        </a:spcBef>
        <a:spcAft>
          <a:spcPct val="0"/>
        </a:spcAft>
        <a:defRPr kumimoji="1" sz="4400">
          <a:solidFill>
            <a:schemeClr val="tx2"/>
          </a:solidFill>
          <a:latin typeface="Arial Black" charset="0"/>
          <a:ea typeface="ＭＳ Ｐゴシック" charset="0"/>
        </a:defRPr>
      </a:lvl5pPr>
      <a:lvl6pPr marL="457082" algn="ctr" rtl="0" eaLnBrk="0" fontAlgn="base" hangingPunct="0">
        <a:spcBef>
          <a:spcPct val="0"/>
        </a:spcBef>
        <a:spcAft>
          <a:spcPct val="0"/>
        </a:spcAft>
        <a:defRPr kumimoji="1" sz="4400">
          <a:solidFill>
            <a:schemeClr val="tx2"/>
          </a:solidFill>
          <a:latin typeface="Arial Black" charset="0"/>
          <a:ea typeface="ＭＳ Ｐゴシック" charset="0"/>
        </a:defRPr>
      </a:lvl6pPr>
      <a:lvl7pPr marL="914165" algn="ctr" rtl="0" eaLnBrk="0" fontAlgn="base" hangingPunct="0">
        <a:spcBef>
          <a:spcPct val="0"/>
        </a:spcBef>
        <a:spcAft>
          <a:spcPct val="0"/>
        </a:spcAft>
        <a:defRPr kumimoji="1" sz="4400">
          <a:solidFill>
            <a:schemeClr val="tx2"/>
          </a:solidFill>
          <a:latin typeface="Arial Black" charset="0"/>
          <a:ea typeface="ＭＳ Ｐゴシック" charset="0"/>
        </a:defRPr>
      </a:lvl7pPr>
      <a:lvl8pPr marL="1371250" algn="ctr" rtl="0" eaLnBrk="0" fontAlgn="base" hangingPunct="0">
        <a:spcBef>
          <a:spcPct val="0"/>
        </a:spcBef>
        <a:spcAft>
          <a:spcPct val="0"/>
        </a:spcAft>
        <a:defRPr kumimoji="1" sz="4400">
          <a:solidFill>
            <a:schemeClr val="tx2"/>
          </a:solidFill>
          <a:latin typeface="Arial Black" charset="0"/>
          <a:ea typeface="ＭＳ Ｐゴシック" charset="0"/>
        </a:defRPr>
      </a:lvl8pPr>
      <a:lvl9pPr marL="1828332" algn="ctr" rtl="0" eaLnBrk="0" fontAlgn="base" hangingPunct="0">
        <a:spcBef>
          <a:spcPct val="0"/>
        </a:spcBef>
        <a:spcAft>
          <a:spcPct val="0"/>
        </a:spcAft>
        <a:defRPr kumimoji="1" sz="4400">
          <a:solidFill>
            <a:schemeClr val="tx2"/>
          </a:solidFill>
          <a:latin typeface="Arial Black" charset="0"/>
          <a:ea typeface="ＭＳ Ｐゴシック" charset="0"/>
        </a:defRPr>
      </a:lvl9pPr>
    </p:titleStyle>
    <p:bodyStyle>
      <a:lvl1pPr marL="342813" indent="-342813" algn="l" rtl="0" eaLnBrk="0" fontAlgn="base" hangingPunct="0">
        <a:spcBef>
          <a:spcPct val="20000"/>
        </a:spcBef>
        <a:spcAft>
          <a:spcPct val="0"/>
        </a:spcAft>
        <a:buClr>
          <a:schemeClr val="accent1"/>
        </a:buClr>
        <a:buChar char="•"/>
        <a:defRPr kumimoji="1" sz="3200">
          <a:solidFill>
            <a:schemeClr val="tx1"/>
          </a:solidFill>
          <a:latin typeface="Arial"/>
          <a:ea typeface="+mn-ea"/>
          <a:cs typeface="Arial"/>
        </a:defRPr>
      </a:lvl1pPr>
      <a:lvl2pPr marL="742760" indent="-285677" algn="l" rtl="0" eaLnBrk="0" fontAlgn="base" hangingPunct="0">
        <a:spcBef>
          <a:spcPct val="20000"/>
        </a:spcBef>
        <a:spcAft>
          <a:spcPct val="0"/>
        </a:spcAft>
        <a:buClr>
          <a:schemeClr val="hlink"/>
        </a:buClr>
        <a:buChar char="•"/>
        <a:defRPr kumimoji="1" sz="2800">
          <a:solidFill>
            <a:schemeClr val="tx1"/>
          </a:solidFill>
          <a:latin typeface="Arial"/>
          <a:ea typeface="+mn-ea"/>
          <a:cs typeface="Arial"/>
        </a:defRPr>
      </a:lvl2pPr>
      <a:lvl3pPr marL="1142706" indent="-228541" algn="l" rtl="0" eaLnBrk="0" fontAlgn="base" hangingPunct="0">
        <a:spcBef>
          <a:spcPct val="20000"/>
        </a:spcBef>
        <a:spcAft>
          <a:spcPct val="0"/>
        </a:spcAft>
        <a:buClr>
          <a:schemeClr val="accent2"/>
        </a:buClr>
        <a:buChar char="•"/>
        <a:defRPr kumimoji="1" sz="2400">
          <a:solidFill>
            <a:schemeClr val="tx1"/>
          </a:solidFill>
          <a:latin typeface="Arial"/>
          <a:ea typeface="+mn-ea"/>
          <a:cs typeface="Arial"/>
        </a:defRPr>
      </a:lvl3pPr>
      <a:lvl4pPr marL="1599790" indent="-228541" algn="l" rtl="0" eaLnBrk="0" fontAlgn="base" hangingPunct="0">
        <a:spcBef>
          <a:spcPct val="20000"/>
        </a:spcBef>
        <a:spcAft>
          <a:spcPct val="0"/>
        </a:spcAft>
        <a:buClr>
          <a:schemeClr val="tx2"/>
        </a:buClr>
        <a:buChar char="•"/>
        <a:defRPr kumimoji="1" sz="2000">
          <a:solidFill>
            <a:schemeClr val="tx1"/>
          </a:solidFill>
          <a:latin typeface="Arial"/>
          <a:ea typeface="+mn-ea"/>
          <a:cs typeface="Arial"/>
        </a:defRPr>
      </a:lvl4pPr>
      <a:lvl5pPr marL="2056875" indent="-228541" algn="l" rtl="0" eaLnBrk="0" fontAlgn="base" hangingPunct="0">
        <a:spcBef>
          <a:spcPct val="20000"/>
        </a:spcBef>
        <a:spcAft>
          <a:spcPct val="0"/>
        </a:spcAft>
        <a:buClr>
          <a:schemeClr val="accent2"/>
        </a:buClr>
        <a:buChar char="•"/>
        <a:defRPr kumimoji="1" sz="2000">
          <a:solidFill>
            <a:schemeClr val="tx1"/>
          </a:solidFill>
          <a:latin typeface="Arial"/>
          <a:ea typeface="+mn-ea"/>
          <a:cs typeface="Arial"/>
        </a:defRPr>
      </a:lvl5pPr>
      <a:lvl6pPr marL="2513959" indent="-228541" algn="l" rtl="0" eaLnBrk="0" fontAlgn="base" hangingPunct="0">
        <a:spcBef>
          <a:spcPct val="20000"/>
        </a:spcBef>
        <a:spcAft>
          <a:spcPct val="0"/>
        </a:spcAft>
        <a:buClr>
          <a:schemeClr val="accent2"/>
        </a:buClr>
        <a:buChar char="•"/>
        <a:defRPr kumimoji="1" sz="2000">
          <a:solidFill>
            <a:schemeClr val="tx1"/>
          </a:solidFill>
          <a:latin typeface="+mn-lt"/>
          <a:ea typeface="+mn-ea"/>
        </a:defRPr>
      </a:lvl6pPr>
      <a:lvl7pPr marL="2971040" indent="-228541" algn="l" rtl="0" eaLnBrk="0" fontAlgn="base" hangingPunct="0">
        <a:spcBef>
          <a:spcPct val="20000"/>
        </a:spcBef>
        <a:spcAft>
          <a:spcPct val="0"/>
        </a:spcAft>
        <a:buClr>
          <a:schemeClr val="accent2"/>
        </a:buClr>
        <a:buChar char="•"/>
        <a:defRPr kumimoji="1" sz="2000">
          <a:solidFill>
            <a:schemeClr val="tx1"/>
          </a:solidFill>
          <a:latin typeface="+mn-lt"/>
          <a:ea typeface="+mn-ea"/>
        </a:defRPr>
      </a:lvl7pPr>
      <a:lvl8pPr marL="3428124" indent="-228541" algn="l" rtl="0" eaLnBrk="0" fontAlgn="base" hangingPunct="0">
        <a:spcBef>
          <a:spcPct val="20000"/>
        </a:spcBef>
        <a:spcAft>
          <a:spcPct val="0"/>
        </a:spcAft>
        <a:buClr>
          <a:schemeClr val="accent2"/>
        </a:buClr>
        <a:buChar char="•"/>
        <a:defRPr kumimoji="1" sz="2000">
          <a:solidFill>
            <a:schemeClr val="tx1"/>
          </a:solidFill>
          <a:latin typeface="+mn-lt"/>
          <a:ea typeface="+mn-ea"/>
        </a:defRPr>
      </a:lvl8pPr>
      <a:lvl9pPr marL="3885205" indent="-228541" algn="l" rtl="0" eaLnBrk="0" fontAlgn="base" hangingPunct="0">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546819" name="Rectangle 3"/>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1" hangingPunct="1">
              <a:defRPr sz="1400" b="0" smtClean="0">
                <a:solidFill>
                  <a:srgbClr val="000000"/>
                </a:solidFill>
                <a:latin typeface="+mn-lt"/>
                <a:ea typeface="+mn-ea"/>
                <a:cs typeface="+mn-cs"/>
              </a:defRPr>
            </a:lvl1pPr>
          </a:lstStyle>
          <a:p>
            <a:pPr algn="l">
              <a:defRPr/>
            </a:pPr>
            <a:endParaRPr lang="en-US">
              <a:latin typeface="Times New Roman"/>
              <a:ea typeface="ＭＳ Ｐゴシック"/>
            </a:endParaRPr>
          </a:p>
        </p:txBody>
      </p:sp>
      <p:sp>
        <p:nvSpPr>
          <p:cNvPr id="614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1" hangingPunct="1">
              <a:defRPr sz="1400" b="0" smtClean="0">
                <a:solidFill>
                  <a:srgbClr val="000000"/>
                </a:solidFill>
                <a:latin typeface="+mn-lt"/>
                <a:ea typeface="+mn-ea"/>
                <a:cs typeface="+mn-cs"/>
              </a:defRPr>
            </a:lvl1pPr>
          </a:lstStyle>
          <a:p>
            <a:pPr>
              <a:defRPr/>
            </a:pPr>
            <a:endParaRPr lang="en-US">
              <a:latin typeface="Times New Roman"/>
              <a:ea typeface="ＭＳ Ｐゴシック"/>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b="0">
                <a:solidFill>
                  <a:srgbClr val="000000"/>
                </a:solidFill>
                <a:cs typeface="ＭＳ Ｐゴシック" charset="0"/>
              </a:defRPr>
            </a:lvl1pPr>
          </a:lstStyle>
          <a:p>
            <a:fld id="{8B8E9CA3-A43C-0D40-B2D2-7981B2D39634}" type="slidenum">
              <a:rPr lang="en-US" smtClean="0">
                <a:latin typeface="Times New Roman" charset="0"/>
              </a:rPr>
              <a:pPr/>
              <a:t>‹#›</a:t>
            </a:fld>
            <a:endParaRPr lang="en-US">
              <a:latin typeface="Times New Roman" charset="0"/>
            </a:endParaRPr>
          </a:p>
        </p:txBody>
      </p:sp>
    </p:spTree>
    <p:extLst>
      <p:ext uri="{BB962C8B-B14F-4D97-AF65-F5344CB8AC3E}">
        <p14:creationId xmlns:p14="http://schemas.microsoft.com/office/powerpoint/2010/main" val="639929688"/>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082"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165"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25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332"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813" indent="-342813" algn="l" rtl="0" eaLnBrk="0" fontAlgn="base" hangingPunct="0">
        <a:spcBef>
          <a:spcPct val="20000"/>
        </a:spcBef>
        <a:spcAft>
          <a:spcPct val="0"/>
        </a:spcAft>
        <a:buChar char="•"/>
        <a:defRPr sz="3200">
          <a:solidFill>
            <a:schemeClr val="tx1"/>
          </a:solidFill>
          <a:latin typeface="Arial"/>
          <a:ea typeface="+mn-ea"/>
          <a:cs typeface="Arial"/>
        </a:defRPr>
      </a:lvl1pPr>
      <a:lvl2pPr marL="742760" indent="-285677" algn="l" rtl="0" eaLnBrk="0" fontAlgn="base" hangingPunct="0">
        <a:spcBef>
          <a:spcPct val="20000"/>
        </a:spcBef>
        <a:spcAft>
          <a:spcPct val="0"/>
        </a:spcAft>
        <a:buChar char="–"/>
        <a:defRPr sz="2800">
          <a:solidFill>
            <a:schemeClr val="tx1"/>
          </a:solidFill>
          <a:latin typeface="Arial"/>
          <a:ea typeface="+mn-ea"/>
          <a:cs typeface="Arial"/>
        </a:defRPr>
      </a:lvl2pPr>
      <a:lvl3pPr marL="1142706" indent="-228541" algn="l" rtl="0" eaLnBrk="0" fontAlgn="base" hangingPunct="0">
        <a:spcBef>
          <a:spcPct val="20000"/>
        </a:spcBef>
        <a:spcAft>
          <a:spcPct val="0"/>
        </a:spcAft>
        <a:buChar char="•"/>
        <a:defRPr sz="2400">
          <a:solidFill>
            <a:schemeClr val="tx1"/>
          </a:solidFill>
          <a:latin typeface="Arial"/>
          <a:ea typeface="+mn-ea"/>
          <a:cs typeface="Arial"/>
        </a:defRPr>
      </a:lvl3pPr>
      <a:lvl4pPr marL="1599790" indent="-228541" algn="l" rtl="0" eaLnBrk="0" fontAlgn="base" hangingPunct="0">
        <a:spcBef>
          <a:spcPct val="20000"/>
        </a:spcBef>
        <a:spcAft>
          <a:spcPct val="0"/>
        </a:spcAft>
        <a:buChar char="–"/>
        <a:defRPr sz="2000">
          <a:solidFill>
            <a:schemeClr val="tx1"/>
          </a:solidFill>
          <a:latin typeface="Arial"/>
          <a:ea typeface="+mn-ea"/>
          <a:cs typeface="Arial"/>
        </a:defRPr>
      </a:lvl4pPr>
      <a:lvl5pPr marL="2056875" indent="-228541" algn="l" rtl="0" eaLnBrk="0" fontAlgn="base" hangingPunct="0">
        <a:spcBef>
          <a:spcPct val="20000"/>
        </a:spcBef>
        <a:spcAft>
          <a:spcPct val="0"/>
        </a:spcAft>
        <a:buChar char="»"/>
        <a:defRPr sz="2000">
          <a:solidFill>
            <a:schemeClr val="tx1"/>
          </a:solidFill>
          <a:latin typeface="Arial"/>
          <a:ea typeface="+mn-ea"/>
          <a:cs typeface="Arial"/>
        </a:defRPr>
      </a:lvl5pPr>
      <a:lvl6pPr marL="2513959" indent="-228541" algn="l" rtl="0" eaLnBrk="0" fontAlgn="base" hangingPunct="0">
        <a:spcBef>
          <a:spcPct val="20000"/>
        </a:spcBef>
        <a:spcAft>
          <a:spcPct val="0"/>
        </a:spcAft>
        <a:buChar char="»"/>
        <a:defRPr sz="2000">
          <a:solidFill>
            <a:schemeClr val="tx1"/>
          </a:solidFill>
          <a:latin typeface="+mn-lt"/>
          <a:ea typeface="+mn-ea"/>
        </a:defRPr>
      </a:lvl6pPr>
      <a:lvl7pPr marL="2971040" indent="-228541" algn="l" rtl="0" eaLnBrk="0" fontAlgn="base" hangingPunct="0">
        <a:spcBef>
          <a:spcPct val="20000"/>
        </a:spcBef>
        <a:spcAft>
          <a:spcPct val="0"/>
        </a:spcAft>
        <a:buChar char="»"/>
        <a:defRPr sz="2000">
          <a:solidFill>
            <a:schemeClr val="tx1"/>
          </a:solidFill>
          <a:latin typeface="+mn-lt"/>
          <a:ea typeface="+mn-ea"/>
        </a:defRPr>
      </a:lvl7pPr>
      <a:lvl8pPr marL="3428124" indent="-228541" algn="l" rtl="0" eaLnBrk="0" fontAlgn="base" hangingPunct="0">
        <a:spcBef>
          <a:spcPct val="20000"/>
        </a:spcBef>
        <a:spcAft>
          <a:spcPct val="0"/>
        </a:spcAft>
        <a:buChar char="»"/>
        <a:defRPr sz="2000">
          <a:solidFill>
            <a:schemeClr val="tx1"/>
          </a:solidFill>
          <a:latin typeface="+mn-lt"/>
          <a:ea typeface="+mn-ea"/>
        </a:defRPr>
      </a:lvl8pPr>
      <a:lvl9pPr marL="3885205" indent="-228541"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37A3F00B-9D3F-5049-BD77-AD8C4B4255D8}" type="slidenum">
              <a:rPr lang="en-US"/>
              <a:pPr>
                <a:defRPr/>
              </a:pPr>
              <a:t>‹#›</a:t>
            </a:fld>
            <a:endParaRPr lang="en-US"/>
          </a:p>
        </p:txBody>
      </p:sp>
    </p:spTree>
    <p:extLst>
      <p:ext uri="{BB962C8B-B14F-4D97-AF65-F5344CB8AC3E}">
        <p14:creationId xmlns:p14="http://schemas.microsoft.com/office/powerpoint/2010/main" val="54335102"/>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defTabSz="914400" fontAlgn="base">
              <a:spcBef>
                <a:spcPct val="0"/>
              </a:spcBef>
              <a:spcAft>
                <a:spcPct val="0"/>
              </a:spcAft>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defTabSz="914400" fontAlgn="base">
              <a:spcBef>
                <a:spcPct val="0"/>
              </a:spcBef>
              <a:spcAft>
                <a:spcPct val="0"/>
              </a:spcAft>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defTabSz="914400" fontAlgn="base">
              <a:spcBef>
                <a:spcPct val="0"/>
              </a:spcBef>
              <a:spcAft>
                <a:spcPct val="0"/>
              </a:spcAft>
              <a:defRPr/>
            </a:pPr>
            <a:fld id="{37A3F00B-9D3F-5049-BD77-AD8C4B4255D8}"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928468881"/>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01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aseline="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baseline="0">
                <a:solidFill>
                  <a:srgbClr val="FFFFFF"/>
                </a:solidFill>
                <a:latin typeface="Times New Roman" charset="0"/>
              </a:defRPr>
            </a:lvl1pPr>
          </a:lstStyle>
          <a:p>
            <a:pPr>
              <a:defRPr/>
            </a:pPr>
            <a:r>
              <a:rPr lang="en-US"/>
              <a:t>Source</a:t>
            </a:r>
            <a:endParaRPr lang="en-US" sz="1400"/>
          </a:p>
        </p:txBody>
      </p:sp>
    </p:spTree>
    <p:extLst>
      <p:ext uri="{BB962C8B-B14F-4D97-AF65-F5344CB8AC3E}">
        <p14:creationId xmlns:p14="http://schemas.microsoft.com/office/powerpoint/2010/main" val="291618692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869150184"/>
      </p:ext>
    </p:extLst>
  </p:cSld>
  <p:clrMap bg1="dk2" tx1="lt1" bg2="dk1"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eaLnBrk="1" hangingPunct="1"/>
            <a:endParaRPr kumimoji="1" lang="en-US"/>
          </a:p>
        </p:txBody>
      </p:sp>
      <p:sp>
        <p:nvSpPr>
          <p:cNvPr id="13315" name="Rectangle 3"/>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6" name="Rectangle 4"/>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7"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8"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9"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smtClean="0"/>
            </a:lvl1pPr>
          </a:lstStyle>
          <a:p>
            <a:pPr>
              <a:defRPr/>
            </a:pPr>
            <a:fld id="{2A7E7A61-3FF9-924C-A2F3-590699976D91}" type="slidenum">
              <a:rPr lang="en-US"/>
              <a:pPr>
                <a:defRPr/>
              </a:pPr>
              <a:t>‹#›</a:t>
            </a:fld>
            <a:endParaRPr lang="en-US"/>
          </a:p>
        </p:txBody>
      </p:sp>
      <p:grpSp>
        <p:nvGrpSpPr>
          <p:cNvPr id="13320" name="Group 8"/>
          <p:cNvGrpSpPr>
            <a:grpSpLocks/>
          </p:cNvGrpSpPr>
          <p:nvPr/>
        </p:nvGrpSpPr>
        <p:grpSpPr bwMode="auto">
          <a:xfrm>
            <a:off x="4365625" y="1951038"/>
            <a:ext cx="4770438" cy="5062537"/>
            <a:chOff x="2750" y="1229"/>
            <a:chExt cx="3005" cy="3189"/>
          </a:xfrm>
        </p:grpSpPr>
        <p:sp>
          <p:nvSpPr>
            <p:cNvPr id="13321"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2" name="AutoShape 10"/>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3"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4" name="AutoShape 12"/>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25"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3326" name="Group 14"/>
            <p:cNvGrpSpPr>
              <a:grpSpLocks/>
            </p:cNvGrpSpPr>
            <p:nvPr/>
          </p:nvGrpSpPr>
          <p:grpSpPr bwMode="auto">
            <a:xfrm>
              <a:off x="4384" y="2184"/>
              <a:ext cx="402" cy="1198"/>
              <a:chOff x="4384" y="2184"/>
              <a:chExt cx="402" cy="1198"/>
            </a:xfrm>
          </p:grpSpPr>
          <p:sp>
            <p:nvSpPr>
              <p:cNvPr id="13328"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29"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30"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31"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327" name="AutoShape 19"/>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4025"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r" rtl="0" eaLnBrk="0" fontAlgn="base" hangingPunct="0">
        <a:lnSpc>
          <a:spcPct val="90000"/>
        </a:lnSpc>
        <a:spcBef>
          <a:spcPct val="0"/>
        </a:spcBef>
        <a:spcAft>
          <a:spcPct val="0"/>
        </a:spcAft>
        <a:defRPr sz="5400">
          <a:solidFill>
            <a:schemeClr val="bg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5pPr>
      <a:lvl6pPr marL="457200" algn="r" rtl="0" fontAlgn="base">
        <a:lnSpc>
          <a:spcPct val="90000"/>
        </a:lnSpc>
        <a:spcBef>
          <a:spcPct val="0"/>
        </a:spcBef>
        <a:spcAft>
          <a:spcPct val="0"/>
        </a:spcAft>
        <a:defRPr sz="5400">
          <a:solidFill>
            <a:schemeClr val="bg2"/>
          </a:solidFill>
          <a:latin typeface="Arial" charset="0"/>
        </a:defRPr>
      </a:lvl6pPr>
      <a:lvl7pPr marL="914400" algn="r" rtl="0" fontAlgn="base">
        <a:lnSpc>
          <a:spcPct val="90000"/>
        </a:lnSpc>
        <a:spcBef>
          <a:spcPct val="0"/>
        </a:spcBef>
        <a:spcAft>
          <a:spcPct val="0"/>
        </a:spcAft>
        <a:defRPr sz="5400">
          <a:solidFill>
            <a:schemeClr val="bg2"/>
          </a:solidFill>
          <a:latin typeface="Arial" charset="0"/>
        </a:defRPr>
      </a:lvl7pPr>
      <a:lvl8pPr marL="1371600" algn="r" rtl="0" fontAlgn="base">
        <a:lnSpc>
          <a:spcPct val="90000"/>
        </a:lnSpc>
        <a:spcBef>
          <a:spcPct val="0"/>
        </a:spcBef>
        <a:spcAft>
          <a:spcPct val="0"/>
        </a:spcAft>
        <a:defRPr sz="5400">
          <a:solidFill>
            <a:schemeClr val="bg2"/>
          </a:solidFill>
          <a:latin typeface="Arial" charset="0"/>
        </a:defRPr>
      </a:lvl8pPr>
      <a:lvl9pPr marL="1828800" algn="r" rtl="0" fontAlgn="base">
        <a:lnSpc>
          <a:spcPct val="90000"/>
        </a:lnSpc>
        <a:spcBef>
          <a:spcPct val="0"/>
        </a:spcBef>
        <a:spcAft>
          <a:spcPct val="0"/>
        </a:spcAft>
        <a:defRPr sz="5400">
          <a:solidFill>
            <a:schemeClr val="bg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smtClean="0">
                <a:solidFill>
                  <a:schemeClr val="tx2"/>
                </a:solidFill>
              </a:defRPr>
            </a:lvl1pPr>
          </a:lstStyle>
          <a:p>
            <a:pPr>
              <a:defRPr/>
            </a:pPr>
            <a:fld id="{CFE5E613-A67E-E74F-B3F5-BE199BF4244A}"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26"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ahoma" charset="0"/>
              </a:defRPr>
            </a:lvl1pPr>
          </a:lstStyle>
          <a:p>
            <a:pPr>
              <a:defRPr/>
            </a:pPr>
            <a:fld id="{48458D89-AA3A-CF40-BD48-7EC7B7F8E8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Arial" charset="0"/>
              </a:defRPr>
            </a:lvl1pPr>
          </a:lstStyle>
          <a:p>
            <a:pPr>
              <a:defRPr/>
            </a:pPr>
            <a:fld id="{878D52F0-0456-2542-8DA4-B43DC40F4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ＭＳ Ｐゴシック" charset="0"/>
              </a:defRPr>
            </a:lvl1pPr>
          </a:lstStyle>
          <a:p>
            <a:pPr>
              <a:defRPr/>
            </a:pPr>
            <a:fld id="{C192846F-BEDE-8347-8D90-8EDF512080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Times New Roman" charset="0"/>
                <a:cs typeface="ＭＳ Ｐゴシック" charset="0"/>
              </a:defRPr>
            </a:lvl1pPr>
          </a:lstStyle>
          <a:p>
            <a:pPr>
              <a:defRPr/>
            </a:pPr>
            <a:fld id="{644B52D8-7EEB-D84E-9603-40A96ABBC6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9142413" cy="6856413"/>
            <a:chOff x="0" y="0"/>
            <a:chExt cx="5759" cy="4319"/>
          </a:xfrm>
        </p:grpSpPr>
        <p:sp>
          <p:nvSpPr>
            <p:cNvPr id="65544" name="Rectangle 3" descr="PCBTILE"/>
            <p:cNvSpPr>
              <a:spLocks noChangeArrowheads="1"/>
            </p:cNvSpPr>
            <p:nvPr/>
          </p:nvSpPr>
          <p:spPr bwMode="ltGray">
            <a:xfrm>
              <a:off x="0" y="0"/>
              <a:ext cx="5759" cy="4319"/>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5" name="Rectangle 4"/>
            <p:cNvSpPr>
              <a:spLocks noChangeArrowheads="1"/>
            </p:cNvSpPr>
            <p:nvPr/>
          </p:nvSpPr>
          <p:spPr bwMode="grayWhite">
            <a:xfrm>
              <a:off x="244" y="196"/>
              <a:ext cx="5320" cy="3880"/>
            </a:xfrm>
            <a:prstGeom prst="rect">
              <a:avLst/>
            </a:prstGeom>
            <a:solidFill>
              <a:schemeClr val="bg1"/>
            </a:solidFill>
            <a:ln w="12700">
              <a:solidFill>
                <a:schemeClr val="tx2"/>
              </a:solidFill>
              <a:miter lim="800000"/>
              <a:headEnd/>
              <a:tailEnd/>
            </a:ln>
          </p:spPr>
          <p:txBody>
            <a:bodyPr wrap="none" anchor="ctr"/>
            <a:lstStyle/>
            <a:p>
              <a:endParaRPr lang="en-US">
                <a:solidFill>
                  <a:srgbClr val="FFFFCC"/>
                </a:solidFill>
                <a:latin typeface="Times New Roman" charset="0"/>
                <a:cs typeface="Arial" charset="0"/>
              </a:endParaRPr>
            </a:p>
          </p:txBody>
        </p:sp>
        <p:sp>
          <p:nvSpPr>
            <p:cNvPr id="65546" name="Rectangle 5"/>
            <p:cNvSpPr>
              <a:spLocks noChangeArrowheads="1"/>
            </p:cNvSpPr>
            <p:nvPr/>
          </p:nvSpPr>
          <p:spPr bwMode="ltGray">
            <a:xfrm>
              <a:off x="240" y="192"/>
              <a:ext cx="27" cy="388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7" name="Rectangle 6"/>
            <p:cNvSpPr>
              <a:spLocks noChangeArrowheads="1"/>
            </p:cNvSpPr>
            <p:nvPr/>
          </p:nvSpPr>
          <p:spPr bwMode="ltGray">
            <a:xfrm>
              <a:off x="240" y="192"/>
              <a:ext cx="5328" cy="27"/>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grpSp>
      <p:sp>
        <p:nvSpPr>
          <p:cNvPr id="65539" name="Rectangle 7"/>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5540" name="Rectangle 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9" name="Rectangle 9"/>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DDDDDD"/>
                </a:solidFill>
                <a:latin typeface="Arial"/>
                <a:ea typeface="ＭＳ Ｐゴシック"/>
                <a:cs typeface="+mn-cs"/>
              </a:defRPr>
            </a:lvl1pPr>
          </a:lstStyle>
          <a:p>
            <a:pPr>
              <a:defRPr/>
            </a:pPr>
            <a:endParaRPr lang="en-US"/>
          </a:p>
        </p:txBody>
      </p:sp>
      <p:sp>
        <p:nvSpPr>
          <p:cNvPr id="174090" name="Rectangle 10"/>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DDDDDD"/>
                </a:solidFill>
                <a:latin typeface="Arial"/>
                <a:ea typeface="ＭＳ Ｐゴシック"/>
                <a:cs typeface="+mn-cs"/>
              </a:defRPr>
            </a:lvl1pPr>
          </a:lstStyle>
          <a:p>
            <a:pPr>
              <a:defRPr/>
            </a:pPr>
            <a:endParaRPr lang="en-US"/>
          </a:p>
        </p:txBody>
      </p:sp>
      <p:sp>
        <p:nvSpPr>
          <p:cNvPr id="174091" name="Rectangle 11"/>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smtClean="0">
                <a:solidFill>
                  <a:srgbClr val="DDDDDD"/>
                </a:solidFill>
                <a:latin typeface="Arial"/>
                <a:cs typeface="ＭＳ Ｐゴシック" charset="0"/>
              </a:defRPr>
            </a:lvl1pPr>
          </a:lstStyle>
          <a:p>
            <a:pPr>
              <a:defRPr/>
            </a:pPr>
            <a:fld id="{8A497C94-639F-3047-8A4D-45F014F813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1752600"/>
            <a:ext cx="9142413" cy="1981200"/>
            <a:chOff x="0" y="1104"/>
            <a:chExt cx="5759" cy="1248"/>
          </a:xfrm>
        </p:grpSpPr>
        <p:pic>
          <p:nvPicPr>
            <p:cNvPr id="66568" name="Picture 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1104"/>
              <a:ext cx="5759" cy="1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9" name="Arc 4"/>
            <p:cNvSpPr>
              <a:spLocks/>
            </p:cNvSpPr>
            <p:nvPr/>
          </p:nvSpPr>
          <p:spPr bwMode="auto">
            <a:xfrm>
              <a:off x="576" y="1444"/>
              <a:ext cx="4656" cy="814"/>
            </a:xfrm>
            <a:custGeom>
              <a:avLst/>
              <a:gdLst>
                <a:gd name="T0" fmla="*/ 0 w 43200"/>
                <a:gd name="T1" fmla="*/ 814 h 21680"/>
                <a:gd name="T2" fmla="*/ 4656 w 43200"/>
                <a:gd name="T3" fmla="*/ 810 h 21680"/>
                <a:gd name="T4" fmla="*/ 2328 w 43200"/>
                <a:gd name="T5" fmla="*/ 811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lnTo>
                    <a:pt x="0" y="21679"/>
                  </a:lnTo>
                  <a:close/>
                </a:path>
              </a:pathLst>
            </a:custGeom>
            <a:solidFill>
              <a:schemeClr val="accent2">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en-US"/>
            </a:p>
          </p:txBody>
        </p:sp>
        <p:grpSp>
          <p:nvGrpSpPr>
            <p:cNvPr id="66570" name="Group 5"/>
            <p:cNvGrpSpPr>
              <a:grpSpLocks/>
            </p:cNvGrpSpPr>
            <p:nvPr/>
          </p:nvGrpSpPr>
          <p:grpSpPr bwMode="auto">
            <a:xfrm>
              <a:off x="0" y="2208"/>
              <a:ext cx="5759" cy="144"/>
              <a:chOff x="0" y="2208"/>
              <a:chExt cx="5759" cy="144"/>
            </a:xfrm>
          </p:grpSpPr>
          <p:sp>
            <p:nvSpPr>
              <p:cNvPr id="66571" name="Rectangle 6"/>
              <p:cNvSpPr>
                <a:spLocks noChangeArrowheads="1"/>
              </p:cNvSpPr>
              <p:nvPr/>
            </p:nvSpPr>
            <p:spPr bwMode="ltGray">
              <a:xfrm>
                <a:off x="0" y="2208"/>
                <a:ext cx="5759" cy="14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2" name="Rectangle 7"/>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3" name="Rectangle 8"/>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grpSp>
      </p:grpSp>
      <p:sp>
        <p:nvSpPr>
          <p:cNvPr id="66563" name="Rectangle 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6564" name="Rectangle 1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11"/>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defRPr sz="1400" b="0">
                <a:solidFill>
                  <a:srgbClr val="EAEAEA"/>
                </a:solidFill>
                <a:latin typeface="Times New Roman"/>
                <a:ea typeface="ＭＳ Ｐゴシック"/>
                <a:cs typeface="+mn-cs"/>
              </a:defRPr>
            </a:lvl1pPr>
          </a:lstStyle>
          <a:p>
            <a:pPr>
              <a:defRPr/>
            </a:pPr>
            <a:endParaRPr lang="en-US"/>
          </a:p>
        </p:txBody>
      </p:sp>
      <p:sp>
        <p:nvSpPr>
          <p:cNvPr id="22" name="Rectangle 12"/>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b="0">
                <a:solidFill>
                  <a:srgbClr val="EAEAEA"/>
                </a:solidFill>
                <a:latin typeface="Times New Roman"/>
                <a:ea typeface="ＭＳ Ｐゴシック"/>
                <a:cs typeface="+mn-cs"/>
              </a:defRPr>
            </a:lvl1pPr>
          </a:lstStyle>
          <a:p>
            <a:pPr>
              <a:defRPr/>
            </a:pPr>
            <a:endParaRPr lang="en-US"/>
          </a:p>
        </p:txBody>
      </p:sp>
      <p:sp>
        <p:nvSpPr>
          <p:cNvPr id="23" name="Rectangle 13"/>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b="0" smtClean="0">
                <a:solidFill>
                  <a:srgbClr val="EAEAEA"/>
                </a:solidFill>
                <a:latin typeface="Times New Roman" charset="0"/>
                <a:cs typeface="ＭＳ Ｐゴシック" charset="0"/>
              </a:defRPr>
            </a:lvl1pPr>
          </a:lstStyle>
          <a:p>
            <a:pPr>
              <a:defRPr/>
            </a:pPr>
            <a:fld id="{B82FAE2D-2C71-CD4E-A042-E5367B3F8A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5.xml"/><Relationship Id="rId1" Type="http://schemas.openxmlformats.org/officeDocument/2006/relationships/themeOverride" Target="../theme/themeOverride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0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9.xm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9.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9.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77.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0658" name="Picture 1"/>
          <p:cNvPicPr>
            <a:picLocks noChangeAspect="1"/>
          </p:cNvPicPr>
          <p:nvPr/>
        </p:nvPicPr>
        <p:blipFill>
          <a:blip r:embed="rId4" cstate="screen">
            <a:extLst>
              <a:ext uri="{28A0092B-C50C-407E-A947-70E740481C1C}">
                <a14:useLocalDpi xmlns:a14="http://schemas.microsoft.com/office/drawing/2010/main"/>
              </a:ext>
            </a:extLst>
          </a:blip>
          <a:srcRect t="2570"/>
          <a:stretch>
            <a:fillRect/>
          </a:stretch>
        </p:blipFill>
        <p:spPr bwMode="auto">
          <a:xfrm>
            <a:off x="-33338" y="0"/>
            <a:ext cx="9258301" cy="649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4" name="Rectangle 2"/>
          <p:cNvSpPr>
            <a:spLocks noGrp="1" noChangeArrowheads="1"/>
          </p:cNvSpPr>
          <p:nvPr>
            <p:ph type="ctrTitle"/>
          </p:nvPr>
        </p:nvSpPr>
        <p:spPr>
          <a:xfrm>
            <a:off x="0" y="260648"/>
            <a:ext cx="9252520" cy="1800200"/>
          </a:xfrm>
          <a:noFill/>
          <a:ln>
            <a:noFill/>
          </a:ln>
          <a:effectLst/>
        </p:spPr>
        <p:txBody>
          <a:bodyPr vert="horz" wrap="square" lIns="91440" tIns="45720" rIns="91440" bIns="45720" numCol="1" anchor="ctr" anchorCtr="0" compatLnSpc="1">
            <a:prstTxWarp prst="textNoShape">
              <a:avLst/>
            </a:prstTxWarp>
          </a:bodyPr>
          <a:lstStyle/>
          <a:p>
            <a:pPr eaLnBrk="1" hangingPunct="1"/>
            <a:r>
              <a:rPr lang="ar-JO" sz="7200" b="1" kern="1200"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المواهب الروحية</a:t>
            </a:r>
            <a:r>
              <a:rPr lang="en-US" sz="7200" b="1" kern="1200"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 </a:t>
            </a:r>
            <a:br>
              <a:rPr lang="en-US" sz="4800" b="1" kern="1200"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br>
            <a:r>
              <a:rPr lang="ar-JO" b="1" kern="1200"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المخاطر والتوقيت</a:t>
            </a:r>
            <a:endParaRPr lang="en-US" b="1" kern="1200"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endParaRPr>
          </a:p>
        </p:txBody>
      </p:sp>
      <p:sp>
        <p:nvSpPr>
          <p:cNvPr id="5" name="Title 1">
            <a:extLst>
              <a:ext uri="{FF2B5EF4-FFF2-40B4-BE49-F238E27FC236}">
                <a16:creationId xmlns:a16="http://schemas.microsoft.com/office/drawing/2014/main" id="{52C7536A-B1C3-1E42-86F6-C8A87961B43E}"/>
              </a:ext>
            </a:extLst>
          </p:cNvPr>
          <p:cNvSpPr txBox="1">
            <a:spLocks/>
          </p:cNvSpPr>
          <p:nvPr/>
        </p:nvSpPr>
        <p:spPr bwMode="auto">
          <a:xfrm>
            <a:off x="0" y="5970984"/>
            <a:ext cx="9180512" cy="914400"/>
          </a:xfrm>
          <a:prstGeom prst="rect">
            <a:avLst/>
          </a:prstGeom>
          <a:solidFill>
            <a:srgbClr val="000000"/>
          </a:solidFill>
          <a:ln>
            <a:noFill/>
          </a:ln>
        </p:spPr>
        <p:txBody>
          <a:bodyPr anchor="ctr"/>
          <a:lstStyle>
            <a:lvl1pPr algn="ctr" eaLnBrk="0" hangingPunct="0">
              <a:defRPr sz="5400" b="1">
                <a:solidFill>
                  <a:schemeClr val="bg1"/>
                </a:solidFill>
                <a:effectLst>
                  <a:glow rad="254000">
                    <a:schemeClr val="tx1">
                      <a:alpha val="89000"/>
                    </a:schemeClr>
                  </a:glow>
                </a:effectLst>
              </a:defRPr>
            </a:lvl1pPr>
            <a:lvl2pPr algn="ctr" eaLnBrk="0" hangingPunct="0">
              <a:defRPr sz="4400">
                <a:solidFill>
                  <a:schemeClr val="tx2"/>
                </a:solidFill>
                <a:latin typeface="Arial"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pitchFamily="-105" charset="0"/>
                <a:ea typeface="ＭＳ Ｐゴシック" pitchFamily="-105" charset="-128"/>
                <a:cs typeface="ＭＳ Ｐゴシック" pitchFamily="-105" charset="-128"/>
              </a:defRPr>
            </a:lvl5pPr>
            <a:lvl6pPr marL="4572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ar-JO" sz="2800" kern="0" dirty="0">
                <a:solidFill>
                  <a:srgbClr val="FFFFFF"/>
                </a:solidFill>
                <a:effectLst>
                  <a:glow rad="254000">
                    <a:srgbClr val="000000">
                      <a:alpha val="89000"/>
                    </a:srgbClr>
                  </a:glow>
                </a:effectLst>
                <a:latin typeface="Arial" panose="020B0604020202020204" pitchFamily="34" charset="0"/>
                <a:cs typeface="Arial" panose="020B0604020202020204" pitchFamily="34" charset="0"/>
              </a:rPr>
              <a:t>د. ريك جريفيث</a:t>
            </a:r>
            <a:r>
              <a:rPr kumimoji="0" lang="en-US" sz="2800" b="1" u="none" strike="noStrike" kern="0" cap="none" spc="0" normalizeH="0" baseline="0" noProof="0" dirty="0">
                <a:ln>
                  <a:noFill/>
                </a:ln>
                <a:solidFill>
                  <a:srgbClr val="FFFFFF"/>
                </a:solidFill>
                <a:effectLst>
                  <a:glow rad="254000">
                    <a:srgbClr val="000000">
                      <a:alpha val="89000"/>
                    </a:srgbClr>
                  </a:glow>
                </a:effectLst>
                <a:uLnTx/>
                <a:uFillTx/>
                <a:latin typeface="Arial" panose="020B0604020202020204" pitchFamily="34" charset="0"/>
                <a:cs typeface="Arial" panose="020B0604020202020204" pitchFamily="34" charset="0"/>
              </a:rPr>
              <a:t> • </a:t>
            </a:r>
            <a:r>
              <a:rPr kumimoji="0" lang="ar-JO" sz="2800" b="1" u="none" strike="noStrike" kern="0" cap="none" spc="0" normalizeH="0" baseline="0" noProof="0" dirty="0">
                <a:ln>
                  <a:noFill/>
                </a:ln>
                <a:solidFill>
                  <a:srgbClr val="FFFFFF"/>
                </a:solidFill>
                <a:effectLst>
                  <a:glow rad="254000">
                    <a:srgbClr val="000000">
                      <a:alpha val="89000"/>
                    </a:srgbClr>
                  </a:glow>
                </a:effectLst>
                <a:uLnTx/>
                <a:uFillTx/>
                <a:latin typeface="Arial" panose="020B0604020202020204" pitchFamily="34" charset="0"/>
                <a:cs typeface="Arial" panose="020B0604020202020204" pitchFamily="34" charset="0"/>
              </a:rPr>
              <a:t>مؤسسة الدراسات اللاهوتية الأردنية</a:t>
            </a:r>
            <a:endParaRPr kumimoji="0" lang="en-US" sz="2800" b="1" u="none" strike="noStrike" kern="0" cap="none" spc="0" normalizeH="0" baseline="0" noProof="0" dirty="0">
              <a:ln>
                <a:noFill/>
              </a:ln>
              <a:solidFill>
                <a:srgbClr val="FFFFFF"/>
              </a:solidFill>
              <a:effectLst>
                <a:glow rad="254000">
                  <a:srgbClr val="000000">
                    <a:alpha val="89000"/>
                  </a:srgbClr>
                </a:glow>
              </a:effectLst>
              <a:uLnTx/>
              <a:uFillTx/>
              <a:latin typeface="Arial" panose="020B0604020202020204" pitchFamily="34" charset="0"/>
              <a:cs typeface="Arial" panose="020B0604020202020204"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u="none" strike="noStrike" kern="0" cap="none" spc="0" normalizeH="0" baseline="0" noProof="0" dirty="0">
                <a:ln>
                  <a:noFill/>
                </a:ln>
                <a:solidFill>
                  <a:srgbClr val="FFFFFF"/>
                </a:solidFill>
                <a:effectLst>
                  <a:glow rad="254000">
                    <a:srgbClr val="000000">
                      <a:alpha val="89000"/>
                    </a:srgbClr>
                  </a:glow>
                </a:effectLst>
                <a:uLnTx/>
                <a:uFillTx/>
                <a:latin typeface="Arial" panose="020B0604020202020204" pitchFamily="34" charset="0"/>
                <a:cs typeface="Arial" panose="020B0604020202020204" pitchFamily="34"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5" descr="CRBAP0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3810000" y="1524000"/>
            <a:ext cx="5334000" cy="2133600"/>
          </a:xfrm>
        </p:spPr>
        <p:txBody>
          <a:bodyPr/>
          <a:lstStyle/>
          <a:p>
            <a:pPr>
              <a:defRPr/>
            </a:pPr>
            <a:br>
              <a:rPr lang="en-US" sz="4000" b="1" dirty="0">
                <a:solidFill>
                  <a:srgbClr val="FD1E07"/>
                </a:solidFill>
                <a:effectLst>
                  <a:outerShdw blurRad="38100" dist="38100" dir="2700000" algn="tl">
                    <a:srgbClr val="000000"/>
                  </a:outerShdw>
                </a:effectLst>
                <a:latin typeface="Arial"/>
                <a:cs typeface="Arial"/>
              </a:rPr>
            </a:br>
            <a:r>
              <a:rPr lang="ar-JO" sz="4000" b="1" dirty="0">
                <a:solidFill>
                  <a:srgbClr val="FD1E07"/>
                </a:solidFill>
                <a:effectLst>
                  <a:outerShdw blurRad="38100" dist="38100" dir="2700000" algn="tl">
                    <a:srgbClr val="000000"/>
                  </a:outerShdw>
                </a:effectLst>
                <a:latin typeface="Arial"/>
                <a:cs typeface="Arial"/>
              </a:rPr>
              <a:t>ب. المؤمنون مختلفون </a:t>
            </a:r>
            <a:br>
              <a:rPr lang="ar-JO" sz="4000" b="1" dirty="0">
                <a:solidFill>
                  <a:srgbClr val="FD1E07"/>
                </a:solidFill>
                <a:effectLst>
                  <a:outerShdw blurRad="38100" dist="38100" dir="2700000" algn="tl">
                    <a:srgbClr val="000000"/>
                  </a:outerShdw>
                </a:effectLst>
                <a:latin typeface="Arial"/>
                <a:cs typeface="Arial"/>
              </a:rPr>
            </a:br>
            <a:r>
              <a:rPr lang="ar-JO" sz="4000" b="1" dirty="0">
                <a:solidFill>
                  <a:srgbClr val="FD1E07"/>
                </a:solidFill>
                <a:effectLst>
                  <a:outerShdw blurRad="38100" dist="38100" dir="2700000" algn="tl">
                    <a:srgbClr val="000000"/>
                  </a:outerShdw>
                </a:effectLst>
                <a:latin typeface="Arial"/>
                <a:cs typeface="Arial"/>
              </a:rPr>
              <a:t>لكنهم لا يزالون جزء </a:t>
            </a:r>
            <a:br>
              <a:rPr lang="ar-JO" sz="4000" b="1" dirty="0">
                <a:solidFill>
                  <a:srgbClr val="FD1E07"/>
                </a:solidFill>
                <a:effectLst>
                  <a:outerShdw blurRad="38100" dist="38100" dir="2700000" algn="tl">
                    <a:srgbClr val="000000"/>
                  </a:outerShdw>
                </a:effectLst>
                <a:latin typeface="Arial"/>
                <a:cs typeface="Arial"/>
              </a:rPr>
            </a:br>
            <a:r>
              <a:rPr lang="ar-JO" sz="4000" b="1" dirty="0">
                <a:solidFill>
                  <a:srgbClr val="FD1E07"/>
                </a:solidFill>
                <a:effectLst>
                  <a:outerShdw blurRad="38100" dist="38100" dir="2700000" algn="tl">
                    <a:srgbClr val="000000"/>
                  </a:outerShdw>
                </a:effectLst>
                <a:latin typeface="Arial"/>
                <a:cs typeface="Arial"/>
              </a:rPr>
              <a:t>من الجسد (13)</a:t>
            </a:r>
            <a:endParaRPr lang="en-US" sz="4000" b="1" dirty="0">
              <a:solidFill>
                <a:srgbClr val="FD1E07"/>
              </a:solidFill>
              <a:effectLst>
                <a:outerShdw blurRad="38100" dist="38100" dir="2700000" algn="tl">
                  <a:srgbClr val="000000"/>
                </a:outerShdw>
              </a:effectLst>
              <a:latin typeface="Arial"/>
              <a:cs typeface="Arial"/>
            </a:endParaRP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600" dirty="0">
                <a:solidFill>
                  <a:srgbClr val="FD1E07"/>
                </a:solidFill>
                <a:effectLst>
                  <a:outerShdw blurRad="38100" dist="38100" dir="2700000" algn="tl">
                    <a:srgbClr val="000000"/>
                  </a:outerShdw>
                </a:effectLst>
                <a:latin typeface="Arial"/>
                <a:cs typeface="Arial"/>
              </a:rPr>
              <a:t>لأننا جميعنا بروح واحد أيضاً اعتمدنا إلى جسد واحد      يهوداً كنا أم يونانيين عبيداً أم أحراراً                     وجميعنا سقينا روحاً واحداً (1 كو 12: 13)</a:t>
            </a:r>
            <a:endParaRPr kumimoji="0" lang="en-US" sz="3600" b="1" i="0" u="none" strike="noStrike" kern="1200" cap="none" spc="0" normalizeH="0" baseline="0" noProof="0" dirty="0">
              <a:ln>
                <a:noFill/>
              </a:ln>
              <a:solidFill>
                <a:srgbClr val="FD1E07"/>
              </a:solidFill>
              <a:effectLst>
                <a:outerShdw blurRad="38100" dist="38100" dir="2700000" algn="tl">
                  <a:srgbClr val="000000"/>
                </a:outerShdw>
              </a:effectLst>
              <a:uLnTx/>
              <a:uFillTx/>
              <a:latin typeface="Arial"/>
              <a:ea typeface="ＭＳ Ｐゴシック" charset="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ctrTitle" idx="4294967295"/>
          </p:nvPr>
        </p:nvSpPr>
        <p:spPr>
          <a:xfrm>
            <a:off x="2743200" y="152400"/>
            <a:ext cx="3429000" cy="685800"/>
          </a:xfrm>
        </p:spPr>
        <p:txBody>
          <a:bodyPr/>
          <a:lstStyle/>
          <a:p>
            <a:pPr eaLnBrk="1" hangingPunct="1"/>
            <a:r>
              <a:rPr lang="en-US" sz="3600">
                <a:solidFill>
                  <a:schemeClr val="bg1"/>
                </a:solidFill>
                <a:latin typeface="Arial" charset="0"/>
                <a:ea typeface="ＭＳ Ｐゴシック" charset="0"/>
                <a:cs typeface="Arial" charset="0"/>
              </a:rPr>
              <a:t>ATHENS</a:t>
            </a:r>
            <a:endParaRPr lang="en-US" sz="4000">
              <a:solidFill>
                <a:schemeClr val="bg1"/>
              </a:solidFill>
              <a:latin typeface="Arial" charset="0"/>
              <a:ea typeface="ＭＳ Ｐゴシック" charset="0"/>
              <a:cs typeface="Arial" charset="0"/>
            </a:endParaRPr>
          </a:p>
        </p:txBody>
      </p:sp>
      <p:pic>
        <p:nvPicPr>
          <p:cNvPr id="8" name="Picture 7" descr="athensagora.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85423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greece_athen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05400" y="3313113"/>
            <a:ext cx="4038600" cy="354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cropolis-Asklepieion-artist-reconstruction.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76600" y="0"/>
            <a:ext cx="5867400"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urved Down Arrow 9"/>
          <p:cNvSpPr>
            <a:spLocks noChangeArrowheads="1"/>
          </p:cNvSpPr>
          <p:nvPr/>
        </p:nvSpPr>
        <p:spPr bwMode="auto">
          <a:xfrm rot="-2178425">
            <a:off x="1233488" y="1841500"/>
            <a:ext cx="6704012" cy="1474788"/>
          </a:xfrm>
          <a:prstGeom prst="curvedDownArrow">
            <a:avLst>
              <a:gd name="adj1" fmla="val 25002"/>
              <a:gd name="adj2" fmla="val 50003"/>
              <a:gd name="adj3" fmla="val 41069"/>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 name="Rectangle 3"/>
          <p:cNvSpPr txBox="1">
            <a:spLocks noChangeArrowheads="1"/>
          </p:cNvSpPr>
          <p:nvPr/>
        </p:nvSpPr>
        <p:spPr bwMode="auto">
          <a:xfrm>
            <a:off x="0" y="1447800"/>
            <a:ext cx="3505200" cy="10668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cs typeface="Arial" charset="0"/>
              </a:rPr>
              <a:t>إكليزيا</a:t>
            </a:r>
            <a:br>
              <a:rPr kumimoji="0" lang="en-US" sz="2800" b="1" u="none" strike="noStrike" kern="1200" cap="none" spc="0" normalizeH="0" baseline="0" noProof="0" dirty="0">
                <a:ln>
                  <a:noFill/>
                </a:ln>
                <a:solidFill>
                  <a:srgbClr val="000000"/>
                </a:solidFill>
                <a:effectLst/>
                <a:uLnTx/>
                <a:uFillTx/>
                <a:cs typeface="Arial" charset="0"/>
              </a:rPr>
            </a:br>
            <a:r>
              <a:rPr kumimoji="0" lang="en-US" altLang="ja-JP" sz="2800" b="1" u="none" strike="noStrike" kern="1200" cap="none" spc="0" normalizeH="0" baseline="0" noProof="0" dirty="0">
                <a:ln>
                  <a:noFill/>
                </a:ln>
                <a:solidFill>
                  <a:srgbClr val="000000"/>
                </a:solidFill>
                <a:effectLst/>
                <a:uLnTx/>
                <a:uFillTx/>
                <a:cs typeface="Arial" charset="0"/>
              </a:rPr>
              <a:t>"</a:t>
            </a:r>
            <a:r>
              <a:rPr lang="ar-JO" altLang="ja-JP" sz="2800" b="1" dirty="0">
                <a:solidFill>
                  <a:srgbClr val="000000"/>
                </a:solidFill>
                <a:cs typeface="Arial" charset="0"/>
              </a:rPr>
              <a:t>مدعوون للخروج</a:t>
            </a:r>
            <a:r>
              <a:rPr kumimoji="0" lang="en-US" altLang="ja-JP" sz="2800" b="1" u="none" strike="noStrike" kern="1200" cap="none" spc="0" normalizeH="0" baseline="0" noProof="0" dirty="0">
                <a:ln>
                  <a:noFill/>
                </a:ln>
                <a:solidFill>
                  <a:srgbClr val="000000"/>
                </a:solidFill>
                <a:effectLst/>
                <a:uLnTx/>
                <a:uFillTx/>
                <a:cs typeface="Arial" charset="0"/>
              </a:rPr>
              <a:t>"</a:t>
            </a:r>
            <a:endParaRPr kumimoji="0" lang="en-US" sz="2800" b="1" u="none" strike="noStrike" kern="1200" cap="none" spc="0" normalizeH="0" baseline="0" noProof="0" dirty="0">
              <a:ln>
                <a:noFill/>
              </a:ln>
              <a:solidFill>
                <a:srgbClr val="000000"/>
              </a:solidFill>
              <a:effectLst/>
              <a:uLnTx/>
              <a:uFillTx/>
              <a:cs typeface="Arial" charset="0"/>
            </a:endParaRPr>
          </a:p>
        </p:txBody>
      </p:sp>
      <p:sp>
        <p:nvSpPr>
          <p:cNvPr id="6" name="Rectangle 3"/>
          <p:cNvSpPr txBox="1">
            <a:spLocks noChangeArrowheads="1"/>
          </p:cNvSpPr>
          <p:nvPr/>
        </p:nvSpPr>
        <p:spPr bwMode="auto">
          <a:xfrm>
            <a:off x="0" y="3352800"/>
            <a:ext cx="3505200" cy="1524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t>البلهاء</a:t>
            </a:r>
            <a:br>
              <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ar-JO" altLang="ja-JP"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t>الشخص الذي يفعل      أموره الخاصة</a:t>
            </a:r>
            <a:endPar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Rectangle 3"/>
          <p:cNvSpPr txBox="1">
            <a:spLocks noChangeArrowheads="1"/>
          </p:cNvSpPr>
          <p:nvPr/>
        </p:nvSpPr>
        <p:spPr bwMode="auto">
          <a:xfrm>
            <a:off x="0" y="5334000"/>
            <a:ext cx="3886200" cy="1524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t>Kurioikos</a:t>
            </a:r>
            <a:br>
              <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ar-JO" altLang="ja-JP"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t>بيت الرب</a:t>
            </a:r>
            <a:br>
              <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ar-JO" altLang="ja-JP" sz="2800" b="1" u="none" strike="noStrike" kern="1200" cap="none" spc="0" normalizeH="0" baseline="0" noProof="0" dirty="0">
                <a:ln>
                  <a:noFill/>
                </a:ln>
                <a:solidFill>
                  <a:srgbClr val="000000"/>
                </a:solidFill>
                <a:effectLst/>
                <a:uLnTx/>
                <a:uFillTx/>
                <a:latin typeface="Arial" charset="0"/>
                <a:ea typeface="ＭＳ Ｐゴシック" charset="0"/>
                <a:cs typeface="Arial" charset="0"/>
              </a:rPr>
              <a:t>الكنيسة باللاتينية</a:t>
            </a:r>
            <a:endParaRPr kumimoji="0" lang="en-US" sz="2800" b="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0" name="Picture 5" descr="CRBAP0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5181600" y="1676400"/>
            <a:ext cx="3962400" cy="2133600"/>
          </a:xfrm>
        </p:spPr>
        <p:txBody>
          <a:bodyPr/>
          <a:lstStyle/>
          <a:p>
            <a:pPr>
              <a:defRPr/>
            </a:pPr>
            <a:r>
              <a:rPr lang="ar-JO" sz="4000" b="1" dirty="0">
                <a:solidFill>
                  <a:srgbClr val="FD1E07"/>
                </a:solidFill>
                <a:effectLst>
                  <a:outerShdw blurRad="38100" dist="38100" dir="2700000" algn="tl">
                    <a:srgbClr val="000000"/>
                  </a:outerShdw>
                </a:effectLst>
                <a:latin typeface="Arial"/>
                <a:cs typeface="Arial"/>
              </a:rPr>
              <a:t>سكنى الروح القدس</a:t>
            </a:r>
            <a:endParaRPr lang="en-US" sz="4000" b="1" dirty="0">
              <a:solidFill>
                <a:srgbClr val="FD1E07"/>
              </a:solidFill>
              <a:effectLst>
                <a:outerShdw blurRad="38100" dist="38100" dir="2700000" algn="tl">
                  <a:srgbClr val="000000"/>
                </a:outerShdw>
              </a:effectLst>
              <a:latin typeface="Arial"/>
              <a:cs typeface="Arial"/>
            </a:endParaRP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3600" b="1" i="0" u="none" strike="noStrike" kern="1200" cap="none" spc="0" normalizeH="0" baseline="0" noProof="0" dirty="0">
                <a:ln>
                  <a:noFill/>
                </a:ln>
                <a:solidFill>
                  <a:srgbClr val="FD1E07"/>
                </a:solidFill>
                <a:effectLst>
                  <a:outerShdw blurRad="38100" dist="38100" dir="2700000" algn="tl">
                    <a:srgbClr val="000000"/>
                  </a:outerShdw>
                </a:effectLst>
                <a:uLnTx/>
                <a:uFillTx/>
                <a:latin typeface="Arial"/>
                <a:ea typeface="ＭＳ Ｐゴシック" charset="0"/>
                <a:cs typeface="Arial"/>
              </a:rPr>
              <a:t>لأننا جميعنا بروح واحد أيضاً اعتمدنا إلى جسد واحد      يهوداً كنا أم يونانيين عبيداً أم أحراراً                     وجميعنا سقينا روحاً واحداً (1 كو 12: 13)</a:t>
            </a:r>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idx="4294967295"/>
          </p:nvPr>
        </p:nvSpPr>
        <p:spPr>
          <a:xfrm>
            <a:off x="685800" y="261392"/>
            <a:ext cx="7772400" cy="1295400"/>
          </a:xfrm>
        </p:spPr>
        <p:txBody>
          <a:bodyPr/>
          <a:lstStyle/>
          <a:p>
            <a:pPr eaLnBrk="1" hangingPunct="1"/>
            <a:r>
              <a:rPr kumimoji="0" lang="ar-JO"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34" charset="-128"/>
                <a:cs typeface="Arial"/>
              </a:rPr>
              <a:t>ثانياً. يتطلب الأمر مواهب الخدمة لكي </a:t>
            </a:r>
            <a:r>
              <a:rPr kumimoji="0" lang="ar-JO" sz="3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pitchFamily="34" charset="-128"/>
                <a:cs typeface="Arial"/>
              </a:rPr>
              <a:t>تعمل</a:t>
            </a:r>
            <a:r>
              <a:rPr kumimoji="0" lang="ar-JO"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pitchFamily="34" charset="-128"/>
                <a:cs typeface="Arial"/>
              </a:rPr>
              <a:t> الكنيسة    (1 كو12: 14-20).</a:t>
            </a:r>
            <a:endParaRPr lang="en-US" sz="4000" dirty="0">
              <a:solidFill>
                <a:schemeClr val="bg1"/>
              </a:solidFill>
            </a:endParaRPr>
          </a:p>
        </p:txBody>
      </p:sp>
      <p:graphicFrame>
        <p:nvGraphicFramePr>
          <p:cNvPr id="6" name="Group 1026"/>
          <p:cNvGraphicFramePr>
            <a:graphicFrameLocks noGrp="1"/>
          </p:cNvGraphicFramePr>
          <p:nvPr/>
        </p:nvGraphicFramePr>
        <p:xfrm>
          <a:off x="76201" y="1625600"/>
          <a:ext cx="8991600" cy="5175250"/>
        </p:xfrm>
        <a:graphic>
          <a:graphicData uri="http://schemas.openxmlformats.org/drawingml/2006/table">
            <a:tbl>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102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5400" b="1" i="0" u="none" strike="noStrike" cap="none" normalizeH="0" baseline="0" dirty="0">
                          <a:ln>
                            <a:noFill/>
                          </a:ln>
                          <a:solidFill>
                            <a:schemeClr val="bg1"/>
                          </a:solidFill>
                          <a:effectLst/>
                          <a:latin typeface="Arial"/>
                          <a:ea typeface="ＭＳ Ｐゴシック" pitchFamily="34" charset="-128"/>
                          <a:cs typeface="Arial"/>
                        </a:rPr>
                        <a:t>الكلام</a:t>
                      </a:r>
                      <a:endParaRPr kumimoji="0" lang="en-US" sz="5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5400" b="1" i="0" u="none" strike="noStrike" cap="none" normalizeH="0" baseline="0" dirty="0">
                          <a:ln>
                            <a:noFill/>
                          </a:ln>
                          <a:solidFill>
                            <a:schemeClr val="bg1"/>
                          </a:solidFill>
                          <a:effectLst/>
                          <a:latin typeface="Arial"/>
                          <a:ea typeface="ＭＳ Ｐゴシック" pitchFamily="34" charset="-128"/>
                          <a:cs typeface="Arial"/>
                        </a:rPr>
                        <a:t>الخدمة</a:t>
                      </a:r>
                      <a:endParaRPr kumimoji="0" lang="en-US" sz="5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التعليم</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الإدارة</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1"/>
                  </a:ext>
                </a:extLst>
              </a:tr>
              <a:tr h="824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الكرازة</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الإيمان</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2"/>
                  </a:ext>
                </a:extLst>
              </a:tr>
              <a:tr h="8509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راعي - معلم</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العطاء</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3"/>
                  </a:ext>
                </a:extLst>
              </a:tr>
              <a:tr h="8261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التشجيع</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الخدمة</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4"/>
                  </a:ext>
                </a:extLst>
              </a:tr>
              <a:tr h="824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a:ln>
                          <a:noFill/>
                        </a:ln>
                        <a:solidFill>
                          <a:schemeClr val="bg1"/>
                        </a:solidFill>
                        <a:effectLst/>
                        <a:latin typeface="Arial"/>
                        <a:ea typeface="ＭＳ Ｐゴシック" pitchFamily="34" charset="-128"/>
                        <a:cs typeface="Arial"/>
                      </a:endParaRPr>
                    </a:p>
                  </a:txBody>
                  <a:tcPr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400" b="1" i="0" u="none" strike="noStrike" cap="none" normalizeH="0" baseline="0" dirty="0">
                          <a:ln>
                            <a:noFill/>
                          </a:ln>
                          <a:solidFill>
                            <a:schemeClr val="bg1"/>
                          </a:solidFill>
                          <a:effectLst/>
                          <a:latin typeface="Arial"/>
                          <a:ea typeface="ＭＳ Ｐゴシック" pitchFamily="34" charset="-128"/>
                          <a:cs typeface="Arial"/>
                        </a:rPr>
                        <a:t>الرحمة</a:t>
                      </a:r>
                      <a:endParaRPr kumimoji="0" lang="en-US" sz="4400" b="1" i="0" u="none" strike="noStrike" cap="none" normalizeH="0" baseline="0" dirty="0">
                        <a:ln>
                          <a:noFill/>
                        </a:ln>
                        <a:solidFill>
                          <a:schemeClr val="bg1"/>
                        </a:solidFill>
                        <a:effectLst/>
                        <a:latin typeface="Arial"/>
                        <a:ea typeface="ＭＳ Ｐゴシック" pitchFamily="34" charset="-128"/>
                        <a:cs typeface="Arial"/>
                      </a:endParaRPr>
                    </a:p>
                  </a:txBody>
                  <a:tcPr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5"/>
                  </a:ext>
                </a:extLst>
              </a:tr>
            </a:tbl>
          </a:graphicData>
        </a:graphic>
      </p:graphicFrame>
      <p:sp>
        <p:nvSpPr>
          <p:cNvPr id="7" name="Rectangle 1053"/>
          <p:cNvSpPr>
            <a:spLocks noChangeArrowheads="1"/>
          </p:cNvSpPr>
          <p:nvPr/>
        </p:nvSpPr>
        <p:spPr bwMode="auto">
          <a:xfrm>
            <a:off x="4495801" y="1600200"/>
            <a:ext cx="152400" cy="5257800"/>
          </a:xfrm>
          <a:prstGeom prst="rect">
            <a:avLst/>
          </a:prstGeom>
          <a:solidFill>
            <a:srgbClr val="000000"/>
          </a:solidFill>
          <a:ln w="9525">
            <a:solidFill>
              <a:schemeClr val="tx1"/>
            </a:solidFill>
            <a:miter lim="800000"/>
            <a:headEnd/>
            <a:tailEnd/>
          </a:ln>
        </p:spPr>
        <p:txBody>
          <a:bodyPr wrap="none" lIns="91416" tIns="45709" rIns="91416" bIns="4570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8" name="Rectangle 1050"/>
          <p:cNvSpPr>
            <a:spLocks noChangeArrowheads="1"/>
          </p:cNvSpPr>
          <p:nvPr/>
        </p:nvSpPr>
        <p:spPr bwMode="auto">
          <a:xfrm>
            <a:off x="8028384" y="-27384"/>
            <a:ext cx="915587" cy="46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6" tIns="45709" rIns="91416" bIns="45709">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155دد</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71325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body_of_Christ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2200" y="1771650"/>
            <a:ext cx="67818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6" name="Rectangle 1050"/>
          <p:cNvSpPr>
            <a:spLocks noChangeArrowheads="1"/>
          </p:cNvSpPr>
          <p:nvPr/>
        </p:nvSpPr>
        <p:spPr bwMode="auto">
          <a:xfrm>
            <a:off x="85026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47</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3187" name="Title 33"/>
          <p:cNvSpPr>
            <a:spLocks noGrp="1"/>
          </p:cNvSpPr>
          <p:nvPr>
            <p:ph type="title" idx="4294967295"/>
          </p:nvPr>
        </p:nvSpPr>
        <p:spPr>
          <a:xfrm>
            <a:off x="0" y="381000"/>
            <a:ext cx="8458200" cy="12954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أ. الكنيسة بها أناس كثيرون بمواهب مختلفة (1كو12: 14)</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5" name="Title 33"/>
          <p:cNvSpPr txBox="1">
            <a:spLocks/>
          </p:cNvSpPr>
          <p:nvPr/>
        </p:nvSpPr>
        <p:spPr bwMode="auto">
          <a:xfrm>
            <a:off x="395536" y="5013920"/>
            <a:ext cx="4752528" cy="1295400"/>
          </a:xfrm>
          <a:prstGeom prst="rect">
            <a:avLst/>
          </a:prstGeom>
          <a:solidFill>
            <a:schemeClr val="tx1"/>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أعضاء كثيرة                     جسد واحد</a:t>
            </a:r>
            <a:endParaRPr kumimoji="0" lang="en-US" sz="36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29F796-75DC-43C1-FACF-9A8408354774}"/>
              </a:ext>
            </a:extLst>
          </p:cNvPr>
          <p:cNvGrpSpPr/>
          <p:nvPr/>
        </p:nvGrpSpPr>
        <p:grpSpPr>
          <a:xfrm>
            <a:off x="0" y="0"/>
            <a:ext cx="2438400" cy="1828800"/>
            <a:chOff x="0" y="0"/>
            <a:chExt cx="2438400" cy="1828800"/>
          </a:xfrm>
        </p:grpSpPr>
        <p:pic>
          <p:nvPicPr>
            <p:cNvPr id="3" name="Picture 5" descr="body_of_Christ2.jpg">
              <a:extLst>
                <a:ext uri="{FF2B5EF4-FFF2-40B4-BE49-F238E27FC236}">
                  <a16:creationId xmlns:a16="http://schemas.microsoft.com/office/drawing/2014/main" id="{226215E9-4A69-1156-E5D3-4BC4BB39733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4384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28EFF80-2C91-E240-5208-371BE250B288}"/>
                </a:ext>
              </a:extLst>
            </p:cNvPr>
            <p:cNvSpPr/>
            <p:nvPr/>
          </p:nvSpPr>
          <p:spPr bwMode="auto">
            <a:xfrm>
              <a:off x="0" y="1196752"/>
              <a:ext cx="971600" cy="5134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5" name="Oval 4">
              <a:extLst>
                <a:ext uri="{FF2B5EF4-FFF2-40B4-BE49-F238E27FC236}">
                  <a16:creationId xmlns:a16="http://schemas.microsoft.com/office/drawing/2014/main" id="{8D0DB7E7-184A-0FB7-0227-E394AED023BB}"/>
                </a:ext>
              </a:extLst>
            </p:cNvPr>
            <p:cNvSpPr/>
            <p:nvPr/>
          </p:nvSpPr>
          <p:spPr bwMode="auto">
            <a:xfrm>
              <a:off x="875184" y="1237444"/>
              <a:ext cx="144016" cy="21602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graphicFrame>
        <p:nvGraphicFramePr>
          <p:cNvPr id="10242" name="Group 1026"/>
          <p:cNvGraphicFramePr>
            <a:graphicFrameLocks noGrp="1"/>
          </p:cNvGraphicFramePr>
          <p:nvPr>
            <p:extLst>
              <p:ext uri="{D42A27DB-BD31-4B8C-83A1-F6EECF244321}">
                <p14:modId xmlns:p14="http://schemas.microsoft.com/office/powerpoint/2010/main" val="3870345517"/>
              </p:ext>
            </p:extLst>
          </p:nvPr>
        </p:nvGraphicFramePr>
        <p:xfrm>
          <a:off x="990600" y="1854200"/>
          <a:ext cx="7315200" cy="4532949"/>
        </p:xfrm>
        <a:graphic>
          <a:graphicData uri="http://schemas.openxmlformats.org/drawingml/2006/table">
            <a:tbl>
              <a:tblPr>
                <a:effectLst>
                  <a:outerShdw blurRad="50800" dist="38100" dir="2700000" algn="tl" rotWithShape="0">
                    <a:srgbClr val="000000">
                      <a:alpha val="43000"/>
                    </a:srgbClr>
                  </a:outerShdw>
                </a:effectLst>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الكلام</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الخدمة</a:t>
                      </a:r>
                      <a:endParaRPr kumimoji="0" lang="en-US" sz="4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gs>
                        <a:gs pos="100000">
                          <a:schemeClr val="accent4"/>
                        </a:gs>
                      </a:gsLst>
                      <a:path path="rect">
                        <a:fillToRect l="50000" t="50000" r="50000" b="50000"/>
                      </a:path>
                      <a:tileRect/>
                    </a:gradFill>
                  </a:tcPr>
                </a:tc>
                <a:extLst>
                  <a:ext uri="{0D108BD9-81ED-4DB2-BD59-A6C34878D82A}">
                    <a16:rowId xmlns:a16="http://schemas.microsoft.com/office/drawing/2014/main" val="10000"/>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التعليم</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التدبير</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1"/>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الكرازة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الإيمان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2"/>
                  </a:ext>
                </a:extLst>
              </a:tr>
              <a:tr h="760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الرعاية - التعليم</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العطاء</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3"/>
                  </a:ext>
                </a:extLst>
              </a:tr>
              <a:tr h="738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التشجيع</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الأعوان</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4"/>
                  </a:ext>
                </a:extLst>
              </a:tr>
              <a:tr h="736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95000"/>
                        <a:lumOff val="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الرحمة</a:t>
                      </a:r>
                      <a:endParaRPr kumimoji="0" lang="en-US" sz="36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990099"/>
                        </a:gs>
                        <a:gs pos="100000">
                          <a:schemeClr val="tx1"/>
                        </a:gs>
                      </a:gsLst>
                      <a:path path="rect">
                        <a:fillToRect l="50000" t="50000" r="50000" b="50000"/>
                      </a:path>
                      <a:tileRect/>
                    </a:gradFill>
                  </a:tcPr>
                </a:tc>
                <a:extLst>
                  <a:ext uri="{0D108BD9-81ED-4DB2-BD59-A6C34878D82A}">
                    <a16:rowId xmlns:a16="http://schemas.microsoft.com/office/drawing/2014/main" val="10005"/>
                  </a:ext>
                </a:extLst>
              </a:tr>
            </a:tbl>
          </a:graphicData>
        </a:graphic>
      </p:graphicFrame>
      <p:sp>
        <p:nvSpPr>
          <p:cNvPr id="825346" name="Rectangle 1053"/>
          <p:cNvSpPr>
            <a:spLocks noChangeArrowheads="1"/>
          </p:cNvSpPr>
          <p:nvPr/>
        </p:nvSpPr>
        <p:spPr bwMode="auto">
          <a:xfrm>
            <a:off x="4572000" y="1600200"/>
            <a:ext cx="152400" cy="5029200"/>
          </a:xfrm>
          <a:prstGeom prst="rect">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25348" name="Title 33"/>
          <p:cNvSpPr>
            <a:spLocks noGrp="1"/>
          </p:cNvSpPr>
          <p:nvPr>
            <p:ph type="title" idx="4294967295"/>
          </p:nvPr>
        </p:nvSpPr>
        <p:spPr>
          <a:xfrm>
            <a:off x="3124200" y="0"/>
            <a:ext cx="3352800" cy="1752600"/>
          </a:xfrm>
        </p:spPr>
        <p:txBody>
          <a:bodyPr/>
          <a:lstStyle/>
          <a:p>
            <a:pPr eaLnBrk="1" hangingPunct="1"/>
            <a:r>
              <a:rPr lang="ar-JO" altLang="ja-JP" sz="2800" b="1" dirty="0">
                <a:solidFill>
                  <a:schemeClr val="bg1"/>
                </a:solidFill>
                <a:latin typeface="Arial" panose="020B0604020202020204" pitchFamily="34" charset="0"/>
                <a:cs typeface="Arial" panose="020B0604020202020204" pitchFamily="34" charset="0"/>
              </a:rPr>
              <a:t>فإن الجسد أيضاً ليس عضواً واحداً بل أعضاء كثيرة (12: 14)</a:t>
            </a:r>
            <a:endParaRPr lang="en-US" sz="3200" dirty="0">
              <a:latin typeface="Arial" panose="020B0604020202020204" pitchFamily="34" charset="0"/>
              <a:cs typeface="Arial" panose="020B0604020202020204" pitchFamily="34" charset="0"/>
            </a:endParaRPr>
          </a:p>
        </p:txBody>
      </p:sp>
      <p:sp>
        <p:nvSpPr>
          <p:cNvPr id="825349" name="AutoShape 25"/>
          <p:cNvSpPr>
            <a:spLocks noChangeArrowheads="1"/>
          </p:cNvSpPr>
          <p:nvPr/>
        </p:nvSpPr>
        <p:spPr bwMode="auto">
          <a:xfrm>
            <a:off x="1066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أحصل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على كلمة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من الله</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25350" name="AutoShape 28"/>
          <p:cNvSpPr>
            <a:spLocks noChangeArrowheads="1"/>
          </p:cNvSpPr>
          <p:nvPr/>
        </p:nvSpPr>
        <p:spPr bwMode="auto">
          <a:xfrm>
            <a:off x="5638800" y="0"/>
            <a:ext cx="2819400" cy="2057400"/>
          </a:xfrm>
          <a:prstGeom prst="downArrow">
            <a:avLst>
              <a:gd name="adj1" fmla="val 50000"/>
              <a:gd name="adj2" fmla="val 25000"/>
            </a:avLst>
          </a:prstGeom>
          <a:gradFill rotWithShape="1">
            <a:gsLst>
              <a:gs pos="0">
                <a:srgbClr val="FFFFFF"/>
              </a:gs>
              <a:gs pos="100000">
                <a:srgbClr val="FFFF00"/>
              </a:gs>
            </a:gsLst>
            <a:lin ang="5100000"/>
          </a:gra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أحصل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على قوة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من الله</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5" y="1143000"/>
            <a:ext cx="23209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13"/>
          <p:cNvGrpSpPr>
            <a:grpSpLocks/>
          </p:cNvGrpSpPr>
          <p:nvPr/>
        </p:nvGrpSpPr>
        <p:grpSpPr bwMode="auto">
          <a:xfrm>
            <a:off x="0" y="4179888"/>
            <a:ext cx="2362200" cy="2297112"/>
            <a:chOff x="0" y="4180087"/>
            <a:chExt cx="2362200" cy="2296913"/>
          </a:xfrm>
        </p:grpSpPr>
        <p:pic>
          <p:nvPicPr>
            <p:cNvPr id="537604" name="Picture 8"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4180087"/>
              <a:ext cx="2362200" cy="22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7605" name="Picture 11" descr="E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86300"/>
              <a:ext cx="50292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Oval Callout 7"/>
          <p:cNvSpPr>
            <a:spLocks noChangeArrowheads="1"/>
          </p:cNvSpPr>
          <p:nvPr/>
        </p:nvSpPr>
        <p:spPr bwMode="auto">
          <a:xfrm rot="10598995">
            <a:off x="4594225" y="4799014"/>
            <a:ext cx="4800600" cy="1538287"/>
          </a:xfrm>
          <a:prstGeom prst="wedgeEllipseCallout">
            <a:avLst>
              <a:gd name="adj1" fmla="val 28884"/>
              <a:gd name="adj2" fmla="val 189574"/>
            </a:avLst>
          </a:prstGeom>
          <a:solidFill>
            <a:schemeClr val="accent2"/>
          </a:solidFill>
          <a:ln w="9525">
            <a:solidFill>
              <a:schemeClr val="tx1"/>
            </a:solidFill>
            <a:round/>
            <a:headEnd/>
            <a:tailEnd/>
          </a:ln>
        </p:spPr>
        <p:txBody>
          <a:bodyPr rot="10800000"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Oval Callout 5"/>
          <p:cNvSpPr>
            <a:spLocks noChangeArrowheads="1"/>
          </p:cNvSpPr>
          <p:nvPr/>
        </p:nvSpPr>
        <p:spPr bwMode="auto">
          <a:xfrm>
            <a:off x="-381000" y="1828800"/>
            <a:ext cx="4800600" cy="1447800"/>
          </a:xfrm>
          <a:prstGeom prst="wedgeEllipseCallout">
            <a:avLst>
              <a:gd name="adj1" fmla="val -9889"/>
              <a:gd name="adj2" fmla="val 161074"/>
            </a:avLst>
          </a:prstGeom>
          <a:solidFill>
            <a:srgbClr val="660066"/>
          </a:solidFill>
          <a:ln w="9525">
            <a:solidFill>
              <a:schemeClr val="tx1"/>
            </a:solidFill>
            <a:round/>
            <a:headEnd/>
            <a:tailEnd/>
          </a:ln>
        </p:spPr>
        <p:txBody>
          <a:bodyPr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p:cNvSpPr txBox="1">
            <a:spLocks noChangeArrowheads="1"/>
          </p:cNvSpPr>
          <p:nvPr/>
        </p:nvSpPr>
        <p:spPr bwMode="auto">
          <a:xfrm>
            <a:off x="0" y="1905001"/>
            <a:ext cx="3962400" cy="1077196"/>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لأني لست يداً              لست من الجسد</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2"/>
          <p:cNvSpPr>
            <a:spLocks noGrp="1"/>
          </p:cNvSpPr>
          <p:nvPr>
            <p:ph type="title" idx="4294967295"/>
          </p:nvPr>
        </p:nvSpPr>
        <p:spPr>
          <a:xfrm>
            <a:off x="0" y="360"/>
            <a:ext cx="9144000" cy="1077196"/>
          </a:xfrm>
          <a:solidFill>
            <a:srgbClr val="7030A0"/>
          </a:solidFill>
        </p:spPr>
        <p:txBody>
          <a:bodyPr>
            <a:spAutoFit/>
          </a:bodyPr>
          <a:lstStyle/>
          <a:p>
            <a:r>
              <a:rPr lang="ar-JO" sz="3200" b="1" dirty="0">
                <a:solidFill>
                  <a:schemeClr val="bg1"/>
                </a:solidFill>
                <a:latin typeface="Arial" panose="020B0604020202020204" pitchFamily="34" charset="0"/>
                <a:cs typeface="Arial" panose="020B0604020202020204" pitchFamily="34" charset="0"/>
              </a:rPr>
              <a:t>لا يجب أن يشعر المؤمنون الذين لديهم مواهب أقل تكريمًا          بأنه ليس هناك حاجة إليهم (١٢: ١٥-١٦)</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953000" y="5181605"/>
            <a:ext cx="4191000" cy="830975"/>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لأني لست عيناً                          لست من الجسد</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TextBox 4"/>
          <p:cNvSpPr txBox="1">
            <a:spLocks noChangeArrowheads="1"/>
          </p:cNvSpPr>
          <p:nvPr/>
        </p:nvSpPr>
        <p:spPr bwMode="auto">
          <a:xfrm>
            <a:off x="0" y="6243638"/>
            <a:ext cx="9144000" cy="457200"/>
          </a:xfrm>
          <a:prstGeom prst="rect">
            <a:avLst/>
          </a:prstGeom>
          <a:noFill/>
          <a:ln w="9525" algn="ctr">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أفلم تكن لذلك من الجسد</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 name="TextBox 6"/>
          <p:cNvSpPr txBox="1">
            <a:spLocks noChangeArrowheads="1"/>
          </p:cNvSpPr>
          <p:nvPr/>
        </p:nvSpPr>
        <p:spPr bwMode="auto">
          <a:xfrm>
            <a:off x="0" y="3729038"/>
            <a:ext cx="9144000" cy="457200"/>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أفلم تكن لذلك من الجسد</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10" name="Picture 9" descr="apple-iphone-in-han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259268"/>
            <a:ext cx="167640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y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1295401"/>
            <a:ext cx="25336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a:spLocks noChangeArrowheads="1"/>
          </p:cNvSpPr>
          <p:nvPr/>
        </p:nvSpPr>
        <p:spPr bwMode="auto">
          <a:xfrm>
            <a:off x="0" y="1295400"/>
            <a:ext cx="4419600" cy="70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15 إن قالت الرجل</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4572000" y="4495800"/>
            <a:ext cx="4572000" cy="70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16 وإن قالت الأذن</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21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par>
                          <p:cTn id="43" fill="hold" nodeType="afterGroup">
                            <p:stCondLst>
                              <p:cond delay="15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P spid="7"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3" descr="eyegreen.jpg"/>
          <p:cNvPicPr>
            <a:picLocks noChangeAspect="1"/>
          </p:cNvPicPr>
          <p:nvPr/>
        </p:nvPicPr>
        <p:blipFill>
          <a:blip r:embed="rId2">
            <a:lum brigh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228600" y="304800"/>
            <a:ext cx="8534400" cy="1143000"/>
          </a:xfrm>
          <a:effectLst>
            <a:outerShdw blurRad="63500" dist="35921" dir="2700000" algn="ctr" rotWithShape="0">
              <a:schemeClr val="bg2"/>
            </a:outerShdw>
          </a:effectLst>
        </p:spPr>
        <p:txBody>
          <a:bodyPr anchor="t"/>
          <a:lstStyle/>
          <a:p>
            <a:pPr marL="747522" indent="-747522">
              <a:spcBef>
                <a:spcPct val="20000"/>
              </a:spcBef>
              <a:buClr>
                <a:schemeClr val="accent1"/>
              </a:buClr>
              <a:defRPr/>
            </a:pPr>
            <a:r>
              <a:rPr lang="ar-JO" sz="3200" b="1" dirty="0">
                <a:ea typeface="ＭＳ Ｐゴシック" pitchFamily="34" charset="-128"/>
              </a:rPr>
              <a:t>ت. التنوع في الكنيسة يجعلها فعالة أكثر (12: 17-20)</a:t>
            </a:r>
            <a:endParaRPr lang="en-US" sz="3200" b="1" dirty="0">
              <a:ea typeface="ＭＳ Ｐゴシック" pitchFamily="34" charset="-128"/>
            </a:endParaRPr>
          </a:p>
        </p:txBody>
      </p:sp>
      <p:sp>
        <p:nvSpPr>
          <p:cNvPr id="5" name="Content Placeholder 2"/>
          <p:cNvSpPr txBox="1">
            <a:spLocks/>
          </p:cNvSpPr>
          <p:nvPr/>
        </p:nvSpPr>
        <p:spPr bwMode="auto">
          <a:xfrm>
            <a:off x="304800" y="2438400"/>
            <a:ext cx="8686800" cy="4343400"/>
          </a:xfrm>
          <a:prstGeom prst="rect">
            <a:avLst/>
          </a:prstGeom>
          <a:noFill/>
          <a:ln w="9525">
            <a:noFill/>
            <a:miter lim="800000"/>
            <a:headEnd/>
            <a:tailEnd/>
          </a:ln>
          <a:effectLst/>
        </p:spPr>
        <p:txBody>
          <a:bodyPr lIns="91416" tIns="45709" rIns="91416" bIns="45709"/>
          <a:lstStyle/>
          <a:p>
            <a:pPr lvl="0" algn="r">
              <a:spcBef>
                <a:spcPct val="20000"/>
              </a:spcBef>
              <a:buClr>
                <a:srgbClr val="FF0000"/>
              </a:buClr>
              <a:defRPr/>
            </a:pPr>
            <a:r>
              <a:rPr kumimoji="1" lang="ar-JO" sz="4400" b="1" baseline="30000" dirty="0">
                <a:solidFill>
                  <a:srgbClr val="FFFFFF"/>
                </a:solidFill>
                <a:effectLst>
                  <a:glow rad="139700">
                    <a:srgbClr val="020101"/>
                  </a:glow>
                </a:effectLst>
                <a:latin typeface="Arial"/>
                <a:ea typeface="ＭＳ Ｐゴシック" pitchFamily="34" charset="-128"/>
                <a:cs typeface="Arial"/>
              </a:rPr>
              <a:t>17لَوْ كَانَ كُلُّ الْجَسَدِ عَيْنًا، فَأَيْنَ السَّمْعُ؟ لَوْ كَانَ الْكُلُّ سَمْعًا، فَأَيْنَ الشَّمُّ؟ 18وَأَمَّا الآنَ فَقَدْ وَضَعَ اللهُ الأَعْضَاءَ، كُلَّ وَاحِدٍ مِنْهَا فِي الْجَسَدِ، كَمَا أَرَادَ. 19وَلكِنْ لَوْ كَانَ جَمِيعُهَا عُضْوًا وَاحِدًا، أَيْنَ الْجَسَدُ؟ 20فَالآنَ أَعْضَاءٌ كَثِيرَةٌ، وَلكِنْ جَسَدٌ وَاحِدٌ. </a:t>
            </a:r>
            <a:endParaRPr kumimoji="1" lang="en-US" sz="4400" b="1" i="0" u="none" strike="noStrike" kern="1200" cap="none" spc="0" normalizeH="0" baseline="0" noProof="0" dirty="0">
              <a:ln>
                <a:noFill/>
              </a:ln>
              <a:solidFill>
                <a:srgbClr val="FFFFFF"/>
              </a:solidFill>
              <a:effectLst>
                <a:glow rad="139700">
                  <a:srgbClr val="020101"/>
                </a:glow>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72941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4" descr="needoth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4940" y="908720"/>
            <a:ext cx="4119060" cy="5492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4771" name="Rectangle 2"/>
          <p:cNvSpPr>
            <a:spLocks noGrp="1" noChangeArrowheads="1"/>
          </p:cNvSpPr>
          <p:nvPr>
            <p:ph type="ctrTitle" idx="4294967295"/>
          </p:nvPr>
        </p:nvSpPr>
        <p:spPr>
          <a:xfrm>
            <a:off x="0" y="44624"/>
            <a:ext cx="9144000" cy="1447800"/>
          </a:xfrm>
        </p:spPr>
        <p:txBody>
          <a:bodyPr/>
          <a:lstStyle/>
          <a:p>
            <a:pPr eaLnBrk="1" hangingPunct="1"/>
            <a:r>
              <a:rPr lang="ar-JO" sz="3600" b="1" dirty="0">
                <a:solidFill>
                  <a:schemeClr val="bg1"/>
                </a:solidFill>
                <a:latin typeface="Arial" charset="0"/>
              </a:rPr>
              <a:t>ثالثا. يتطلب الأمر استخدامًا متواضعًا لجميع المواهب حتى </a:t>
            </a:r>
            <a:r>
              <a:rPr lang="ar-JO" sz="3600" b="1" dirty="0">
                <a:solidFill>
                  <a:srgbClr val="FFFF00"/>
                </a:solidFill>
                <a:latin typeface="Arial" charset="0"/>
              </a:rPr>
              <a:t>تهتم</a:t>
            </a:r>
            <a:r>
              <a:rPr lang="ar-JO" sz="3600" b="1" dirty="0">
                <a:solidFill>
                  <a:schemeClr val="bg1"/>
                </a:solidFill>
                <a:latin typeface="Arial" charset="0"/>
              </a:rPr>
              <a:t> الكنيسة (١٢: ٢١-٢٦).</a:t>
            </a:r>
            <a:endParaRPr lang="en-US" sz="3600" b="1" dirty="0">
              <a:solidFill>
                <a:schemeClr val="bg1"/>
              </a:solidFill>
              <a:latin typeface="Arial" charset="0"/>
            </a:endParaRPr>
          </a:p>
        </p:txBody>
      </p:sp>
      <p:pic>
        <p:nvPicPr>
          <p:cNvPr id="544772" name="Picture 5" descr="bod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1838330"/>
            <a:ext cx="2438400" cy="47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007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 cor 12 ha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5777" y="1556792"/>
            <a:ext cx="2894136" cy="2599354"/>
          </a:xfrm>
          <a:prstGeom prst="rect">
            <a:avLst/>
          </a:prstGeom>
        </p:spPr>
      </p:pic>
      <p:pic>
        <p:nvPicPr>
          <p:cNvPr id="18" name="Picture 17"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rot="-886861">
            <a:off x="1025530" y="4673600"/>
            <a:ext cx="2297113"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hea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77000" y="3962400"/>
            <a:ext cx="221615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y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24600" y="1295401"/>
            <a:ext cx="25336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foot.png"/>
          <p:cNvPicPr>
            <a:picLocks noChangeAspect="1"/>
          </p:cNvPicPr>
          <p:nvPr/>
        </p:nvPicPr>
        <p:blipFill>
          <a:blip r:embed="rId6" cstate="screen">
            <a:lum bright="-10000"/>
            <a:extLst>
              <a:ext uri="{28A0092B-C50C-407E-A947-70E740481C1C}">
                <a14:useLocalDpi xmlns:a14="http://schemas.microsoft.com/office/drawing/2010/main"/>
              </a:ext>
            </a:extLst>
          </a:blip>
          <a:srcRect/>
          <a:stretch>
            <a:fillRect/>
          </a:stretch>
        </p:blipFill>
        <p:spPr bwMode="auto">
          <a:xfrm>
            <a:off x="0" y="4560888"/>
            <a:ext cx="2362200" cy="229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Callout 7"/>
          <p:cNvSpPr>
            <a:spLocks noChangeArrowheads="1"/>
          </p:cNvSpPr>
          <p:nvPr/>
        </p:nvSpPr>
        <p:spPr bwMode="auto">
          <a:xfrm rot="10598995">
            <a:off x="2587625" y="5259388"/>
            <a:ext cx="3203575" cy="839787"/>
          </a:xfrm>
          <a:prstGeom prst="wedgeEllipseCallout">
            <a:avLst>
              <a:gd name="adj1" fmla="val -85685"/>
              <a:gd name="adj2" fmla="val -5556"/>
            </a:avLst>
          </a:prstGeom>
          <a:solidFill>
            <a:schemeClr val="accent2"/>
          </a:solidFill>
          <a:ln w="9525">
            <a:solidFill>
              <a:schemeClr val="tx1"/>
            </a:solidFill>
            <a:round/>
            <a:headEnd/>
            <a:tailEnd/>
          </a:ln>
        </p:spPr>
        <p:txBody>
          <a:bodyPr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Oval Callout 5"/>
          <p:cNvSpPr>
            <a:spLocks noChangeArrowheads="1"/>
          </p:cNvSpPr>
          <p:nvPr/>
        </p:nvSpPr>
        <p:spPr bwMode="auto">
          <a:xfrm>
            <a:off x="2776538" y="1752600"/>
            <a:ext cx="3319462" cy="762000"/>
          </a:xfrm>
          <a:prstGeom prst="wedgeEllipseCallout">
            <a:avLst>
              <a:gd name="adj1" fmla="val 94648"/>
              <a:gd name="adj2" fmla="val -6245"/>
            </a:avLst>
          </a:prstGeom>
          <a:solidFill>
            <a:srgbClr val="660066"/>
          </a:solidFill>
          <a:ln w="9525">
            <a:solidFill>
              <a:schemeClr val="tx1"/>
            </a:solidFill>
            <a:round/>
            <a:headEnd/>
            <a:tailEnd/>
          </a:ln>
        </p:spPr>
        <p:txBody>
          <a:bodyPr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p:cNvSpPr txBox="1">
            <a:spLocks noChangeArrowheads="1"/>
          </p:cNvSpPr>
          <p:nvPr/>
        </p:nvSpPr>
        <p:spPr bwMode="auto">
          <a:xfrm>
            <a:off x="2895601" y="1905000"/>
            <a:ext cx="2895600" cy="457200"/>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لا حاجة لي إليك</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2"/>
          <p:cNvSpPr>
            <a:spLocks noGrp="1"/>
          </p:cNvSpPr>
          <p:nvPr>
            <p:ph type="title" idx="4294967295"/>
          </p:nvPr>
        </p:nvSpPr>
        <p:spPr>
          <a:xfrm>
            <a:off x="0" y="0"/>
            <a:ext cx="9144000" cy="954088"/>
          </a:xfrm>
          <a:solidFill>
            <a:schemeClr val="accent2"/>
          </a:solidFill>
        </p:spPr>
        <p:txBody>
          <a:bodyPr>
            <a:spAutoFit/>
          </a:bodyPr>
          <a:lstStyle/>
          <a:p>
            <a:pPr marL="223778"/>
            <a:r>
              <a:rPr lang="ar-JO" altLang="ja-JP" sz="2800" b="1" dirty="0">
                <a:solidFill>
                  <a:schemeClr val="bg1"/>
                </a:solidFill>
                <a:latin typeface="Arial" panose="020B0604020202020204" pitchFamily="34" charset="0"/>
                <a:cs typeface="Arial" panose="020B0604020202020204" pitchFamily="34" charset="0"/>
              </a:rPr>
              <a:t>لا يستطيع المؤمنون المتقدمون أن يقولوا بغطرسة وكبرياء</a:t>
            </a:r>
            <a:br>
              <a:rPr lang="en-US" sz="2800" b="1" dirty="0">
                <a:solidFill>
                  <a:schemeClr val="bg1"/>
                </a:solidFill>
                <a:latin typeface="Arial" panose="020B0604020202020204" pitchFamily="34" charset="0"/>
                <a:cs typeface="Arial" panose="020B0604020202020204" pitchFamily="34" charset="0"/>
              </a:rPr>
            </a:br>
            <a:r>
              <a:rPr lang="ar-JO" sz="2800" b="1" dirty="0">
                <a:solidFill>
                  <a:schemeClr val="bg1"/>
                </a:solidFill>
                <a:latin typeface="Arial" panose="020B0604020202020204" pitchFamily="34" charset="0"/>
                <a:cs typeface="Arial" panose="020B0604020202020204" pitchFamily="34" charset="0"/>
              </a:rPr>
              <a:t> (12: 21)</a:t>
            </a:r>
            <a:r>
              <a:rPr lang="ru-RU" altLang="ja-JP" sz="2800" b="1" dirty="0">
                <a:solidFill>
                  <a:schemeClr val="bg1"/>
                </a:solidFill>
                <a:latin typeface="Arial" panose="020B0604020202020204" pitchFamily="34" charset="0"/>
                <a:cs typeface="Arial" panose="020B0604020202020204" pitchFamily="34" charset="0"/>
              </a:rPr>
              <a:t>“</a:t>
            </a:r>
            <a:r>
              <a:rPr lang="ar-JO" altLang="ja-JP" sz="2800" b="1" dirty="0">
                <a:solidFill>
                  <a:schemeClr val="bg1"/>
                </a:solidFill>
                <a:latin typeface="Arial" panose="020B0604020202020204" pitchFamily="34" charset="0"/>
                <a:cs typeface="Arial" panose="020B0604020202020204" pitchFamily="34" charset="0"/>
              </a:rPr>
              <a:t>لا أحتاج إليكم أيها الأعضاء الأقل كرامة</a:t>
            </a:r>
            <a:r>
              <a:rPr lang="ru-RU" altLang="ja-JP" sz="2800" b="1" dirty="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2133601" y="5486400"/>
            <a:ext cx="4191000" cy="457200"/>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لا حاجة لي إليكما</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15" name="TextBox 14"/>
          <p:cNvSpPr txBox="1">
            <a:spLocks noChangeArrowheads="1"/>
          </p:cNvSpPr>
          <p:nvPr/>
        </p:nvSpPr>
        <p:spPr bwMode="auto">
          <a:xfrm>
            <a:off x="0" y="1295400"/>
            <a:ext cx="533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لا تقدر العين أن تقول لليد</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971600" y="4149082"/>
            <a:ext cx="601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أو الرأس أيضاً للرجلين</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458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55"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80">
                                          <p:stCondLst>
                                            <p:cond delay="0"/>
                                          </p:stCondLst>
                                        </p:cTn>
                                        <p:tgtEl>
                                          <p:spTgt spid="18"/>
                                        </p:tgtEl>
                                      </p:cBhvr>
                                    </p:animEffect>
                                    <p:anim calcmode="lin" valueType="num">
                                      <p:cBhvr>
                                        <p:cTn id="4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3" dur="26">
                                          <p:stCondLst>
                                            <p:cond delay="650"/>
                                          </p:stCondLst>
                                        </p:cTn>
                                        <p:tgtEl>
                                          <p:spTgt spid="18"/>
                                        </p:tgtEl>
                                      </p:cBhvr>
                                      <p:to x="100000" y="60000"/>
                                    </p:animScale>
                                    <p:animScale>
                                      <p:cBhvr>
                                        <p:cTn id="54" dur="166" decel="50000">
                                          <p:stCondLst>
                                            <p:cond delay="676"/>
                                          </p:stCondLst>
                                        </p:cTn>
                                        <p:tgtEl>
                                          <p:spTgt spid="18"/>
                                        </p:tgtEl>
                                      </p:cBhvr>
                                      <p:to x="100000" y="100000"/>
                                    </p:animScale>
                                    <p:animScale>
                                      <p:cBhvr>
                                        <p:cTn id="55" dur="26">
                                          <p:stCondLst>
                                            <p:cond delay="1312"/>
                                          </p:stCondLst>
                                        </p:cTn>
                                        <p:tgtEl>
                                          <p:spTgt spid="18"/>
                                        </p:tgtEl>
                                      </p:cBhvr>
                                      <p:to x="100000" y="80000"/>
                                    </p:animScale>
                                    <p:animScale>
                                      <p:cBhvr>
                                        <p:cTn id="56" dur="166" decel="50000">
                                          <p:stCondLst>
                                            <p:cond delay="1338"/>
                                          </p:stCondLst>
                                        </p:cTn>
                                        <p:tgtEl>
                                          <p:spTgt spid="18"/>
                                        </p:tgtEl>
                                      </p:cBhvr>
                                      <p:to x="100000" y="100000"/>
                                    </p:animScale>
                                    <p:animScale>
                                      <p:cBhvr>
                                        <p:cTn id="57" dur="26">
                                          <p:stCondLst>
                                            <p:cond delay="1642"/>
                                          </p:stCondLst>
                                        </p:cTn>
                                        <p:tgtEl>
                                          <p:spTgt spid="18"/>
                                        </p:tgtEl>
                                      </p:cBhvr>
                                      <p:to x="100000" y="90000"/>
                                    </p:animScale>
                                    <p:animScale>
                                      <p:cBhvr>
                                        <p:cTn id="58" dur="166" decel="50000">
                                          <p:stCondLst>
                                            <p:cond delay="1668"/>
                                          </p:stCondLst>
                                        </p:cTn>
                                        <p:tgtEl>
                                          <p:spTgt spid="18"/>
                                        </p:tgtEl>
                                      </p:cBhvr>
                                      <p:to x="100000" y="100000"/>
                                    </p:animScale>
                                    <p:animScale>
                                      <p:cBhvr>
                                        <p:cTn id="59" dur="26">
                                          <p:stCondLst>
                                            <p:cond delay="1808"/>
                                          </p:stCondLst>
                                        </p:cTn>
                                        <p:tgtEl>
                                          <p:spTgt spid="18"/>
                                        </p:tgtEl>
                                      </p:cBhvr>
                                      <p:to x="100000" y="95000"/>
                                    </p:animScale>
                                    <p:animScale>
                                      <p:cBhvr>
                                        <p:cTn id="60" dur="166" decel="50000">
                                          <p:stCondLst>
                                            <p:cond delay="1834"/>
                                          </p:stCondLst>
                                        </p:cTn>
                                        <p:tgtEl>
                                          <p:spTgt spid="18"/>
                                        </p:tgtEl>
                                      </p:cBhvr>
                                      <p:to x="100000" y="100000"/>
                                    </p:animScale>
                                  </p:childTnLst>
                                </p:cTn>
                              </p:par>
                            </p:childTnLst>
                          </p:cTn>
                        </p:par>
                        <p:par>
                          <p:cTn id="61" fill="hold">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up)">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pic>
        <p:nvPicPr>
          <p:cNvPr id="72706" name="Picture 7" descr="spiritual_gif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4594225" cy="271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Rectangle 2"/>
          <p:cNvSpPr>
            <a:spLocks noChangeArrowheads="1"/>
          </p:cNvSpPr>
          <p:nvPr/>
        </p:nvSpPr>
        <p:spPr bwMode="auto">
          <a:xfrm>
            <a:off x="0" y="0"/>
            <a:ext cx="9144000" cy="2362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4096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13</a:t>
            </a:r>
            <a:endParaRPr kumimoji="0" lang="en-US"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endParaRPr>
          </a:p>
        </p:txBody>
      </p:sp>
      <p:sp>
        <p:nvSpPr>
          <p:cNvPr id="409604" name="Rectangle 4"/>
          <p:cNvSpPr>
            <a:spLocks noGrp="1" noChangeArrowheads="1"/>
          </p:cNvSpPr>
          <p:nvPr>
            <p:ph type="ctrTitle"/>
          </p:nvPr>
        </p:nvSpPr>
        <p:spPr>
          <a:xfrm>
            <a:off x="152400" y="-217488"/>
            <a:ext cx="8839200" cy="2133601"/>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بعض مخاطر                              دراسة المواهب الروحية</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409605" name="Picture 5" descr="Dangersocke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7975" y="2514600"/>
            <a:ext cx="502602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bo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2" name="Rectangle 2"/>
          <p:cNvSpPr txBox="1">
            <a:spLocks noChangeArrowheads="1"/>
          </p:cNvSpPr>
          <p:nvPr/>
        </p:nvSpPr>
        <p:spPr bwMode="auto">
          <a:xfrm>
            <a:off x="0" y="4365625"/>
            <a:ext cx="4572000" cy="863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المواهب الروحية</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096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09605"/>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p:bldP spid="4096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0" descr="GiftDang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8038" y="1052513"/>
            <a:ext cx="61087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2"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1024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13</a:t>
            </a:r>
            <a:endParaRPr kumimoji="0" lang="en-US"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endParaRPr>
          </a:p>
        </p:txBody>
      </p:sp>
      <p:sp>
        <p:nvSpPr>
          <p:cNvPr id="102404"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41350" name="Text Box 6"/>
          <p:cNvSpPr txBox="1">
            <a:spLocks noChangeArrowheads="1"/>
          </p:cNvSpPr>
          <p:nvPr/>
        </p:nvSpPr>
        <p:spPr bwMode="auto">
          <a:xfrm>
            <a:off x="0" y="1905000"/>
            <a:ext cx="3276600" cy="1754326"/>
          </a:xfrm>
          <a:prstGeom prst="rect">
            <a:avLst/>
          </a:prstGeom>
          <a:noFill/>
          <a:ln w="9525">
            <a:noFill/>
            <a:miter lim="800000"/>
            <a:headEnd/>
            <a:tailEnd/>
          </a:ln>
          <a:effectLst>
            <a:outerShdw blurRad="63500" dist="35921" dir="2700000" algn="ctr" rotWithShape="0">
              <a:schemeClr val="bg1">
                <a:alpha val="74998"/>
              </a:schemeClr>
            </a:outerShdw>
          </a:effectLst>
        </p:spPr>
        <p:txBody>
          <a:bodyPr wrap="square">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63550" marR="0" lvl="0" indent="-463550" algn="r" defTabSz="914400" rtl="0" eaLnBrk="1" fontAlgn="base" latinLnBrk="0" hangingPunct="1">
              <a:lnSpc>
                <a:spcPct val="100000"/>
              </a:lnSpc>
              <a:spcBef>
                <a:spcPct val="0"/>
              </a:spcBef>
              <a:spcAft>
                <a:spcPct val="0"/>
              </a:spcAft>
              <a:buClrTx/>
              <a:buSzTx/>
              <a:buFontTx/>
              <a:buNone/>
              <a:tabLst/>
              <a:defRPr/>
            </a:pPr>
            <a:r>
              <a:rPr lang="ar-JO" sz="3600" b="1" dirty="0">
                <a:latin typeface="Arial" panose="020B0604020202020204" pitchFamily="34" charset="0"/>
                <a:cs typeface="Arial" panose="020B0604020202020204" pitchFamily="34" charset="0"/>
              </a:rPr>
              <a:t>2) التشويش مع </a:t>
            </a:r>
            <a:r>
              <a:rPr lang="ar-JO" sz="3600" b="1" dirty="0">
                <a:solidFill>
                  <a:srgbClr val="FFFF00"/>
                </a:solidFill>
                <a:latin typeface="Arial" panose="020B0604020202020204" pitchFamily="34" charset="0"/>
                <a:cs typeface="Arial" panose="020B0604020202020204" pitchFamily="34" charset="0"/>
              </a:rPr>
              <a:t>الملكات الشخصية الطبيعية</a:t>
            </a:r>
            <a:endParaRPr kumimoji="0" lang="en-US" sz="36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pic>
        <p:nvPicPr>
          <p:cNvPr id="102406"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8" descr="Lookingu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1675" y="1628775"/>
            <a:ext cx="590232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104451"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13</a:t>
            </a:r>
            <a:endParaRPr kumimoji="0" lang="en-US"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endParaRPr>
          </a:p>
        </p:txBody>
      </p:sp>
      <p:sp>
        <p:nvSpPr>
          <p:cNvPr id="104452"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15751" name="Text Box 7"/>
          <p:cNvSpPr txBox="1">
            <a:spLocks noChangeArrowheads="1"/>
          </p:cNvSpPr>
          <p:nvPr/>
        </p:nvSpPr>
        <p:spPr bwMode="auto">
          <a:xfrm>
            <a:off x="0" y="2798763"/>
            <a:ext cx="324167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63550" indent="-4635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r" eaLnBrk="1" hangingPunct="1">
              <a:defRPr/>
            </a:pPr>
            <a:r>
              <a:rPr lang="ar-JO" sz="3600" b="1" dirty="0">
                <a:solidFill>
                  <a:srgbClr val="F8F8F8"/>
                </a:solidFill>
                <a:latin typeface="Arial" panose="020B0604020202020204" pitchFamily="34" charset="0"/>
                <a:cs typeface="Arial" panose="020B0604020202020204" pitchFamily="34" charset="0"/>
              </a:rPr>
              <a:t>3) طلب المواهب </a:t>
            </a:r>
            <a:r>
              <a:rPr lang="ar-JO" sz="3600" b="1" dirty="0">
                <a:solidFill>
                  <a:srgbClr val="FFFF00"/>
                </a:solidFill>
                <a:latin typeface="Arial" panose="020B0604020202020204" pitchFamily="34" charset="0"/>
                <a:cs typeface="Arial" panose="020B0604020202020204" pitchFamily="34" charset="0"/>
              </a:rPr>
              <a:t>البارزة</a:t>
            </a:r>
            <a:r>
              <a:rPr lang="ar-JO" sz="3600" b="1" dirty="0">
                <a:solidFill>
                  <a:srgbClr val="F8F8F8"/>
                </a:solidFill>
                <a:latin typeface="Arial" panose="020B0604020202020204" pitchFamily="34" charset="0"/>
                <a:cs typeface="Arial" panose="020B0604020202020204" pitchFamily="34" charset="0"/>
              </a:rPr>
              <a:t> (المثيرة للجدل) وإهمال المواهب </a:t>
            </a:r>
            <a:r>
              <a:rPr lang="ar-JO" sz="3600" b="1" dirty="0">
                <a:solidFill>
                  <a:srgbClr val="FFFF00"/>
                </a:solidFill>
                <a:latin typeface="Arial" panose="020B0604020202020204" pitchFamily="34" charset="0"/>
                <a:cs typeface="Arial" panose="020B0604020202020204" pitchFamily="34" charset="0"/>
              </a:rPr>
              <a:t>الخدمية</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pic>
        <p:nvPicPr>
          <p:cNvPr id="104454"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10649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6600"/>
                </a:solidFill>
                <a:effectLst/>
                <a:uLnTx/>
                <a:uFillTx/>
                <a:latin typeface="Arial" panose="020B0604020202020204" pitchFamily="34" charset="0"/>
                <a:cs typeface="Arial" panose="020B0604020202020204" pitchFamily="34" charset="0"/>
              </a:rPr>
              <a:t>13</a:t>
            </a:r>
          </a:p>
        </p:txBody>
      </p:sp>
      <p:sp>
        <p:nvSpPr>
          <p:cNvPr id="106499"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13704" name="Text Box 8"/>
          <p:cNvSpPr txBox="1">
            <a:spLocks noChangeArrowheads="1"/>
          </p:cNvSpPr>
          <p:nvPr/>
        </p:nvSpPr>
        <p:spPr bwMode="auto">
          <a:xfrm>
            <a:off x="76200" y="1916113"/>
            <a:ext cx="9067800" cy="1200329"/>
          </a:xfrm>
          <a:prstGeom prst="rect">
            <a:avLst/>
          </a:prstGeom>
          <a:noFill/>
          <a:ln w="9525">
            <a:noFill/>
            <a:miter lim="800000"/>
            <a:headEnd/>
            <a:tailEnd/>
          </a:ln>
          <a:effectLst/>
        </p:spPr>
        <p:txBody>
          <a:bodyPr>
            <a:spAutoFit/>
          </a:bodyPr>
          <a:lstStyle/>
          <a:p>
            <a:pPr marL="463550" lvl="0" indent="-463550" algn="r" eaLnBrk="1" hangingPunct="1">
              <a:defRPr/>
            </a:pPr>
            <a:r>
              <a:rPr lang="ar-JO" sz="36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4) البحث عن مواهب الخدمة </a:t>
            </a:r>
            <a:r>
              <a:rPr lang="ar-JO" sz="36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المتقدمة</a:t>
            </a:r>
            <a:r>
              <a:rPr lang="ar-JO" sz="36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مع إهمال مواهب الخدمة </a:t>
            </a:r>
            <a:r>
              <a:rPr lang="ar-JO" sz="36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وراء الكواليس</a:t>
            </a: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p:txBody>
      </p:sp>
      <p:sp>
        <p:nvSpPr>
          <p:cNvPr id="413705" name="Text Box 9"/>
          <p:cNvSpPr txBox="1">
            <a:spLocks noChangeArrowheads="1"/>
          </p:cNvSpPr>
          <p:nvPr/>
        </p:nvSpPr>
        <p:spPr bwMode="auto">
          <a:xfrm>
            <a:off x="76200" y="4005263"/>
            <a:ext cx="8915400" cy="1200329"/>
          </a:xfrm>
          <a:prstGeom prst="rect">
            <a:avLst/>
          </a:prstGeom>
          <a:noFill/>
          <a:ln w="9525">
            <a:noFill/>
            <a:miter lim="800000"/>
            <a:headEnd/>
            <a:tailEnd/>
          </a:ln>
          <a:effectLst/>
        </p:spPr>
        <p:txBody>
          <a:bodyPr>
            <a:spAutoFit/>
          </a:bodyPr>
          <a:lstStyle/>
          <a:p>
            <a:pPr marL="463550" lvl="0" indent="-463550" algn="r" eaLnBrk="1" hangingPunct="1">
              <a:defRPr/>
            </a:pPr>
            <a:r>
              <a:rPr lang="ar-JO" sz="36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5) الإستعداد </a:t>
            </a:r>
            <a:r>
              <a:rPr lang="ar-JO" sz="36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لتجاهل</a:t>
            </a:r>
            <a:r>
              <a:rPr lang="ar-JO" sz="36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المواهب بسبب تعقيد الموضوع واختلاف آراء العلماء المحترمين (1كو12: 1).</a:t>
            </a:r>
            <a:endParaRPr kumimoji="0" lang="en-US" sz="36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p:txBody>
      </p:sp>
      <p:pic>
        <p:nvPicPr>
          <p:cNvPr id="106502"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37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4" grpId="0" build="p" autoUpdateAnimBg="0"/>
      <p:bldP spid="41370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5486400" y="315913"/>
            <a:ext cx="2895600" cy="6084887"/>
          </a:xfrm>
        </p:spPr>
        <p:txBody>
          <a:bodyPr/>
          <a:lstStyle/>
          <a:p>
            <a:pPr algn="ctr" eaLnBrk="1" hangingPunct="1"/>
            <a:r>
              <a:rPr lang="ar-JO" dirty="0">
                <a:latin typeface="Arial" panose="020B0604020202020204" pitchFamily="34" charset="0"/>
                <a:ea typeface="ＭＳ Ｐゴシック" charset="0"/>
                <a:cs typeface="Arial" panose="020B0604020202020204" pitchFamily="34" charset="0"/>
              </a:rPr>
              <a:t>لا تقبل     أن تكون جاهلاً بشأن المواهب</a:t>
            </a:r>
            <a:endParaRPr lang="en-US" dirty="0">
              <a:latin typeface="Arial" panose="020B0604020202020204" pitchFamily="34" charset="0"/>
              <a:ea typeface="ＭＳ Ｐゴシック" charset="0"/>
              <a:cs typeface="Arial" panose="020B0604020202020204" pitchFamily="34" charset="0"/>
            </a:endParaRPr>
          </a:p>
        </p:txBody>
      </p:sp>
      <p:pic>
        <p:nvPicPr>
          <p:cNvPr id="108546" name="Picture 3" descr="Fridgecurios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038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6600"/>
                </a:solidFill>
                <a:effectLst/>
                <a:uLnTx/>
                <a:uFillTx/>
                <a:latin typeface="Arial" panose="020B0604020202020204" pitchFamily="34" charset="0"/>
                <a:cs typeface="Arial" panose="020B0604020202020204" pitchFamily="34" charset="0"/>
              </a:rPr>
              <a:t>13</a:t>
            </a:r>
          </a:p>
        </p:txBody>
      </p:sp>
      <p:sp>
        <p:nvSpPr>
          <p:cNvPr id="109571"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18822" name="Text Box 6"/>
          <p:cNvSpPr txBox="1">
            <a:spLocks noChangeArrowheads="1"/>
          </p:cNvSpPr>
          <p:nvPr/>
        </p:nvSpPr>
        <p:spPr bwMode="auto">
          <a:xfrm>
            <a:off x="152400" y="1676400"/>
            <a:ext cx="8915400" cy="1077218"/>
          </a:xfrm>
          <a:prstGeom prst="rect">
            <a:avLst/>
          </a:prstGeom>
          <a:noFill/>
          <a:ln w="9525">
            <a:noFill/>
            <a:miter lim="800000"/>
            <a:headEnd/>
            <a:tailEnd/>
          </a:ln>
          <a:effectLst/>
        </p:spPr>
        <p:txBody>
          <a:bodyPr>
            <a:spAutoFit/>
          </a:bodyPr>
          <a:lstStyle/>
          <a:p>
            <a:pPr marL="463550" lvl="0" indent="-463550" algn="r" eaLnBrk="1" hangingPunct="1">
              <a:defRPr/>
            </a:pP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6) التركيز على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المواهب</a:t>
            </a: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باعتبارها دليلاً أكثر أهمية على الروح القدس من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الثمر</a:t>
            </a: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(غل 5: 22-23).</a:t>
            </a:r>
            <a:endParaRPr kumimoji="0" lang="en-US" sz="32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p:txBody>
      </p:sp>
      <p:sp>
        <p:nvSpPr>
          <p:cNvPr id="418825" name="Text Box 9"/>
          <p:cNvSpPr txBox="1">
            <a:spLocks noChangeArrowheads="1"/>
          </p:cNvSpPr>
          <p:nvPr/>
        </p:nvSpPr>
        <p:spPr bwMode="auto">
          <a:xfrm>
            <a:off x="1066800" y="3200400"/>
            <a:ext cx="7848600" cy="1077218"/>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r" defTabSz="914400" rtl="1" eaLnBrk="1" fontAlgn="base" latinLnBrk="0" hangingPunct="1">
              <a:lnSpc>
                <a:spcPct val="100000"/>
              </a:lnSpc>
              <a:spcBef>
                <a:spcPct val="0"/>
              </a:spcBef>
              <a:spcAft>
                <a:spcPct val="0"/>
              </a:spcAft>
              <a:buClrTx/>
              <a:buSzTx/>
              <a:buFont typeface="Arial" charset="0"/>
              <a:buChar char="•"/>
              <a:tabLst/>
              <a:defRPr/>
            </a:pPr>
            <a:r>
              <a:rPr lang="ar-JO" sz="3200" b="1" dirty="0">
                <a:solidFill>
                  <a:srgbClr val="F8F8F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 الذي يهمل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الكينونة</a:t>
            </a:r>
          </a:p>
          <a:p>
            <a:pPr marL="342900" marR="0" lvl="0" indent="-342900" algn="r" defTabSz="914400" rtl="1" eaLnBrk="1" fontAlgn="base" latinLnBrk="0" hangingPunct="1">
              <a:lnSpc>
                <a:spcPct val="100000"/>
              </a:lnSpc>
              <a:spcBef>
                <a:spcPct val="0"/>
              </a:spcBef>
              <a:spcAft>
                <a:spcPct val="0"/>
              </a:spcAft>
              <a:buClrTx/>
              <a:buSzTx/>
              <a:buFont typeface="Arial" charset="0"/>
              <a:buChar char="•"/>
              <a:tabLst/>
              <a:defRPr/>
            </a:pPr>
            <a:r>
              <a:rPr kumimoji="0" lang="ar-JO" sz="32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الخدمة التي تهمل </a:t>
            </a:r>
            <a:r>
              <a:rPr kumimoji="0" lang="ar-JO"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الشخصية</a:t>
            </a:r>
            <a:endParaRPr kumimoji="0" lang="en-US"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18825">
                                            <p:txEl>
                                              <p:pRg st="0" end="0"/>
                                            </p:txEl>
                                          </p:spTgt>
                                        </p:tgtEl>
                                        <p:attrNameLst>
                                          <p:attrName>style.visibility</p:attrName>
                                        </p:attrNameLst>
                                      </p:cBhvr>
                                      <p:to>
                                        <p:strVal val="visible"/>
                                      </p:to>
                                    </p:set>
                                    <p:anim calcmode="lin" valueType="num">
                                      <p:cBhvr additive="base">
                                        <p:cTn id="11" dur="500" fill="hold"/>
                                        <p:tgtEl>
                                          <p:spTgt spid="41882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88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8825">
                                            <p:txEl>
                                              <p:pRg st="1" end="1"/>
                                            </p:txEl>
                                          </p:spTgt>
                                        </p:tgtEl>
                                        <p:attrNameLst>
                                          <p:attrName>style.visibility</p:attrName>
                                        </p:attrNameLst>
                                      </p:cBhvr>
                                      <p:to>
                                        <p:strVal val="visible"/>
                                      </p:to>
                                    </p:set>
                                    <p:anim calcmode="lin" valueType="num">
                                      <p:cBhvr additive="base">
                                        <p:cTn id="17" dur="500" fill="hold"/>
                                        <p:tgtEl>
                                          <p:spTgt spid="41882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autoUpdateAnimBg="0"/>
      <p:bldP spid="41882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5"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5266" name="Title 1"/>
          <p:cNvSpPr>
            <a:spLocks noGrp="1"/>
          </p:cNvSpPr>
          <p:nvPr>
            <p:ph type="title"/>
          </p:nvPr>
        </p:nvSpPr>
        <p:spPr>
          <a:xfrm>
            <a:off x="323850" y="5876925"/>
            <a:ext cx="7772400" cy="865188"/>
          </a:xfrm>
        </p:spPr>
        <p:txBody>
          <a:bodyPr/>
          <a:lstStyle/>
          <a:p>
            <a:r>
              <a:rPr lang="ar-JO" dirty="0">
                <a:solidFill>
                  <a:srgbClr val="FFFFFF"/>
                </a:solidFill>
                <a:latin typeface="Arial" panose="020B0604020202020204" pitchFamily="34" charset="0"/>
                <a:ea typeface="Osaka" charset="0"/>
                <a:cs typeface="Arial" panose="020B0604020202020204" pitchFamily="34" charset="0"/>
              </a:rPr>
              <a:t>مواهب الروح مقابل ثمر الروح</a:t>
            </a:r>
            <a:endParaRPr lang="en-US" dirty="0">
              <a:solidFill>
                <a:srgbClr val="FFFFFF"/>
              </a:solidFill>
              <a:latin typeface="Arial" panose="020B0604020202020204" pitchFamily="34" charset="0"/>
              <a:ea typeface="Osaka" charset="0"/>
              <a:cs typeface="Arial" panose="020B0604020202020204" pitchFamily="34" charset="0"/>
            </a:endParaRPr>
          </a:p>
        </p:txBody>
      </p:sp>
      <p:sp>
        <p:nvSpPr>
          <p:cNvPr id="395267" name="Text Box 123"/>
          <p:cNvSpPr txBox="1">
            <a:spLocks noChangeArrowheads="1"/>
          </p:cNvSpPr>
          <p:nvPr/>
        </p:nvSpPr>
        <p:spPr bwMode="auto">
          <a:xfrm>
            <a:off x="9540875" y="7938"/>
            <a:ext cx="884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xlii</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6" name="Group 46"/>
          <p:cNvGraphicFramePr>
            <a:graphicFrameLocks/>
          </p:cNvGraphicFramePr>
          <p:nvPr/>
        </p:nvGraphicFramePr>
        <p:xfrm>
          <a:off x="237182" y="333375"/>
          <a:ext cx="8223250" cy="4111624"/>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60">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3600" b="1" dirty="0">
                          <a:solidFill>
                            <a:srgbClr val="FFFFFF"/>
                          </a:solidFill>
                          <a:effectLst/>
                          <a:latin typeface="Arial"/>
                          <a:ea typeface="Times New Roman"/>
                          <a:cs typeface="Arial"/>
                        </a:rPr>
                        <a:t>المواهب</a:t>
                      </a:r>
                      <a:endParaRPr lang="en-US" sz="3600" b="1" dirty="0">
                        <a:solidFill>
                          <a:srgbClr val="FFFFFF"/>
                        </a:solidFill>
                        <a:effectLst/>
                        <a:latin typeface="Arial"/>
                        <a:ea typeface="Times New Roman"/>
                        <a:cs typeface="Arial"/>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3600" b="1" dirty="0">
                          <a:solidFill>
                            <a:srgbClr val="FFFFFF"/>
                          </a:solidFill>
                          <a:effectLst/>
                          <a:latin typeface="Arial"/>
                          <a:ea typeface="Times New Roman"/>
                          <a:cs typeface="Arial"/>
                        </a:rPr>
                        <a:t>الثمر</a:t>
                      </a:r>
                      <a:endParaRPr lang="en-US" sz="3600" b="1" dirty="0">
                        <a:solidFill>
                          <a:srgbClr val="FFFFFF"/>
                        </a:solidFill>
                        <a:effectLst/>
                        <a:latin typeface="Arial"/>
                        <a:ea typeface="Times New Roman"/>
                        <a:cs typeface="Arial"/>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القدرات</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شبه بالمسيح</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مرتبطة بالخدمة</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مرتبطة بالشخصية</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وسائل لها نهاية</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النهاية نفسها</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ما يمتلكه المؤمن</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ما يكونه المؤمن</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95288"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528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6290" name="Title 1"/>
          <p:cNvSpPr>
            <a:spLocks noGrp="1"/>
          </p:cNvSpPr>
          <p:nvPr>
            <p:ph type="title"/>
          </p:nvPr>
        </p:nvSpPr>
        <p:spPr>
          <a:xfrm>
            <a:off x="323850" y="5876925"/>
            <a:ext cx="7772400" cy="865188"/>
          </a:xfrm>
        </p:spPr>
        <p:txBody>
          <a:bodyPr/>
          <a:lstStyle/>
          <a:p>
            <a:r>
              <a:rPr lang="ar-JO" dirty="0">
                <a:solidFill>
                  <a:srgbClr val="FFFFFF"/>
                </a:solidFill>
                <a:latin typeface="Arial" panose="020B0604020202020204" pitchFamily="34" charset="0"/>
                <a:ea typeface="Osaka" charset="0"/>
                <a:cs typeface="Arial" panose="020B0604020202020204" pitchFamily="34" charset="0"/>
              </a:rPr>
              <a:t>مواهب الروح مقابل ثمر الروح</a:t>
            </a:r>
            <a:endParaRPr lang="en-US" dirty="0">
              <a:solidFill>
                <a:srgbClr val="FFFFFF"/>
              </a:solidFill>
              <a:latin typeface="Arial" panose="020B0604020202020204" pitchFamily="34" charset="0"/>
              <a:ea typeface="Osaka" charset="0"/>
              <a:cs typeface="Arial" panose="020B0604020202020204" pitchFamily="34" charset="0"/>
            </a:endParaRPr>
          </a:p>
        </p:txBody>
      </p:sp>
      <p:sp>
        <p:nvSpPr>
          <p:cNvPr id="396291" name="Text Box 123"/>
          <p:cNvSpPr txBox="1">
            <a:spLocks noChangeArrowheads="1"/>
          </p:cNvSpPr>
          <p:nvPr/>
        </p:nvSpPr>
        <p:spPr bwMode="auto">
          <a:xfrm>
            <a:off x="9251950" y="-30163"/>
            <a:ext cx="8842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xlii</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6" name="Group 46"/>
          <p:cNvGraphicFramePr>
            <a:graphicFrameLocks/>
          </p:cNvGraphicFramePr>
          <p:nvPr/>
        </p:nvGraphicFramePr>
        <p:xfrm>
          <a:off x="237182" y="333375"/>
          <a:ext cx="8223250" cy="4535786"/>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768918">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3600" b="1" dirty="0">
                          <a:solidFill>
                            <a:srgbClr val="FFFFFF"/>
                          </a:solidFill>
                          <a:effectLst/>
                          <a:latin typeface="Arial"/>
                          <a:ea typeface="Times New Roman"/>
                          <a:cs typeface="Arial"/>
                        </a:rPr>
                        <a:t>المواهب</a:t>
                      </a:r>
                      <a:endParaRPr lang="en-US" sz="3600" b="1" dirty="0">
                        <a:solidFill>
                          <a:srgbClr val="FFFFFF"/>
                        </a:solidFill>
                        <a:effectLst/>
                        <a:latin typeface="Arial"/>
                        <a:ea typeface="Times New Roman"/>
                        <a:cs typeface="Arial"/>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3600" b="1" dirty="0">
                          <a:solidFill>
                            <a:srgbClr val="FFFFFF"/>
                          </a:solidFill>
                          <a:effectLst/>
                          <a:latin typeface="Arial"/>
                          <a:ea typeface="Times New Roman"/>
                          <a:cs typeface="Arial"/>
                        </a:rPr>
                        <a:t>الثمر</a:t>
                      </a:r>
                      <a:endParaRPr lang="en-US" sz="3600" b="1" dirty="0">
                        <a:solidFill>
                          <a:srgbClr val="FFFFFF"/>
                        </a:solidFill>
                        <a:effectLst/>
                        <a:latin typeface="Arial"/>
                        <a:ea typeface="Times New Roman"/>
                        <a:cs typeface="Arial"/>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980298">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جمع: كثيرة</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مفرد: واحدة (المحبة)</a:t>
                      </a:r>
                      <a:endParaRPr lang="en-US" sz="2800" b="1" dirty="0">
                        <a:effectLst/>
                        <a:latin typeface="Arial"/>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9142">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غالباً ما يساء استخدامها في الكنيسة</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mn-lt"/>
                          <a:ea typeface="Times New Roman"/>
                          <a:cs typeface="Times New Roman"/>
                        </a:rPr>
                        <a:t>نادراً ما يساء استخدامها في الكنيسة</a:t>
                      </a: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142">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لا يوجد مؤمن يمتلكها كلها</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على كل مؤمن أن يمتلكها كلها</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28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ستنتهي (مؤقتة)</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ar-JO" sz="2800" b="1" dirty="0">
                          <a:effectLst/>
                          <a:latin typeface="Arial"/>
                          <a:ea typeface="Times New Roman"/>
                          <a:cs typeface="Times New Roman"/>
                        </a:rPr>
                        <a:t>ستستمر (دائمة)</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96312"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6313"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7313" name="Title 1"/>
          <p:cNvSpPr>
            <a:spLocks noGrp="1"/>
          </p:cNvSpPr>
          <p:nvPr>
            <p:ph type="title"/>
          </p:nvPr>
        </p:nvSpPr>
        <p:spPr>
          <a:xfrm>
            <a:off x="-36513" y="0"/>
            <a:ext cx="9251951" cy="1042988"/>
          </a:xfrm>
          <a:noFill/>
        </p:spPr>
        <p:txBody>
          <a:bodyPr/>
          <a:lstStyle/>
          <a:p>
            <a:r>
              <a:rPr lang="ar-JO"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ثمر الروح</a:t>
            </a:r>
            <a:endParaRPr lang="en-US" dirty="0">
              <a:solidFill>
                <a:srgbClr val="FFFFFF"/>
              </a:solidFill>
              <a:latin typeface="Arial" panose="020B0604020202020204" pitchFamily="34" charset="0"/>
              <a:ea typeface="Osaka" charset="0"/>
              <a:cs typeface="Arial" panose="020B0604020202020204" pitchFamily="34" charset="0"/>
            </a:endParaRPr>
          </a:p>
        </p:txBody>
      </p:sp>
      <p:sp>
        <p:nvSpPr>
          <p:cNvPr id="397315" name="Text Box 123"/>
          <p:cNvSpPr txBox="1">
            <a:spLocks noChangeArrowheads="1"/>
          </p:cNvSpPr>
          <p:nvPr/>
        </p:nvSpPr>
        <p:spPr bwMode="auto">
          <a:xfrm>
            <a:off x="9324975" y="0"/>
            <a:ext cx="8842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xliii</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026" name="Picture 2">
            <a:extLst>
              <a:ext uri="{FF2B5EF4-FFF2-40B4-BE49-F238E27FC236}">
                <a16:creationId xmlns:a16="http://schemas.microsoft.com/office/drawing/2014/main" id="{916D8A01-3FD8-009C-0B98-E17942B51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62472"/>
            <a:ext cx="4449270" cy="3933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3710C5-FCC8-48D1-D4B1-E919BEF94B03}"/>
              </a:ext>
            </a:extLst>
          </p:cNvPr>
          <p:cNvSpPr txBox="1">
            <a:spLocks/>
          </p:cNvSpPr>
          <p:nvPr/>
        </p:nvSpPr>
        <p:spPr bwMode="auto">
          <a:xfrm>
            <a:off x="3239852" y="2996952"/>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محبة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3" name="Title 1">
            <a:extLst>
              <a:ext uri="{FF2B5EF4-FFF2-40B4-BE49-F238E27FC236}">
                <a16:creationId xmlns:a16="http://schemas.microsoft.com/office/drawing/2014/main" id="{ECF57B91-A694-B5C8-4E1B-8753E3ADCD3E}"/>
              </a:ext>
            </a:extLst>
          </p:cNvPr>
          <p:cNvSpPr txBox="1">
            <a:spLocks/>
          </p:cNvSpPr>
          <p:nvPr/>
        </p:nvSpPr>
        <p:spPr bwMode="auto">
          <a:xfrm>
            <a:off x="3239852" y="112474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فرح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4" name="Title 1">
            <a:extLst>
              <a:ext uri="{FF2B5EF4-FFF2-40B4-BE49-F238E27FC236}">
                <a16:creationId xmlns:a16="http://schemas.microsoft.com/office/drawing/2014/main" id="{A4E07248-C37C-E4D8-23C3-803220615169}"/>
              </a:ext>
            </a:extLst>
          </p:cNvPr>
          <p:cNvSpPr txBox="1">
            <a:spLocks/>
          </p:cNvSpPr>
          <p:nvPr/>
        </p:nvSpPr>
        <p:spPr bwMode="auto">
          <a:xfrm>
            <a:off x="5652120" y="184482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سلام</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5" name="Title 1">
            <a:extLst>
              <a:ext uri="{FF2B5EF4-FFF2-40B4-BE49-F238E27FC236}">
                <a16:creationId xmlns:a16="http://schemas.microsoft.com/office/drawing/2014/main" id="{C2168870-5B0A-7ED6-68EF-97E268946248}"/>
              </a:ext>
            </a:extLst>
          </p:cNvPr>
          <p:cNvSpPr txBox="1">
            <a:spLocks/>
          </p:cNvSpPr>
          <p:nvPr/>
        </p:nvSpPr>
        <p:spPr bwMode="auto">
          <a:xfrm>
            <a:off x="6444208" y="3104964"/>
            <a:ext cx="2592288"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طول أناة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6" name="Title 1">
            <a:extLst>
              <a:ext uri="{FF2B5EF4-FFF2-40B4-BE49-F238E27FC236}">
                <a16:creationId xmlns:a16="http://schemas.microsoft.com/office/drawing/2014/main" id="{820350BC-5110-22F6-E9F1-0AF86662E82C}"/>
              </a:ext>
            </a:extLst>
          </p:cNvPr>
          <p:cNvSpPr txBox="1">
            <a:spLocks/>
          </p:cNvSpPr>
          <p:nvPr/>
        </p:nvSpPr>
        <p:spPr bwMode="auto">
          <a:xfrm>
            <a:off x="5652120" y="4365104"/>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لطف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7" name="Title 1">
            <a:extLst>
              <a:ext uri="{FF2B5EF4-FFF2-40B4-BE49-F238E27FC236}">
                <a16:creationId xmlns:a16="http://schemas.microsoft.com/office/drawing/2014/main" id="{2DFDEC5E-7A62-7413-9493-DD38C6B7310C}"/>
              </a:ext>
            </a:extLst>
          </p:cNvPr>
          <p:cNvSpPr txBox="1">
            <a:spLocks/>
          </p:cNvSpPr>
          <p:nvPr/>
        </p:nvSpPr>
        <p:spPr bwMode="auto">
          <a:xfrm>
            <a:off x="3239852" y="5301208"/>
            <a:ext cx="3096344"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صلاح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8" name="Title 1">
            <a:extLst>
              <a:ext uri="{FF2B5EF4-FFF2-40B4-BE49-F238E27FC236}">
                <a16:creationId xmlns:a16="http://schemas.microsoft.com/office/drawing/2014/main" id="{D6B6EB09-BE29-8D27-F974-4E2EEA8A914B}"/>
              </a:ext>
            </a:extLst>
          </p:cNvPr>
          <p:cNvSpPr txBox="1">
            <a:spLocks/>
          </p:cNvSpPr>
          <p:nvPr/>
        </p:nvSpPr>
        <p:spPr bwMode="auto">
          <a:xfrm>
            <a:off x="179512" y="436510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إيمان</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9" name="Title 1">
            <a:extLst>
              <a:ext uri="{FF2B5EF4-FFF2-40B4-BE49-F238E27FC236}">
                <a16:creationId xmlns:a16="http://schemas.microsoft.com/office/drawing/2014/main" id="{AA8FB05D-3A99-377A-EE47-0AAD03ACCF90}"/>
              </a:ext>
            </a:extLst>
          </p:cNvPr>
          <p:cNvSpPr txBox="1">
            <a:spLocks/>
          </p:cNvSpPr>
          <p:nvPr/>
        </p:nvSpPr>
        <p:spPr bwMode="auto">
          <a:xfrm>
            <a:off x="35496" y="310496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وداعة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0" name="Title 1">
            <a:extLst>
              <a:ext uri="{FF2B5EF4-FFF2-40B4-BE49-F238E27FC236}">
                <a16:creationId xmlns:a16="http://schemas.microsoft.com/office/drawing/2014/main" id="{532F977C-CC58-CE46-8FB4-713DADB5078D}"/>
              </a:ext>
            </a:extLst>
          </p:cNvPr>
          <p:cNvSpPr txBox="1">
            <a:spLocks/>
          </p:cNvSpPr>
          <p:nvPr/>
        </p:nvSpPr>
        <p:spPr bwMode="auto">
          <a:xfrm>
            <a:off x="35496" y="1844824"/>
            <a:ext cx="3528392" cy="1080120"/>
          </a:xfrm>
          <a:prstGeom prst="rect">
            <a:avLst/>
          </a:prstGeom>
          <a:no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تعفف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ar-JO"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ثَمَرُ الرُّوح</a:t>
            </a:r>
            <a:endParaRPr lang="en-US"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endParaRPr>
          </a:p>
        </p:txBody>
      </p:sp>
      <p:sp>
        <p:nvSpPr>
          <p:cNvPr id="398339" name="Text Box 123"/>
          <p:cNvSpPr txBox="1">
            <a:spLocks noChangeArrowheads="1"/>
          </p:cNvSpPr>
          <p:nvPr/>
        </p:nvSpPr>
        <p:spPr bwMode="auto">
          <a:xfrm>
            <a:off x="9174163" y="1905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xliii</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398340" name="Picture 4" descr="O_Come_Holy_Spirit_by_LordShadowblad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محبة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فرح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سلام</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9" name="Title 1"/>
          <p:cNvSpPr txBox="1">
            <a:spLocks/>
          </p:cNvSpPr>
          <p:nvPr/>
        </p:nvSpPr>
        <p:spPr bwMode="auto">
          <a:xfrm>
            <a:off x="6134100" y="3392996"/>
            <a:ext cx="2902396" cy="90010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طول أناة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لطف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صلاح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إيمان</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وداعة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تعفف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1" name="Title 1"/>
          <p:cNvSpPr txBox="1">
            <a:spLocks/>
          </p:cNvSpPr>
          <p:nvPr/>
        </p:nvSpPr>
        <p:spPr bwMode="auto">
          <a:xfrm>
            <a:off x="1" y="5445225"/>
            <a:ext cx="3995936" cy="1412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غلاطية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5: 22- 23</a:t>
            </a:r>
            <a:endParaRPr kumimoji="0" lang="en-US"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5" name="Oval 14">
            <a:extLst>
              <a:ext uri="{FF2B5EF4-FFF2-40B4-BE49-F238E27FC236}">
                <a16:creationId xmlns:a16="http://schemas.microsoft.com/office/drawing/2014/main" id="{524A76B5-A8D7-184D-A564-1E83BE21366F}"/>
              </a:ext>
            </a:extLst>
          </p:cNvPr>
          <p:cNvSpPr>
            <a:spLocks noChangeArrowheads="1"/>
          </p:cNvSpPr>
          <p:nvPr/>
        </p:nvSpPr>
        <p:spPr bwMode="auto">
          <a:xfrm rot="-1103677">
            <a:off x="3548453" y="1197245"/>
            <a:ext cx="3600450" cy="2488836"/>
          </a:xfrm>
          <a:prstGeom prst="ellipse">
            <a:avLst/>
          </a:prstGeom>
          <a:noFill/>
          <a:ln w="762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Title 1">
            <a:extLst>
              <a:ext uri="{FF2B5EF4-FFF2-40B4-BE49-F238E27FC236}">
                <a16:creationId xmlns:a16="http://schemas.microsoft.com/office/drawing/2014/main" id="{B95D178A-BCBC-4141-8A83-7A7C177ED477}"/>
              </a:ext>
            </a:extLst>
          </p:cNvPr>
          <p:cNvSpPr txBox="1">
            <a:spLocks/>
          </p:cNvSpPr>
          <p:nvPr/>
        </p:nvSpPr>
        <p:spPr bwMode="auto">
          <a:xfrm>
            <a:off x="5724128" y="908720"/>
            <a:ext cx="2232248" cy="648072"/>
          </a:xfrm>
          <a:prstGeom prst="rect">
            <a:avLst/>
          </a:prstGeom>
          <a:solidFill>
            <a:srgbClr val="0000FF"/>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الحياة    الداخلية</a:t>
            </a: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7" name="Oval 16">
            <a:extLst>
              <a:ext uri="{FF2B5EF4-FFF2-40B4-BE49-F238E27FC236}">
                <a16:creationId xmlns:a16="http://schemas.microsoft.com/office/drawing/2014/main" id="{ED484332-1408-D84D-BB94-009978BF8861}"/>
              </a:ext>
            </a:extLst>
          </p:cNvPr>
          <p:cNvSpPr>
            <a:spLocks noChangeArrowheads="1"/>
          </p:cNvSpPr>
          <p:nvPr/>
        </p:nvSpPr>
        <p:spPr bwMode="auto">
          <a:xfrm rot="20359438">
            <a:off x="3436938" y="3555963"/>
            <a:ext cx="5688012" cy="2643187"/>
          </a:xfrm>
          <a:prstGeom prst="ellipse">
            <a:avLst/>
          </a:prstGeom>
          <a:noFill/>
          <a:ln w="7620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itle 1">
            <a:extLst>
              <a:ext uri="{FF2B5EF4-FFF2-40B4-BE49-F238E27FC236}">
                <a16:creationId xmlns:a16="http://schemas.microsoft.com/office/drawing/2014/main" id="{8027772F-7F5D-3E49-8272-C4C53DEF5DAC}"/>
              </a:ext>
            </a:extLst>
          </p:cNvPr>
          <p:cNvSpPr txBox="1">
            <a:spLocks/>
          </p:cNvSpPr>
          <p:nvPr/>
        </p:nvSpPr>
        <p:spPr bwMode="auto">
          <a:xfrm>
            <a:off x="5940152" y="5445224"/>
            <a:ext cx="3131840" cy="1079982"/>
          </a:xfrm>
          <a:prstGeom prst="rect">
            <a:avLst/>
          </a:prstGeom>
          <a:solidFill>
            <a:srgbClr val="800000"/>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العلاقات     الإجتماعية</a:t>
            </a: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9" name="Oval 18">
            <a:extLst>
              <a:ext uri="{FF2B5EF4-FFF2-40B4-BE49-F238E27FC236}">
                <a16:creationId xmlns:a16="http://schemas.microsoft.com/office/drawing/2014/main" id="{4E62286B-391A-4A4E-9900-1FF808C72C0F}"/>
              </a:ext>
            </a:extLst>
          </p:cNvPr>
          <p:cNvSpPr/>
          <p:nvPr/>
        </p:nvSpPr>
        <p:spPr bwMode="auto">
          <a:xfrm rot="17724361">
            <a:off x="31751" y="1700212"/>
            <a:ext cx="4144962" cy="4132263"/>
          </a:xfrm>
          <a:prstGeom prst="ellipse">
            <a:avLst/>
          </a:prstGeom>
          <a:noFill/>
          <a:ln w="76200" cap="flat" cmpd="sng" algn="ctr">
            <a:solidFill>
              <a:schemeClr val="accent5">
                <a:lumMod val="2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0" name="Title 1">
            <a:extLst>
              <a:ext uri="{FF2B5EF4-FFF2-40B4-BE49-F238E27FC236}">
                <a16:creationId xmlns:a16="http://schemas.microsoft.com/office/drawing/2014/main" id="{A5E756E1-311C-FE40-BB46-435F3011D52C}"/>
              </a:ext>
            </a:extLst>
          </p:cNvPr>
          <p:cNvSpPr txBox="1">
            <a:spLocks/>
          </p:cNvSpPr>
          <p:nvPr/>
        </p:nvSpPr>
        <p:spPr bwMode="auto">
          <a:xfrm>
            <a:off x="0" y="1052736"/>
            <a:ext cx="2952328" cy="1008112"/>
          </a:xfrm>
          <a:prstGeom prst="rect">
            <a:avLst/>
          </a:prstGeom>
          <a:solidFill>
            <a:schemeClr val="accent5">
              <a:lumMod val="25000"/>
            </a:schemeClr>
          </a:solidFill>
          <a:ln>
            <a:noFill/>
          </a:ln>
          <a:extLst>
            <a:ext uri="{FAA26D3D-D897-4be2-8F04-BA451C77F1D7}">
              <ma14:placeholderFlag xmlns:ma14="http://schemas.microsoft.com/office/mac/drawingml/2011/main" xmlns=""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مبادئ           السلوك</a:t>
            </a:r>
            <a:endParaRPr kumimoji="0" lang="en-US" sz="32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Tree>
    <p:extLst>
      <p:ext uri="{BB962C8B-B14F-4D97-AF65-F5344CB8AC3E}">
        <p14:creationId xmlns:p14="http://schemas.microsoft.com/office/powerpoint/2010/main" val="228280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53" presetClass="entr" presetSubtype="16"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animEffect transition="in" filter="fade">
                                      <p:cBhvr>
                                        <p:cTn id="110" dur="500"/>
                                        <p:tgtEl>
                                          <p:spTgt spid="1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par>
                                <p:cTn id="118" presetID="53" presetClass="entr" presetSubtype="16"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ar-JO"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ثمر الروح</a:t>
            </a:r>
            <a:endParaRPr lang="en-US"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endParaRPr>
          </a:p>
        </p:txBody>
      </p:sp>
      <p:sp>
        <p:nvSpPr>
          <p:cNvPr id="399363" name="Text Box 123"/>
          <p:cNvSpPr txBox="1">
            <a:spLocks noChangeArrowheads="1"/>
          </p:cNvSpPr>
          <p:nvPr/>
        </p:nvSpPr>
        <p:spPr bwMode="auto">
          <a:xfrm>
            <a:off x="9251950" y="0"/>
            <a:ext cx="8842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xliii</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399364"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محبة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فرح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سلام</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طول أناة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لطف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صلاح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ar-JO" b="1" dirty="0">
                <a:solidFill>
                  <a:srgbClr val="FFFFFF"/>
                </a:solidFill>
                <a:effectLst>
                  <a:glow rad="317500">
                    <a:srgbClr val="000000">
                      <a:alpha val="91000"/>
                    </a:srgbClr>
                  </a:glow>
                </a:effectLst>
                <a:latin typeface="Arial" panose="020B0604020202020204" pitchFamily="34" charset="0"/>
                <a:ea typeface="Osaka"/>
                <a:cs typeface="Arial" panose="020B0604020202020204" pitchFamily="34" charset="0"/>
              </a:rPr>
              <a:t>إ</a:t>
            </a: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يمان</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وداعة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5" name="Oval 14"/>
          <p:cNvSpPr>
            <a:spLocks noChangeArrowheads="1"/>
          </p:cNvSpPr>
          <p:nvPr/>
        </p:nvSpPr>
        <p:spPr bwMode="auto">
          <a:xfrm rot="1099226">
            <a:off x="4081463" y="1144588"/>
            <a:ext cx="3140075" cy="1689100"/>
          </a:xfrm>
          <a:prstGeom prst="ellipse">
            <a:avLst/>
          </a:prstGeom>
          <a:noFill/>
          <a:ln w="762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Title 1"/>
          <p:cNvSpPr txBox="1">
            <a:spLocks/>
          </p:cNvSpPr>
          <p:nvPr/>
        </p:nvSpPr>
        <p:spPr bwMode="auto">
          <a:xfrm>
            <a:off x="5436096" y="1268760"/>
            <a:ext cx="2232248" cy="648072"/>
          </a:xfrm>
          <a:prstGeom prst="rect">
            <a:avLst/>
          </a:prstGeom>
          <a:solidFill>
            <a:srgbClr val="0000FF"/>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المشاعر</a:t>
            </a:r>
            <a:endParaRPr kumimoji="0" lang="en-US"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7" name="Oval 16"/>
          <p:cNvSpPr>
            <a:spLocks noChangeArrowheads="1"/>
          </p:cNvSpPr>
          <p:nvPr/>
        </p:nvSpPr>
        <p:spPr bwMode="auto">
          <a:xfrm rot="-1103677">
            <a:off x="5446713" y="3141663"/>
            <a:ext cx="3625850" cy="2644775"/>
          </a:xfrm>
          <a:prstGeom prst="ellipse">
            <a:avLst/>
          </a:prstGeom>
          <a:noFill/>
          <a:ln w="76200">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Title 1"/>
          <p:cNvSpPr txBox="1">
            <a:spLocks/>
          </p:cNvSpPr>
          <p:nvPr/>
        </p:nvSpPr>
        <p:spPr bwMode="auto">
          <a:xfrm>
            <a:off x="6648530" y="4005064"/>
            <a:ext cx="2520280" cy="576064"/>
          </a:xfrm>
          <a:prstGeom prst="rect">
            <a:avLst/>
          </a:prstGeom>
          <a:solidFill>
            <a:srgbClr val="800000"/>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الدوافع</a:t>
            </a:r>
            <a:endParaRPr kumimoji="0" lang="en-US"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9" name="Oval 18"/>
          <p:cNvSpPr>
            <a:spLocks noChangeArrowheads="1"/>
          </p:cNvSpPr>
          <p:nvPr/>
        </p:nvSpPr>
        <p:spPr bwMode="auto">
          <a:xfrm rot="-3875639">
            <a:off x="847726" y="1184275"/>
            <a:ext cx="2563812" cy="3436937"/>
          </a:xfrm>
          <a:prstGeom prst="ellipse">
            <a:avLst/>
          </a:prstGeom>
          <a:noFill/>
          <a:ln w="7620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غلاطية 5: 22-23</a:t>
            </a:r>
            <a:endParaRPr kumimoji="0" lang="en-US"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2" name="Oval 21"/>
          <p:cNvSpPr/>
          <p:nvPr/>
        </p:nvSpPr>
        <p:spPr bwMode="auto">
          <a:xfrm rot="16689425">
            <a:off x="1984375" y="2709863"/>
            <a:ext cx="2562225" cy="5527675"/>
          </a:xfrm>
          <a:prstGeom prst="ellipse">
            <a:avLst/>
          </a:prstGeom>
          <a:noFill/>
          <a:ln w="76200" cap="flat" cmpd="sng" algn="ctr">
            <a:solidFill>
              <a:schemeClr val="accent5">
                <a:lumMod val="2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itle 1"/>
          <p:cNvSpPr txBox="1">
            <a:spLocks/>
          </p:cNvSpPr>
          <p:nvPr/>
        </p:nvSpPr>
        <p:spPr bwMode="auto">
          <a:xfrm>
            <a:off x="1043608" y="5445224"/>
            <a:ext cx="2483768" cy="720080"/>
          </a:xfrm>
          <a:prstGeom prst="rect">
            <a:avLst/>
          </a:prstGeom>
          <a:solidFill>
            <a:schemeClr val="accent5">
              <a:lumMod val="25000"/>
            </a:schemeClr>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الشخصية</a:t>
            </a:r>
            <a:endParaRPr kumimoji="0" lang="en-US"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0" name="Title 1"/>
          <p:cNvSpPr txBox="1">
            <a:spLocks/>
          </p:cNvSpPr>
          <p:nvPr/>
        </p:nvSpPr>
        <p:spPr bwMode="auto">
          <a:xfrm>
            <a:off x="0" y="2780928"/>
            <a:ext cx="2483768" cy="720080"/>
          </a:xfrm>
          <a:prstGeom prst="rect">
            <a:avLst/>
          </a:prstGeom>
          <a:solidFill>
            <a:srgbClr val="660066"/>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السلوك</a:t>
            </a:r>
            <a:endParaRPr kumimoji="0" lang="en-US" sz="3200" b="1" i="1"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تعفف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74754"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13</a:t>
            </a:r>
            <a:endParaRPr kumimoji="0" lang="en-US"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endParaRPr>
          </a:p>
        </p:txBody>
      </p:sp>
      <p:sp>
        <p:nvSpPr>
          <p:cNvPr id="74755"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44422" name="Text Box 6"/>
          <p:cNvSpPr txBox="1">
            <a:spLocks noChangeArrowheads="1"/>
          </p:cNvSpPr>
          <p:nvPr/>
        </p:nvSpPr>
        <p:spPr bwMode="auto">
          <a:xfrm>
            <a:off x="152400" y="2025650"/>
            <a:ext cx="8991600" cy="58477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tabLst/>
              <a:defRPr/>
            </a:pPr>
            <a:r>
              <a:rPr lang="ar-JO" sz="3200" b="1" dirty="0">
                <a:latin typeface="Arial" panose="020B0604020202020204" pitchFamily="34" charset="0"/>
                <a:cs typeface="Arial" panose="020B0604020202020204" pitchFamily="34" charset="0"/>
              </a:rPr>
              <a:t>1) الإنقسام بسبب </a:t>
            </a:r>
            <a:r>
              <a:rPr lang="ar-JO" sz="3200" b="1" dirty="0">
                <a:solidFill>
                  <a:srgbClr val="FFFF00"/>
                </a:solidFill>
                <a:latin typeface="Arial" panose="020B0604020202020204" pitchFamily="34" charset="0"/>
                <a:cs typeface="Arial" panose="020B0604020202020204" pitchFamily="34" charset="0"/>
              </a:rPr>
              <a:t>المقارنة </a:t>
            </a:r>
            <a:r>
              <a:rPr lang="ar-JO" sz="3200" b="1" dirty="0">
                <a:latin typeface="Arial" panose="020B0604020202020204" pitchFamily="34" charset="0"/>
                <a:cs typeface="Arial" panose="020B0604020202020204" pitchFamily="34" charset="0"/>
              </a:rPr>
              <a:t>و</a:t>
            </a:r>
            <a:r>
              <a:rPr lang="ar-JO" sz="3200" b="1" dirty="0">
                <a:solidFill>
                  <a:srgbClr val="FFFF00"/>
                </a:solidFill>
                <a:latin typeface="Arial" panose="020B0604020202020204" pitchFamily="34" charset="0"/>
                <a:cs typeface="Arial" panose="020B0604020202020204" pitchFamily="34" charset="0"/>
              </a:rPr>
              <a:t>المنافسة</a:t>
            </a:r>
            <a:endParaRPr kumimoji="0" lang="en-US" sz="32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endParaRPr>
          </a:p>
        </p:txBody>
      </p:sp>
      <p:sp>
        <p:nvSpPr>
          <p:cNvPr id="444423" name="Text Box 7"/>
          <p:cNvSpPr txBox="1">
            <a:spLocks noChangeArrowheads="1"/>
          </p:cNvSpPr>
          <p:nvPr/>
        </p:nvSpPr>
        <p:spPr bwMode="auto">
          <a:xfrm>
            <a:off x="533400" y="2743200"/>
            <a:ext cx="8071048" cy="1446550"/>
          </a:xfrm>
          <a:prstGeom prst="rect">
            <a:avLst/>
          </a:prstGeom>
          <a:noFill/>
          <a:ln w="9525">
            <a:noFill/>
            <a:miter lim="800000"/>
            <a:headEnd/>
            <a:tailEnd/>
          </a:ln>
          <a:effectLst/>
        </p:spPr>
        <p:txBody>
          <a:bodyPr wrap="square">
            <a:spAutoFit/>
          </a:bodyPr>
          <a:lstStyle/>
          <a:p>
            <a:pPr marR="0" lvl="0" algn="r" defTabSz="914400" rtl="0" eaLnBrk="1" fontAlgn="base" latinLnBrk="0" hangingPunct="1">
              <a:lnSpc>
                <a:spcPct val="100000"/>
              </a:lnSpc>
              <a:spcBef>
                <a:spcPct val="0"/>
              </a:spcBef>
              <a:spcAft>
                <a:spcPct val="0"/>
              </a:spcAft>
              <a:buClrTx/>
              <a:buSzTx/>
              <a:tabLst/>
              <a:defRPr/>
            </a:pP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أ) إظهار موهبتك باعتبارها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غير مهمة </a:t>
            </a: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(مشكلة ثانوية)</a:t>
            </a:r>
            <a:endParaRPr kumimoji="0" lang="en-US" sz="32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charset="0"/>
              <a:buNone/>
              <a:tabLst/>
              <a:defRPr/>
            </a:pPr>
            <a:endParaRPr kumimoji="0" lang="en-US" sz="28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r>
              <a:rPr kumimoji="0" lang="en-US" sz="28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a:t>
            </a: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أي القول أن موهبت</a:t>
            </a:r>
            <a:r>
              <a:rPr lang="ar-JO" sz="28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ي</a:t>
            </a: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ليست كموهبت</a:t>
            </a:r>
            <a:r>
              <a:rPr lang="ar-JO" sz="28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ك</a:t>
            </a: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(1 كو 12: 15-16)</a:t>
            </a:r>
            <a:endParaRPr kumimoji="0" lang="en-US" sz="28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p:txBody>
      </p:sp>
      <p:pic>
        <p:nvPicPr>
          <p:cNvPr id="74758" name="Picture 9"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4423">
                                            <p:txEl>
                                              <p:pRg st="0" end="0"/>
                                            </p:txEl>
                                          </p:spTgt>
                                        </p:tgtEl>
                                        <p:attrNameLst>
                                          <p:attrName>style.visibility</p:attrName>
                                        </p:attrNameLst>
                                      </p:cBhvr>
                                      <p:to>
                                        <p:strVal val="visible"/>
                                      </p:to>
                                    </p:set>
                                    <p:anim calcmode="lin" valueType="num">
                                      <p:cBhvr additive="base">
                                        <p:cTn id="7" dur="500" fill="hold"/>
                                        <p:tgtEl>
                                          <p:spTgt spid="4444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4423">
                                            <p:txEl>
                                              <p:pRg st="2" end="2"/>
                                            </p:txEl>
                                          </p:spTgt>
                                        </p:tgtEl>
                                        <p:attrNameLst>
                                          <p:attrName>style.visibility</p:attrName>
                                        </p:attrNameLst>
                                      </p:cBhvr>
                                      <p:to>
                                        <p:strVal val="visible"/>
                                      </p:to>
                                    </p:set>
                                    <p:anim calcmode="lin" valueType="num">
                                      <p:cBhvr additive="base">
                                        <p:cTn id="13" dur="500" fill="hold"/>
                                        <p:tgtEl>
                                          <p:spTgt spid="4444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44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ar-JO"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ثمر الروح</a:t>
            </a:r>
            <a:endParaRPr lang="en-US" b="1" dirty="0">
              <a:solidFill>
                <a:srgbClr val="FFFFFF"/>
              </a:solidFill>
              <a:effectLst>
                <a:glow rad="317500">
                  <a:schemeClr val="tx1">
                    <a:alpha val="91000"/>
                  </a:schemeClr>
                </a:glow>
              </a:effectLst>
              <a:latin typeface="Arial" panose="020B0604020202020204" pitchFamily="34" charset="0"/>
              <a:cs typeface="Arial" panose="020B0604020202020204" pitchFamily="34" charset="0"/>
            </a:endParaRPr>
          </a:p>
        </p:txBody>
      </p:sp>
      <p:sp>
        <p:nvSpPr>
          <p:cNvPr id="400387" name="Text Box 123"/>
          <p:cNvSpPr txBox="1">
            <a:spLocks noChangeArrowheads="1"/>
          </p:cNvSpPr>
          <p:nvPr/>
        </p:nvSpPr>
        <p:spPr bwMode="auto">
          <a:xfrm>
            <a:off x="9251950" y="19050"/>
            <a:ext cx="8842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400388" name="Picture 4" descr="O_Come_Holy_Spirit_by_LordShadowblad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محبة</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فرح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سلام</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طول أناة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لطف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صلاح</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إيمان</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وداعة</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غلاطية 5: 22-23</a:t>
            </a:r>
            <a:endParaRPr kumimoji="0" lang="en-US" sz="36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تعفف</a:t>
            </a:r>
            <a:endParaRPr kumimoji="0" lang="en-US" sz="4400" b="1" i="0" u="none" strike="noStrike" kern="1200" cap="none" spc="0" normalizeH="0" baseline="0" noProof="0" dirty="0">
              <a:ln>
                <a:noFill/>
              </a:ln>
              <a:solidFill>
                <a:srgbClr val="FFFFFF"/>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4" name="Title 1"/>
          <p:cNvSpPr txBox="1">
            <a:spLocks/>
          </p:cNvSpPr>
          <p:nvPr/>
        </p:nvSpPr>
        <p:spPr bwMode="auto">
          <a:xfrm>
            <a:off x="3203848" y="548680"/>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قوة</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5" name="Title 1"/>
          <p:cNvSpPr txBox="1">
            <a:spLocks/>
          </p:cNvSpPr>
          <p:nvPr/>
        </p:nvSpPr>
        <p:spPr bwMode="auto">
          <a:xfrm>
            <a:off x="6041444" y="1412776"/>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ضمان</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6" name="Title 1"/>
          <p:cNvSpPr txBox="1">
            <a:spLocks/>
          </p:cNvSpPr>
          <p:nvPr/>
        </p:nvSpPr>
        <p:spPr bwMode="auto">
          <a:xfrm>
            <a:off x="6047656" y="36450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تحمل</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7" name="Title 1"/>
          <p:cNvSpPr txBox="1">
            <a:spLocks/>
          </p:cNvSpPr>
          <p:nvPr/>
        </p:nvSpPr>
        <p:spPr bwMode="auto">
          <a:xfrm>
            <a:off x="6046811" y="47971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سلوك</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8" name="Title 1"/>
          <p:cNvSpPr txBox="1">
            <a:spLocks/>
          </p:cNvSpPr>
          <p:nvPr/>
        </p:nvSpPr>
        <p:spPr bwMode="auto">
          <a:xfrm>
            <a:off x="3851920" y="566124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شخصية</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29" name="Title 1"/>
          <p:cNvSpPr txBox="1">
            <a:spLocks/>
          </p:cNvSpPr>
          <p:nvPr/>
        </p:nvSpPr>
        <p:spPr bwMode="auto">
          <a:xfrm>
            <a:off x="7384" y="508518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ثقة</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30" name="Title 1"/>
          <p:cNvSpPr txBox="1">
            <a:spLocks/>
          </p:cNvSpPr>
          <p:nvPr/>
        </p:nvSpPr>
        <p:spPr bwMode="auto">
          <a:xfrm>
            <a:off x="-180528" y="36450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إتضاع</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
        <p:nvSpPr>
          <p:cNvPr id="31" name="Title 1"/>
          <p:cNvSpPr txBox="1">
            <a:spLocks/>
          </p:cNvSpPr>
          <p:nvPr/>
        </p:nvSpPr>
        <p:spPr bwMode="auto">
          <a:xfrm>
            <a:off x="-252536" y="2348880"/>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rPr>
              <a:t>نصرة</a:t>
            </a:r>
            <a:endParaRPr kumimoji="0" lang="en-US" sz="4400" b="1" i="0" u="none" strike="noStrike" kern="1200" cap="none" spc="0" normalizeH="0" baseline="0" noProof="0" dirty="0">
              <a:ln>
                <a:noFill/>
              </a:ln>
              <a:solidFill>
                <a:srgbClr val="FFFF00"/>
              </a:solidFill>
              <a:effectLst>
                <a:glow rad="317500">
                  <a:srgbClr val="000000">
                    <a:alpha val="91000"/>
                  </a:srgbClr>
                </a:glow>
              </a:effectLst>
              <a:uLnTx/>
              <a:uFillTx/>
              <a:latin typeface="Arial" panose="020B0604020202020204" pitchFamily="34" charset="0"/>
              <a:ea typeface="Osak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spirituality-300x2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 y="188640"/>
            <a:ext cx="9142413" cy="1143000"/>
          </a:xfrm>
        </p:spPr>
        <p:txBody>
          <a:bodyPr lIns="91416" tIns="45709" rIns="91416" bIns="45709"/>
          <a:lstStyle/>
          <a:p>
            <a:pPr>
              <a:defRPr/>
            </a:pPr>
            <a:r>
              <a:rPr lang="ar-JO" sz="5400"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هل </a:t>
            </a:r>
            <a:r>
              <a:rPr lang="ar-JO" sz="5400" dirty="0">
                <a:solidFill>
                  <a:srgbClr val="FFFF00"/>
                </a:solidFill>
                <a:effectLst>
                  <a:glow rad="317500">
                    <a:schemeClr val="tx1">
                      <a:alpha val="91000"/>
                    </a:schemeClr>
                  </a:glow>
                </a:effectLst>
                <a:latin typeface="Arial" panose="020B0604020202020204" pitchFamily="34" charset="0"/>
                <a:cs typeface="Arial" panose="020B0604020202020204" pitchFamily="34" charset="0"/>
              </a:rPr>
              <a:t>أنت</a:t>
            </a:r>
            <a:r>
              <a:rPr lang="ar-JO" sz="5400" dirty="0">
                <a:solidFill>
                  <a:srgbClr val="FFFFFF"/>
                </a:solidFill>
                <a:effectLst>
                  <a:glow rad="317500">
                    <a:schemeClr val="tx1">
                      <a:alpha val="91000"/>
                    </a:schemeClr>
                  </a:glow>
                </a:effectLst>
                <a:latin typeface="Arial" panose="020B0604020202020204" pitchFamily="34" charset="0"/>
                <a:cs typeface="Arial" panose="020B0604020202020204" pitchFamily="34" charset="0"/>
              </a:rPr>
              <a:t> مستسلم للمسيح؟</a:t>
            </a:r>
            <a:endParaRPr lang="en-US" sz="5400" dirty="0">
              <a:solidFill>
                <a:srgbClr val="FFFFFF"/>
              </a:solidFill>
              <a:effectLst>
                <a:glow rad="317500">
                  <a:schemeClr val="tx1">
                    <a:alpha val="91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01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accent2"/>
                </a:solidFill>
                <a:latin typeface="Arial" panose="020B0604020202020204" pitchFamily="34" charset="0"/>
                <a:cs typeface="Arial" panose="020B0604020202020204" pitchFamily="34" charset="0"/>
              </a:rPr>
              <a:t>13</a:t>
            </a:r>
            <a:endParaRPr lang="en-US" b="1" dirty="0">
              <a:solidFill>
                <a:schemeClr val="accent2"/>
              </a:solidFill>
              <a:latin typeface="Arial" panose="020B0604020202020204" pitchFamily="34" charset="0"/>
              <a:cs typeface="Arial" panose="020B0604020202020204" pitchFamily="34" charset="0"/>
            </a:endParaRPr>
          </a:p>
        </p:txBody>
      </p:sp>
      <p:sp>
        <p:nvSpPr>
          <p:cNvPr id="109571"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18822" name="Text Box 6"/>
          <p:cNvSpPr txBox="1">
            <a:spLocks noChangeArrowheads="1"/>
          </p:cNvSpPr>
          <p:nvPr/>
        </p:nvSpPr>
        <p:spPr bwMode="auto">
          <a:xfrm>
            <a:off x="152400" y="1676400"/>
            <a:ext cx="8915400" cy="1077218"/>
          </a:xfrm>
          <a:prstGeom prst="rect">
            <a:avLst/>
          </a:prstGeom>
          <a:noFill/>
          <a:ln w="9525">
            <a:noFill/>
            <a:miter lim="800000"/>
            <a:headEnd/>
            <a:tailEnd/>
          </a:ln>
          <a:effectLst/>
        </p:spPr>
        <p:txBody>
          <a:bodyPr>
            <a:spAutoFit/>
          </a:bodyPr>
          <a:lstStyle/>
          <a:p>
            <a:pPr marL="463550" indent="-463550" algn="r" eaLnBrk="1" hangingPunct="1">
              <a:defRPr/>
            </a:pP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6) التركيز على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المواهب</a:t>
            </a: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باعتبارها دليلاً أكثر أهمية على الروح القدس من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الثمر</a:t>
            </a: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(غل 5: 22-23).</a:t>
            </a:r>
          </a:p>
        </p:txBody>
      </p:sp>
      <p:sp>
        <p:nvSpPr>
          <p:cNvPr id="418823" name="Text Box 7"/>
          <p:cNvSpPr txBox="1">
            <a:spLocks noChangeArrowheads="1"/>
          </p:cNvSpPr>
          <p:nvPr/>
        </p:nvSpPr>
        <p:spPr bwMode="auto">
          <a:xfrm>
            <a:off x="152400" y="4606925"/>
            <a:ext cx="8915400" cy="1569660"/>
          </a:xfrm>
          <a:prstGeom prst="rect">
            <a:avLst/>
          </a:prstGeom>
          <a:noFill/>
          <a:ln w="9525">
            <a:noFill/>
            <a:miter lim="800000"/>
            <a:headEnd/>
            <a:tailEnd/>
          </a:ln>
          <a:effectLst/>
        </p:spPr>
        <p:txBody>
          <a:bodyPr>
            <a:spAutoFit/>
          </a:bodyPr>
          <a:lstStyle/>
          <a:p>
            <a:pPr marL="463550" indent="-463550" algn="r" eaLnBrk="1" hangingPunct="1">
              <a:defRPr/>
            </a:pP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7)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رفض</a:t>
            </a: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فرص الخدمة في المناطق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غير الموهوبة</a:t>
            </a:r>
            <a:r>
              <a:rPr lang="ar-JO"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لأنك لا تملك تلك الموهبة المحددة التي من شأنها أن تجعل الخدمة أسهل     (2 تي 4: 5).</a:t>
            </a:r>
            <a:endParaRPr lang="en-US" sz="32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p:txBody>
      </p:sp>
      <p:sp>
        <p:nvSpPr>
          <p:cNvPr id="418825" name="Text Box 9"/>
          <p:cNvSpPr txBox="1">
            <a:spLocks noChangeArrowheads="1"/>
          </p:cNvSpPr>
          <p:nvPr/>
        </p:nvSpPr>
        <p:spPr bwMode="auto">
          <a:xfrm>
            <a:off x="1066800" y="3200400"/>
            <a:ext cx="7848600" cy="1077913"/>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buFont typeface="Arial" charset="0"/>
              <a:buChar char="•"/>
              <a:defRPr/>
            </a:pPr>
            <a:r>
              <a:rPr lang="ar-JO"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العمل الذي يهمل </a:t>
            </a:r>
            <a:r>
              <a:rPr lang="ar-JO" altLang="ja-JP"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الكينونة</a:t>
            </a:r>
          </a:p>
          <a:p>
            <a:pPr algn="r" rtl="1" eaLnBrk="1" hangingPunct="1">
              <a:buFont typeface="Arial" charset="0"/>
              <a:buChar char="•"/>
              <a:defRPr/>
            </a:pPr>
            <a:r>
              <a:rPr lang="ar-JO"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الخدمة التي تهمل </a:t>
            </a:r>
            <a:r>
              <a:rPr lang="ar-JO" altLang="ja-JP"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الشخصية</a:t>
            </a: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544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5105400" y="914400"/>
            <a:ext cx="4038600" cy="4114800"/>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لا ترفض الفرص       حتى تميز موهبتك</a:t>
            </a:r>
            <a:endParaRPr lang="en-US" sz="3600" b="1" dirty="0">
              <a:latin typeface="Arial" panose="020B0604020202020204" pitchFamily="34" charset="0"/>
              <a:ea typeface="ＭＳ Ｐゴシック" charset="0"/>
              <a:cs typeface="Arial" panose="020B0604020202020204" pitchFamily="34" charset="0"/>
            </a:endParaRPr>
          </a:p>
        </p:txBody>
      </p:sp>
      <p:pic>
        <p:nvPicPr>
          <p:cNvPr id="111618" name="Picture 4" descr="FaithDismiss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52400"/>
            <a:ext cx="483870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2"/>
          <p:cNvSpPr txBox="1">
            <a:spLocks noChangeArrowheads="1"/>
          </p:cNvSpPr>
          <p:nvPr/>
        </p:nvSpPr>
        <p:spPr bwMode="auto">
          <a:xfrm>
            <a:off x="684213" y="4868863"/>
            <a:ext cx="6983412" cy="17287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solidFill>
                  <a:schemeClr val="tx2"/>
                </a:solidFill>
                <a:latin typeface="Arial" panose="020B0604020202020204" pitchFamily="34" charset="0"/>
                <a:cs typeface="Arial" panose="020B0604020202020204" pitchFamily="34" charset="0"/>
              </a:rPr>
              <a:t>لكني </a:t>
            </a:r>
            <a:r>
              <a:rPr lang="ar-JO" sz="3200" b="1" u="sng" dirty="0">
                <a:solidFill>
                  <a:schemeClr val="tx2"/>
                </a:solidFill>
                <a:latin typeface="Arial" panose="020B0604020202020204" pitchFamily="34" charset="0"/>
                <a:cs typeface="Arial" panose="020B0604020202020204" pitchFamily="34" charset="0"/>
              </a:rPr>
              <a:t>لا أستطيع </a:t>
            </a:r>
            <a:r>
              <a:rPr lang="ar-JO" sz="3200" b="1" dirty="0">
                <a:solidFill>
                  <a:schemeClr val="tx2"/>
                </a:solidFill>
                <a:latin typeface="Arial" panose="020B0604020202020204" pitchFamily="34" charset="0"/>
                <a:cs typeface="Arial" panose="020B0604020202020204" pitchFamily="34" charset="0"/>
              </a:rPr>
              <a:t>الخدمة </a:t>
            </a:r>
          </a:p>
          <a:p>
            <a:pPr algn="ctr" eaLnBrk="1" hangingPunct="1"/>
            <a:r>
              <a:rPr lang="ar-JO" sz="3200" b="1" dirty="0">
                <a:solidFill>
                  <a:schemeClr val="tx2"/>
                </a:solidFill>
                <a:latin typeface="Arial" panose="020B0604020202020204" pitchFamily="34" charset="0"/>
                <a:cs typeface="Arial" panose="020B0604020202020204" pitchFamily="34" charset="0"/>
              </a:rPr>
              <a:t>في فريق الكرازة – كما ترى</a:t>
            </a:r>
          </a:p>
          <a:p>
            <a:pPr algn="ctr" eaLnBrk="1" hangingPunct="1"/>
            <a:r>
              <a:rPr lang="ar-JO" sz="3200" b="1" dirty="0">
                <a:solidFill>
                  <a:schemeClr val="tx2"/>
                </a:solidFill>
                <a:latin typeface="Arial" panose="020B0604020202020204" pitchFamily="34" charset="0"/>
                <a:cs typeface="Arial" panose="020B0604020202020204" pitchFamily="34" charset="0"/>
              </a:rPr>
              <a:t> لدي موهبة</a:t>
            </a:r>
            <a:r>
              <a:rPr lang="ar-JO" sz="3200" b="1" u="sng" dirty="0">
                <a:solidFill>
                  <a:schemeClr val="tx2"/>
                </a:solidFill>
                <a:latin typeface="Arial" panose="020B0604020202020204" pitchFamily="34" charset="0"/>
                <a:cs typeface="Arial" panose="020B0604020202020204" pitchFamily="34" charset="0"/>
              </a:rPr>
              <a:t> الإيمان</a:t>
            </a:r>
            <a:endParaRPr lang="en-US" sz="3200" b="1" u="sng"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8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642"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accent2"/>
                </a:solidFill>
                <a:latin typeface="Arial" panose="020B0604020202020204" pitchFamily="34" charset="0"/>
                <a:cs typeface="Arial" panose="020B0604020202020204" pitchFamily="34" charset="0"/>
              </a:rPr>
              <a:t>13</a:t>
            </a:r>
            <a:endParaRPr lang="en-US" b="1" dirty="0">
              <a:solidFill>
                <a:schemeClr val="accent2"/>
              </a:solidFill>
              <a:latin typeface="Arial" panose="020B0604020202020204" pitchFamily="34" charset="0"/>
              <a:cs typeface="Arial" panose="020B0604020202020204" pitchFamily="34" charset="0"/>
            </a:endParaRPr>
          </a:p>
        </p:txBody>
      </p:sp>
      <p:sp>
        <p:nvSpPr>
          <p:cNvPr id="112643"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39304" name="Text Box 8"/>
          <p:cNvSpPr txBox="1">
            <a:spLocks noChangeArrowheads="1"/>
          </p:cNvSpPr>
          <p:nvPr/>
        </p:nvSpPr>
        <p:spPr bwMode="auto">
          <a:xfrm>
            <a:off x="152400" y="1916113"/>
            <a:ext cx="8307388" cy="1938992"/>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algn="r" eaLnBrk="1" hangingPunct="1">
              <a:defRPr/>
            </a:pPr>
            <a:r>
              <a:rPr lang="ar-JO" sz="4000" b="1" dirty="0">
                <a:latin typeface="Arial" panose="020B0604020202020204" pitchFamily="34" charset="0"/>
                <a:ea typeface="Arial" charset="0"/>
                <a:cs typeface="Arial" panose="020B0604020202020204" pitchFamily="34" charset="0"/>
              </a:rPr>
              <a:t>8) الإفتراض أن المواهب الروحية هي </a:t>
            </a:r>
            <a:r>
              <a:rPr lang="ar-JO" sz="4000" b="1" dirty="0">
                <a:solidFill>
                  <a:srgbClr val="FFFF00"/>
                </a:solidFill>
                <a:latin typeface="Arial" panose="020B0604020202020204" pitchFamily="34" charset="0"/>
                <a:ea typeface="Arial" charset="0"/>
                <a:cs typeface="Arial" panose="020B0604020202020204" pitchFamily="34" charset="0"/>
              </a:rPr>
              <a:t>مكافآت</a:t>
            </a:r>
            <a:r>
              <a:rPr lang="ar-JO" sz="4000" b="1" dirty="0">
                <a:latin typeface="Arial" panose="020B0604020202020204" pitchFamily="34" charset="0"/>
                <a:ea typeface="Arial" charset="0"/>
                <a:cs typeface="Arial" panose="020B0604020202020204" pitchFamily="34" charset="0"/>
              </a:rPr>
              <a:t> على الخدمة أو القداسة أو الإخلاص أو النضج أو أي شيء آخر</a:t>
            </a:r>
            <a:endParaRPr lang="en-US" sz="4000" b="1" dirty="0">
              <a:latin typeface="Arial" panose="020B0604020202020204" pitchFamily="34" charset="0"/>
              <a:ea typeface="Arial" charset="0"/>
              <a:cs typeface="Arial" panose="020B0604020202020204" pitchFamily="34" charset="0"/>
            </a:endParaRPr>
          </a:p>
        </p:txBody>
      </p:sp>
      <p:pic>
        <p:nvPicPr>
          <p:cNvPr id="112645"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93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469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accent2"/>
                </a:solidFill>
                <a:latin typeface="Arial" panose="020B0604020202020204" pitchFamily="34" charset="0"/>
                <a:cs typeface="Arial" panose="020B0604020202020204" pitchFamily="34" charset="0"/>
              </a:rPr>
              <a:t>13</a:t>
            </a:r>
            <a:endParaRPr lang="en-US" b="1" dirty="0">
              <a:solidFill>
                <a:schemeClr val="accent2"/>
              </a:solidFill>
              <a:latin typeface="Arial" panose="020B0604020202020204" pitchFamily="34" charset="0"/>
              <a:cs typeface="Arial" panose="020B0604020202020204" pitchFamily="34" charset="0"/>
            </a:endParaRPr>
          </a:p>
        </p:txBody>
      </p:sp>
      <p:sp>
        <p:nvSpPr>
          <p:cNvPr id="114691"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20870" name="Text Box 6"/>
          <p:cNvSpPr txBox="1">
            <a:spLocks noChangeArrowheads="1"/>
          </p:cNvSpPr>
          <p:nvPr/>
        </p:nvSpPr>
        <p:spPr bwMode="auto">
          <a:xfrm>
            <a:off x="152400" y="1700213"/>
            <a:ext cx="8915400" cy="646331"/>
          </a:xfrm>
          <a:prstGeom prst="rect">
            <a:avLst/>
          </a:prstGeom>
          <a:noFill/>
          <a:ln w="9525">
            <a:noFill/>
            <a:miter lim="800000"/>
            <a:headEnd/>
            <a:tailEnd/>
          </a:ln>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ar-JO"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 الإعتقاد بوجود توافق بين المواهب الروحية و</a:t>
            </a:r>
            <a:r>
              <a:rPr lang="ar-JO"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الروحانية</a:t>
            </a:r>
            <a:endParaRPr lang="en-US"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0871" name="Text Box 7"/>
          <p:cNvSpPr txBox="1">
            <a:spLocks noChangeArrowheads="1"/>
          </p:cNvSpPr>
          <p:nvPr/>
        </p:nvSpPr>
        <p:spPr bwMode="auto">
          <a:xfrm>
            <a:off x="152400" y="3522663"/>
            <a:ext cx="8915400" cy="1200329"/>
          </a:xfrm>
          <a:prstGeom prst="rect">
            <a:avLst/>
          </a:prstGeom>
          <a:noFill/>
          <a:ln w="9525">
            <a:noFill/>
            <a:miter lim="800000"/>
            <a:headEnd/>
            <a:tailEnd/>
          </a:ln>
          <a:effectLst/>
        </p:spPr>
        <p:txBody>
          <a:bodyPr>
            <a:spAutoFit/>
          </a:bodyPr>
          <a:lstStyle/>
          <a:p>
            <a:pPr marL="463550" indent="-463550" algn="r" eaLnBrk="1" hangingPunct="1">
              <a:defRPr/>
            </a:pPr>
            <a:r>
              <a:rPr lang="ar-JO" sz="36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10) الإفتراض أن الله قد </a:t>
            </a:r>
            <a:r>
              <a:rPr lang="ar-JO" sz="36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سحب</a:t>
            </a:r>
            <a:r>
              <a:rPr lang="ar-JO" sz="36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موهبتك لأنه لا يستخدمها في الوقت الحاضر</a:t>
            </a:r>
            <a:endParaRPr lang="en-US" sz="36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p:txBody>
      </p:sp>
      <p:sp>
        <p:nvSpPr>
          <p:cNvPr id="420873" name="Text Box 9"/>
          <p:cNvSpPr txBox="1">
            <a:spLocks noChangeArrowheads="1"/>
          </p:cNvSpPr>
          <p:nvPr/>
        </p:nvSpPr>
        <p:spPr bwMode="auto">
          <a:xfrm>
            <a:off x="609600" y="5397500"/>
            <a:ext cx="8382000" cy="646331"/>
          </a:xfrm>
          <a:prstGeom prst="rect">
            <a:avLst/>
          </a:prstGeom>
          <a:noFill/>
          <a:ln w="9525">
            <a:noFill/>
            <a:miter lim="800000"/>
            <a:headEnd/>
            <a:tailEnd/>
          </a:ln>
          <a:effectLst/>
        </p:spPr>
        <p:txBody>
          <a:bodyPr>
            <a:spAutoFit/>
          </a:bodyPr>
          <a:lstStyle/>
          <a:p>
            <a:pPr marL="342900" indent="-342900" eaLnBrk="1" hangingPunct="1">
              <a:buFont typeface="Arial" charset="0"/>
              <a:buChar char="•"/>
              <a:defRPr/>
            </a:pPr>
            <a:r>
              <a:rPr lang="ar-JO" sz="36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لأن عطايا ودعوة الله هي بلا ندامة (رو 11: 29)</a:t>
            </a:r>
            <a:endParaRPr lang="en-US" sz="36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p:txBody>
      </p:sp>
      <p:pic>
        <p:nvPicPr>
          <p:cNvPr id="114695"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8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08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1" grpId="0" build="p" autoUpdateAnimBg="0"/>
      <p:bldP spid="42087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673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accent2"/>
                </a:solidFill>
                <a:latin typeface="Arial" panose="020B0604020202020204" pitchFamily="34" charset="0"/>
                <a:cs typeface="Arial" panose="020B0604020202020204" pitchFamily="34" charset="0"/>
              </a:rPr>
              <a:t>13</a:t>
            </a:r>
            <a:endParaRPr lang="en-US" b="1" dirty="0">
              <a:solidFill>
                <a:schemeClr val="accent2"/>
              </a:solidFill>
              <a:latin typeface="Arial" panose="020B0604020202020204" pitchFamily="34" charset="0"/>
              <a:cs typeface="Arial" panose="020B0604020202020204" pitchFamily="34" charset="0"/>
            </a:endParaRPr>
          </a:p>
        </p:txBody>
      </p:sp>
      <p:sp>
        <p:nvSpPr>
          <p:cNvPr id="116739"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47496" name="Text Box 8"/>
          <p:cNvSpPr txBox="1">
            <a:spLocks noChangeArrowheads="1"/>
          </p:cNvSpPr>
          <p:nvPr/>
        </p:nvSpPr>
        <p:spPr bwMode="auto">
          <a:xfrm>
            <a:off x="152400" y="1773238"/>
            <a:ext cx="9067800" cy="120015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algn="r" eaLnBrk="1" hangingPunct="1">
              <a:defRPr/>
            </a:pPr>
            <a:r>
              <a:rPr lang="ar-JO" sz="3600" b="1" dirty="0">
                <a:latin typeface="Arial" panose="020B0604020202020204" pitchFamily="34" charset="0"/>
                <a:ea typeface="Arial" charset="0"/>
                <a:cs typeface="Arial" panose="020B0604020202020204" pitchFamily="34" charset="0"/>
              </a:rPr>
              <a:t>11) طلب </a:t>
            </a:r>
            <a:r>
              <a:rPr lang="ar-JO" sz="3600" b="1" dirty="0">
                <a:solidFill>
                  <a:srgbClr val="FFFF00"/>
                </a:solidFill>
                <a:latin typeface="Arial" panose="020B0604020202020204" pitchFamily="34" charset="0"/>
                <a:ea typeface="Arial" charset="0"/>
                <a:cs typeface="Arial" panose="020B0604020202020204" pitchFamily="34" charset="0"/>
              </a:rPr>
              <a:t>المواهب</a:t>
            </a:r>
            <a:r>
              <a:rPr lang="ar-JO" sz="3600" b="1" dirty="0">
                <a:latin typeface="Arial" panose="020B0604020202020204" pitchFamily="34" charset="0"/>
                <a:ea typeface="Arial" charset="0"/>
                <a:cs typeface="Arial" panose="020B0604020202020204" pitchFamily="34" charset="0"/>
              </a:rPr>
              <a:t> والتغاضي عن </a:t>
            </a:r>
            <a:r>
              <a:rPr lang="ar-JO" sz="3600" b="1" dirty="0">
                <a:solidFill>
                  <a:srgbClr val="FFFF00"/>
                </a:solidFill>
                <a:latin typeface="Arial" panose="020B0604020202020204" pitchFamily="34" charset="0"/>
                <a:ea typeface="Arial" charset="0"/>
                <a:cs typeface="Arial" panose="020B0604020202020204" pitchFamily="34" charset="0"/>
              </a:rPr>
              <a:t>المحبة</a:t>
            </a:r>
            <a:r>
              <a:rPr lang="ar-JO" sz="3600" b="1" dirty="0">
                <a:latin typeface="Arial" panose="020B0604020202020204" pitchFamily="34" charset="0"/>
                <a:ea typeface="Arial" charset="0"/>
                <a:cs typeface="Arial" panose="020B0604020202020204" pitchFamily="34" charset="0"/>
              </a:rPr>
              <a:t> (رو 9:12 وما يليها؛ 1 كو 1:13 وما يليها).</a:t>
            </a:r>
            <a:endParaRPr lang="en-US" sz="3600" b="1" dirty="0">
              <a:latin typeface="Arial" panose="020B0604020202020204" pitchFamily="34" charset="0"/>
              <a:ea typeface="Arial" charset="0"/>
              <a:cs typeface="Arial" panose="020B0604020202020204" pitchFamily="34" charset="0"/>
            </a:endParaRPr>
          </a:p>
        </p:txBody>
      </p:sp>
      <p:sp>
        <p:nvSpPr>
          <p:cNvPr id="447499" name="Text Box 11"/>
          <p:cNvSpPr txBox="1">
            <a:spLocks noChangeArrowheads="1"/>
          </p:cNvSpPr>
          <p:nvPr/>
        </p:nvSpPr>
        <p:spPr bwMode="auto">
          <a:xfrm>
            <a:off x="223838" y="3141663"/>
            <a:ext cx="8915400" cy="1200329"/>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rtl="1" eaLnBrk="1" hangingPunct="1">
              <a:buFont typeface="Arial" charset="0"/>
              <a:buChar char="•"/>
              <a:defRPr/>
            </a:pPr>
            <a:r>
              <a:rPr lang="ar-JO" sz="3600" b="1" dirty="0">
                <a:latin typeface="Arial" panose="020B0604020202020204" pitchFamily="34" charset="0"/>
                <a:ea typeface="Arial" charset="0"/>
                <a:cs typeface="Arial" panose="020B0604020202020204" pitchFamily="34" charset="0"/>
              </a:rPr>
              <a:t>بهذا يعرف الجميع أنكم تلاميذي إن </a:t>
            </a:r>
            <a:r>
              <a:rPr lang="ar-JO" sz="3600" b="1" dirty="0">
                <a:solidFill>
                  <a:srgbClr val="FFFF00"/>
                </a:solidFill>
                <a:latin typeface="Arial" panose="020B0604020202020204" pitchFamily="34" charset="0"/>
                <a:ea typeface="Arial" charset="0"/>
                <a:cs typeface="Arial" panose="020B0604020202020204" pitchFamily="34" charset="0"/>
              </a:rPr>
              <a:t>أظهرتم مواهبكم    </a:t>
            </a:r>
            <a:r>
              <a:rPr lang="ar-JO" sz="3600" b="1" dirty="0">
                <a:latin typeface="Arial" panose="020B0604020202020204" pitchFamily="34" charset="0"/>
                <a:ea typeface="Arial" charset="0"/>
                <a:cs typeface="Arial" panose="020B0604020202020204" pitchFamily="34" charset="0"/>
              </a:rPr>
              <a:t>(يو 13: 35)</a:t>
            </a:r>
          </a:p>
        </p:txBody>
      </p:sp>
      <p:pic>
        <p:nvPicPr>
          <p:cNvPr id="116742"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11"/>
          <p:cNvSpPr txBox="1">
            <a:spLocks noChangeArrowheads="1"/>
          </p:cNvSpPr>
          <p:nvPr/>
        </p:nvSpPr>
        <p:spPr bwMode="auto">
          <a:xfrm>
            <a:off x="245165" y="4895850"/>
            <a:ext cx="8915400" cy="1200329"/>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rtl="1" eaLnBrk="1" hangingPunct="1">
              <a:buFont typeface="Arial" charset="0"/>
              <a:buChar char="•"/>
              <a:defRPr/>
            </a:pPr>
            <a:r>
              <a:rPr lang="ar-JO" sz="3600" b="1" dirty="0">
                <a:latin typeface="Arial" panose="020B0604020202020204" pitchFamily="34" charset="0"/>
                <a:ea typeface="Arial" charset="0"/>
                <a:cs typeface="Arial" panose="020B0604020202020204" pitchFamily="34" charset="0"/>
              </a:rPr>
              <a:t>بهذا يعرف الجميع أنكم تلاميذي إن كان لكم </a:t>
            </a:r>
            <a:r>
              <a:rPr lang="ar-JO" sz="3600" b="1" dirty="0">
                <a:solidFill>
                  <a:srgbClr val="FFFF00"/>
                </a:solidFill>
                <a:latin typeface="Arial" panose="020B0604020202020204" pitchFamily="34" charset="0"/>
                <a:ea typeface="Arial" charset="0"/>
                <a:cs typeface="Arial" panose="020B0604020202020204" pitchFamily="34" charset="0"/>
              </a:rPr>
              <a:t>حب بعضاً لبعض</a:t>
            </a:r>
            <a:r>
              <a:rPr lang="ar-JO" sz="3600" b="1" dirty="0">
                <a:latin typeface="Arial" panose="020B0604020202020204" pitchFamily="34" charset="0"/>
                <a:ea typeface="Arial" charset="0"/>
                <a:cs typeface="Arial" panose="020B0604020202020204" pitchFamily="34" charset="0"/>
              </a:rPr>
              <a:t> (يو 13: 35)</a:t>
            </a:r>
            <a:endParaRPr lang="en-US" sz="3600" b="1" dirty="0">
              <a:latin typeface="Arial" panose="020B0604020202020204" pitchFamily="34" charset="0"/>
              <a:ea typeface="Arial"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685800" y="228600"/>
            <a:ext cx="7772400" cy="1143000"/>
          </a:xfrm>
          <a:effectLst>
            <a:outerShdw blurRad="63500" dist="107763" dir="18900000" algn="ctr" rotWithShape="0">
              <a:srgbClr val="000000">
                <a:alpha val="74998"/>
              </a:srgbClr>
            </a:outerShdw>
          </a:effectLst>
        </p:spPr>
        <p:txBody>
          <a:bodyPr/>
          <a:lstStyle/>
          <a:p>
            <a:pPr eaLnBrk="1" hangingPunct="1">
              <a:defRPr/>
            </a:pPr>
            <a:r>
              <a:rPr lang="ar-JO" sz="6000" b="1" dirty="0">
                <a:solidFill>
                  <a:schemeClr val="bg1"/>
                </a:solidFill>
                <a:latin typeface="Arial" panose="020B0604020202020204" pitchFamily="34" charset="0"/>
                <a:cs typeface="Arial" panose="020B0604020202020204" pitchFamily="34" charset="0"/>
              </a:rPr>
              <a:t>المواهب الروحية</a:t>
            </a:r>
            <a:endParaRPr lang="en-US" sz="6000" b="1" dirty="0">
              <a:solidFill>
                <a:schemeClr val="bg1"/>
              </a:solidFill>
              <a:latin typeface="Arial" panose="020B0604020202020204" pitchFamily="34" charset="0"/>
              <a:cs typeface="Arial" panose="020B0604020202020204" pitchFamily="34" charset="0"/>
            </a:endParaRPr>
          </a:p>
        </p:txBody>
      </p:sp>
      <p:sp>
        <p:nvSpPr>
          <p:cNvPr id="16387" name="Rectangle 3"/>
          <p:cNvSpPr>
            <a:spLocks noGrp="1" noChangeArrowheads="1"/>
          </p:cNvSpPr>
          <p:nvPr>
            <p:ph type="subTitle" idx="1"/>
          </p:nvPr>
        </p:nvSpPr>
        <p:spPr>
          <a:xfrm>
            <a:off x="1447800" y="5257800"/>
            <a:ext cx="5943600" cy="1524000"/>
          </a:xfrm>
          <a:effectLst>
            <a:outerShdw blurRad="63500" dist="107763" dir="18900000" algn="ctr" rotWithShape="0">
              <a:srgbClr val="000000">
                <a:alpha val="74998"/>
              </a:srgbClr>
            </a:outerShdw>
          </a:effectLst>
        </p:spPr>
        <p:txBody>
          <a:bodyPr/>
          <a:lstStyle/>
          <a:p>
            <a:pPr eaLnBrk="1" hangingPunct="1">
              <a:defRPr/>
            </a:pPr>
            <a:r>
              <a:rPr lang="ar-JO" sz="4800" b="1" dirty="0">
                <a:solidFill>
                  <a:schemeClr val="bg1"/>
                </a:solidFill>
                <a:latin typeface="Arial" panose="020B0604020202020204" pitchFamily="34" charset="0"/>
                <a:cs typeface="Arial" panose="020B0604020202020204" pitchFamily="34" charset="0"/>
              </a:rPr>
              <a:t>كم ستستمر؟</a:t>
            </a:r>
            <a:endParaRPr lang="en-US" sz="48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ctrTitle"/>
          </p:nvPr>
        </p:nvSpPr>
        <p:spPr>
          <a:xfrm>
            <a:off x="0" y="152400"/>
            <a:ext cx="9144000" cy="1981200"/>
          </a:xfrm>
        </p:spPr>
        <p:txBody>
          <a:bodyPr/>
          <a:lstStyle/>
          <a:p>
            <a:pPr eaLnBrk="1" hangingPunct="1"/>
            <a:r>
              <a:rPr lang="ar-JO" dirty="0">
                <a:latin typeface="Arial" panose="020B0604020202020204" pitchFamily="34" charset="0"/>
                <a:ea typeface="ＭＳ Ｐゴシック" charset="0"/>
                <a:cs typeface="Arial" panose="020B0604020202020204" pitchFamily="34" charset="0"/>
              </a:rPr>
              <a:t>هل تجعلك دراسة المواهب هذه                 تشعر وكأنك غير مستعد بعد؟</a:t>
            </a:r>
            <a:endParaRPr lang="en-US" dirty="0">
              <a:latin typeface="Arial" panose="020B0604020202020204" pitchFamily="34" charset="0"/>
              <a:ea typeface="ＭＳ Ｐゴシック" charset="0"/>
              <a:cs typeface="Arial" panose="020B0604020202020204" pitchFamily="34" charset="0"/>
            </a:endParaRPr>
          </a:p>
        </p:txBody>
      </p:sp>
      <p:pic>
        <p:nvPicPr>
          <p:cNvPr id="120834" name="Picture 4" descr="Bikerbab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286000"/>
            <a:ext cx="645953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7"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Rectangle 2"/>
          <p:cNvSpPr>
            <a:spLocks noGrp="1" noChangeArrowheads="1"/>
          </p:cNvSpPr>
          <p:nvPr>
            <p:ph type="title" idx="4294967295"/>
          </p:nvPr>
        </p:nvSpPr>
        <p:spPr>
          <a:xfrm>
            <a:off x="609600" y="457200"/>
            <a:ext cx="7772400" cy="685800"/>
          </a:xfrm>
          <a:effectLst>
            <a:outerShdw blurRad="63500" dist="35921" dir="2700000" algn="ctr" rotWithShape="0">
              <a:srgbClr val="060600">
                <a:alpha val="74998"/>
              </a:srgbClr>
            </a:outerShdw>
          </a:effectLst>
        </p:spPr>
        <p:txBody>
          <a:bodyPr/>
          <a:lstStyle/>
          <a:p>
            <a:pPr algn="ctr" eaLnBrk="1" hangingPunct="1">
              <a:defRPr/>
            </a:pPr>
            <a:r>
              <a:rPr lang="ar-JO" sz="4000" b="1" dirty="0">
                <a:solidFill>
                  <a:schemeClr val="bg1"/>
                </a:solidFill>
                <a:latin typeface="Arial" panose="020B0604020202020204" pitchFamily="34" charset="0"/>
                <a:ea typeface="SimSun" charset="0"/>
                <a:cs typeface="Arial" panose="020B0604020202020204" pitchFamily="34" charset="0"/>
              </a:rPr>
              <a:t>وجهات نظر حول وقت المواهب</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17413" name="Text Box 5"/>
          <p:cNvSpPr txBox="1">
            <a:spLocks noChangeArrowheads="1"/>
          </p:cNvSpPr>
          <p:nvPr/>
        </p:nvSpPr>
        <p:spPr bwMode="auto">
          <a:xfrm>
            <a:off x="1" y="1400175"/>
            <a:ext cx="2987824" cy="1077218"/>
          </a:xfrm>
          <a:prstGeom prst="rect">
            <a:avLst/>
          </a:prstGeom>
          <a:noFill/>
          <a:ln w="9525">
            <a:noFill/>
            <a:miter lim="800000"/>
            <a:headEnd/>
            <a:tailEnd/>
          </a:ln>
          <a:effectLst/>
        </p:spPr>
        <p:txBody>
          <a:bodyPr wrap="square">
            <a:spAutoFit/>
          </a:bodyPr>
          <a:lstStyle/>
          <a:p>
            <a:pPr marL="457200" indent="-457200" algn="r">
              <a:buFont typeface="Arial" charset="0"/>
              <a:buNone/>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1. لم تتوف المواهب (غير متوقفة)</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121860" name="Text Box 6"/>
          <p:cNvSpPr txBox="1">
            <a:spLocks noChangeArrowheads="1"/>
          </p:cNvSpPr>
          <p:nvPr/>
        </p:nvSpPr>
        <p:spPr bwMode="auto">
          <a:xfrm>
            <a:off x="8077200" y="76200"/>
            <a:ext cx="9733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Arial" panose="020B0604020202020204" pitchFamily="34" charset="0"/>
                <a:cs typeface="Arial" panose="020B0604020202020204" pitchFamily="34" charset="0"/>
              </a:rPr>
              <a:t>14-15</a:t>
            </a:r>
          </a:p>
        </p:txBody>
      </p:sp>
      <p:sp>
        <p:nvSpPr>
          <p:cNvPr id="17417" name="Text Box 9"/>
          <p:cNvSpPr txBox="1">
            <a:spLocks noChangeArrowheads="1"/>
          </p:cNvSpPr>
          <p:nvPr/>
        </p:nvSpPr>
        <p:spPr bwMode="auto">
          <a:xfrm>
            <a:off x="1066800" y="4572000"/>
            <a:ext cx="4084638" cy="1077218"/>
          </a:xfrm>
          <a:prstGeom prst="rect">
            <a:avLst/>
          </a:prstGeom>
          <a:noFill/>
          <a:ln w="9525">
            <a:noFill/>
            <a:miter lim="800000"/>
            <a:headEnd/>
            <a:tailEnd/>
          </a:ln>
          <a:effectLst/>
        </p:spPr>
        <p:txBody>
          <a:bodyPr>
            <a:spAutoFit/>
          </a:bodyPr>
          <a:lstStyle/>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3. بعض المواهب توقفت (توقف جزئي)</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17418" name="Text Box 10"/>
          <p:cNvSpPr txBox="1">
            <a:spLocks noChangeArrowheads="1"/>
          </p:cNvSpPr>
          <p:nvPr/>
        </p:nvSpPr>
        <p:spPr bwMode="auto">
          <a:xfrm>
            <a:off x="5562600" y="3429000"/>
            <a:ext cx="3524250" cy="1077218"/>
          </a:xfrm>
          <a:prstGeom prst="rect">
            <a:avLst/>
          </a:prstGeom>
          <a:noFill/>
          <a:ln w="9525">
            <a:noFill/>
            <a:miter lim="800000"/>
            <a:headEnd/>
            <a:tailEnd/>
          </a:ln>
          <a:effectLst/>
        </p:spPr>
        <p:txBody>
          <a:bodyPr>
            <a:spAutoFit/>
          </a:bodyPr>
          <a:lstStyle/>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2. كل المواهب توقفت (توقف كامل)</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121863" name="Text Box 11"/>
          <p:cNvSpPr txBox="1">
            <a:spLocks noChangeArrowheads="1"/>
          </p:cNvSpPr>
          <p:nvPr/>
        </p:nvSpPr>
        <p:spPr bwMode="auto">
          <a:xfrm>
            <a:off x="845820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14</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74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74"/>
                                          </p:stCondLst>
                                        </p:cTn>
                                        <p:tgtEl>
                                          <p:spTgt spid="174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74"/>
                                          </p:stCondLst>
                                        </p:cTn>
                                        <p:tgtEl>
                                          <p:spTgt spid="17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P spid="17417" grpId="0" build="p" autoUpdateAnimBg="0"/>
      <p:bldP spid="1741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5" y="1143000"/>
            <a:ext cx="232092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13"/>
          <p:cNvGrpSpPr>
            <a:grpSpLocks/>
          </p:cNvGrpSpPr>
          <p:nvPr/>
        </p:nvGrpSpPr>
        <p:grpSpPr bwMode="auto">
          <a:xfrm>
            <a:off x="0" y="4179888"/>
            <a:ext cx="2362200" cy="2297112"/>
            <a:chOff x="0" y="4180087"/>
            <a:chExt cx="2362200" cy="2296913"/>
          </a:xfrm>
        </p:grpSpPr>
        <p:pic>
          <p:nvPicPr>
            <p:cNvPr id="537604" name="Picture 8"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4180087"/>
              <a:ext cx="2362200" cy="2296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7605" name="Picture 11" descr="E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86300"/>
              <a:ext cx="50292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Oval Callout 7"/>
          <p:cNvSpPr>
            <a:spLocks noChangeArrowheads="1"/>
          </p:cNvSpPr>
          <p:nvPr/>
        </p:nvSpPr>
        <p:spPr bwMode="auto">
          <a:xfrm rot="10598995">
            <a:off x="4594225" y="4799014"/>
            <a:ext cx="4800600" cy="1538287"/>
          </a:xfrm>
          <a:prstGeom prst="wedgeEllipseCallout">
            <a:avLst>
              <a:gd name="adj1" fmla="val 28884"/>
              <a:gd name="adj2" fmla="val 189574"/>
            </a:avLst>
          </a:prstGeom>
          <a:solidFill>
            <a:schemeClr val="accent2"/>
          </a:solidFill>
          <a:ln w="9525">
            <a:solidFill>
              <a:schemeClr val="tx1"/>
            </a:solidFill>
            <a:round/>
            <a:headEnd/>
            <a:tailEnd/>
          </a:ln>
        </p:spPr>
        <p:txBody>
          <a:bodyPr rot="10800000"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 name="Oval Callout 5"/>
          <p:cNvSpPr>
            <a:spLocks noChangeArrowheads="1"/>
          </p:cNvSpPr>
          <p:nvPr/>
        </p:nvSpPr>
        <p:spPr bwMode="auto">
          <a:xfrm>
            <a:off x="-381000" y="1828800"/>
            <a:ext cx="4800600" cy="1447800"/>
          </a:xfrm>
          <a:prstGeom prst="wedgeEllipseCallout">
            <a:avLst>
              <a:gd name="adj1" fmla="val -9889"/>
              <a:gd name="adj2" fmla="val 161074"/>
            </a:avLst>
          </a:prstGeom>
          <a:solidFill>
            <a:srgbClr val="660066"/>
          </a:solidFill>
          <a:ln w="9525">
            <a:solidFill>
              <a:schemeClr val="tx1"/>
            </a:solidFill>
            <a:round/>
            <a:headEnd/>
            <a:tailEnd/>
          </a:ln>
        </p:spPr>
        <p:txBody>
          <a:bodyPr lIns="91416" tIns="45709" rIns="91416" bIns="4570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p:cNvSpPr txBox="1">
            <a:spLocks noChangeArrowheads="1"/>
          </p:cNvSpPr>
          <p:nvPr/>
        </p:nvSpPr>
        <p:spPr bwMode="auto">
          <a:xfrm>
            <a:off x="0" y="1905001"/>
            <a:ext cx="3962400" cy="1077196"/>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لأني لست يداً لست من الجسد</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3" name="Title 2"/>
          <p:cNvSpPr>
            <a:spLocks noGrp="1"/>
          </p:cNvSpPr>
          <p:nvPr>
            <p:ph type="title" idx="4294967295"/>
          </p:nvPr>
        </p:nvSpPr>
        <p:spPr>
          <a:xfrm>
            <a:off x="0" y="360"/>
            <a:ext cx="9144000" cy="1077196"/>
          </a:xfrm>
          <a:solidFill>
            <a:srgbClr val="7030A0"/>
          </a:solidFill>
        </p:spPr>
        <p:txBody>
          <a:bodyPr>
            <a:spAutoFit/>
          </a:bodyPr>
          <a:lstStyle/>
          <a:p>
            <a:r>
              <a:rPr lang="ar-JO" sz="3200" b="1" dirty="0">
                <a:solidFill>
                  <a:schemeClr val="bg1"/>
                </a:solidFill>
                <a:latin typeface="Arial" panose="020B0604020202020204" pitchFamily="34" charset="0"/>
                <a:cs typeface="Arial" panose="020B0604020202020204" pitchFamily="34" charset="0"/>
              </a:rPr>
              <a:t>لا يجب أن يشعر المؤمنون الذين لديهم مواهب أقل تكريمًا          بأنه ليس هناك حاجة إليهم (١٢: ١٥-١٦)</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953000" y="5181605"/>
            <a:ext cx="4191000" cy="461643"/>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لأني لست عيناً لست من الجسد</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TextBox 4"/>
          <p:cNvSpPr txBox="1">
            <a:spLocks noChangeArrowheads="1"/>
          </p:cNvSpPr>
          <p:nvPr/>
        </p:nvSpPr>
        <p:spPr bwMode="auto">
          <a:xfrm>
            <a:off x="0" y="6243638"/>
            <a:ext cx="9144000" cy="457200"/>
          </a:xfrm>
          <a:prstGeom prst="rect">
            <a:avLst/>
          </a:prstGeom>
          <a:noFill/>
          <a:ln w="9525" algn="ctr">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أفلم تكن لذلك من الجسد</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7" name="TextBox 6"/>
          <p:cNvSpPr txBox="1">
            <a:spLocks noChangeArrowheads="1"/>
          </p:cNvSpPr>
          <p:nvPr/>
        </p:nvSpPr>
        <p:spPr bwMode="auto">
          <a:xfrm>
            <a:off x="0" y="3729038"/>
            <a:ext cx="9144000" cy="457200"/>
          </a:xfrm>
          <a:prstGeom prst="rect">
            <a:avLst/>
          </a:prstGeom>
          <a:noFill/>
          <a:ln w="9525">
            <a:noFill/>
            <a:miter lim="800000"/>
            <a:headEnd/>
            <a:tailEnd/>
          </a:ln>
          <a:effectLst>
            <a:outerShdw dist="35921" dir="2700000" algn="ctr" rotWithShape="0">
              <a:schemeClr val="tx1"/>
            </a:outerShdw>
          </a:effectLst>
        </p:spPr>
        <p:txBody>
          <a:bodyPr lIns="91416" tIns="45709" rIns="91416" bIns="4570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أفلم تكن لذلك من الجسد</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10" name="Picture 9" descr="apple-iphone-in-han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259268"/>
            <a:ext cx="1676400"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ey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1295401"/>
            <a:ext cx="2533650"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a:spLocks noChangeArrowheads="1"/>
          </p:cNvSpPr>
          <p:nvPr/>
        </p:nvSpPr>
        <p:spPr bwMode="auto">
          <a:xfrm>
            <a:off x="0" y="1295400"/>
            <a:ext cx="4419600" cy="70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15 إن قالت الرجل</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4572000" y="4495800"/>
            <a:ext cx="4572000" cy="70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9" rIns="91416" bIns="45709">
            <a:spAutoFit/>
          </a:bodyP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16 وإن قالت الأذن</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07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par>
                          <p:cTn id="43" fill="hold" nodeType="afterGroup">
                            <p:stCondLst>
                              <p:cond delay="15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P spid="7"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5364163" y="620713"/>
            <a:ext cx="3671887" cy="2971800"/>
          </a:xfrm>
        </p:spPr>
        <p:txBody>
          <a:bodyPr/>
          <a:lstStyle/>
          <a:p>
            <a:pPr eaLnBrk="1" hangingPunct="1">
              <a:defRPr/>
            </a:pPr>
            <a:r>
              <a:rPr lang="ar-JO"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نحتاج إلى تعريف        كل موهبة</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3906" name="Picture 4" descr="Lem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1450"/>
            <a:ext cx="5148263" cy="712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ounded Rectangle 1"/>
          <p:cNvSpPr/>
          <p:nvPr/>
        </p:nvSpPr>
        <p:spPr>
          <a:xfrm>
            <a:off x="1116013" y="476250"/>
            <a:ext cx="2303462" cy="649288"/>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23908" name="Rectangle 2"/>
          <p:cNvSpPr txBox="1">
            <a:spLocks noChangeArrowheads="1"/>
          </p:cNvSpPr>
          <p:nvPr/>
        </p:nvSpPr>
        <p:spPr bwMode="auto">
          <a:xfrm>
            <a:off x="900113" y="115888"/>
            <a:ext cx="2808287"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2000" b="1" dirty="0">
                <a:solidFill>
                  <a:schemeClr val="tx2"/>
                </a:solidFill>
                <a:latin typeface="Arial" panose="020B0604020202020204" pitchFamily="34" charset="0"/>
                <a:cs typeface="Arial" panose="020B0604020202020204" pitchFamily="34" charset="0"/>
              </a:rPr>
              <a:t>الليمون هو ثمرة صفراء     تنمو على الأشجار</a:t>
            </a:r>
            <a:endParaRPr lang="en-US" sz="2000" b="1" dirty="0">
              <a:solidFill>
                <a:schemeClr val="tx2"/>
              </a:solidFill>
              <a:latin typeface="Arial" panose="020B0604020202020204" pitchFamily="34" charset="0"/>
              <a:cs typeface="Arial" panose="020B0604020202020204" pitchFamily="34" charset="0"/>
            </a:endParaRPr>
          </a:p>
        </p:txBody>
      </p:sp>
      <p:sp>
        <p:nvSpPr>
          <p:cNvPr id="123909" name="Rectangle 2"/>
          <p:cNvSpPr txBox="1">
            <a:spLocks noChangeArrowheads="1"/>
          </p:cNvSpPr>
          <p:nvPr/>
        </p:nvSpPr>
        <p:spPr bwMode="auto">
          <a:xfrm>
            <a:off x="323850" y="5589588"/>
            <a:ext cx="4464050" cy="1295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الكلمات نفسها قد تعني أشياء مختلفة لأشخاص مختلفين</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7138">
                                            <p:txEl>
                                              <p:pRg st="0" end="0"/>
                                            </p:txEl>
                                          </p:spTgt>
                                        </p:tgtEl>
                                        <p:attrNameLst>
                                          <p:attrName>style.visibility</p:attrName>
                                        </p:attrNameLst>
                                      </p:cBhvr>
                                      <p:to>
                                        <p:strVal val="visible"/>
                                      </p:to>
                                    </p:set>
                                    <p:animEffect transition="in" filter="dissolve">
                                      <p:cBhvr>
                                        <p:cTn id="7" dur="500"/>
                                        <p:tgtEl>
                                          <p:spTgt spid="347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rayer7"/>
          <p:cNvPicPr>
            <a:picLocks noChangeAspect="1" noChangeArrowheads="1"/>
          </p:cNvPicPr>
          <p:nvPr/>
        </p:nvPicPr>
        <p:blipFill rotWithShape="1">
          <a:blip r:embed="rId3">
            <a:lum bright="-32000"/>
            <a:extLst>
              <a:ext uri="{28A0092B-C50C-407E-A947-70E740481C1C}">
                <a14:useLocalDpi xmlns:a14="http://schemas.microsoft.com/office/drawing/2010/main"/>
              </a:ext>
            </a:extLst>
          </a:blip>
          <a:srcRect t="9617"/>
          <a:stretch/>
        </p:blipFill>
        <p:spPr bwMode="auto">
          <a:xfrm>
            <a:off x="3491881" y="0"/>
            <a:ext cx="565212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ar-JO" b="1" dirty="0">
                <a:solidFill>
                  <a:schemeClr val="bg1"/>
                </a:solidFill>
                <a:latin typeface="Arial" panose="020B0604020202020204" pitchFamily="34" charset="0"/>
                <a:cs typeface="Arial" panose="020B0604020202020204" pitchFamily="34" charset="0"/>
              </a:rPr>
              <a:t>قوائم مواهب العهد الجديد</a:t>
            </a:r>
            <a:endParaRPr lang="en-US" dirty="0">
              <a:latin typeface="Arial" panose="020B0604020202020204" pitchFamily="34" charset="0"/>
              <a:cs typeface="Arial" panose="020B0604020202020204" pitchFamily="34" charset="0"/>
            </a:endParaRPr>
          </a:p>
        </p:txBody>
      </p:sp>
      <p:graphicFrame>
        <p:nvGraphicFramePr>
          <p:cNvPr id="237805" name="Group 237"/>
          <p:cNvGraphicFramePr>
            <a:graphicFrameLocks noGrp="1"/>
          </p:cNvGraphicFramePr>
          <p:nvPr/>
        </p:nvGraphicFramePr>
        <p:xfrm>
          <a:off x="827584" y="1182688"/>
          <a:ext cx="8305800" cy="5211966"/>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المواهب (كاملة)</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رو 12: 6-8</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أف 4: 11</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28</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29-30</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8-10</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التبشير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المبشرين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الرعاية - 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الرعاة المعلمين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التشجيع</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التشجيع</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التدبير</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التدبير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الإيمان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الإيمان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العطاء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العطاء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الخدمة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الخدمة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الأعوان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الرحمة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الرحمة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الرسولية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الحكمة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الحكمة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العلم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العلم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الأنبياء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تمييز الأرواح</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تمييز الأرواح</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14326" y="1524002"/>
            <a:ext cx="523877" cy="990601"/>
            <a:chOff x="342" y="912"/>
            <a:chExt cx="330" cy="624"/>
          </a:xfrm>
        </p:grpSpPr>
        <p:sp>
          <p:nvSpPr>
            <p:cNvPr id="237784" name="Text Box 216"/>
            <p:cNvSpPr txBox="1">
              <a:spLocks noChangeArrowheads="1"/>
            </p:cNvSpPr>
            <p:nvPr/>
          </p:nvSpPr>
          <p:spPr bwMode="auto">
            <a:xfrm rot="16200000">
              <a:off x="201" y="1078"/>
              <a:ext cx="574"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كلامية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1 بط 4: 11أ</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3" name="Group 225"/>
          <p:cNvGrpSpPr>
            <a:grpSpLocks/>
          </p:cNvGrpSpPr>
          <p:nvPr/>
        </p:nvGrpSpPr>
        <p:grpSpPr bwMode="auto">
          <a:xfrm>
            <a:off x="334964" y="2590802"/>
            <a:ext cx="503239" cy="1219201"/>
            <a:chOff x="355" y="1632"/>
            <a:chExt cx="317" cy="768"/>
          </a:xfrm>
        </p:grpSpPr>
        <p:sp>
          <p:nvSpPr>
            <p:cNvPr id="237786" name="Text Box 218"/>
            <p:cNvSpPr txBox="1">
              <a:spLocks noChangeArrowheads="1"/>
            </p:cNvSpPr>
            <p:nvPr/>
          </p:nvSpPr>
          <p:spPr bwMode="auto">
            <a:xfrm rot="16200000">
              <a:off x="193" y="1820"/>
              <a:ext cx="615"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خدمية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1 بط 4: 11ب</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4" name="Group 227"/>
          <p:cNvGrpSpPr>
            <a:grpSpLocks/>
          </p:cNvGrpSpPr>
          <p:nvPr/>
        </p:nvGrpSpPr>
        <p:grpSpPr bwMode="auto">
          <a:xfrm>
            <a:off x="341313" y="5334000"/>
            <a:ext cx="496888" cy="990600"/>
            <a:chOff x="359" y="3360"/>
            <a:chExt cx="313" cy="624"/>
          </a:xfrm>
        </p:grpSpPr>
        <p:sp>
          <p:nvSpPr>
            <p:cNvPr id="237787" name="Text Box 219"/>
            <p:cNvSpPr txBox="1">
              <a:spLocks noChangeArrowheads="1"/>
            </p:cNvSpPr>
            <p:nvPr/>
          </p:nvSpPr>
          <p:spPr bwMode="auto">
            <a:xfrm rot="16200000">
              <a:off x="264" y="3504"/>
              <a:ext cx="482"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العلامة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عب 4: 2</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5" name="Group 226"/>
          <p:cNvGrpSpPr>
            <a:grpSpLocks/>
          </p:cNvGrpSpPr>
          <p:nvPr/>
        </p:nvGrpSpPr>
        <p:grpSpPr bwMode="auto">
          <a:xfrm>
            <a:off x="344488" y="3962400"/>
            <a:ext cx="493713" cy="1219200"/>
            <a:chOff x="361" y="2496"/>
            <a:chExt cx="311" cy="768"/>
          </a:xfrm>
        </p:grpSpPr>
        <p:sp>
          <p:nvSpPr>
            <p:cNvPr id="237785" name="Text Box 217"/>
            <p:cNvSpPr txBox="1">
              <a:spLocks noChangeArrowheads="1"/>
            </p:cNvSpPr>
            <p:nvPr/>
          </p:nvSpPr>
          <p:spPr bwMode="auto">
            <a:xfrm rot="16200000">
              <a:off x="249" y="2724"/>
              <a:ext cx="516"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تأسيسية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أف 2: 20</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sp>
        <p:nvSpPr>
          <p:cNvPr id="237796" name="WordArt 228"/>
          <p:cNvSpPr>
            <a:spLocks noChangeArrowheads="1" noChangeShapeType="1" noTextEdit="1"/>
          </p:cNvSpPr>
          <p:nvPr/>
        </p:nvSpPr>
        <p:spPr bwMode="auto">
          <a:xfrm rot="-5400000">
            <a:off x="-687965" y="2474335"/>
            <a:ext cx="1744229" cy="317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rPr>
              <a:t>دائم</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7" name="WordArt 229"/>
          <p:cNvSpPr>
            <a:spLocks noChangeArrowheads="1" noChangeShapeType="1" noTextEdit="1"/>
          </p:cNvSpPr>
          <p:nvPr/>
        </p:nvSpPr>
        <p:spPr bwMode="auto">
          <a:xfrm rot="-5400000">
            <a:off x="-741761" y="5125639"/>
            <a:ext cx="1864521"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rPr>
              <a:t>موقت</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30828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ar-JO"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كورنثوس 13: 8-12</a:t>
            </a:r>
            <a:endParaRPr lang="en-US"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38917" name="Rectangle 5"/>
          <p:cNvSpPr>
            <a:spLocks noGrp="1" noChangeArrowheads="1"/>
          </p:cNvSpPr>
          <p:nvPr>
            <p:ph type="body" idx="1"/>
          </p:nvPr>
        </p:nvSpPr>
        <p:spPr>
          <a:xfrm>
            <a:off x="533400" y="1524000"/>
            <a:ext cx="7924800" cy="4572000"/>
          </a:xfrm>
          <a:effectLst>
            <a:outerShdw blurRad="25400" dist="25399" dir="2700000" algn="ctr" rotWithShape="0">
              <a:schemeClr val="bg1">
                <a:alpha val="99962"/>
              </a:schemeClr>
            </a:outerShdw>
          </a:effectLst>
        </p:spPr>
        <p:txBody>
          <a:bodyPr anchor="ctr"/>
          <a:lstStyle/>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8اَلْمَحَبَّةُ لاَ تَسْقُطُ أَبَدًا. وَأَمَّا </a:t>
            </a:r>
            <a:r>
              <a:rPr lang="ar-JO" b="1" dirty="0">
                <a:solidFill>
                  <a:srgbClr val="FFFF00"/>
                </a:solidFill>
                <a:latin typeface="Arial" panose="020B0604020202020204" pitchFamily="34" charset="0"/>
                <a:cs typeface="Arial" panose="020B0604020202020204" pitchFamily="34" charset="0"/>
              </a:rPr>
              <a:t>النُّبُوَّاتُ</a:t>
            </a:r>
            <a:r>
              <a:rPr lang="ar-JO" b="1" dirty="0">
                <a:latin typeface="Arial" panose="020B0604020202020204" pitchFamily="34" charset="0"/>
                <a:cs typeface="Arial" panose="020B0604020202020204" pitchFamily="34" charset="0"/>
              </a:rPr>
              <a:t> فَسَت</a:t>
            </a:r>
            <a:r>
              <a:rPr lang="ar-JO" b="1" dirty="0">
                <a:solidFill>
                  <a:srgbClr val="FFFF00"/>
                </a:solidFill>
                <a:latin typeface="Arial" panose="020B0604020202020204" pitchFamily="34" charset="0"/>
                <a:cs typeface="Arial" panose="020B0604020202020204" pitchFamily="34" charset="0"/>
              </a:rPr>
              <a:t>ُبْطَلُ</a:t>
            </a:r>
            <a:r>
              <a:rPr lang="ar-JO" b="1" dirty="0">
                <a:latin typeface="Arial" panose="020B0604020202020204" pitchFamily="34" charset="0"/>
                <a:cs typeface="Arial" panose="020B0604020202020204" pitchFamily="34" charset="0"/>
              </a:rPr>
              <a:t>، وَ</a:t>
            </a:r>
            <a:r>
              <a:rPr lang="ar-JO" b="1" dirty="0">
                <a:solidFill>
                  <a:srgbClr val="FFFF00"/>
                </a:solidFill>
                <a:latin typeface="Arial" panose="020B0604020202020204" pitchFamily="34" charset="0"/>
                <a:cs typeface="Arial" panose="020B0604020202020204" pitchFamily="34" charset="0"/>
              </a:rPr>
              <a:t>الأَلْسِنَةُ</a:t>
            </a:r>
            <a:r>
              <a:rPr lang="ar-JO" b="1" dirty="0">
                <a:latin typeface="Arial" panose="020B0604020202020204" pitchFamily="34" charset="0"/>
                <a:cs typeface="Arial" panose="020B0604020202020204" pitchFamily="34" charset="0"/>
              </a:rPr>
              <a:t> فَسَ</a:t>
            </a:r>
            <a:r>
              <a:rPr lang="ar-JO" b="1" dirty="0">
                <a:solidFill>
                  <a:srgbClr val="FFFF00"/>
                </a:solidFill>
                <a:latin typeface="Arial" panose="020B0604020202020204" pitchFamily="34" charset="0"/>
                <a:cs typeface="Arial" panose="020B0604020202020204" pitchFamily="34" charset="0"/>
              </a:rPr>
              <a:t>تَنْتَهِي</a:t>
            </a:r>
            <a:r>
              <a:rPr lang="ar-JO" b="1" dirty="0">
                <a:latin typeface="Arial" panose="020B0604020202020204" pitchFamily="34" charset="0"/>
                <a:cs typeface="Arial" panose="020B0604020202020204" pitchFamily="34" charset="0"/>
              </a:rPr>
              <a:t>، وَ</a:t>
            </a:r>
            <a:r>
              <a:rPr lang="ar-JO" b="1" dirty="0">
                <a:solidFill>
                  <a:srgbClr val="FFFF00"/>
                </a:solidFill>
                <a:latin typeface="Arial" panose="020B0604020202020204" pitchFamily="34" charset="0"/>
                <a:cs typeface="Arial" panose="020B0604020202020204" pitchFamily="34" charset="0"/>
              </a:rPr>
              <a:t>الْعِلْمُ</a:t>
            </a:r>
            <a:r>
              <a:rPr lang="ar-JO" b="1" dirty="0">
                <a:latin typeface="Arial" panose="020B0604020202020204" pitchFamily="34" charset="0"/>
                <a:cs typeface="Arial" panose="020B0604020202020204" pitchFamily="34" charset="0"/>
              </a:rPr>
              <a:t> فَسَ</a:t>
            </a:r>
            <a:r>
              <a:rPr lang="ar-JO" b="1" dirty="0">
                <a:solidFill>
                  <a:srgbClr val="FFFF00"/>
                </a:solidFill>
                <a:latin typeface="Arial" panose="020B0604020202020204" pitchFamily="34" charset="0"/>
                <a:cs typeface="Arial" panose="020B0604020202020204" pitchFamily="34" charset="0"/>
              </a:rPr>
              <a:t>يُبْطَلُ</a:t>
            </a:r>
            <a:r>
              <a:rPr lang="ar-JO" b="1" dirty="0">
                <a:latin typeface="Arial" panose="020B0604020202020204" pitchFamily="34" charset="0"/>
                <a:cs typeface="Arial" panose="020B0604020202020204" pitchFamily="34" charset="0"/>
              </a:rPr>
              <a:t>.</a:t>
            </a:r>
          </a:p>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9لأَنَّنَا نَعْلَمُ بَعْضَ الْعِلْمِ وَنَتَنَبَّأُ بَعْضَ التَّنَبُّؤِ.</a:t>
            </a:r>
          </a:p>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10وَلكِنْ مَتَى جَاءَ </a:t>
            </a:r>
            <a:r>
              <a:rPr lang="ar-JO" b="1" dirty="0">
                <a:solidFill>
                  <a:srgbClr val="FFFF00"/>
                </a:solidFill>
                <a:latin typeface="Arial" panose="020B0604020202020204" pitchFamily="34" charset="0"/>
                <a:cs typeface="Arial" panose="020B0604020202020204" pitchFamily="34" charset="0"/>
              </a:rPr>
              <a:t>الْكَامِلُ</a:t>
            </a:r>
            <a:r>
              <a:rPr lang="ar-JO" b="1" dirty="0">
                <a:latin typeface="Arial" panose="020B0604020202020204" pitchFamily="34" charset="0"/>
                <a:cs typeface="Arial" panose="020B0604020202020204" pitchFamily="34" charset="0"/>
              </a:rPr>
              <a:t> فَحِينَئِذٍ يُبْطَلُ مَا هُوَ بَعْضٌ. </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ar-JO"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كورنثوس 13: 8-12</a:t>
            </a:r>
            <a:endParaRPr lang="en-US"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259075" name="Rectangle 3"/>
          <p:cNvSpPr>
            <a:spLocks noGrp="1" noChangeArrowheads="1"/>
          </p:cNvSpPr>
          <p:nvPr>
            <p:ph type="body" idx="1"/>
          </p:nvPr>
        </p:nvSpPr>
        <p:spPr>
          <a:xfrm>
            <a:off x="457200" y="1828800"/>
            <a:ext cx="8229600" cy="4419600"/>
          </a:xfrm>
          <a:effectLst>
            <a:outerShdw blurRad="25400" dist="25399" dir="2700000" algn="ctr" rotWithShape="0">
              <a:schemeClr val="bg1">
                <a:alpha val="99962"/>
              </a:schemeClr>
            </a:outerShdw>
          </a:effectLst>
        </p:spPr>
        <p:txBody>
          <a:bodyPr anchor="ctr"/>
          <a:lstStyle/>
          <a:p>
            <a:pPr marL="0" indent="0" algn="r" eaLnBrk="1" hangingPunct="1">
              <a:lnSpc>
                <a:spcPct val="90000"/>
              </a:lnSpc>
              <a:buFont typeface="Wingdings" charset="0"/>
              <a:buNone/>
              <a:defRPr/>
            </a:pPr>
            <a:r>
              <a:rPr lang="ar-JO" b="1" dirty="0">
                <a:latin typeface="Arial" panose="020B0604020202020204" pitchFamily="34" charset="0"/>
                <a:cs typeface="Arial" panose="020B0604020202020204" pitchFamily="34" charset="0"/>
              </a:rPr>
              <a:t>11لَمَّا كُنْتُ طِفْلاً كَطِفْل كُنْتُ أَتَكَلَّمُ، وَكَطِفْل كُنْتُ أَفْطَنُ، وَكَطِفْل كُنْتُ أَفْتَكِرُ. وَلكِنْ لَمَّا صِرْتُ </a:t>
            </a:r>
            <a:r>
              <a:rPr lang="ar-JO" b="1" dirty="0">
                <a:solidFill>
                  <a:srgbClr val="FFFF00"/>
                </a:solidFill>
                <a:latin typeface="Arial" panose="020B0604020202020204" pitchFamily="34" charset="0"/>
                <a:cs typeface="Arial" panose="020B0604020202020204" pitchFamily="34" charset="0"/>
              </a:rPr>
              <a:t>رَجُلاً</a:t>
            </a:r>
            <a:r>
              <a:rPr lang="ar-JO" b="1" dirty="0">
                <a:latin typeface="Arial" panose="020B0604020202020204" pitchFamily="34" charset="0"/>
                <a:cs typeface="Arial" panose="020B0604020202020204" pitchFamily="34" charset="0"/>
              </a:rPr>
              <a:t> أَبْطَلْتُ مَا لِلطِّفْلِ.</a:t>
            </a:r>
          </a:p>
          <a:p>
            <a:pPr marL="0" indent="0" algn="r" eaLnBrk="1" hangingPunct="1">
              <a:lnSpc>
                <a:spcPct val="90000"/>
              </a:lnSpc>
              <a:buFont typeface="Wingdings" charset="0"/>
              <a:buNone/>
              <a:defRPr/>
            </a:pPr>
            <a:r>
              <a:rPr lang="ar-JO" b="1" dirty="0">
                <a:latin typeface="Arial" panose="020B0604020202020204" pitchFamily="34" charset="0"/>
                <a:cs typeface="Arial" panose="020B0604020202020204" pitchFamily="34" charset="0"/>
              </a:rPr>
              <a:t>12فَإِنَّنَا نَنْظُرُ الآنَ فِي مِرْآةٍ، فِي لُغْزٍ، لكِنْ ح</a:t>
            </a:r>
            <a:r>
              <a:rPr lang="ar-JO" b="1" dirty="0">
                <a:solidFill>
                  <a:srgbClr val="FFFF00"/>
                </a:solidFill>
                <a:latin typeface="Arial" panose="020B0604020202020204" pitchFamily="34" charset="0"/>
                <a:cs typeface="Arial" panose="020B0604020202020204" pitchFamily="34" charset="0"/>
              </a:rPr>
              <a:t>ِينَئِذٍ</a:t>
            </a:r>
            <a:r>
              <a:rPr lang="ar-JO" b="1" dirty="0">
                <a:latin typeface="Arial" panose="020B0604020202020204" pitchFamily="34" charset="0"/>
                <a:cs typeface="Arial" panose="020B0604020202020204" pitchFamily="34" charset="0"/>
              </a:rPr>
              <a:t> وَجْهًا لِوَجْهٍ. الآنَ أَعْرِفُ بَعْضَ الْمَعْرِفَةِ، لكِنْ </a:t>
            </a:r>
            <a:r>
              <a:rPr lang="ar-JO" b="1" dirty="0">
                <a:solidFill>
                  <a:srgbClr val="FFFF00"/>
                </a:solidFill>
                <a:latin typeface="Arial" panose="020B0604020202020204" pitchFamily="34" charset="0"/>
                <a:cs typeface="Arial" panose="020B0604020202020204" pitchFamily="34" charset="0"/>
              </a:rPr>
              <a:t>حِينَئِذٍ</a:t>
            </a:r>
            <a:r>
              <a:rPr lang="ar-JO" b="1" dirty="0">
                <a:latin typeface="Arial" panose="020B0604020202020204" pitchFamily="34" charset="0"/>
                <a:cs typeface="Arial" panose="020B0604020202020204" pitchFamily="34" charset="0"/>
              </a:rPr>
              <a:t> سَأَعْرِفُ كَمَا عُرِفْتُ. </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609600" y="5105400"/>
            <a:ext cx="7772400" cy="1371600"/>
          </a:xfrm>
          <a:effectLst>
            <a:outerShdw blurRad="25400" dist="25399" dir="2700000" algn="ctr" rotWithShape="0">
              <a:srgbClr val="060600">
                <a:alpha val="99962"/>
              </a:srgbClr>
            </a:outerShdw>
          </a:effectLst>
        </p:spPr>
        <p:txBody>
          <a:bodyPr/>
          <a:lstStyle/>
          <a:p>
            <a:pPr eaLnBrk="1" hangingPunct="1">
              <a:defRPr/>
            </a:pPr>
            <a:r>
              <a:rPr lang="ar-JO" b="1" i="0" dirty="0">
                <a:latin typeface="Arial" panose="020B0604020202020204" pitchFamily="34" charset="0"/>
                <a:ea typeface="ＭＳ Ｐゴシック" charset="0"/>
                <a:cs typeface="Arial" panose="020B0604020202020204" pitchFamily="34" charset="0"/>
              </a:rPr>
              <a:t>هذه فقرة عملاقة</a:t>
            </a:r>
            <a:endParaRPr lang="en-US" i="0" dirty="0">
              <a:latin typeface="Arial" panose="020B0604020202020204" pitchFamily="34" charset="0"/>
              <a:ea typeface="ＭＳ Ｐゴシック" charset="0"/>
              <a:cs typeface="Arial" panose="020B0604020202020204" pitchFamily="34" charset="0"/>
            </a:endParaRPr>
          </a:p>
        </p:txBody>
      </p:sp>
      <p:pic>
        <p:nvPicPr>
          <p:cNvPr id="131074" name="Picture 4" descr="Megafro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0"/>
            <a:ext cx="499586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Text Box 4"/>
          <p:cNvSpPr txBox="1">
            <a:spLocks noChangeArrowheads="1"/>
          </p:cNvSpPr>
          <p:nvPr/>
        </p:nvSpPr>
        <p:spPr bwMode="auto">
          <a:xfrm>
            <a:off x="-468560" y="304800"/>
            <a:ext cx="9577064" cy="7478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a:tabLst>
                <a:tab pos="3657600" algn="l"/>
                <a:tab pos="5486400" algn="l"/>
                <a:tab pos="7439025" algn="l"/>
              </a:tabLst>
              <a:defRPr sz="2400">
                <a:solidFill>
                  <a:schemeClr val="tx1"/>
                </a:solidFill>
                <a:latin typeface="Arial" charset="0"/>
                <a:ea typeface="ＭＳ Ｐゴシック" charset="0"/>
                <a:cs typeface="ＭＳ Ｐゴシック" charset="0"/>
              </a:defRPr>
            </a:lvl1pPr>
            <a:lvl2pPr marL="742950" indent="-285750">
              <a:tabLst>
                <a:tab pos="3657600" algn="l"/>
                <a:tab pos="5486400" algn="l"/>
                <a:tab pos="7439025" algn="l"/>
              </a:tabLst>
              <a:defRPr sz="2400">
                <a:solidFill>
                  <a:schemeClr val="tx1"/>
                </a:solidFill>
                <a:latin typeface="Arial" charset="0"/>
                <a:ea typeface="ＭＳ Ｐゴシック" charset="0"/>
              </a:defRPr>
            </a:lvl2pPr>
            <a:lvl3pPr marL="1143000" indent="-228600">
              <a:tabLst>
                <a:tab pos="3657600" algn="l"/>
                <a:tab pos="5486400" algn="l"/>
                <a:tab pos="7439025" algn="l"/>
              </a:tabLst>
              <a:defRPr sz="2400">
                <a:solidFill>
                  <a:schemeClr val="tx1"/>
                </a:solidFill>
                <a:latin typeface="Arial" charset="0"/>
                <a:ea typeface="ＭＳ Ｐゴシック" charset="0"/>
              </a:defRPr>
            </a:lvl3pPr>
            <a:lvl4pPr marL="1600200" indent="-228600">
              <a:tabLst>
                <a:tab pos="3657600" algn="l"/>
                <a:tab pos="5486400" algn="l"/>
                <a:tab pos="7439025" algn="l"/>
              </a:tabLst>
              <a:defRPr sz="2400">
                <a:solidFill>
                  <a:schemeClr val="tx1"/>
                </a:solidFill>
                <a:latin typeface="Arial" charset="0"/>
                <a:ea typeface="ＭＳ Ｐゴシック" charset="0"/>
              </a:defRPr>
            </a:lvl4pPr>
            <a:lvl5pPr marL="2057400" indent="-228600">
              <a:tabLst>
                <a:tab pos="3657600" algn="l"/>
                <a:tab pos="5486400" algn="l"/>
                <a:tab pos="74390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9pPr>
          </a:lstStyle>
          <a:p>
            <a:pPr algn="ctr" eaLnBrk="1" hangingPunct="1"/>
            <a:r>
              <a:rPr lang="en-US" altLang="zh-CN" sz="2000" b="1" dirty="0">
                <a:latin typeface="Arial Narrow" charset="0"/>
                <a:ea typeface="SimSun" charset="0"/>
                <a:cs typeface="Arial" panose="020B0604020202020204" pitchFamily="34" charset="0"/>
              </a:rPr>
              <a:t>______________________________________________________________________________</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أسئلة حاسمة</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الكتاب المقدس</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الإختطاف</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الجسد (الكنيسة)</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___________________________________________________________________________</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13:8 ما هي طبيعة:</a:t>
            </a:r>
          </a:p>
          <a:p>
            <a:pPr algn="ctr" eaLnBrk="1" hangingPunct="1"/>
            <a:r>
              <a:rPr lang="en-US" altLang="zh-CN" sz="2000" b="1" dirty="0">
                <a:latin typeface="Arial Narrow" charset="0"/>
                <a:ea typeface="SimSun" charset="0"/>
                <a:cs typeface="Arial" panose="020B0604020202020204" pitchFamily="34" charset="0"/>
              </a:rPr>
              <a:t> </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أ) النبوة وكلام العلم</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وحي</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غير وحي</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وحي</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ب) الألسنة</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تأكيدي</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غير تأكيدي</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تأكيدي</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متى تنتهي هذه المواهب؟</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مع الكتاب المقدس</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مع مجيء المسيح</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مع الكتاب المقدس</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 ماهي في 13: 10؟</a:t>
            </a:r>
            <a:r>
              <a:rPr lang="en-US" altLang="zh-CN" sz="2000" b="1" i="1" dirty="0" err="1">
                <a:latin typeface="Arial Narrow" charset="0"/>
                <a:ea typeface="SimSun" charset="0"/>
                <a:cs typeface="Arial" panose="020B0604020202020204" pitchFamily="34" charset="0"/>
              </a:rPr>
              <a:t>teleion</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الكامل</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المثالي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الناضج</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الكتاب المقدس</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مجيء المسيح</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الجسد</a:t>
            </a:r>
            <a:r>
              <a:rPr lang="en-US" altLang="zh-CN" sz="2000" b="1" dirty="0">
                <a:latin typeface="Arial Narrow" charset="0"/>
                <a:ea typeface="SimSun" charset="0"/>
                <a:cs typeface="Arial" panose="020B0604020202020204" pitchFamily="34" charset="0"/>
              </a:rPr>
              <a:t>)</a:t>
            </a:r>
          </a:p>
          <a:p>
            <a:pPr algn="ctr" eaLnBrk="1" hangingPunct="1"/>
            <a:r>
              <a:rPr lang="en-US" altLang="zh-CN" sz="2000" b="1" dirty="0">
                <a:latin typeface="Arial Narrow" charset="0"/>
                <a:ea typeface="SimSun" charset="0"/>
                <a:cs typeface="Arial" panose="020B0604020202020204" pitchFamily="34" charset="0"/>
              </a:rPr>
              <a:t> </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ماذا يمثل النمو إلى الرجولة (13: 11)</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اكتمال القانون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مجيء المسيح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نضوج الجسد</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ظاهر في القانون</a:t>
            </a:r>
            <a:r>
              <a:rPr lang="en-US" altLang="zh-CN" sz="2000" b="1" dirty="0">
                <a:latin typeface="Arial Narrow" charset="0"/>
                <a:ea typeface="SimSun" charset="0"/>
                <a:cs typeface="Arial" panose="020B0604020202020204" pitchFamily="34" charset="0"/>
              </a:rPr>
              <a:t>)</a:t>
            </a:r>
          </a:p>
          <a:p>
            <a:pPr algn="ctr" eaLnBrk="1" hangingPunct="1"/>
            <a:r>
              <a:rPr lang="en-US" altLang="zh-CN" sz="2000" b="1" dirty="0">
                <a:latin typeface="Arial Narrow" charset="0"/>
                <a:ea typeface="SimSun" charset="0"/>
                <a:cs typeface="Arial" panose="020B0604020202020204" pitchFamily="34" charset="0"/>
              </a:rPr>
              <a:t> </a:t>
            </a: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13: 12 ما الرؤية والمعرفة جزء وك</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قبل وبعد</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اكتمال القانون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مجيء المسيح    </a:t>
            </a:r>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نضوج الجسد</a:t>
            </a:r>
            <a:endParaRPr lang="en-US" altLang="zh-CN" sz="2000" b="1" dirty="0">
              <a:latin typeface="Arial Narrow" charset="0"/>
              <a:ea typeface="SimSun" charset="0"/>
              <a:cs typeface="Arial" panose="020B0604020202020204" pitchFamily="34" charset="0"/>
            </a:endParaRPr>
          </a:p>
          <a:p>
            <a:pPr algn="r" eaLnBrk="1" hangingPunct="1"/>
            <a:r>
              <a:rPr lang="en-US" altLang="zh-CN" sz="2000" b="1" dirty="0">
                <a:latin typeface="Arial Narrow" charset="0"/>
                <a:ea typeface="SimSun" charset="0"/>
                <a:cs typeface="Arial" panose="020B0604020202020204" pitchFamily="34" charset="0"/>
              </a:rPr>
              <a:t>			(</a:t>
            </a:r>
            <a:r>
              <a:rPr lang="ar-JO" altLang="zh-CN" sz="2000" b="1" dirty="0">
                <a:latin typeface="Arial Narrow" charset="0"/>
                <a:ea typeface="SimSun" charset="0"/>
                <a:cs typeface="Arial" panose="020B0604020202020204" pitchFamily="34" charset="0"/>
              </a:rPr>
              <a:t>يكتمل في</a:t>
            </a:r>
            <a:br>
              <a:rPr lang="en-US" altLang="zh-CN" sz="2000" b="1" dirty="0">
                <a:latin typeface="Arial Narrow" charset="0"/>
                <a:ea typeface="SimSun" charset="0"/>
                <a:cs typeface="Arial" panose="020B0604020202020204" pitchFamily="34" charset="0"/>
              </a:rPr>
            </a:br>
            <a:r>
              <a:rPr lang="en-US" altLang="zh-CN" sz="2000" b="1" dirty="0">
                <a:latin typeface="Arial Narrow" charset="0"/>
                <a:ea typeface="SimSun" charset="0"/>
                <a:cs typeface="Arial" panose="020B0604020202020204" pitchFamily="34" charset="0"/>
              </a:rPr>
              <a:t>	</a:t>
            </a:r>
            <a:r>
              <a:rPr lang="ar-JO" altLang="zh-CN" sz="2000" b="1" i="1" dirty="0">
                <a:latin typeface="Arial Narrow" charset="0"/>
                <a:ea typeface="SimSun" charset="0"/>
                <a:cs typeface="Arial" panose="020B0604020202020204" pitchFamily="34" charset="0"/>
              </a:rPr>
              <a:t>مجيء المسيح)</a:t>
            </a:r>
            <a:endParaRPr lang="en-US" altLang="zh-CN" sz="2000" b="1" dirty="0">
              <a:latin typeface="Arial Narrow" charset="0"/>
              <a:ea typeface="SimSun" charset="0"/>
              <a:cs typeface="Arial" panose="020B0604020202020204" pitchFamily="34" charset="0"/>
            </a:endParaRPr>
          </a:p>
          <a:p>
            <a:pPr algn="ctr" eaLnBrk="1" hangingPunct="1"/>
            <a:r>
              <a:rPr lang="en-US" altLang="zh-CN" sz="2000" b="1" dirty="0">
                <a:latin typeface="Arial Narrow" charset="0"/>
                <a:ea typeface="SimSun" charset="0"/>
                <a:cs typeface="Arial" panose="020B0604020202020204" pitchFamily="34" charset="0"/>
              </a:rPr>
              <a:t>________________________________________________________________________________</a:t>
            </a:r>
          </a:p>
          <a:p>
            <a:pPr algn="ctr" eaLnBrk="1" hangingPunct="1"/>
            <a:endParaRPr lang="en-US" sz="2000" b="1" dirty="0">
              <a:latin typeface="Arial Narrow" charset="0"/>
              <a:ea typeface="SimSun" charset="0"/>
              <a:cs typeface="Arial" panose="020B0604020202020204" pitchFamily="34" charset="0"/>
            </a:endParaRPr>
          </a:p>
        </p:txBody>
      </p:sp>
      <p:sp>
        <p:nvSpPr>
          <p:cNvPr id="132098" name="Rectangle 5"/>
          <p:cNvSpPr>
            <a:spLocks noGrp="1" noChangeArrowheads="1"/>
          </p:cNvSpPr>
          <p:nvPr>
            <p:ph type="title" idx="4294967295"/>
          </p:nvPr>
        </p:nvSpPr>
        <p:spPr>
          <a:xfrm>
            <a:off x="2209800" y="0"/>
            <a:ext cx="4724400" cy="533400"/>
          </a:xfrm>
          <a:solidFill>
            <a:schemeClr val="tx1"/>
          </a:solidFill>
        </p:spPr>
        <p:txBody>
          <a:bodyPr/>
          <a:lstStyle/>
          <a:p>
            <a:pPr algn="ctr" eaLnBrk="1" hangingPunct="1"/>
            <a:r>
              <a:rPr lang="ar-JO" sz="3600" b="1" dirty="0">
                <a:solidFill>
                  <a:schemeClr val="accent1"/>
                </a:solidFill>
                <a:latin typeface="Arial" panose="020B0604020202020204" pitchFamily="34" charset="0"/>
                <a:ea typeface="ＭＳ Ｐゴシック" charset="0"/>
                <a:cs typeface="Arial" panose="020B0604020202020204" pitchFamily="34" charset="0"/>
              </a:rPr>
              <a:t>1 كورنثوس 13: 8-13</a:t>
            </a:r>
            <a:endParaRPr lang="en-US" sz="3600" b="1" dirty="0">
              <a:solidFill>
                <a:schemeClr val="accent1"/>
              </a:solidFill>
              <a:latin typeface="Arial" panose="020B0604020202020204" pitchFamily="34" charset="0"/>
              <a:ea typeface="ＭＳ Ｐゴシック" charset="0"/>
              <a:cs typeface="Arial" panose="020B0604020202020204" pitchFamily="34" charset="0"/>
            </a:endParaRPr>
          </a:p>
        </p:txBody>
      </p:sp>
      <p:sp>
        <p:nvSpPr>
          <p:cNvPr id="132099" name="Text Box 6"/>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t>16</a:t>
            </a:r>
            <a:endParaRPr lang="en-US" b="1" dirty="0"/>
          </a:p>
        </p:txBody>
      </p:sp>
      <p:sp>
        <p:nvSpPr>
          <p:cNvPr id="132100" name="Text Box 7"/>
          <p:cNvSpPr txBox="1">
            <a:spLocks noChangeArrowheads="1"/>
          </p:cNvSpPr>
          <p:nvPr/>
        </p:nvSpPr>
        <p:spPr bwMode="auto">
          <a:xfrm>
            <a:off x="3347864" y="1484784"/>
            <a:ext cx="5670724" cy="46166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dirty="0">
                <a:solidFill>
                  <a:schemeClr val="bg1"/>
                </a:solidFill>
                <a:latin typeface="Arial" panose="020B0604020202020204" pitchFamily="34" charset="0"/>
                <a:cs typeface="Arial" panose="020B0604020202020204" pitchFamily="34" charset="0"/>
              </a:rPr>
              <a:t>روبرت ل. توماس، جيتس (1974): 81-89</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4"/>
          <p:cNvSpPr>
            <a:spLocks noChangeArrowheads="1"/>
          </p:cNvSpPr>
          <p:nvPr/>
        </p:nvSpPr>
        <p:spPr bwMode="auto">
          <a:xfrm>
            <a:off x="228600" y="503238"/>
            <a:ext cx="8686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lgn="r" rtl="1" eaLnBrk="1" hangingPunct="1">
              <a:buAutoNum type="arabicPeriod"/>
            </a:pPr>
            <a:r>
              <a:rPr lang="ar-JO" sz="2200" b="1" dirty="0">
                <a:latin typeface="Arial" panose="020B0604020202020204" pitchFamily="34" charset="0"/>
                <a:cs typeface="Arial" panose="020B0604020202020204" pitchFamily="34" charset="0"/>
              </a:rPr>
              <a:t>1. يرى القانون  أن </a:t>
            </a:r>
            <a:r>
              <a:rPr lang="en-US" sz="2200" b="1" dirty="0" err="1">
                <a:latin typeface="Arial" panose="020B0604020202020204" pitchFamily="34" charset="0"/>
                <a:cs typeface="Arial" panose="020B0604020202020204" pitchFamily="34" charset="0"/>
              </a:rPr>
              <a:t>teleion</a:t>
            </a:r>
            <a:r>
              <a:rPr lang="ar-JO" sz="2200" b="1" dirty="0">
                <a:latin typeface="Arial" panose="020B0604020202020204" pitchFamily="34" charset="0"/>
                <a:cs typeface="Arial" panose="020B0604020202020204" pitchFamily="34" charset="0"/>
              </a:rPr>
              <a:t> هو الكامل، الكلية في إشارة إلى الكتاب المقدس الكامل.  لذلك، توقفت النبوة والمعرفة والألسنة قبل وجود العهد الجديد</a:t>
            </a:r>
            <a:endParaRPr lang="en-US" sz="2200" b="1" dirty="0">
              <a:latin typeface="Arial" panose="020B0604020202020204" pitchFamily="34" charset="0"/>
              <a:cs typeface="Arial" panose="020B0604020202020204" pitchFamily="34" charset="0"/>
            </a:endParaRPr>
          </a:p>
        </p:txBody>
      </p:sp>
      <p:grpSp>
        <p:nvGrpSpPr>
          <p:cNvPr id="2" name="Group 5"/>
          <p:cNvGrpSpPr>
            <a:grpSpLocks/>
          </p:cNvGrpSpPr>
          <p:nvPr/>
        </p:nvGrpSpPr>
        <p:grpSpPr bwMode="auto">
          <a:xfrm>
            <a:off x="304800" y="1600200"/>
            <a:ext cx="8610600" cy="5105400"/>
            <a:chOff x="192" y="1296"/>
            <a:chExt cx="5424" cy="2688"/>
          </a:xfrm>
        </p:grpSpPr>
        <p:sp>
          <p:nvSpPr>
            <p:cNvPr id="134150" name="Rectangle 6"/>
            <p:cNvSpPr>
              <a:spLocks noChangeArrowheads="1"/>
            </p:cNvSpPr>
            <p:nvPr/>
          </p:nvSpPr>
          <p:spPr bwMode="auto">
            <a:xfrm>
              <a:off x="192" y="1296"/>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sp>
          <p:nvSpPr>
            <p:cNvPr id="134151" name="Rectangle 7"/>
            <p:cNvSpPr>
              <a:spLocks noChangeArrowheads="1"/>
            </p:cNvSpPr>
            <p:nvPr/>
          </p:nvSpPr>
          <p:spPr bwMode="auto">
            <a:xfrm>
              <a:off x="443" y="1296"/>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b="1" u="sng" dirty="0">
                  <a:latin typeface="Arial" panose="020B0604020202020204" pitchFamily="34" charset="0"/>
                  <a:cs typeface="Arial" panose="020B0604020202020204" pitchFamily="34" charset="0"/>
                </a:rPr>
                <a:t>نقاط القوة</a:t>
              </a:r>
              <a:endParaRPr lang="en-US" sz="2200" dirty="0">
                <a:latin typeface="Arial" panose="020B0604020202020204" pitchFamily="34" charset="0"/>
                <a:cs typeface="Arial" panose="020B0604020202020204" pitchFamily="34" charset="0"/>
              </a:endParaRPr>
            </a:p>
          </p:txBody>
        </p:sp>
        <p:sp>
          <p:nvSpPr>
            <p:cNvPr id="134152" name="Rectangle 8"/>
            <p:cNvSpPr>
              <a:spLocks noChangeArrowheads="1"/>
            </p:cNvSpPr>
            <p:nvPr/>
          </p:nvSpPr>
          <p:spPr bwMode="auto">
            <a:xfrm>
              <a:off x="2671" y="1296"/>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sp>
          <p:nvSpPr>
            <p:cNvPr id="134153" name="Rectangle 9"/>
            <p:cNvSpPr>
              <a:spLocks noChangeArrowheads="1"/>
            </p:cNvSpPr>
            <p:nvPr/>
          </p:nvSpPr>
          <p:spPr bwMode="auto">
            <a:xfrm>
              <a:off x="3006" y="1296"/>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b="1" u="sng" dirty="0">
                  <a:latin typeface="Arial" panose="020B0604020202020204" pitchFamily="34" charset="0"/>
                  <a:cs typeface="Arial" panose="020B0604020202020204" pitchFamily="34" charset="0"/>
                </a:rPr>
                <a:t>نقاط الضعف</a:t>
              </a:r>
              <a:endParaRPr lang="en-US" sz="2200" dirty="0">
                <a:latin typeface="Arial" panose="020B0604020202020204" pitchFamily="34" charset="0"/>
                <a:cs typeface="Arial" panose="020B0604020202020204" pitchFamily="34" charset="0"/>
              </a:endParaRPr>
            </a:p>
          </p:txBody>
        </p:sp>
        <p:sp>
          <p:nvSpPr>
            <p:cNvPr id="134154" name="Rectangle 10"/>
            <p:cNvSpPr>
              <a:spLocks noChangeArrowheads="1"/>
            </p:cNvSpPr>
            <p:nvPr/>
          </p:nvSpPr>
          <p:spPr bwMode="auto">
            <a:xfrm>
              <a:off x="192" y="1673"/>
              <a:ext cx="251"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أ</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55" name="Rectangle 11"/>
            <p:cNvSpPr>
              <a:spLocks noChangeArrowheads="1"/>
            </p:cNvSpPr>
            <p:nvPr/>
          </p:nvSpPr>
          <p:spPr bwMode="auto">
            <a:xfrm>
              <a:off x="443" y="1673"/>
              <a:ext cx="2228"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سياق المعرفة الإعلانية             (الآيات 8-9).</a:t>
              </a:r>
              <a:endParaRPr lang="en-US" sz="2200" dirty="0">
                <a:latin typeface="Arial" panose="020B0604020202020204" pitchFamily="34" charset="0"/>
                <a:cs typeface="Arial" panose="020B0604020202020204" pitchFamily="34" charset="0"/>
              </a:endParaRPr>
            </a:p>
          </p:txBody>
        </p:sp>
        <p:sp>
          <p:nvSpPr>
            <p:cNvPr id="134156" name="Rectangle 12"/>
            <p:cNvSpPr>
              <a:spLocks noChangeArrowheads="1"/>
            </p:cNvSpPr>
            <p:nvPr/>
          </p:nvSpPr>
          <p:spPr bwMode="auto">
            <a:xfrm>
              <a:off x="2671" y="1673"/>
              <a:ext cx="335"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أ</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57" name="Rectangle 13"/>
            <p:cNvSpPr>
              <a:spLocks noChangeArrowheads="1"/>
            </p:cNvSpPr>
            <p:nvPr/>
          </p:nvSpPr>
          <p:spPr bwMode="auto">
            <a:xfrm>
              <a:off x="3006" y="1673"/>
              <a:ext cx="2610"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يتعارض مع مجيء المسيح (المجيء الثاني)  في الآية 12.</a:t>
              </a:r>
              <a:endParaRPr lang="en-US" sz="2200" dirty="0">
                <a:latin typeface="Arial" panose="020B0604020202020204" pitchFamily="34" charset="0"/>
                <a:cs typeface="Arial" panose="020B0604020202020204" pitchFamily="34" charset="0"/>
              </a:endParaRPr>
            </a:p>
          </p:txBody>
        </p:sp>
        <p:sp>
          <p:nvSpPr>
            <p:cNvPr id="134158" name="Rectangle 14"/>
            <p:cNvSpPr>
              <a:spLocks noChangeArrowheads="1"/>
            </p:cNvSpPr>
            <p:nvPr/>
          </p:nvSpPr>
          <p:spPr bwMode="auto">
            <a:xfrm>
              <a:off x="192" y="2128"/>
              <a:ext cx="251"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ب</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59" name="Rectangle 15"/>
            <p:cNvSpPr>
              <a:spLocks noChangeArrowheads="1"/>
            </p:cNvSpPr>
            <p:nvPr/>
          </p:nvSpPr>
          <p:spPr bwMode="auto">
            <a:xfrm>
              <a:off x="443" y="2128"/>
              <a:ext cx="2228"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الطبيعة التأكيدية للألسنة</a:t>
              </a:r>
            </a:p>
            <a:p>
              <a:pPr algn="ctr" eaLnBrk="1" hangingPunct="1"/>
              <a:r>
                <a:rPr lang="ar-JO" sz="2200" dirty="0">
                  <a:latin typeface="Arial" panose="020B0604020202020204" pitchFamily="34" charset="0"/>
                  <a:cs typeface="Arial" panose="020B0604020202020204" pitchFamily="34" charset="0"/>
                </a:rPr>
                <a:t>(راجع 14: 22).</a:t>
              </a:r>
              <a:endParaRPr lang="en-US" sz="2200" dirty="0">
                <a:latin typeface="Arial" panose="020B0604020202020204" pitchFamily="34" charset="0"/>
                <a:cs typeface="Arial" panose="020B0604020202020204" pitchFamily="34" charset="0"/>
              </a:endParaRPr>
            </a:p>
          </p:txBody>
        </p:sp>
        <p:sp>
          <p:nvSpPr>
            <p:cNvPr id="134160" name="Rectangle 16"/>
            <p:cNvSpPr>
              <a:spLocks noChangeArrowheads="1"/>
            </p:cNvSpPr>
            <p:nvPr/>
          </p:nvSpPr>
          <p:spPr bwMode="auto">
            <a:xfrm>
              <a:off x="2671" y="2128"/>
              <a:ext cx="335"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ب</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61" name="Rectangle 17"/>
            <p:cNvSpPr>
              <a:spLocks noChangeArrowheads="1"/>
            </p:cNvSpPr>
            <p:nvPr/>
          </p:nvSpPr>
          <p:spPr bwMode="auto">
            <a:xfrm>
              <a:off x="3006" y="2128"/>
              <a:ext cx="2610"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لا يشير السياق إلى العهد الجديد المكتمل. ومن المشكوك فيه أيضًا أن يكون بولس قد تصور ذلك على الإطلاق.</a:t>
              </a:r>
              <a:endParaRPr lang="en-US" sz="2200" dirty="0">
                <a:latin typeface="Arial" panose="020B0604020202020204" pitchFamily="34" charset="0"/>
                <a:cs typeface="Arial" panose="020B0604020202020204" pitchFamily="34" charset="0"/>
              </a:endParaRPr>
            </a:p>
          </p:txBody>
        </p:sp>
        <p:sp>
          <p:nvSpPr>
            <p:cNvPr id="134162" name="Rectangle 18"/>
            <p:cNvSpPr>
              <a:spLocks noChangeArrowheads="1"/>
            </p:cNvSpPr>
            <p:nvPr/>
          </p:nvSpPr>
          <p:spPr bwMode="auto">
            <a:xfrm>
              <a:off x="192" y="2661"/>
              <a:ext cx="251"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ت</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63" name="Rectangle 19"/>
            <p:cNvSpPr>
              <a:spLocks noChangeArrowheads="1"/>
            </p:cNvSpPr>
            <p:nvPr/>
          </p:nvSpPr>
          <p:spPr bwMode="auto">
            <a:xfrm>
              <a:off x="443" y="2661"/>
              <a:ext cx="2228"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يتناقض مع الطبيعة الجزئية للنبوة والمعرفة</a:t>
              </a:r>
              <a:endParaRPr lang="en-US" sz="2200" dirty="0">
                <a:latin typeface="Arial" panose="020B0604020202020204" pitchFamily="34" charset="0"/>
                <a:cs typeface="Arial" panose="020B0604020202020204" pitchFamily="34" charset="0"/>
              </a:endParaRPr>
            </a:p>
          </p:txBody>
        </p:sp>
        <p:sp>
          <p:nvSpPr>
            <p:cNvPr id="134164" name="Rectangle 20"/>
            <p:cNvSpPr>
              <a:spLocks noChangeArrowheads="1"/>
            </p:cNvSpPr>
            <p:nvPr/>
          </p:nvSpPr>
          <p:spPr bwMode="auto">
            <a:xfrm>
              <a:off x="2671" y="2661"/>
              <a:ext cx="335"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ت</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65" name="Rectangle 21"/>
            <p:cNvSpPr>
              <a:spLocks noChangeArrowheads="1"/>
            </p:cNvSpPr>
            <p:nvPr/>
          </p:nvSpPr>
          <p:spPr bwMode="auto">
            <a:xfrm>
              <a:off x="3006" y="2661"/>
              <a:ext cx="2610" cy="576"/>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altLang="ja-JP" sz="2200" dirty="0">
                  <a:latin typeface="Arial" panose="020B0604020202020204" pitchFamily="34" charset="0"/>
                  <a:cs typeface="Arial" panose="020B0604020202020204" pitchFamily="34" charset="0"/>
                </a:rPr>
                <a:t>الكل إلى </a:t>
              </a:r>
              <a:r>
                <a:rPr lang="en-US" altLang="ja-JP" sz="2200" dirty="0">
                  <a:latin typeface="Arial" panose="020B0604020202020204" pitchFamily="34" charset="0"/>
                  <a:cs typeface="Arial" panose="020B0604020202020204" pitchFamily="34" charset="0"/>
                </a:rPr>
                <a:t> ek </a:t>
              </a:r>
              <a:r>
                <a:rPr lang="en-US" altLang="ja-JP" sz="2200" dirty="0" err="1">
                  <a:latin typeface="Arial" panose="020B0604020202020204" pitchFamily="34" charset="0"/>
                  <a:cs typeface="Arial" panose="020B0604020202020204" pitchFamily="34" charset="0"/>
                </a:rPr>
                <a:t>pantos</a:t>
              </a:r>
              <a:r>
                <a:rPr lang="en-US" altLang="ja-JP" sz="2200" dirty="0">
                  <a:latin typeface="Arial" panose="020B0604020202020204" pitchFamily="34" charset="0"/>
                  <a:cs typeface="Arial" panose="020B0604020202020204" pitchFamily="34" charset="0"/>
                </a:rPr>
                <a:t> </a:t>
              </a:r>
              <a:r>
                <a:rPr lang="ar-JO" altLang="ja-JP" sz="2200" dirty="0">
                  <a:latin typeface="Arial" panose="020B0604020202020204" pitchFamily="34" charset="0"/>
                  <a:cs typeface="Arial" panose="020B0604020202020204" pitchFamily="34" charset="0"/>
                </a:rPr>
                <a:t>يتناقض بشكل أفضل مع الجزئي بدلاً من </a:t>
              </a:r>
              <a:r>
                <a:rPr lang="en-US" altLang="ja-JP" sz="2200" dirty="0" err="1">
                  <a:latin typeface="Arial" panose="020B0604020202020204" pitchFamily="34" charset="0"/>
                  <a:cs typeface="Arial" panose="020B0604020202020204" pitchFamily="34" charset="0"/>
                </a:rPr>
                <a:t>teleion</a:t>
              </a:r>
              <a:r>
                <a:rPr lang="en-US" altLang="ja-JP" sz="2200" dirty="0">
                  <a:latin typeface="Arial" panose="020B0604020202020204" pitchFamily="34" charset="0"/>
                  <a:cs typeface="Arial" panose="020B0604020202020204" pitchFamily="34" charset="0"/>
                </a:rPr>
                <a:t> </a:t>
              </a:r>
              <a:r>
                <a:rPr lang="ar-JO" altLang="ja-JP" sz="2200" dirty="0">
                  <a:latin typeface="Arial" panose="020B0604020202020204" pitchFamily="34" charset="0"/>
                  <a:cs typeface="Arial" panose="020B0604020202020204" pitchFamily="34" charset="0"/>
                </a:rPr>
                <a:t> حيث أن كلاهما كمي.</a:t>
              </a:r>
              <a:endParaRPr lang="en-US" sz="2200" dirty="0">
                <a:latin typeface="Arial" panose="020B0604020202020204" pitchFamily="34" charset="0"/>
                <a:cs typeface="Arial" panose="020B0604020202020204" pitchFamily="34" charset="0"/>
              </a:endParaRPr>
            </a:p>
          </p:txBody>
        </p:sp>
        <p:sp>
          <p:nvSpPr>
            <p:cNvPr id="134166" name="Rectangle 22"/>
            <p:cNvSpPr>
              <a:spLocks noChangeArrowheads="1"/>
            </p:cNvSpPr>
            <p:nvPr/>
          </p:nvSpPr>
          <p:spPr bwMode="auto">
            <a:xfrm>
              <a:off x="192" y="3237"/>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ث</a:t>
              </a:r>
              <a:endParaRPr lang="en-US" sz="2200" dirty="0">
                <a:latin typeface="Arial" panose="020B0604020202020204" pitchFamily="34" charset="0"/>
                <a:cs typeface="Arial" panose="020B0604020202020204" pitchFamily="34" charset="0"/>
              </a:endParaRPr>
            </a:p>
            <a:p>
              <a:pPr algn="ctr"/>
              <a:endParaRPr lang="en-US" sz="2200" dirty="0">
                <a:latin typeface="Arial" panose="020B0604020202020204" pitchFamily="34" charset="0"/>
                <a:cs typeface="Arial" panose="020B0604020202020204" pitchFamily="34" charset="0"/>
              </a:endParaRPr>
            </a:p>
          </p:txBody>
        </p:sp>
        <p:sp>
          <p:nvSpPr>
            <p:cNvPr id="134167" name="Rectangle 23"/>
            <p:cNvSpPr>
              <a:spLocks noChangeArrowheads="1"/>
            </p:cNvSpPr>
            <p:nvPr/>
          </p:nvSpPr>
          <p:spPr bwMode="auto">
            <a:xfrm>
              <a:off x="443" y="3237"/>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sz="2200" i="1" dirty="0">
                  <a:latin typeface="Arial" panose="020B0604020202020204" pitchFamily="34" charset="0"/>
                  <a:cs typeface="Arial" panose="020B0604020202020204" pitchFamily="34" charset="0"/>
                </a:rPr>
                <a:t>غالبًا ما تعني كلمة </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teleion</a:t>
              </a:r>
              <a:r>
                <a:rPr lang="ar-JO" sz="2200" i="1" dirty="0">
                  <a:latin typeface="Arial" panose="020B0604020202020204" pitchFamily="34" charset="0"/>
                  <a:cs typeface="Arial" panose="020B0604020202020204" pitchFamily="34" charset="0"/>
                </a:rPr>
                <a:t>كاملة.</a:t>
              </a:r>
              <a:endParaRPr lang="en-US" sz="2200" dirty="0">
                <a:latin typeface="Arial" panose="020B0604020202020204" pitchFamily="34" charset="0"/>
                <a:cs typeface="Arial" panose="020B0604020202020204" pitchFamily="34" charset="0"/>
              </a:endParaRPr>
            </a:p>
          </p:txBody>
        </p:sp>
        <p:sp>
          <p:nvSpPr>
            <p:cNvPr id="134168" name="Rectangle 24"/>
            <p:cNvSpPr>
              <a:spLocks noChangeArrowheads="1"/>
            </p:cNvSpPr>
            <p:nvPr/>
          </p:nvSpPr>
          <p:spPr bwMode="auto">
            <a:xfrm>
              <a:off x="2671" y="3237"/>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sp>
          <p:nvSpPr>
            <p:cNvPr id="134169" name="Rectangle 25"/>
            <p:cNvSpPr>
              <a:spLocks noChangeArrowheads="1"/>
            </p:cNvSpPr>
            <p:nvPr/>
          </p:nvSpPr>
          <p:spPr bwMode="auto">
            <a:xfrm>
              <a:off x="3006" y="3237"/>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sp>
          <p:nvSpPr>
            <p:cNvPr id="134170" name="Rectangle 26"/>
            <p:cNvSpPr>
              <a:spLocks noChangeArrowheads="1"/>
            </p:cNvSpPr>
            <p:nvPr/>
          </p:nvSpPr>
          <p:spPr bwMode="auto">
            <a:xfrm>
              <a:off x="192" y="3614"/>
              <a:ext cx="251"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sz="2200" dirty="0">
                  <a:latin typeface="Arial" panose="020B0604020202020204" pitchFamily="34" charset="0"/>
                  <a:cs typeface="Arial" panose="020B0604020202020204" pitchFamily="34" charset="0"/>
                </a:rPr>
                <a:t>ج</a:t>
              </a:r>
              <a:endParaRPr lang="en-US" sz="2200" dirty="0">
                <a:latin typeface="Arial" panose="020B0604020202020204" pitchFamily="34" charset="0"/>
                <a:cs typeface="Arial" panose="020B0604020202020204" pitchFamily="34" charset="0"/>
              </a:endParaRPr>
            </a:p>
          </p:txBody>
        </p:sp>
        <p:sp>
          <p:nvSpPr>
            <p:cNvPr id="134171" name="Rectangle 27"/>
            <p:cNvSpPr>
              <a:spLocks noChangeArrowheads="1"/>
            </p:cNvSpPr>
            <p:nvPr/>
          </p:nvSpPr>
          <p:spPr bwMode="auto">
            <a:xfrm>
              <a:off x="443" y="3614"/>
              <a:ext cx="2228"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ja-JP" sz="2200" dirty="0">
                  <a:latin typeface="Arial" panose="020B0604020202020204" pitchFamily="34" charset="0"/>
                  <a:cs typeface="Arial" panose="020B0604020202020204" pitchFamily="34" charset="0"/>
                </a:rPr>
                <a:t>"الكامل" يتناقض بشكل أفضل مع "الجزئي" (الآية 10)</a:t>
              </a:r>
              <a:endParaRPr lang="en-US" sz="2200" dirty="0">
                <a:latin typeface="Arial" panose="020B0604020202020204" pitchFamily="34" charset="0"/>
                <a:cs typeface="Arial" panose="020B0604020202020204" pitchFamily="34" charset="0"/>
              </a:endParaRPr>
            </a:p>
          </p:txBody>
        </p:sp>
        <p:sp>
          <p:nvSpPr>
            <p:cNvPr id="134172" name="Rectangle 28"/>
            <p:cNvSpPr>
              <a:spLocks noChangeArrowheads="1"/>
            </p:cNvSpPr>
            <p:nvPr/>
          </p:nvSpPr>
          <p:spPr bwMode="auto">
            <a:xfrm>
              <a:off x="2671" y="3614"/>
              <a:ext cx="335"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sp>
          <p:nvSpPr>
            <p:cNvPr id="134173" name="Rectangle 29"/>
            <p:cNvSpPr>
              <a:spLocks noChangeArrowheads="1"/>
            </p:cNvSpPr>
            <p:nvPr/>
          </p:nvSpPr>
          <p:spPr bwMode="auto">
            <a:xfrm>
              <a:off x="3006" y="3614"/>
              <a:ext cx="2610"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2200">
                  <a:latin typeface="Arial" panose="020B0604020202020204" pitchFamily="34" charset="0"/>
                  <a:cs typeface="Arial" panose="020B0604020202020204" pitchFamily="34" charset="0"/>
                </a:rPr>
                <a:t> </a:t>
              </a:r>
            </a:p>
            <a:p>
              <a:pPr algn="ctr"/>
              <a:endParaRPr lang="en-US" sz="2200">
                <a:latin typeface="Arial" panose="020B0604020202020204" pitchFamily="34" charset="0"/>
                <a:cs typeface="Arial" panose="020B0604020202020204" pitchFamily="34" charset="0"/>
              </a:endParaRPr>
            </a:p>
          </p:txBody>
        </p:sp>
      </p:grpSp>
      <p:sp>
        <p:nvSpPr>
          <p:cNvPr id="134147" name="Rectangle 30"/>
          <p:cNvSpPr>
            <a:spLocks noGrp="1" noChangeArrowheads="1"/>
          </p:cNvSpPr>
          <p:nvPr>
            <p:ph type="title" idx="4294967295"/>
          </p:nvPr>
        </p:nvSpPr>
        <p:spPr>
          <a:xfrm>
            <a:off x="759657" y="0"/>
            <a:ext cx="5540299" cy="523220"/>
          </a:xfrm>
          <a:solidFill>
            <a:srgbClr val="000000"/>
          </a:solidFill>
        </p:spPr>
        <p:txBody>
          <a:bodyPr wrap="none" anchor="t">
            <a:spAutoFit/>
          </a:bodyPr>
          <a:lstStyle/>
          <a:p>
            <a:pPr algn="ctr" eaLnBrk="1" hangingPunct="1"/>
            <a:r>
              <a:rPr lang="ar-JO" sz="2800" b="1" dirty="0">
                <a:solidFill>
                  <a:srgbClr val="FFFFFF"/>
                </a:solidFill>
                <a:latin typeface="Arial" panose="020B0604020202020204" pitchFamily="34" charset="0"/>
                <a:ea typeface="SimSun" charset="0"/>
                <a:cs typeface="Arial" panose="020B0604020202020204" pitchFamily="34" charset="0"/>
              </a:rPr>
              <a:t>النظرة القانونية لكورنثوس الأولى 13: 8-13</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134148" name="Text Box 31"/>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16</a:t>
            </a:r>
            <a:endParaRPr lang="en-US" b="1" dirty="0">
              <a:latin typeface="Arial" panose="020B0604020202020204" pitchFamily="34" charset="0"/>
              <a:cs typeface="Arial" panose="020B0604020202020204" pitchFamily="34" charset="0"/>
            </a:endParaRPr>
          </a:p>
        </p:txBody>
      </p:sp>
      <p:sp>
        <p:nvSpPr>
          <p:cNvPr id="134149" name="Text Box 32"/>
          <p:cNvSpPr txBox="1">
            <a:spLocks noChangeArrowheads="1"/>
          </p:cNvSpPr>
          <p:nvPr/>
        </p:nvSpPr>
        <p:spPr bwMode="auto">
          <a:xfrm>
            <a:off x="3690938" y="6400800"/>
            <a:ext cx="4586512" cy="46166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solidFill>
                  <a:schemeClr val="bg1"/>
                </a:solidFill>
                <a:latin typeface="Arial" panose="020B0604020202020204" pitchFamily="34" charset="0"/>
                <a:cs typeface="Arial" panose="020B0604020202020204" pitchFamily="34" charset="0"/>
              </a:rPr>
              <a:t>روبرت ل. توماس، جيتس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4"/>
          <p:cNvSpPr>
            <a:spLocks noChangeArrowheads="1"/>
          </p:cNvSpPr>
          <p:nvPr/>
        </p:nvSpPr>
        <p:spPr bwMode="auto">
          <a:xfrm>
            <a:off x="228600" y="503238"/>
            <a:ext cx="86868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rtl="1" eaLnBrk="1" hangingPunct="1"/>
            <a:r>
              <a:rPr lang="ar-JO" altLang="zh-CN" sz="2200" b="1" dirty="0">
                <a:latin typeface="Arial" panose="020B0604020202020204" pitchFamily="34" charset="0"/>
                <a:ea typeface="SimSun" charset="0"/>
                <a:cs typeface="Arial" panose="020B0604020202020204" pitchFamily="34" charset="0"/>
              </a:rPr>
              <a:t>2. وجهة نظر الاختطاف ترى أن </a:t>
            </a:r>
            <a:r>
              <a:rPr lang="en-US" altLang="zh-CN" sz="2200" b="1" dirty="0" err="1">
                <a:latin typeface="Arial" panose="020B0604020202020204" pitchFamily="34" charset="0"/>
                <a:ea typeface="SimSun" charset="0"/>
                <a:cs typeface="Arial" panose="020B0604020202020204" pitchFamily="34" charset="0"/>
              </a:rPr>
              <a:t>teleion</a:t>
            </a:r>
            <a:r>
              <a:rPr lang="ar-JO" altLang="zh-CN" sz="2200" b="1" dirty="0">
                <a:latin typeface="Arial" panose="020B0604020202020204" pitchFamily="34" charset="0"/>
                <a:ea typeface="SimSun" charset="0"/>
                <a:cs typeface="Arial" panose="020B0604020202020204" pitchFamily="34" charset="0"/>
              </a:rPr>
              <a:t> هو المثالي (على عكس الكامل أعلاه) في إشارة إلى مجيء المسيح عند الاختطاف. لذلك فإن النبوة والمعرفة والألسنة لن تتوقف إلا عندما يأتي المسيح ويوجد اليوم مواهب شرعية.</a:t>
            </a:r>
            <a:endParaRPr lang="en-US" sz="2200" dirty="0">
              <a:latin typeface="Arial" panose="020B0604020202020204" pitchFamily="34" charset="0"/>
              <a:ea typeface="SimSun" charset="0"/>
              <a:cs typeface="Arial" panose="020B0604020202020204" pitchFamily="34" charset="0"/>
            </a:endParaRPr>
          </a:p>
        </p:txBody>
      </p:sp>
      <p:grpSp>
        <p:nvGrpSpPr>
          <p:cNvPr id="2" name="Group 5"/>
          <p:cNvGrpSpPr>
            <a:grpSpLocks/>
          </p:cNvGrpSpPr>
          <p:nvPr/>
        </p:nvGrpSpPr>
        <p:grpSpPr bwMode="auto">
          <a:xfrm>
            <a:off x="95250" y="1905000"/>
            <a:ext cx="8820150" cy="4876800"/>
            <a:chOff x="32" y="0"/>
            <a:chExt cx="3624" cy="3172"/>
          </a:xfrm>
        </p:grpSpPr>
        <p:sp>
          <p:nvSpPr>
            <p:cNvPr id="136198"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panose="020B0604020202020204" pitchFamily="34" charset="0"/>
                  <a:ea typeface="SimSun" charset="0"/>
                  <a:cs typeface="Arial" panose="020B0604020202020204" pitchFamily="34" charset="0"/>
                </a:rPr>
                <a:t> </a:t>
              </a:r>
            </a:p>
            <a:p>
              <a:pPr algn="ctr"/>
              <a:endParaRPr lang="en-US" altLang="zh-CN" sz="2200">
                <a:latin typeface="Arial" panose="020B0604020202020204" pitchFamily="34" charset="0"/>
                <a:ea typeface="SimSun" charset="0"/>
                <a:cs typeface="Arial" panose="020B0604020202020204" pitchFamily="34" charset="0"/>
              </a:endParaRPr>
            </a:p>
          </p:txBody>
        </p:sp>
        <p:sp>
          <p:nvSpPr>
            <p:cNvPr id="136199"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b="1" u="sng" dirty="0">
                  <a:latin typeface="Arial" panose="020B0604020202020204" pitchFamily="34" charset="0"/>
                  <a:ea typeface="SimSun" charset="0"/>
                  <a:cs typeface="Arial" panose="020B0604020202020204" pitchFamily="34" charset="0"/>
                </a:rPr>
                <a:t>نقاط القوة</a:t>
              </a:r>
              <a:endParaRPr lang="en-US" altLang="zh-CN" sz="2200" dirty="0">
                <a:latin typeface="Arial" panose="020B0604020202020204" pitchFamily="34" charset="0"/>
                <a:ea typeface="SimSun" charset="0"/>
                <a:cs typeface="Arial" panose="020B0604020202020204" pitchFamily="34" charset="0"/>
              </a:endParaRPr>
            </a:p>
          </p:txBody>
        </p:sp>
        <p:sp>
          <p:nvSpPr>
            <p:cNvPr id="136200"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2200">
                  <a:latin typeface="Arial" panose="020B0604020202020204" pitchFamily="34" charset="0"/>
                  <a:ea typeface="SimSun" charset="0"/>
                  <a:cs typeface="Arial" panose="020B0604020202020204" pitchFamily="34" charset="0"/>
                </a:rPr>
                <a:t> </a:t>
              </a:r>
            </a:p>
            <a:p>
              <a:pPr algn="ctr"/>
              <a:endParaRPr lang="en-US" altLang="zh-CN" sz="2200">
                <a:latin typeface="Arial" panose="020B0604020202020204" pitchFamily="34" charset="0"/>
                <a:ea typeface="SimSun" charset="0"/>
                <a:cs typeface="Arial" panose="020B0604020202020204" pitchFamily="34" charset="0"/>
              </a:endParaRPr>
            </a:p>
          </p:txBody>
        </p:sp>
        <p:sp>
          <p:nvSpPr>
            <p:cNvPr id="136201"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b="1" u="sng" dirty="0">
                  <a:latin typeface="Arial" panose="020B0604020202020204" pitchFamily="34" charset="0"/>
                  <a:ea typeface="SimSun" charset="0"/>
                  <a:cs typeface="Arial" panose="020B0604020202020204" pitchFamily="34" charset="0"/>
                </a:rPr>
                <a:t>نقاط الضعف</a:t>
              </a:r>
              <a:endParaRPr lang="en-US" altLang="zh-CN" sz="2200" dirty="0">
                <a:latin typeface="Arial" panose="020B0604020202020204" pitchFamily="34" charset="0"/>
                <a:ea typeface="SimSun" charset="0"/>
                <a:cs typeface="Arial" panose="020B0604020202020204" pitchFamily="34" charset="0"/>
              </a:endParaRPr>
            </a:p>
          </p:txBody>
        </p:sp>
        <p:sp>
          <p:nvSpPr>
            <p:cNvPr id="136202" name="Rectangle 10"/>
            <p:cNvSpPr>
              <a:spLocks noChangeArrowheads="1"/>
            </p:cNvSpPr>
            <p:nvPr/>
          </p:nvSpPr>
          <p:spPr bwMode="auto">
            <a:xfrm>
              <a:off x="32" y="509"/>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أ</a:t>
              </a:r>
              <a:endParaRPr lang="en-US" altLang="zh-CN" sz="2200" dirty="0">
                <a:latin typeface="Arial" panose="020B0604020202020204" pitchFamily="34" charset="0"/>
                <a:ea typeface="SimSun" charset="0"/>
                <a:cs typeface="Arial" panose="020B0604020202020204" pitchFamily="34" charset="0"/>
              </a:endParaRPr>
            </a:p>
          </p:txBody>
        </p:sp>
        <p:sp>
          <p:nvSpPr>
            <p:cNvPr id="136203" name="Rectangle 11"/>
            <p:cNvSpPr>
              <a:spLocks noChangeArrowheads="1"/>
            </p:cNvSpPr>
            <p:nvPr/>
          </p:nvSpPr>
          <p:spPr bwMode="auto">
            <a:xfrm>
              <a:off x="200" y="509"/>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يشرح بشكل مناسب عبارة المعرفة الكاملة في الآية 12.</a:t>
              </a:r>
              <a:endParaRPr lang="en-US" altLang="zh-CN" sz="2200" dirty="0">
                <a:latin typeface="Arial" panose="020B0604020202020204" pitchFamily="34" charset="0"/>
                <a:ea typeface="SimSun" charset="0"/>
                <a:cs typeface="Arial" panose="020B0604020202020204" pitchFamily="34" charset="0"/>
              </a:endParaRPr>
            </a:p>
          </p:txBody>
        </p:sp>
        <p:sp>
          <p:nvSpPr>
            <p:cNvPr id="136204" name="Rectangle 12"/>
            <p:cNvSpPr>
              <a:spLocks noChangeArrowheads="1"/>
            </p:cNvSpPr>
            <p:nvPr/>
          </p:nvSpPr>
          <p:spPr bwMode="auto">
            <a:xfrm>
              <a:off x="1688" y="509"/>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أ</a:t>
              </a:r>
              <a:endParaRPr lang="en-US" altLang="zh-CN" sz="2200" dirty="0">
                <a:latin typeface="Arial" panose="020B0604020202020204" pitchFamily="34" charset="0"/>
                <a:ea typeface="SimSun" charset="0"/>
                <a:cs typeface="Arial" panose="020B0604020202020204" pitchFamily="34" charset="0"/>
              </a:endParaRPr>
            </a:p>
          </p:txBody>
        </p:sp>
        <p:sp>
          <p:nvSpPr>
            <p:cNvPr id="136205" name="Rectangle 13"/>
            <p:cNvSpPr>
              <a:spLocks noChangeArrowheads="1"/>
            </p:cNvSpPr>
            <p:nvPr/>
          </p:nvSpPr>
          <p:spPr bwMode="auto">
            <a:xfrm>
              <a:off x="1912" y="509"/>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يشرح بشكل غير كافٍ التطور التدريجي للنضج في الآية 11.</a:t>
              </a:r>
              <a:endParaRPr lang="en-US" altLang="zh-CN" sz="2200" dirty="0">
                <a:latin typeface="Arial" panose="020B0604020202020204" pitchFamily="34" charset="0"/>
                <a:ea typeface="SimSun" charset="0"/>
                <a:cs typeface="Arial" panose="020B0604020202020204" pitchFamily="34" charset="0"/>
              </a:endParaRPr>
            </a:p>
          </p:txBody>
        </p:sp>
        <p:sp>
          <p:nvSpPr>
            <p:cNvPr id="136206" name="Rectangle 14"/>
            <p:cNvSpPr>
              <a:spLocks noChangeArrowheads="1"/>
            </p:cNvSpPr>
            <p:nvPr/>
          </p:nvSpPr>
          <p:spPr bwMode="auto">
            <a:xfrm>
              <a:off x="32" y="1124"/>
              <a:ext cx="16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ب</a:t>
              </a:r>
              <a:endParaRPr lang="en-US" altLang="zh-CN" sz="2200" dirty="0">
                <a:latin typeface="Arial" panose="020B0604020202020204" pitchFamily="34" charset="0"/>
                <a:ea typeface="SimSun" charset="0"/>
                <a:cs typeface="Arial" panose="020B0604020202020204" pitchFamily="34" charset="0"/>
              </a:endParaRPr>
            </a:p>
          </p:txBody>
        </p:sp>
        <p:sp>
          <p:nvSpPr>
            <p:cNvPr id="136207" name="Rectangle 15"/>
            <p:cNvSpPr>
              <a:spLocks noChangeArrowheads="1"/>
            </p:cNvSpPr>
            <p:nvPr/>
          </p:nvSpPr>
          <p:spPr bwMode="auto">
            <a:xfrm>
              <a:off x="200" y="1124"/>
              <a:ext cx="148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وجها لوجه (الآية ١٢) تصف جيدا رؤية المسيح عند مجيئه (راجع ١ كو ١: ٧) ولها تشابه في العهد القديم مع رؤية الله شخصيًا.</a:t>
              </a:r>
              <a:endParaRPr lang="en-US" altLang="zh-CN" sz="2000" dirty="0">
                <a:latin typeface="Arial" panose="020B0604020202020204" pitchFamily="34" charset="0"/>
                <a:ea typeface="SimSun" charset="0"/>
                <a:cs typeface="Arial" panose="020B0604020202020204" pitchFamily="34" charset="0"/>
              </a:endParaRPr>
            </a:p>
          </p:txBody>
        </p:sp>
        <p:sp>
          <p:nvSpPr>
            <p:cNvPr id="136208" name="Rectangle 16"/>
            <p:cNvSpPr>
              <a:spLocks noChangeArrowheads="1"/>
            </p:cNvSpPr>
            <p:nvPr/>
          </p:nvSpPr>
          <p:spPr bwMode="auto">
            <a:xfrm>
              <a:off x="1688" y="1124"/>
              <a:ext cx="22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ب</a:t>
              </a:r>
              <a:endParaRPr lang="en-US" altLang="zh-CN" sz="2200" dirty="0">
                <a:latin typeface="Arial" panose="020B0604020202020204" pitchFamily="34" charset="0"/>
                <a:ea typeface="SimSun" charset="0"/>
                <a:cs typeface="Arial" panose="020B0604020202020204" pitchFamily="34" charset="0"/>
              </a:endParaRPr>
            </a:p>
          </p:txBody>
        </p:sp>
        <p:sp>
          <p:nvSpPr>
            <p:cNvPr id="136209" name="Rectangle 17"/>
            <p:cNvSpPr>
              <a:spLocks noChangeArrowheads="1"/>
            </p:cNvSpPr>
            <p:nvPr/>
          </p:nvSpPr>
          <p:spPr bwMode="auto">
            <a:xfrm>
              <a:off x="1912" y="1124"/>
              <a:ext cx="174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يفشل في إدراك الفروق بين الطبيعة الإعلانية للنبوة والمعرفة والطبيعة التأكيدية للألسنة (راجع 14: 22)</a:t>
              </a:r>
              <a:endParaRPr lang="en-US" altLang="zh-CN" sz="2000" dirty="0">
                <a:latin typeface="Arial" panose="020B0604020202020204" pitchFamily="34" charset="0"/>
                <a:ea typeface="SimSun" charset="0"/>
                <a:cs typeface="Arial" panose="020B0604020202020204" pitchFamily="34" charset="0"/>
              </a:endParaRPr>
            </a:p>
          </p:txBody>
        </p:sp>
        <p:sp>
          <p:nvSpPr>
            <p:cNvPr id="136210" name="Rectangle 18"/>
            <p:cNvSpPr>
              <a:spLocks noChangeArrowheads="1"/>
            </p:cNvSpPr>
            <p:nvPr/>
          </p:nvSpPr>
          <p:spPr bwMode="auto">
            <a:xfrm>
              <a:off x="32" y="1951"/>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ت</a:t>
              </a:r>
              <a:endParaRPr lang="en-US" altLang="zh-CN" sz="2200" dirty="0">
                <a:latin typeface="Arial" panose="020B0604020202020204" pitchFamily="34" charset="0"/>
                <a:ea typeface="SimSun" charset="0"/>
                <a:cs typeface="Arial" panose="020B0604020202020204" pitchFamily="34" charset="0"/>
              </a:endParaRPr>
            </a:p>
          </p:txBody>
        </p:sp>
        <p:sp>
          <p:nvSpPr>
            <p:cNvPr id="136211" name="Rectangle 19"/>
            <p:cNvSpPr>
              <a:spLocks noChangeArrowheads="1"/>
            </p:cNvSpPr>
            <p:nvPr/>
          </p:nvSpPr>
          <p:spPr bwMode="auto">
            <a:xfrm>
              <a:off x="200" y="1951"/>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الكمال يصف بشكل جيد الحالة في مجيء المسيح (الإختطاف).</a:t>
              </a:r>
              <a:endParaRPr lang="en-US" altLang="zh-CN" sz="2200" dirty="0">
                <a:latin typeface="Arial" panose="020B0604020202020204" pitchFamily="34" charset="0"/>
                <a:ea typeface="SimSun" charset="0"/>
                <a:cs typeface="Arial" panose="020B0604020202020204" pitchFamily="34" charset="0"/>
              </a:endParaRPr>
            </a:p>
          </p:txBody>
        </p:sp>
        <p:sp>
          <p:nvSpPr>
            <p:cNvPr id="136212" name="Rectangle 20"/>
            <p:cNvSpPr>
              <a:spLocks noChangeArrowheads="1"/>
            </p:cNvSpPr>
            <p:nvPr/>
          </p:nvSpPr>
          <p:spPr bwMode="auto">
            <a:xfrm>
              <a:off x="1688" y="1951"/>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ت</a:t>
              </a:r>
              <a:endParaRPr lang="en-US" altLang="zh-CN" sz="2200" dirty="0">
                <a:latin typeface="Arial" panose="020B0604020202020204" pitchFamily="34" charset="0"/>
                <a:ea typeface="SimSun" charset="0"/>
                <a:cs typeface="Arial" panose="020B0604020202020204" pitchFamily="34" charset="0"/>
              </a:endParaRPr>
            </a:p>
          </p:txBody>
        </p:sp>
        <p:sp>
          <p:nvSpPr>
            <p:cNvPr id="136213" name="Rectangle 21"/>
            <p:cNvSpPr>
              <a:spLocks noChangeArrowheads="1"/>
            </p:cNvSpPr>
            <p:nvPr/>
          </p:nvSpPr>
          <p:spPr bwMode="auto">
            <a:xfrm>
              <a:off x="1912" y="1951"/>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altLang="zh-CN" sz="2200" dirty="0">
                  <a:latin typeface="Arial" panose="020B0604020202020204" pitchFamily="34" charset="0"/>
                  <a:ea typeface="SimSun" charset="0"/>
                  <a:cs typeface="Arial" panose="020B0604020202020204" pitchFamily="34" charset="0"/>
                </a:rPr>
                <a:t>لم يستخدم بولس مطلقًا مصطلح </a:t>
              </a:r>
              <a:r>
                <a:rPr lang="en-US" altLang="zh-CN" sz="2200" dirty="0" err="1">
                  <a:latin typeface="Arial" panose="020B0604020202020204" pitchFamily="34" charset="0"/>
                  <a:ea typeface="SimSun" charset="0"/>
                  <a:cs typeface="Arial" panose="020B0604020202020204" pitchFamily="34" charset="0"/>
                </a:rPr>
                <a:t>teleion</a:t>
              </a:r>
              <a:r>
                <a:rPr lang="en-US" altLang="zh-CN" sz="2200" dirty="0">
                  <a:latin typeface="Arial" panose="020B0604020202020204" pitchFamily="34" charset="0"/>
                  <a:ea typeface="SimSun" charset="0"/>
                  <a:cs typeface="Arial" panose="020B0604020202020204" pitchFamily="34" charset="0"/>
                </a:rPr>
                <a:t> </a:t>
              </a:r>
              <a:r>
                <a:rPr lang="ar-JO" altLang="zh-CN" sz="2200" dirty="0">
                  <a:latin typeface="Arial" panose="020B0604020202020204" pitchFamily="34" charset="0"/>
                  <a:ea typeface="SimSun" charset="0"/>
                  <a:cs typeface="Arial" panose="020B0604020202020204" pitchFamily="34" charset="0"/>
                </a:rPr>
                <a:t>باعتباره "المثالي" بالمعنى المطلق.</a:t>
              </a:r>
              <a:endParaRPr lang="en-US" altLang="zh-CN" sz="2200" dirty="0">
                <a:latin typeface="Arial" panose="020B0604020202020204" pitchFamily="34" charset="0"/>
                <a:ea typeface="SimSun" charset="0"/>
                <a:cs typeface="Arial" panose="020B0604020202020204" pitchFamily="34" charset="0"/>
              </a:endParaRPr>
            </a:p>
          </p:txBody>
        </p:sp>
        <p:sp>
          <p:nvSpPr>
            <p:cNvPr id="136214" name="Rectangle 22"/>
            <p:cNvSpPr>
              <a:spLocks noChangeArrowheads="1"/>
            </p:cNvSpPr>
            <p:nvPr/>
          </p:nvSpPr>
          <p:spPr bwMode="auto">
            <a:xfrm>
              <a:off x="32" y="2566"/>
              <a:ext cx="168"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ث</a:t>
              </a:r>
              <a:endParaRPr lang="en-US" altLang="zh-CN" sz="2200" dirty="0">
                <a:latin typeface="Arial" panose="020B0604020202020204" pitchFamily="34" charset="0"/>
                <a:ea typeface="SimSun" charset="0"/>
                <a:cs typeface="Arial" panose="020B0604020202020204" pitchFamily="34" charset="0"/>
              </a:endParaRPr>
            </a:p>
          </p:txBody>
        </p:sp>
        <p:sp>
          <p:nvSpPr>
            <p:cNvPr id="136215" name="Rectangle 23"/>
            <p:cNvSpPr>
              <a:spLocks noChangeArrowheads="1"/>
            </p:cNvSpPr>
            <p:nvPr/>
          </p:nvSpPr>
          <p:spPr bwMode="auto">
            <a:xfrm>
              <a:off x="200" y="2566"/>
              <a:ext cx="1488" cy="606"/>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altLang="zh-CN" sz="2200" i="1" dirty="0">
                  <a:latin typeface="Arial" panose="020B0604020202020204" pitchFamily="34" charset="0"/>
                  <a:ea typeface="SimSun" charset="0"/>
                  <a:cs typeface="Arial" panose="020B0604020202020204" pitchFamily="34" charset="0"/>
                </a:rPr>
                <a:t>غالبًا ما تعني كلمة “</a:t>
              </a:r>
              <a:r>
                <a:rPr lang="en-US" altLang="zh-CN" sz="2200" i="1" dirty="0">
                  <a:latin typeface="Arial" panose="020B0604020202020204" pitchFamily="34" charset="0"/>
                  <a:ea typeface="SimSun" charset="0"/>
                  <a:cs typeface="Arial" panose="020B0604020202020204" pitchFamily="34" charset="0"/>
                </a:rPr>
                <a:t> </a:t>
              </a:r>
              <a:r>
                <a:rPr lang="en-US" altLang="zh-CN" sz="2200" i="1" dirty="0" err="1">
                  <a:latin typeface="Arial" panose="020B0604020202020204" pitchFamily="34" charset="0"/>
                  <a:ea typeface="SimSun" charset="0"/>
                  <a:cs typeface="Arial" panose="020B0604020202020204" pitchFamily="34" charset="0"/>
                </a:rPr>
                <a:t>teleion</a:t>
              </a:r>
              <a:r>
                <a:rPr lang="en-US" altLang="zh-CN" sz="2200" i="1" dirty="0">
                  <a:latin typeface="Arial" panose="020B0604020202020204" pitchFamily="34" charset="0"/>
                  <a:ea typeface="SimSun" charset="0"/>
                  <a:cs typeface="Arial" panose="020B0604020202020204" pitchFamily="34" charset="0"/>
                </a:rPr>
                <a:t>" "</a:t>
              </a:r>
              <a:r>
                <a:rPr lang="ar-JO" altLang="zh-CN" sz="2200" i="1" dirty="0">
                  <a:latin typeface="Arial" panose="020B0604020202020204" pitchFamily="34" charset="0"/>
                  <a:ea typeface="SimSun" charset="0"/>
                  <a:cs typeface="Arial" panose="020B0604020202020204" pitchFamily="34" charset="0"/>
                </a:rPr>
                <a:t>الكمال" في اللغة اليونانية العلمانية الفلسفية (مثل أفلاطون) وكذلك في يع 3: 2.</a:t>
              </a:r>
              <a:endParaRPr lang="en-US" altLang="zh-CN" sz="2200" dirty="0">
                <a:latin typeface="Arial" panose="020B0604020202020204" pitchFamily="34" charset="0"/>
                <a:ea typeface="SimSun" charset="0"/>
                <a:cs typeface="Arial" panose="020B0604020202020204" pitchFamily="34" charset="0"/>
              </a:endParaRPr>
            </a:p>
          </p:txBody>
        </p:sp>
        <p:sp>
          <p:nvSpPr>
            <p:cNvPr id="136216" name="Rectangle 24"/>
            <p:cNvSpPr>
              <a:spLocks noChangeArrowheads="1"/>
            </p:cNvSpPr>
            <p:nvPr/>
          </p:nvSpPr>
          <p:spPr bwMode="auto">
            <a:xfrm>
              <a:off x="1688" y="2566"/>
              <a:ext cx="22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ث</a:t>
              </a:r>
              <a:endParaRPr lang="en-US" altLang="zh-CN" sz="2200" dirty="0">
                <a:latin typeface="Arial" panose="020B0604020202020204" pitchFamily="34" charset="0"/>
                <a:ea typeface="SimSun" charset="0"/>
                <a:cs typeface="Arial" panose="020B0604020202020204" pitchFamily="34" charset="0"/>
              </a:endParaRPr>
            </a:p>
          </p:txBody>
        </p:sp>
        <p:sp>
          <p:nvSpPr>
            <p:cNvPr id="136217" name="Rectangle 25"/>
            <p:cNvSpPr>
              <a:spLocks noChangeArrowheads="1"/>
            </p:cNvSpPr>
            <p:nvPr/>
          </p:nvSpPr>
          <p:spPr bwMode="auto">
            <a:xfrm>
              <a:off x="1912" y="2566"/>
              <a:ext cx="174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200" dirty="0">
                  <a:latin typeface="Arial" panose="020B0604020202020204" pitchFamily="34" charset="0"/>
                  <a:ea typeface="SimSun" charset="0"/>
                  <a:cs typeface="Arial" panose="020B0604020202020204" pitchFamily="34" charset="0"/>
                </a:rPr>
                <a:t>الكمال (مصطلح نوعي) يتناقض بشكل سيئ مع جزئي (مصطلح كمي، الآية 10).</a:t>
              </a:r>
              <a:endParaRPr lang="en-US" altLang="zh-CN" sz="2200" dirty="0">
                <a:latin typeface="Arial" panose="020B0604020202020204" pitchFamily="34" charset="0"/>
                <a:ea typeface="SimSun" charset="0"/>
                <a:cs typeface="Arial" panose="020B0604020202020204" pitchFamily="34" charset="0"/>
              </a:endParaRPr>
            </a:p>
          </p:txBody>
        </p:sp>
      </p:grpSp>
      <p:sp>
        <p:nvSpPr>
          <p:cNvPr id="136195" name="Rectangle 26"/>
          <p:cNvSpPr>
            <a:spLocks noGrp="1" noChangeArrowheads="1"/>
          </p:cNvSpPr>
          <p:nvPr>
            <p:ph type="title" idx="4294967295"/>
          </p:nvPr>
        </p:nvSpPr>
        <p:spPr>
          <a:xfrm>
            <a:off x="668726" y="0"/>
            <a:ext cx="5960285" cy="523220"/>
          </a:xfrm>
          <a:solidFill>
            <a:srgbClr val="000000"/>
          </a:solidFill>
        </p:spPr>
        <p:txBody>
          <a:bodyPr wrap="none" anchor="t">
            <a:spAutoFit/>
          </a:bodyPr>
          <a:lstStyle/>
          <a:p>
            <a:pPr algn="ctr" eaLnBrk="1" hangingPunct="1"/>
            <a:r>
              <a:rPr lang="ar-JO" sz="2800" b="1" dirty="0">
                <a:solidFill>
                  <a:srgbClr val="FFFFFF"/>
                </a:solidFill>
                <a:latin typeface="Arial" panose="020B0604020202020204" pitchFamily="34" charset="0"/>
                <a:ea typeface="SimSun" charset="0"/>
                <a:cs typeface="Arial" panose="020B0604020202020204" pitchFamily="34" charset="0"/>
              </a:rPr>
              <a:t>وجهة نظر الإختطاف في 1 كورنثوس 13: 8-13</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136196" name="Text Box 27"/>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17</a:t>
            </a:r>
            <a:endParaRPr lang="en-US" b="1" dirty="0">
              <a:latin typeface="Arial" panose="020B0604020202020204" pitchFamily="34" charset="0"/>
              <a:cs typeface="Arial" panose="020B0604020202020204" pitchFamily="34" charset="0"/>
            </a:endParaRPr>
          </a:p>
        </p:txBody>
      </p:sp>
      <p:sp>
        <p:nvSpPr>
          <p:cNvPr id="136197" name="Text Box 28"/>
          <p:cNvSpPr txBox="1">
            <a:spLocks noChangeArrowheads="1"/>
          </p:cNvSpPr>
          <p:nvPr/>
        </p:nvSpPr>
        <p:spPr bwMode="auto">
          <a:xfrm>
            <a:off x="3690938" y="1676400"/>
            <a:ext cx="4586512" cy="46166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solidFill>
                  <a:schemeClr val="bg1"/>
                </a:solidFill>
                <a:latin typeface="Arial" panose="020B0604020202020204" pitchFamily="34" charset="0"/>
                <a:cs typeface="Arial" panose="020B0604020202020204" pitchFamily="34" charset="0"/>
              </a:rPr>
              <a:t>روبرت ل. توماس، جيتس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body_of_Christ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6" name="Rectangle 1050"/>
          <p:cNvSpPr>
            <a:spLocks noChangeArrowheads="1"/>
          </p:cNvSpPr>
          <p:nvPr/>
        </p:nvSpPr>
        <p:spPr bwMode="auto">
          <a:xfrm>
            <a:off x="8502650"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47</a:t>
            </a:r>
          </a:p>
        </p:txBody>
      </p:sp>
      <p:sp>
        <p:nvSpPr>
          <p:cNvPr id="93187" name="Title 33"/>
          <p:cNvSpPr>
            <a:spLocks noGrp="1"/>
          </p:cNvSpPr>
          <p:nvPr>
            <p:ph type="title" idx="4294967295"/>
          </p:nvPr>
        </p:nvSpPr>
        <p:spPr>
          <a:xfrm>
            <a:off x="0" y="0"/>
            <a:ext cx="4067944" cy="1295400"/>
          </a:xfrm>
        </p:spPr>
        <p:txBody>
          <a:bodyPr/>
          <a:lstStyle/>
          <a:p>
            <a:pPr algn="l" eaLnBrk="1" hangingPunct="1"/>
            <a:r>
              <a:rPr lang="ar-SA" sz="3600" b="1" dirty="0">
                <a:solidFill>
                  <a:schemeClr val="bg1"/>
                </a:solidFill>
                <a:latin typeface="Arial" panose="020B0604020202020204" pitchFamily="34" charset="0"/>
                <a:cs typeface="Arial" panose="020B0604020202020204" pitchFamily="34" charset="0"/>
              </a:rPr>
              <a:t>الجسد (الكنيسة)</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 name="Title 33">
            <a:extLst>
              <a:ext uri="{FF2B5EF4-FFF2-40B4-BE49-F238E27FC236}">
                <a16:creationId xmlns:a16="http://schemas.microsoft.com/office/drawing/2014/main" id="{80205505-42C9-D07D-ED08-8E29160F2B8A}"/>
              </a:ext>
            </a:extLst>
          </p:cNvPr>
          <p:cNvSpPr txBox="1">
            <a:spLocks/>
          </p:cNvSpPr>
          <p:nvPr/>
        </p:nvSpPr>
        <p:spPr bwMode="auto">
          <a:xfrm>
            <a:off x="0" y="4725144"/>
            <a:ext cx="3798168" cy="1512168"/>
          </a:xfrm>
          <a:prstGeom prst="rect">
            <a:avLst/>
          </a:prstGeom>
          <a:solidFill>
            <a:schemeClr val="tx1"/>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أعضاء كثيرة                     جسد واحد</a:t>
            </a:r>
            <a:endPar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4"/>
          <p:cNvSpPr>
            <a:spLocks noChangeArrowheads="1"/>
          </p:cNvSpPr>
          <p:nvPr/>
        </p:nvSpPr>
        <p:spPr bwMode="auto">
          <a:xfrm>
            <a:off x="228600" y="457200"/>
            <a:ext cx="89154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rtl="1" eaLnBrk="1" hangingPunct="1"/>
            <a:r>
              <a:rPr lang="ar-JO" altLang="zh-CN" sz="2000" b="1" dirty="0">
                <a:latin typeface="Arial" panose="020B0604020202020204" pitchFamily="34" charset="0"/>
                <a:ea typeface="SimSun" charset="0"/>
                <a:cs typeface="Arial" panose="020B0604020202020204" pitchFamily="34" charset="0"/>
              </a:rPr>
              <a:t>3. النظرة إلى الجسد ترى أن </a:t>
            </a:r>
            <a:r>
              <a:rPr lang="en-US" altLang="zh-CN" sz="2000" b="1" dirty="0" err="1">
                <a:latin typeface="Arial" panose="020B0604020202020204" pitchFamily="34" charset="0"/>
                <a:ea typeface="SimSun" charset="0"/>
                <a:cs typeface="Arial" panose="020B0604020202020204" pitchFamily="34" charset="0"/>
              </a:rPr>
              <a:t>teleion</a:t>
            </a:r>
            <a:r>
              <a:rPr lang="ar-JO" altLang="zh-CN" sz="2000" b="1" dirty="0">
                <a:latin typeface="Arial" panose="020B0604020202020204" pitchFamily="34" charset="0"/>
                <a:ea typeface="SimSun" charset="0"/>
                <a:cs typeface="Arial" panose="020B0604020202020204" pitchFamily="34" charset="0"/>
              </a:rPr>
              <a:t> ناضج، في إشارة إلى نضج جسد المسيح. إنها تصور الكنيسة المسيحية بشكل جماعي تنمو كجسد واحد بدءًا من ولادتها وتتقدم عبر مراحل مختلفة.... خلال الحاضر (النضج النسبي، الآية 11) وتصل إلى النضج عند المجيء الثاني (النضج النهائي، الآية 11) وتصل إلى النضج عند المجيء الثاني (النضج النهائي، الآية 11). 12؛ توماس، 86." باستخدام غامض </a:t>
            </a:r>
            <a:r>
              <a:rPr lang="en-US" altLang="zh-CN" sz="2000" b="1" dirty="0">
                <a:latin typeface="Arial" panose="020B0604020202020204" pitchFamily="34" charset="0"/>
                <a:ea typeface="SimSun" charset="0"/>
                <a:cs typeface="Arial" panose="020B0604020202020204" pitchFamily="34" charset="0"/>
              </a:rPr>
              <a:t>to </a:t>
            </a:r>
            <a:r>
              <a:rPr lang="en-US" altLang="zh-CN" sz="2000" b="1" dirty="0" err="1">
                <a:latin typeface="Arial" panose="020B0604020202020204" pitchFamily="34" charset="0"/>
                <a:ea typeface="SimSun" charset="0"/>
                <a:cs typeface="Arial" panose="020B0604020202020204" pitchFamily="34" charset="0"/>
              </a:rPr>
              <a:t>teleion</a:t>
            </a:r>
            <a:r>
              <a:rPr lang="en-US" altLang="zh-CN" sz="2000" b="1" dirty="0">
                <a:latin typeface="Arial" panose="020B0604020202020204" pitchFamily="34" charset="0"/>
                <a:ea typeface="SimSun" charset="0"/>
                <a:cs typeface="Arial" panose="020B0604020202020204" pitchFamily="34" charset="0"/>
              </a:rPr>
              <a:t>، </a:t>
            </a:r>
            <a:r>
              <a:rPr lang="ar-JO" altLang="zh-CN" sz="2000" b="1" dirty="0">
                <a:latin typeface="Arial" panose="020B0604020202020204" pitchFamily="34" charset="0"/>
                <a:ea typeface="SimSun" charset="0"/>
                <a:cs typeface="Arial" panose="020B0604020202020204" pitchFamily="34" charset="0"/>
              </a:rPr>
              <a:t>ترك بولس احتمالين مفتوحين الكنيسة باعتبارها: (١) كاملة نسبيًا عند إتمام العهد الجديد أو (٢) مكتملة في نهاية المطاف عند عودة المسيح. يصل هذا الرأي إلى نفس النتيجة التي توصل إليها عرض القانون</a:t>
            </a:r>
            <a:endParaRPr lang="en-US" sz="2200" dirty="0">
              <a:latin typeface="Arial" panose="020B0604020202020204" pitchFamily="34" charset="0"/>
              <a:ea typeface="SimSun" charset="0"/>
              <a:cs typeface="Arial" panose="020B0604020202020204" pitchFamily="34" charset="0"/>
            </a:endParaRPr>
          </a:p>
        </p:txBody>
      </p:sp>
      <p:grpSp>
        <p:nvGrpSpPr>
          <p:cNvPr id="2" name="Group 5"/>
          <p:cNvGrpSpPr>
            <a:grpSpLocks/>
          </p:cNvGrpSpPr>
          <p:nvPr/>
        </p:nvGrpSpPr>
        <p:grpSpPr bwMode="auto">
          <a:xfrm>
            <a:off x="76200" y="2667000"/>
            <a:ext cx="8915400" cy="4114800"/>
            <a:chOff x="32" y="0"/>
            <a:chExt cx="3624" cy="3134"/>
          </a:xfrm>
        </p:grpSpPr>
        <p:sp>
          <p:nvSpPr>
            <p:cNvPr id="138246"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sp>
          <p:nvSpPr>
            <p:cNvPr id="138247"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b="1" u="sng" dirty="0">
                  <a:latin typeface="Arial" panose="020B0604020202020204" pitchFamily="34" charset="0"/>
                  <a:ea typeface="SimSun" charset="0"/>
                  <a:cs typeface="Arial" panose="020B0604020202020204" pitchFamily="34" charset="0"/>
                </a:rPr>
                <a:t>نقاط القوة</a:t>
              </a:r>
              <a:endParaRPr lang="en-US" altLang="zh-CN" sz="2000" dirty="0">
                <a:latin typeface="Arial" panose="020B0604020202020204" pitchFamily="34" charset="0"/>
                <a:ea typeface="SimSun" charset="0"/>
                <a:cs typeface="Arial" panose="020B0604020202020204" pitchFamily="34" charset="0"/>
              </a:endParaRPr>
            </a:p>
          </p:txBody>
        </p:sp>
        <p:sp>
          <p:nvSpPr>
            <p:cNvPr id="138248"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sp>
          <p:nvSpPr>
            <p:cNvPr id="138249"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b="1" u="sng" dirty="0">
                  <a:latin typeface="Arial" panose="020B0604020202020204" pitchFamily="34" charset="0"/>
                  <a:ea typeface="SimSun" charset="0"/>
                  <a:cs typeface="Arial" panose="020B0604020202020204" pitchFamily="34" charset="0"/>
                </a:rPr>
                <a:t>نقاط الضعف</a:t>
              </a:r>
              <a:endParaRPr lang="en-US" altLang="zh-CN" sz="2000" dirty="0">
                <a:latin typeface="Arial" panose="020B0604020202020204" pitchFamily="34" charset="0"/>
                <a:ea typeface="SimSun" charset="0"/>
                <a:cs typeface="Arial" panose="020B0604020202020204" pitchFamily="34" charset="0"/>
              </a:endParaRPr>
            </a:p>
          </p:txBody>
        </p:sp>
        <p:sp>
          <p:nvSpPr>
            <p:cNvPr id="138250" name="Rectangle 10"/>
            <p:cNvSpPr>
              <a:spLocks noChangeArrowheads="1"/>
            </p:cNvSpPr>
            <p:nvPr/>
          </p:nvSpPr>
          <p:spPr bwMode="auto">
            <a:xfrm>
              <a:off x="32" y="509"/>
              <a:ext cx="168"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أ</a:t>
              </a:r>
              <a:endParaRPr lang="en-US" altLang="zh-CN" sz="2000" dirty="0">
                <a:latin typeface="Arial" panose="020B0604020202020204" pitchFamily="34" charset="0"/>
                <a:ea typeface="SimSun" charset="0"/>
                <a:cs typeface="Arial" panose="020B0604020202020204" pitchFamily="34" charset="0"/>
              </a:endParaRPr>
            </a:p>
          </p:txBody>
        </p:sp>
        <p:sp>
          <p:nvSpPr>
            <p:cNvPr id="138251" name="Rectangle 11"/>
            <p:cNvSpPr>
              <a:spLocks noChangeArrowheads="1"/>
            </p:cNvSpPr>
            <p:nvPr/>
          </p:nvSpPr>
          <p:spPr bwMode="auto">
            <a:xfrm>
              <a:off x="200" y="509"/>
              <a:ext cx="1488" cy="683"/>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altLang="zh-CN" sz="1800" b="1" dirty="0">
                  <a:latin typeface="Arial" panose="020B0604020202020204" pitchFamily="34" charset="0"/>
                  <a:ea typeface="SimSun" charset="0"/>
                  <a:cs typeface="Arial" panose="020B0604020202020204" pitchFamily="34" charset="0"/>
                </a:rPr>
                <a:t>توازي 1 كور. تتناقض النصوص مع </a:t>
              </a:r>
              <a:r>
                <a:rPr lang="en-US" altLang="zh-CN" sz="1800" b="1" dirty="0" err="1">
                  <a:latin typeface="Arial" panose="020B0604020202020204" pitchFamily="34" charset="0"/>
                  <a:ea typeface="SimSun" charset="0"/>
                  <a:cs typeface="Arial" panose="020B0604020202020204" pitchFamily="34" charset="0"/>
                </a:rPr>
                <a:t>teleion</a:t>
              </a:r>
              <a:r>
                <a:rPr lang="en-US" altLang="zh-CN" sz="1800" b="1" dirty="0">
                  <a:latin typeface="Arial" panose="020B0604020202020204" pitchFamily="34" charset="0"/>
                  <a:ea typeface="SimSun" charset="0"/>
                  <a:cs typeface="Arial" panose="020B0604020202020204" pitchFamily="34" charset="0"/>
                </a:rPr>
                <a:t> </a:t>
              </a:r>
              <a:r>
                <a:rPr lang="ar-JO" altLang="zh-CN" sz="1800" b="1" dirty="0">
                  <a:latin typeface="Arial" panose="020B0604020202020204" pitchFamily="34" charset="0"/>
                  <a:ea typeface="SimSun" charset="0"/>
                  <a:cs typeface="Arial" panose="020B0604020202020204" pitchFamily="34" charset="0"/>
                </a:rPr>
                <a:t>(ناضج) مع "أطفال، أطفال" (1: 3 و 2: 6 و14: 20راجع عب 5: 13-14)</a:t>
              </a:r>
              <a:endParaRPr lang="en-US" altLang="zh-CN" sz="1800" b="1" dirty="0">
                <a:latin typeface="Arial" panose="020B0604020202020204" pitchFamily="34" charset="0"/>
                <a:ea typeface="SimSun" charset="0"/>
                <a:cs typeface="Arial" panose="020B0604020202020204" pitchFamily="34" charset="0"/>
                <a:sym typeface="Symbol" charset="0"/>
              </a:endParaRPr>
            </a:p>
          </p:txBody>
        </p:sp>
        <p:sp>
          <p:nvSpPr>
            <p:cNvPr id="138252" name="Rectangle 12"/>
            <p:cNvSpPr>
              <a:spLocks noChangeArrowheads="1"/>
            </p:cNvSpPr>
            <p:nvPr/>
          </p:nvSpPr>
          <p:spPr bwMode="auto">
            <a:xfrm>
              <a:off x="1688" y="509"/>
              <a:ext cx="224"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أ</a:t>
              </a:r>
              <a:endParaRPr lang="en-US" altLang="zh-CN" sz="2000" dirty="0">
                <a:latin typeface="Arial" panose="020B0604020202020204" pitchFamily="34" charset="0"/>
                <a:ea typeface="SimSun" charset="0"/>
                <a:cs typeface="Arial" panose="020B0604020202020204" pitchFamily="34" charset="0"/>
              </a:endParaRPr>
            </a:p>
          </p:txBody>
        </p:sp>
        <p:sp>
          <p:nvSpPr>
            <p:cNvPr id="138253" name="Rectangle 13"/>
            <p:cNvSpPr>
              <a:spLocks noChangeArrowheads="1"/>
            </p:cNvSpPr>
            <p:nvPr/>
          </p:nvSpPr>
          <p:spPr bwMode="auto">
            <a:xfrm>
              <a:off x="1912" y="509"/>
              <a:ext cx="1744" cy="68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"ناضج" (مصطلح نوعي) يتناقض بشكل سيئ مع "جزئي" (مصطلح كمي، الآية 10).</a:t>
              </a:r>
              <a:endParaRPr lang="en-US" altLang="zh-CN" sz="2000" dirty="0">
                <a:latin typeface="Arial" panose="020B0604020202020204" pitchFamily="34" charset="0"/>
                <a:ea typeface="SimSun" charset="0"/>
                <a:cs typeface="Arial" panose="020B0604020202020204" pitchFamily="34" charset="0"/>
              </a:endParaRPr>
            </a:p>
          </p:txBody>
        </p:sp>
        <p:sp>
          <p:nvSpPr>
            <p:cNvPr id="138254" name="Rectangle 14"/>
            <p:cNvSpPr>
              <a:spLocks noChangeArrowheads="1"/>
            </p:cNvSpPr>
            <p:nvPr/>
          </p:nvSpPr>
          <p:spPr bwMode="auto">
            <a:xfrm>
              <a:off x="32" y="1192"/>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ب</a:t>
              </a:r>
              <a:endParaRPr lang="en-US" altLang="zh-CN" sz="2000" dirty="0">
                <a:latin typeface="Arial" panose="020B0604020202020204" pitchFamily="34" charset="0"/>
                <a:ea typeface="SimSun" charset="0"/>
                <a:cs typeface="Arial" panose="020B0604020202020204" pitchFamily="34" charset="0"/>
              </a:endParaRPr>
            </a:p>
          </p:txBody>
        </p:sp>
        <p:sp>
          <p:nvSpPr>
            <p:cNvPr id="138255" name="Rectangle 15"/>
            <p:cNvSpPr>
              <a:spLocks noChangeArrowheads="1"/>
            </p:cNvSpPr>
            <p:nvPr/>
          </p:nvSpPr>
          <p:spPr bwMode="auto">
            <a:xfrm>
              <a:off x="200" y="1192"/>
              <a:ext cx="1488" cy="721"/>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يتوافق مع كل من النضج النسبي للآية ١١ والنضج المطلق للآية ١٢.</a:t>
              </a:r>
              <a:endParaRPr lang="en-US" altLang="zh-CN" sz="2000" dirty="0">
                <a:latin typeface="Arial" panose="020B0604020202020204" pitchFamily="34" charset="0"/>
                <a:ea typeface="SimSun" charset="0"/>
                <a:cs typeface="Arial" panose="020B0604020202020204" pitchFamily="34" charset="0"/>
              </a:endParaRPr>
            </a:p>
          </p:txBody>
        </p:sp>
        <p:sp>
          <p:nvSpPr>
            <p:cNvPr id="138256" name="Rectangle 16"/>
            <p:cNvSpPr>
              <a:spLocks noChangeArrowheads="1"/>
            </p:cNvSpPr>
            <p:nvPr/>
          </p:nvSpPr>
          <p:spPr bwMode="auto">
            <a:xfrm>
              <a:off x="1688" y="1192"/>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ب</a:t>
              </a:r>
              <a:endParaRPr lang="en-US" altLang="zh-CN" sz="2000" dirty="0">
                <a:latin typeface="Arial" panose="020B0604020202020204" pitchFamily="34" charset="0"/>
                <a:ea typeface="SimSun" charset="0"/>
                <a:cs typeface="Arial" panose="020B0604020202020204" pitchFamily="34" charset="0"/>
              </a:endParaRPr>
            </a:p>
          </p:txBody>
        </p:sp>
        <p:sp>
          <p:nvSpPr>
            <p:cNvPr id="138257" name="Rectangle 17"/>
            <p:cNvSpPr>
              <a:spLocks noChangeArrowheads="1"/>
            </p:cNvSpPr>
            <p:nvPr/>
          </p:nvSpPr>
          <p:spPr bwMode="auto">
            <a:xfrm>
              <a:off x="1912" y="1192"/>
              <a:ext cx="1744" cy="721"/>
            </a:xfrm>
            <a:prstGeom prst="rect">
              <a:avLst/>
            </a:prstGeom>
            <a:solidFill>
              <a:srgbClr val="FFFFCC"/>
            </a:solidFill>
            <a:ln w="9525">
              <a:solidFill>
                <a:schemeClr val="tx1"/>
              </a:solidFill>
              <a:miter lim="800000"/>
              <a:headEnd/>
              <a:tailEnd/>
            </a:ln>
          </p:spPr>
          <p:txBody>
            <a:bodyPr lIns="0" tIns="0" rIns="0" bIns="0" anchor="ctr" anchorCtr="1"/>
            <a:lstStyle/>
            <a:p>
              <a:pPr algn="ctr" rtl="1" eaLnBrk="1" hangingPunct="1"/>
              <a:r>
                <a:rPr lang="ar-JO" altLang="zh-CN" sz="2000" dirty="0">
                  <a:latin typeface="Arial" panose="020B0604020202020204" pitchFamily="34" charset="0"/>
                  <a:ea typeface="SimSun" charset="0"/>
                  <a:cs typeface="Arial" panose="020B0604020202020204" pitchFamily="34" charset="0"/>
                </a:rPr>
                <a:t>يعين إحساسًا مزدوجًا بِ </a:t>
              </a:r>
              <a:r>
                <a:rPr lang="en-US" altLang="zh-CN" sz="2000" dirty="0" err="1">
                  <a:latin typeface="Arial" panose="020B0604020202020204" pitchFamily="34" charset="0"/>
                  <a:ea typeface="SimSun" charset="0"/>
                  <a:cs typeface="Arial" panose="020B0604020202020204" pitchFamily="34" charset="0"/>
                </a:rPr>
                <a:t>teleion</a:t>
              </a:r>
              <a:r>
                <a:rPr lang="ar-JO" altLang="zh-CN" sz="2000" dirty="0">
                  <a:latin typeface="Arial" panose="020B0604020202020204" pitchFamily="34" charset="0"/>
                  <a:ea typeface="SimSun" charset="0"/>
                  <a:cs typeface="Arial" panose="020B0604020202020204" pitchFamily="34" charset="0"/>
                </a:rPr>
                <a:t> وهو أمر قد يكون غير محتمل.</a:t>
              </a:r>
              <a:endParaRPr lang="en-US" altLang="zh-CN" sz="2000" dirty="0">
                <a:latin typeface="Arial" panose="020B0604020202020204" pitchFamily="34" charset="0"/>
                <a:ea typeface="SimSun" charset="0"/>
                <a:cs typeface="Arial" panose="020B0604020202020204" pitchFamily="34" charset="0"/>
              </a:endParaRPr>
            </a:p>
          </p:txBody>
        </p:sp>
        <p:sp>
          <p:nvSpPr>
            <p:cNvPr id="138258" name="Rectangle 18"/>
            <p:cNvSpPr>
              <a:spLocks noChangeArrowheads="1"/>
            </p:cNvSpPr>
            <p:nvPr/>
          </p:nvSpPr>
          <p:spPr bwMode="auto">
            <a:xfrm>
              <a:off x="32" y="1913"/>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ت</a:t>
              </a:r>
              <a:endParaRPr lang="en-US" altLang="zh-CN" sz="2000" dirty="0">
                <a:latin typeface="Arial" panose="020B0604020202020204" pitchFamily="34" charset="0"/>
                <a:ea typeface="SimSun" charset="0"/>
                <a:cs typeface="Arial" panose="020B0604020202020204" pitchFamily="34" charset="0"/>
              </a:endParaRPr>
            </a:p>
          </p:txBody>
        </p:sp>
        <p:sp>
          <p:nvSpPr>
            <p:cNvPr id="138259" name="Rectangle 19"/>
            <p:cNvSpPr>
              <a:spLocks noChangeArrowheads="1"/>
            </p:cNvSpPr>
            <p:nvPr/>
          </p:nvSpPr>
          <p:spPr bwMode="auto">
            <a:xfrm>
              <a:off x="200" y="1913"/>
              <a:ext cx="1488" cy="721"/>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يناسب بشكل أفضل سياق الجسد والمواهب في 1 كو 12-14 والتشابه المذهل مع أف 4: 1-16.</a:t>
              </a:r>
              <a:endParaRPr lang="en-US" altLang="zh-CN" sz="2000" dirty="0">
                <a:latin typeface="Arial" panose="020B0604020202020204" pitchFamily="34" charset="0"/>
                <a:ea typeface="SimSun" charset="0"/>
                <a:cs typeface="Arial" panose="020B0604020202020204" pitchFamily="34" charset="0"/>
              </a:endParaRPr>
            </a:p>
          </p:txBody>
        </p:sp>
        <p:sp>
          <p:nvSpPr>
            <p:cNvPr id="138260" name="Rectangle 20"/>
            <p:cNvSpPr>
              <a:spLocks noChangeArrowheads="1"/>
            </p:cNvSpPr>
            <p:nvPr/>
          </p:nvSpPr>
          <p:spPr bwMode="auto">
            <a:xfrm>
              <a:off x="1688" y="1913"/>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sp>
          <p:nvSpPr>
            <p:cNvPr id="138261" name="Rectangle 21"/>
            <p:cNvSpPr>
              <a:spLocks noChangeArrowheads="1"/>
            </p:cNvSpPr>
            <p:nvPr/>
          </p:nvSpPr>
          <p:spPr bwMode="auto">
            <a:xfrm>
              <a:off x="1912" y="1913"/>
              <a:ext cx="174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sp>
          <p:nvSpPr>
            <p:cNvPr id="138262" name="Rectangle 22"/>
            <p:cNvSpPr>
              <a:spLocks noChangeArrowheads="1"/>
            </p:cNvSpPr>
            <p:nvPr/>
          </p:nvSpPr>
          <p:spPr bwMode="auto">
            <a:xfrm>
              <a:off x="32" y="2634"/>
              <a:ext cx="168"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ar-JO" altLang="zh-CN" sz="2000" dirty="0">
                  <a:latin typeface="Arial" panose="020B0604020202020204" pitchFamily="34" charset="0"/>
                  <a:ea typeface="SimSun" charset="0"/>
                  <a:cs typeface="Arial" panose="020B0604020202020204" pitchFamily="34" charset="0"/>
                </a:rPr>
                <a:t>ث</a:t>
              </a:r>
              <a:endParaRPr lang="en-US" altLang="zh-CN" sz="2000" dirty="0">
                <a:latin typeface="Arial" panose="020B0604020202020204" pitchFamily="34" charset="0"/>
                <a:ea typeface="SimSun" charset="0"/>
                <a:cs typeface="Arial" panose="020B0604020202020204" pitchFamily="34" charset="0"/>
              </a:endParaRPr>
            </a:p>
          </p:txBody>
        </p:sp>
        <p:sp>
          <p:nvSpPr>
            <p:cNvPr id="138263" name="Rectangle 23"/>
            <p:cNvSpPr>
              <a:spLocks noChangeArrowheads="1"/>
            </p:cNvSpPr>
            <p:nvPr/>
          </p:nvSpPr>
          <p:spPr bwMode="auto">
            <a:xfrm>
              <a:off x="200" y="2634"/>
              <a:ext cx="1488" cy="50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ar-JO" altLang="zh-CN" sz="2000" dirty="0">
                  <a:latin typeface="Arial" panose="020B0604020202020204" pitchFamily="34" charset="0"/>
                  <a:ea typeface="SimSun" charset="0"/>
                  <a:cs typeface="Arial" panose="020B0604020202020204" pitchFamily="34" charset="0"/>
                </a:rPr>
                <a:t>لديه نفس نقاط القوة أ، ب، و ت في عرض القانون.</a:t>
              </a:r>
              <a:endParaRPr lang="en-US" altLang="zh-CN" sz="2000" dirty="0">
                <a:latin typeface="Arial" panose="020B0604020202020204" pitchFamily="34" charset="0"/>
                <a:ea typeface="SimSun" charset="0"/>
                <a:cs typeface="Arial" panose="020B0604020202020204" pitchFamily="34" charset="0"/>
              </a:endParaRPr>
            </a:p>
          </p:txBody>
        </p:sp>
        <p:sp>
          <p:nvSpPr>
            <p:cNvPr id="138264" name="Rectangle 24"/>
            <p:cNvSpPr>
              <a:spLocks noChangeArrowheads="1"/>
            </p:cNvSpPr>
            <p:nvPr/>
          </p:nvSpPr>
          <p:spPr bwMode="auto">
            <a:xfrm>
              <a:off x="1688" y="2634"/>
              <a:ext cx="22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sp>
          <p:nvSpPr>
            <p:cNvPr id="138265" name="Rectangle 25"/>
            <p:cNvSpPr>
              <a:spLocks noChangeArrowheads="1"/>
            </p:cNvSpPr>
            <p:nvPr/>
          </p:nvSpPr>
          <p:spPr bwMode="auto">
            <a:xfrm>
              <a:off x="1912" y="2634"/>
              <a:ext cx="174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2000">
                  <a:latin typeface="Arial" panose="020B0604020202020204" pitchFamily="34" charset="0"/>
                  <a:ea typeface="SimSun" charset="0"/>
                  <a:cs typeface="Arial" panose="020B0604020202020204" pitchFamily="34" charset="0"/>
                </a:rPr>
                <a:t> </a:t>
              </a:r>
            </a:p>
            <a:p>
              <a:endParaRPr lang="en-US" altLang="zh-CN" sz="2000">
                <a:latin typeface="Arial" panose="020B0604020202020204" pitchFamily="34" charset="0"/>
                <a:ea typeface="SimSun" charset="0"/>
                <a:cs typeface="Arial" panose="020B0604020202020204" pitchFamily="34" charset="0"/>
              </a:endParaRPr>
            </a:p>
          </p:txBody>
        </p:sp>
      </p:grpSp>
      <p:sp>
        <p:nvSpPr>
          <p:cNvPr id="138243" name="Rectangle 26"/>
          <p:cNvSpPr>
            <a:spLocks noGrp="1" noChangeArrowheads="1"/>
          </p:cNvSpPr>
          <p:nvPr>
            <p:ph type="title" idx="4294967295"/>
          </p:nvPr>
        </p:nvSpPr>
        <p:spPr>
          <a:xfrm>
            <a:off x="637281" y="0"/>
            <a:ext cx="5569153" cy="523220"/>
          </a:xfrm>
          <a:solidFill>
            <a:srgbClr val="000000"/>
          </a:solidFill>
        </p:spPr>
        <p:txBody>
          <a:bodyPr wrap="none" anchor="t">
            <a:spAutoFit/>
          </a:bodyPr>
          <a:lstStyle/>
          <a:p>
            <a:pPr algn="ctr" eaLnBrk="1" hangingPunct="1"/>
            <a:r>
              <a:rPr lang="ar-JO" sz="2800" b="1" dirty="0">
                <a:solidFill>
                  <a:srgbClr val="FFFFFF"/>
                </a:solidFill>
                <a:latin typeface="Arial" panose="020B0604020202020204" pitchFamily="34" charset="0"/>
                <a:ea typeface="SimSun" charset="0"/>
                <a:cs typeface="Arial" panose="020B0604020202020204" pitchFamily="34" charset="0"/>
              </a:rPr>
              <a:t>وجهة نظر الجسد في 1 كورنثوس 13: 8-13</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138244" name="Text Box 27"/>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16</a:t>
            </a:r>
            <a:endParaRPr lang="en-US" b="1" dirty="0">
              <a:latin typeface="Arial" panose="020B0604020202020204" pitchFamily="34" charset="0"/>
              <a:cs typeface="Arial" panose="020B0604020202020204" pitchFamily="34" charset="0"/>
            </a:endParaRPr>
          </a:p>
        </p:txBody>
      </p:sp>
      <p:sp>
        <p:nvSpPr>
          <p:cNvPr id="138245" name="Text Box 28"/>
          <p:cNvSpPr txBox="1">
            <a:spLocks noChangeArrowheads="1"/>
          </p:cNvSpPr>
          <p:nvPr/>
        </p:nvSpPr>
        <p:spPr bwMode="auto">
          <a:xfrm>
            <a:off x="3687763" y="6394450"/>
            <a:ext cx="4586512" cy="46166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dirty="0">
                <a:solidFill>
                  <a:schemeClr val="bg1"/>
                </a:solidFill>
                <a:latin typeface="Arial" panose="020B0604020202020204" pitchFamily="34" charset="0"/>
                <a:cs typeface="Arial" panose="020B0604020202020204" pitchFamily="34" charset="0"/>
              </a:rPr>
              <a:t>روبرت ل. توماس، جيتس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5105400" y="914400"/>
            <a:ext cx="4038600" cy="4114800"/>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لا تفكر بدونية         بشأن موهبتك</a:t>
            </a:r>
            <a:endParaRPr lang="en-US" sz="3600" b="1" dirty="0">
              <a:latin typeface="Arial" panose="020B0604020202020204" pitchFamily="34" charset="0"/>
              <a:ea typeface="ＭＳ Ｐゴシック" charset="0"/>
              <a:cs typeface="Arial" panose="020B0604020202020204" pitchFamily="34" charset="0"/>
            </a:endParaRPr>
          </a:p>
        </p:txBody>
      </p:sp>
      <p:grpSp>
        <p:nvGrpSpPr>
          <p:cNvPr id="76802" name="Group 2"/>
          <p:cNvGrpSpPr>
            <a:grpSpLocks/>
          </p:cNvGrpSpPr>
          <p:nvPr/>
        </p:nvGrpSpPr>
        <p:grpSpPr bwMode="auto">
          <a:xfrm>
            <a:off x="152400" y="0"/>
            <a:ext cx="5018088" cy="6858000"/>
            <a:chOff x="152400" y="0"/>
            <a:chExt cx="5018088" cy="6858000"/>
          </a:xfrm>
        </p:grpSpPr>
        <p:pic>
          <p:nvPicPr>
            <p:cNvPr id="76804" name="Picture 4" descr="Includ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50180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5" name="Oval 1"/>
            <p:cNvSpPr>
              <a:spLocks noChangeArrowheads="1"/>
            </p:cNvSpPr>
            <p:nvPr/>
          </p:nvSpPr>
          <p:spPr bwMode="auto">
            <a:xfrm>
              <a:off x="2195736" y="404664"/>
              <a:ext cx="2376264" cy="108012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76803" name="Rectangle 2"/>
          <p:cNvSpPr txBox="1">
            <a:spLocks noChangeArrowheads="1"/>
          </p:cNvSpPr>
          <p:nvPr/>
        </p:nvSpPr>
        <p:spPr bwMode="auto">
          <a:xfrm>
            <a:off x="1979613" y="260350"/>
            <a:ext cx="2808287"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أنت مشمول               أنا مستبعد</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6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p:txBody>
          <a:bodyPr/>
          <a:lstStyle/>
          <a:p>
            <a:pPr algn="ctr" eaLnBrk="1" hangingPunct="1"/>
            <a:r>
              <a:rPr lang="ar-JO" sz="6600" b="1" dirty="0">
                <a:latin typeface="Arial" panose="020B0604020202020204" pitchFamily="34" charset="0"/>
                <a:ea typeface="ＭＳ Ｐゴシック" charset="0"/>
                <a:cs typeface="Arial" panose="020B0604020202020204" pitchFamily="34" charset="0"/>
              </a:rPr>
              <a:t>توما (جمع) الشكاكين</a:t>
            </a:r>
            <a:endParaRPr lang="en-US" dirty="0">
              <a:latin typeface="Arial" panose="020B0604020202020204" pitchFamily="34" charset="0"/>
              <a:ea typeface="ＭＳ Ｐゴシック" charset="0"/>
              <a:cs typeface="Arial" panose="020B0604020202020204" pitchFamily="34" charset="0"/>
            </a:endParaRPr>
          </a:p>
        </p:txBody>
      </p:sp>
      <p:sp>
        <p:nvSpPr>
          <p:cNvPr id="387075" name="Text Box 3"/>
          <p:cNvSpPr txBox="1">
            <a:spLocks noChangeArrowheads="1"/>
          </p:cNvSpPr>
          <p:nvPr/>
        </p:nvSpPr>
        <p:spPr bwMode="auto">
          <a:xfrm>
            <a:off x="3723148" y="3733800"/>
            <a:ext cx="4445448"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800" b="1" dirty="0">
                <a:solidFill>
                  <a:schemeClr val="tx2">
                    <a:lumMod val="90000"/>
                    <a:lumOff val="10000"/>
                  </a:schemeClr>
                </a:solidFill>
                <a:latin typeface="Arial" panose="020B0604020202020204" pitchFamily="34" charset="0"/>
                <a:cs typeface="Arial" panose="020B0604020202020204" pitchFamily="34" charset="0"/>
              </a:rPr>
              <a:t>توما</a:t>
            </a:r>
            <a:r>
              <a:rPr lang="ar-JO" sz="4800" b="1" dirty="0">
                <a:latin typeface="Arial" panose="020B0604020202020204" pitchFamily="34" charset="0"/>
                <a:cs typeface="Arial" panose="020B0604020202020204" pitchFamily="34" charset="0"/>
              </a:rPr>
              <a:t> إدجار</a:t>
            </a:r>
            <a:endParaRPr lang="en-US" sz="3600" b="1" dirty="0">
              <a:latin typeface="Arial" panose="020B0604020202020204" pitchFamily="34" charset="0"/>
              <a:cs typeface="Arial" panose="020B0604020202020204" pitchFamily="34" charset="0"/>
            </a:endParaRPr>
          </a:p>
          <a:p>
            <a:pPr algn="r"/>
            <a:r>
              <a:rPr lang="ar-JO" sz="3600" b="1" dirty="0">
                <a:latin typeface="Arial" panose="020B0604020202020204" pitchFamily="34" charset="0"/>
                <a:cs typeface="Arial" panose="020B0604020202020204" pitchFamily="34" charset="0"/>
              </a:rPr>
              <a:t>هل المعجزات موجودة اليوم؟</a:t>
            </a:r>
            <a:endParaRPr lang="en-US" sz="4800" b="1" dirty="0">
              <a:latin typeface="Arial" panose="020B0604020202020204" pitchFamily="34" charset="0"/>
              <a:cs typeface="Arial" panose="020B0604020202020204" pitchFamily="34" charset="0"/>
            </a:endParaRPr>
          </a:p>
        </p:txBody>
      </p:sp>
      <p:sp>
        <p:nvSpPr>
          <p:cNvPr id="387076" name="Text Box 4"/>
          <p:cNvSpPr txBox="1">
            <a:spLocks noChangeArrowheads="1"/>
          </p:cNvSpPr>
          <p:nvPr/>
        </p:nvSpPr>
        <p:spPr bwMode="auto">
          <a:xfrm>
            <a:off x="4822292" y="2055813"/>
            <a:ext cx="402546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4800" b="1" dirty="0">
                <a:latin typeface="Arial" panose="020B0604020202020204" pitchFamily="34" charset="0"/>
                <a:cs typeface="Arial" panose="020B0604020202020204" pitchFamily="34" charset="0"/>
              </a:rPr>
              <a:t>روبرت</a:t>
            </a:r>
            <a:r>
              <a:rPr lang="ar-JO" sz="4800" b="1" dirty="0">
                <a:solidFill>
                  <a:schemeClr val="tx2"/>
                </a:solidFill>
                <a:latin typeface="Arial" panose="020B0604020202020204" pitchFamily="34" charset="0"/>
                <a:cs typeface="Arial" panose="020B0604020202020204" pitchFamily="34" charset="0"/>
              </a:rPr>
              <a:t> توما</a:t>
            </a:r>
            <a:endParaRPr lang="en-US" sz="4800" b="1" dirty="0">
              <a:latin typeface="Arial" panose="020B0604020202020204" pitchFamily="34" charset="0"/>
              <a:cs typeface="Arial" panose="020B0604020202020204" pitchFamily="34" charset="0"/>
            </a:endParaRPr>
          </a:p>
          <a:p>
            <a:pPr algn="r"/>
            <a:r>
              <a:rPr lang="ar-JO" sz="3600" b="1" dirty="0">
                <a:latin typeface="Arial" panose="020B0604020202020204" pitchFamily="34" charset="0"/>
                <a:cs typeface="Arial" panose="020B0604020202020204" pitchFamily="34" charset="0"/>
              </a:rPr>
              <a:t>مكتفي بوعد الروح القدس</a:t>
            </a:r>
            <a:endParaRPr lang="en-US" sz="4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07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الروح القدس (نيوماتولوجيا)"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27543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8F8F8"/>
              </a:solidFill>
              <a:effectLst/>
              <a:uLnTx/>
              <a:uFillTx/>
              <a:latin typeface="Arial" panose="020B0604020202020204" pitchFamily="34" charset="0"/>
              <a:cs typeface="Arial" panose="020B0604020202020204" pitchFamily="34" charset="0"/>
            </a:endParaRPr>
          </a:p>
        </p:txBody>
      </p:sp>
      <p:sp>
        <p:nvSpPr>
          <p:cNvPr id="77826"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rPr>
              <a:t>13</a:t>
            </a:r>
            <a:endParaRPr kumimoji="0" lang="en-US" sz="2400" b="1" i="0" u="none" strike="noStrike" kern="1200" cap="none" spc="0" normalizeH="0" baseline="0" noProof="0" dirty="0">
              <a:ln>
                <a:noFill/>
              </a:ln>
              <a:solidFill>
                <a:srgbClr val="006600"/>
              </a:solidFill>
              <a:effectLst/>
              <a:uLnTx/>
              <a:uFillTx/>
              <a:latin typeface="Arial" panose="020B0604020202020204" pitchFamily="34" charset="0"/>
              <a:cs typeface="Arial" panose="020B0604020202020204" pitchFamily="34" charset="0"/>
            </a:endParaRPr>
          </a:p>
        </p:txBody>
      </p:sp>
      <p:sp>
        <p:nvSpPr>
          <p:cNvPr id="77827" name="Rectangle 5"/>
          <p:cNvSpPr>
            <a:spLocks noGrp="1" noChangeArrowheads="1"/>
          </p:cNvSpPr>
          <p:nvPr>
            <p:ph type="ctrTitle"/>
          </p:nvPr>
        </p:nvSpPr>
        <p:spPr>
          <a:xfrm>
            <a:off x="152400" y="228600"/>
            <a:ext cx="8839200" cy="1143000"/>
          </a:xfrm>
          <a:noFill/>
        </p:spPr>
        <p:txBody>
          <a:bodyPr/>
          <a:lstStyle/>
          <a:p>
            <a:pPr algn="ctr" eaLnBrk="1" hangingPunct="1"/>
            <a:r>
              <a:rPr lang="ar-JO" sz="4800" b="1" dirty="0">
                <a:solidFill>
                  <a:schemeClr val="bg1"/>
                </a:solidFill>
                <a:latin typeface="Arial" panose="020B0604020202020204" pitchFamily="34" charset="0"/>
                <a:ea typeface="ＭＳ Ｐゴシック" charset="0"/>
                <a:cs typeface="Arial" panose="020B0604020202020204" pitchFamily="34" charset="0"/>
              </a:rPr>
              <a:t>مخاطر دراسة المواهب</a:t>
            </a:r>
            <a:endParaRPr lang="en-US" sz="80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411654" name="Text Box 6"/>
          <p:cNvSpPr txBox="1">
            <a:spLocks noChangeArrowheads="1"/>
          </p:cNvSpPr>
          <p:nvPr/>
        </p:nvSpPr>
        <p:spPr bwMode="auto">
          <a:xfrm>
            <a:off x="152400" y="2025650"/>
            <a:ext cx="8991600" cy="58420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63550" marR="0" lvl="0" indent="-46355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rPr>
              <a:t>1) الإنقسام بسبب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المقارنة</a:t>
            </a:r>
            <a:r>
              <a:rPr kumimoji="0" lang="ar-JO" sz="3200" b="1" i="0" u="none" strike="noStrike" kern="1200" cap="none" spc="0" normalizeH="0" baseline="0" noProof="0" dirty="0">
                <a:ln>
                  <a:noFill/>
                </a:ln>
                <a:solidFill>
                  <a:srgbClr val="F8F8F8"/>
                </a:solidFill>
                <a:effectLst/>
                <a:uLnTx/>
                <a:uFillTx/>
                <a:latin typeface="Arial" panose="020B0604020202020204" pitchFamily="34" charset="0"/>
                <a:cs typeface="Arial" panose="020B0604020202020204" pitchFamily="34" charset="0"/>
              </a:rPr>
              <a:t> و</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المنافسة</a:t>
            </a:r>
          </a:p>
        </p:txBody>
      </p:sp>
      <p:sp>
        <p:nvSpPr>
          <p:cNvPr id="411655" name="Text Box 7"/>
          <p:cNvSpPr txBox="1">
            <a:spLocks noChangeArrowheads="1"/>
          </p:cNvSpPr>
          <p:nvPr/>
        </p:nvSpPr>
        <p:spPr bwMode="auto">
          <a:xfrm>
            <a:off x="533400" y="2743200"/>
            <a:ext cx="8077200" cy="2246769"/>
          </a:xfrm>
          <a:prstGeom prst="rect">
            <a:avLst/>
          </a:prstGeom>
          <a:noFill/>
          <a:ln w="9525">
            <a:noFill/>
            <a:miter lim="800000"/>
            <a:headEnd/>
            <a:tailEnd/>
          </a:ln>
          <a:effectLst>
            <a:outerShdw blurRad="63500" dist="35921" dir="2700000" algn="ctr" rotWithShape="0">
              <a:schemeClr val="bg1">
                <a:alpha val="74998"/>
              </a:schemeClr>
            </a:outerShdw>
          </a:effectLst>
        </p:spPr>
        <p:txBody>
          <a:bodyPr wrap="square">
            <a:spAutoFit/>
          </a:bodyPr>
          <a:lstStyle/>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endParaRPr kumimoji="0" lang="en-US"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r>
              <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rPr>
              <a:t>أ) إظهار موهبتك باعتبارها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غير مهمة </a:t>
            </a:r>
            <a:r>
              <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rPr>
              <a:t>(مشكلة ثانوية)</a:t>
            </a: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endPar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r>
              <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rPr>
              <a:t>	   أي القول أن موهبت</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ي</a:t>
            </a:r>
            <a:r>
              <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rPr>
              <a:t> ليست كموهبت</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Arial" charset="0"/>
                <a:cs typeface="Arial" panose="020B0604020202020204" pitchFamily="34" charset="0"/>
              </a:rPr>
              <a:t>ك</a:t>
            </a:r>
            <a:r>
              <a:rPr kumimoji="0" lang="ar-JO"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rPr>
              <a:t> (1 كو 12: 15-16)</a:t>
            </a: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endParaRPr kumimoji="0" lang="en-US" sz="2800" b="1" i="0" u="none" strike="noStrike" kern="1200" cap="none" spc="0" normalizeH="0" baseline="0" noProof="0" dirty="0">
              <a:ln>
                <a:noFill/>
              </a:ln>
              <a:solidFill>
                <a:srgbClr val="F8F8F8"/>
              </a:solidFill>
              <a:effectLst/>
              <a:uLnTx/>
              <a:uFillTx/>
              <a:latin typeface="Arial" panose="020B0604020202020204" pitchFamily="34" charset="0"/>
              <a:ea typeface="Arial" charset="0"/>
              <a:cs typeface="Arial" panose="020B0604020202020204" pitchFamily="34" charset="0"/>
            </a:endParaRPr>
          </a:p>
        </p:txBody>
      </p:sp>
      <p:sp>
        <p:nvSpPr>
          <p:cNvPr id="411656" name="Text Box 8"/>
          <p:cNvSpPr txBox="1">
            <a:spLocks noChangeArrowheads="1"/>
          </p:cNvSpPr>
          <p:nvPr/>
        </p:nvSpPr>
        <p:spPr bwMode="auto">
          <a:xfrm>
            <a:off x="533400" y="4876800"/>
            <a:ext cx="7999040" cy="1446550"/>
          </a:xfrm>
          <a:prstGeom prst="rect">
            <a:avLst/>
          </a:prstGeom>
          <a:noFill/>
          <a:ln w="9525">
            <a:noFill/>
            <a:miter lim="800000"/>
            <a:headEnd/>
            <a:tailEnd/>
          </a:ln>
          <a:effectLst/>
        </p:spPr>
        <p:txBody>
          <a:bodyPr wrap="square">
            <a:spAutoFit/>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ب) أظهار موهبتك باعتبارها </a:t>
            </a:r>
            <a:r>
              <a:rPr lang="ar-JO" sz="32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متفوقة</a:t>
            </a:r>
            <a:r>
              <a:rPr lang="ar-JO" sz="32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(مشكلة الكبرياء)</a:t>
            </a:r>
            <a:endParaRPr kumimoji="0" lang="en-US" sz="32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charset="0"/>
              <a:buNone/>
              <a:tabLst/>
              <a:defRPr/>
            </a:pPr>
            <a:endParaRPr kumimoji="0" lang="en-US" sz="28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a:p>
            <a:pPr marL="342900" marR="0" lvl="0" indent="-342900" algn="r" defTabSz="914400" rtl="0" eaLnBrk="1" fontAlgn="base" latinLnBrk="0" hangingPunct="1">
              <a:lnSpc>
                <a:spcPct val="100000"/>
              </a:lnSpc>
              <a:spcBef>
                <a:spcPct val="0"/>
              </a:spcBef>
              <a:spcAft>
                <a:spcPct val="0"/>
              </a:spcAft>
              <a:buClrTx/>
              <a:buSzTx/>
              <a:buFont typeface="Arial" charset="0"/>
              <a:buNone/>
              <a:tabLst/>
              <a:defRPr/>
            </a:pP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أي القول أن موهبت</a:t>
            </a:r>
            <a:r>
              <a:rPr lang="ar-JO" sz="2800" b="1" dirty="0">
                <a:solidFill>
                  <a:srgbClr val="FFFF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ك</a:t>
            </a: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ليست كموهبت</a:t>
            </a:r>
            <a:r>
              <a:rPr lang="ar-JO" sz="2800" b="1" dirty="0">
                <a:solidFill>
                  <a:srgbClr val="F8F8F8"/>
                </a:solidFill>
                <a:effectLst>
                  <a:outerShdw blurRad="38100" dist="38100" dir="2700000" algn="tl">
                    <a:srgbClr val="000000">
                      <a:alpha val="43137"/>
                    </a:srgbClr>
                  </a:outerShdw>
                </a:effectLst>
                <a:highlight>
                  <a:srgbClr val="FFFF00"/>
                </a:highlight>
                <a:latin typeface="Arial" panose="020B0604020202020204" pitchFamily="34" charset="0"/>
                <a:ea typeface="Arial" charset="0"/>
                <a:cs typeface="Arial" panose="020B0604020202020204" pitchFamily="34" charset="0"/>
              </a:rPr>
              <a:t>ي</a:t>
            </a:r>
            <a:r>
              <a:rPr lang="ar-JO" sz="2800" b="1" dirty="0">
                <a:solidFill>
                  <a:srgbClr val="F8F8F8"/>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rPr>
              <a:t> (1 كو 12: 15-16)</a:t>
            </a:r>
            <a:endParaRPr kumimoji="0" lang="en-US" sz="2800" b="1" i="0" u="none" strike="noStrike" kern="120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endParaRPr>
          </a:p>
        </p:txBody>
      </p:sp>
      <p:pic>
        <p:nvPicPr>
          <p:cNvPr id="77831"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6">
                                            <p:txEl>
                                              <p:pRg st="0" end="0"/>
                                            </p:txEl>
                                          </p:spTgt>
                                        </p:tgtEl>
                                        <p:attrNameLst>
                                          <p:attrName>style.visibility</p:attrName>
                                        </p:attrNameLst>
                                      </p:cBhvr>
                                      <p:to>
                                        <p:strVal val="visible"/>
                                      </p:to>
                                    </p:set>
                                    <p:anim calcmode="lin" valueType="num">
                                      <p:cBhvr additive="base">
                                        <p:cTn id="7" dur="500" fill="hold"/>
                                        <p:tgtEl>
                                          <p:spTgt spid="4116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6">
                                            <p:txEl>
                                              <p:pRg st="2" end="2"/>
                                            </p:txEl>
                                          </p:spTgt>
                                        </p:tgtEl>
                                        <p:attrNameLst>
                                          <p:attrName>style.visibility</p:attrName>
                                        </p:attrNameLst>
                                      </p:cBhvr>
                                      <p:to>
                                        <p:strVal val="visible"/>
                                      </p:to>
                                    </p:set>
                                    <p:anim calcmode="lin" valueType="num">
                                      <p:cBhvr additive="base">
                                        <p:cTn id="13" dur="500" fill="hold"/>
                                        <p:tgtEl>
                                          <p:spTgt spid="41165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Pri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205598">
            <a:off x="228600" y="-228600"/>
            <a:ext cx="52339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3394" name="Rectangle 2"/>
          <p:cNvSpPr>
            <a:spLocks noGrp="1" noChangeArrowheads="1"/>
          </p:cNvSpPr>
          <p:nvPr>
            <p:ph type="ctrTitle"/>
          </p:nvPr>
        </p:nvSpPr>
        <p:spPr>
          <a:xfrm>
            <a:off x="4876800" y="0"/>
            <a:ext cx="4038600" cy="4114800"/>
          </a:xfrm>
        </p:spPr>
        <p:txBody>
          <a:bodyPr/>
          <a:lstStyle/>
          <a:p>
            <a:pPr eaLnBrk="1" hangingPunct="1"/>
            <a:r>
              <a:rPr lang="ar-JO" sz="3600" b="1" dirty="0">
                <a:latin typeface="Arial" panose="020B0604020202020204" pitchFamily="34" charset="0"/>
                <a:ea typeface="ＭＳ Ｐゴシック" charset="0"/>
                <a:cs typeface="Arial" panose="020B0604020202020204" pitchFamily="34" charset="0"/>
              </a:rPr>
              <a:t>لا تفكر بفوقية         بشأن موهبتك</a:t>
            </a:r>
            <a:endParaRPr lang="en-US" sz="3600" b="1" dirty="0">
              <a:latin typeface="Arial" panose="020B0604020202020204" pitchFamily="34" charset="0"/>
              <a:ea typeface="ＭＳ Ｐゴシック" charset="0"/>
              <a:cs typeface="Arial" panose="020B0604020202020204" pitchFamily="34" charset="0"/>
            </a:endParaRPr>
          </a:p>
        </p:txBody>
      </p:sp>
      <p:sp>
        <p:nvSpPr>
          <p:cNvPr id="79875" name="Rectangle 2"/>
          <p:cNvSpPr txBox="1">
            <a:spLocks noChangeArrowheads="1"/>
          </p:cNvSpPr>
          <p:nvPr/>
        </p:nvSpPr>
        <p:spPr bwMode="auto">
          <a:xfrm rot="-1094132">
            <a:off x="1265238" y="3600450"/>
            <a:ext cx="4322762" cy="2393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3200" b="1" dirty="0">
                <a:solidFill>
                  <a:srgbClr val="000000"/>
                </a:solidFill>
                <a:latin typeface="Arial" panose="020B0604020202020204" pitchFamily="34" charset="0"/>
                <a:cs typeface="Arial" panose="020B0604020202020204" pitchFamily="34" charset="0"/>
              </a:rPr>
              <a:t>سامحني بشأن الحديث        عن موهبتي كثيراً          والآن تكلم</a:t>
            </a:r>
            <a:r>
              <a:rPr lang="ar-JO" sz="3200" b="1" u="sng" dirty="0">
                <a:solidFill>
                  <a:srgbClr val="000000"/>
                </a:solidFill>
                <a:latin typeface="Arial" panose="020B0604020202020204" pitchFamily="34" charset="0"/>
                <a:cs typeface="Arial" panose="020B0604020202020204" pitchFamily="34" charset="0"/>
              </a:rPr>
              <a:t> أنت </a:t>
            </a:r>
            <a:r>
              <a:rPr lang="ar-JO" sz="3200" b="1" dirty="0">
                <a:solidFill>
                  <a:srgbClr val="000000"/>
                </a:solidFill>
                <a:latin typeface="Arial" panose="020B0604020202020204" pitchFamily="34" charset="0"/>
                <a:cs typeface="Arial" panose="020B0604020202020204" pitchFamily="34" charset="0"/>
              </a:rPr>
              <a:t>عنها</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33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D14"/>
        </a:solidFill>
        <a:effectLst/>
      </p:bgPr>
    </p:bg>
    <p:spTree>
      <p:nvGrpSpPr>
        <p:cNvPr id="1" name=""/>
        <p:cNvGrpSpPr/>
        <p:nvPr/>
      </p:nvGrpSpPr>
      <p:grpSpPr>
        <a:xfrm>
          <a:off x="0" y="0"/>
          <a:ext cx="0" cy="0"/>
          <a:chOff x="0" y="0"/>
          <a:chExt cx="0" cy="0"/>
        </a:xfrm>
      </p:grpSpPr>
      <p:pic>
        <p:nvPicPr>
          <p:cNvPr id="80897" name="Picture 3" descr="1corinthians12_2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6238" y="0"/>
            <a:ext cx="698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8" name="Rectangle 2"/>
          <p:cNvSpPr>
            <a:spLocks noGrp="1" noChangeArrowheads="1"/>
          </p:cNvSpPr>
          <p:nvPr>
            <p:ph type="ctrTitle" idx="4294967295"/>
          </p:nvPr>
        </p:nvSpPr>
        <p:spPr>
          <a:xfrm>
            <a:off x="3276600" y="0"/>
            <a:ext cx="4724400" cy="3733800"/>
          </a:xfrm>
        </p:spPr>
        <p:txBody>
          <a:bodyPr/>
          <a:lstStyle/>
          <a:p>
            <a:pPr eaLnBrk="1" hangingPunct="1"/>
            <a:r>
              <a:rPr lang="ar-JO" dirty="0">
                <a:solidFill>
                  <a:schemeClr val="bg1"/>
                </a:solidFill>
                <a:latin typeface="Arial" panose="020B0604020202020204" pitchFamily="34" charset="0"/>
                <a:ea typeface="ＭＳ Ｐゴシック" charset="0"/>
                <a:cs typeface="Arial" panose="020B0604020202020204" pitchFamily="34" charset="0"/>
              </a:rPr>
              <a:t>1. يتطلب </a:t>
            </a:r>
            <a:r>
              <a:rPr lang="ar-JO" u="sng" dirty="0">
                <a:solidFill>
                  <a:srgbClr val="FFFF00"/>
                </a:solidFill>
                <a:latin typeface="Arial" panose="020B0604020202020204" pitchFamily="34" charset="0"/>
                <a:ea typeface="ＭＳ Ｐゴシック" charset="0"/>
                <a:cs typeface="Arial" panose="020B0604020202020204" pitchFamily="34" charset="0"/>
              </a:rPr>
              <a:t>وجود</a:t>
            </a:r>
            <a:r>
              <a:rPr lang="ar-JO" dirty="0">
                <a:solidFill>
                  <a:schemeClr val="bg1"/>
                </a:solidFill>
                <a:latin typeface="Arial" panose="020B0604020202020204" pitchFamily="34" charset="0"/>
                <a:ea typeface="ＭＳ Ｐゴシック" charset="0"/>
                <a:cs typeface="Arial" panose="020B0604020202020204" pitchFamily="34" charset="0"/>
              </a:rPr>
              <a:t> الكنيسة كل المواهب المختلفة    (1 كو 12-13).</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304800"/>
            <a:ext cx="9144000" cy="1143000"/>
          </a:xfrm>
        </p:spPr>
        <p:txBody>
          <a:bodyPr/>
          <a:lstStyle/>
          <a:p>
            <a:pPr>
              <a:defRPr/>
            </a:pPr>
            <a:r>
              <a:rPr lang="ar-JO" sz="3200" dirty="0">
                <a:effectLst>
                  <a:outerShdw blurRad="38100" dist="38100" dir="2700000" algn="tl">
                    <a:srgbClr val="000000"/>
                  </a:outerShdw>
                </a:effectLst>
                <a:latin typeface="Arial" panose="020B0604020202020204" pitchFamily="34" charset="0"/>
                <a:cs typeface="Arial" panose="020B0604020202020204" pitchFamily="34" charset="0"/>
              </a:rPr>
              <a:t>أ. الجسد الواحد له أعضاء كثيرة (12)</a:t>
            </a:r>
            <a:endParaRPr lang="en-US" sz="3200" dirty="0">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82947" name="Picture 11" descr="manon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524000"/>
            <a:ext cx="307975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0"/>
          <p:cNvSpPr txBox="1">
            <a:spLocks/>
          </p:cNvSpPr>
          <p:nvPr/>
        </p:nvSpPr>
        <p:spPr bwMode="auto">
          <a:xfrm>
            <a:off x="4114800" y="1295400"/>
            <a:ext cx="4343400" cy="51054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0" dirty="0">
                <a:solidFill>
                  <a:srgbClr val="DDDDDD"/>
                </a:solidFill>
                <a:effectLst>
                  <a:outerShdw blurRad="38100" dist="38100" dir="2700000" algn="tl">
                    <a:srgbClr val="000000"/>
                  </a:outerShdw>
                </a:effectLst>
                <a:latin typeface="Arial" panose="020B0604020202020204" pitchFamily="34" charset="0"/>
                <a:cs typeface="Arial" panose="020B0604020202020204" pitchFamily="34" charset="0"/>
              </a:rPr>
              <a:t>لأنه كما أن الجسد هو واحد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0" dirty="0">
                <a:solidFill>
                  <a:srgbClr val="DDDDDD"/>
                </a:solidFill>
                <a:effectLst>
                  <a:outerShdw blurRad="38100" dist="38100" dir="2700000" algn="tl">
                    <a:srgbClr val="000000"/>
                  </a:outerShdw>
                </a:effectLst>
                <a:latin typeface="Arial" panose="020B0604020202020204" pitchFamily="34" charset="0"/>
                <a:cs typeface="Arial" panose="020B0604020202020204" pitchFamily="34" charset="0"/>
              </a:rPr>
              <a:t>وله أعضاء كثيرة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0" dirty="0">
                <a:solidFill>
                  <a:srgbClr val="DDDDDD"/>
                </a:solidFill>
                <a:effectLst>
                  <a:outerShdw blurRad="38100" dist="38100" dir="2700000" algn="tl">
                    <a:srgbClr val="000000"/>
                  </a:outerShdw>
                </a:effectLst>
                <a:latin typeface="Arial" panose="020B0604020202020204" pitchFamily="34" charset="0"/>
                <a:cs typeface="Arial" panose="020B0604020202020204" pitchFamily="34" charset="0"/>
              </a:rPr>
              <a:t>وكل أعضاء الجسد الواحد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0" dirty="0">
                <a:solidFill>
                  <a:srgbClr val="DDDDDD"/>
                </a:solidFill>
                <a:effectLst>
                  <a:outerShdw blurRad="38100" dist="38100" dir="2700000" algn="tl">
                    <a:srgbClr val="000000"/>
                  </a:outerShdw>
                </a:effectLst>
                <a:latin typeface="Arial" panose="020B0604020202020204" pitchFamily="34" charset="0"/>
                <a:cs typeface="Arial" panose="020B0604020202020204" pitchFamily="34" charset="0"/>
              </a:rPr>
              <a:t>إذا كانت كثيرة هي جسد واحد كذلك المسيح أيضاً</a:t>
            </a:r>
            <a:br>
              <a:rPr kumimoji="0" lang="en-US" sz="3200" b="0" i="0" u="none" strike="noStrike" kern="1200" cap="none" spc="0" normalizeH="0" baseline="0" noProof="0" dirty="0">
                <a:ln>
                  <a:noFill/>
                </a:ln>
                <a:solidFill>
                  <a:srgbClr val="DDDDDD"/>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lang="ar-JO" sz="3200" b="0" dirty="0">
                <a:solidFill>
                  <a:srgbClr val="DDDDDD"/>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ar-JO" sz="3200" b="0" i="0" u="none" strike="noStrike" kern="1200" cap="none" spc="0" normalizeH="0" baseline="0" noProof="0" dirty="0">
                <a:ln>
                  <a:noFill/>
                </a:ln>
                <a:solidFill>
                  <a:srgbClr val="DDDDDD"/>
                </a:solidFill>
                <a:effectLst>
                  <a:outerShdw blurRad="38100" dist="38100" dir="2700000" algn="tl">
                    <a:srgbClr val="000000"/>
                  </a:outerShdw>
                </a:effectLst>
                <a:uLnTx/>
                <a:uFillTx/>
                <a:latin typeface="Arial" panose="020B0604020202020204" pitchFamily="34" charset="0"/>
                <a:cs typeface="Arial" panose="020B0604020202020204" pitchFamily="34" charset="0"/>
              </a:rPr>
              <a:t>1 كو 12: 12)</a:t>
            </a:r>
            <a:endParaRPr kumimoji="0" lang="en-US" sz="3200" b="0" i="0" u="none" strike="noStrike" kern="1200" cap="none" spc="0" normalizeH="0" baseline="0" noProof="0" dirty="0">
              <a:ln>
                <a:noFill/>
              </a:ln>
              <a:solidFill>
                <a:srgbClr val="DDDDDD"/>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ZESTY">
  <a:themeElements>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ZESTY">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4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5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CHED">
  <a:themeElements>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fontScheme name="TECH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clrMap bg1="dk2" tx1="lt1" bg2="dk1" tx2="lt2" accent1="accent1" accent2="accent2" accent3="accent3" accent4="accent4" accent5="accent5" accent6="accent6" hlink="hlink" folHlink="folHlink"/>
    </a:extraClrScheme>
    <a:extraClrScheme>
      <a:clrScheme name="TECHED 2">
        <a:dk1>
          <a:srgbClr val="003300"/>
        </a:dk1>
        <a:lt1>
          <a:srgbClr val="A8C2B5"/>
        </a:lt1>
        <a:dk2>
          <a:srgbClr val="868686"/>
        </a:dk2>
        <a:lt2>
          <a:srgbClr val="2A5B49"/>
        </a:lt2>
        <a:accent1>
          <a:srgbClr val="00CC99"/>
        </a:accent1>
        <a:accent2>
          <a:srgbClr val="B3746D"/>
        </a:accent2>
        <a:accent3>
          <a:srgbClr val="D1DDD7"/>
        </a:accent3>
        <a:accent4>
          <a:srgbClr val="002A00"/>
        </a:accent4>
        <a:accent5>
          <a:srgbClr val="AAE2CA"/>
        </a:accent5>
        <a:accent6>
          <a:srgbClr val="A26862"/>
        </a:accent6>
        <a:hlink>
          <a:srgbClr val="7795B7"/>
        </a:hlink>
        <a:folHlink>
          <a:srgbClr val="00CCCC"/>
        </a:folHlink>
      </a:clrScheme>
      <a:clrMap bg1="lt1" tx1="dk1" bg2="lt2" tx2="dk2" accent1="accent1" accent2="accent2" accent3="accent3" accent4="accent4" accent5="accent5" accent6="accent6" hlink="hlink" folHlink="folHlink"/>
    </a:extraClrScheme>
    <a:extraClrScheme>
      <a:clrScheme name="TECHE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UNRISE">
  <a:themeElements>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1_SUNRI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1_SUNRIS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SUNRIS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1_SUNRIS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1840</TotalTime>
  <Words>2946</Words>
  <Application>Microsoft Macintosh PowerPoint</Application>
  <PresentationFormat>On-screen Show (4:3)</PresentationFormat>
  <Paragraphs>486</Paragraphs>
  <Slides>52</Slides>
  <Notes>35</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52</vt:i4>
      </vt:variant>
    </vt:vector>
  </HeadingPairs>
  <TitlesOfParts>
    <vt:vector size="78" baseType="lpstr">
      <vt:lpstr>ＭＳ Ｐゴシック</vt:lpstr>
      <vt:lpstr>Times</vt:lpstr>
      <vt:lpstr>Arial</vt:lpstr>
      <vt:lpstr>Arial Black</vt:lpstr>
      <vt:lpstr>Arial Narrow</vt:lpstr>
      <vt:lpstr>Calibri</vt:lpstr>
      <vt:lpstr>Tahoma</vt:lpstr>
      <vt:lpstr>Times New Roman</vt:lpstr>
      <vt:lpstr>Wingdings</vt:lpstr>
      <vt:lpstr>Blank Presentation</vt:lpstr>
      <vt:lpstr>Brainstorming Session</vt:lpstr>
      <vt:lpstr>Expedition</vt:lpstr>
      <vt:lpstr>Gleam</vt:lpstr>
      <vt:lpstr>Default Design</vt:lpstr>
      <vt:lpstr>1_Blank Presentation</vt:lpstr>
      <vt:lpstr>2_Default Design</vt:lpstr>
      <vt:lpstr>TECHED</vt:lpstr>
      <vt:lpstr>1_SUNRISE</vt:lpstr>
      <vt:lpstr>2_Blank Presentation</vt:lpstr>
      <vt:lpstr>19_Default Design</vt:lpstr>
      <vt:lpstr>1_ZESTY</vt:lpstr>
      <vt:lpstr>20_Default Design</vt:lpstr>
      <vt:lpstr>24_Blank Presentation</vt:lpstr>
      <vt:lpstr>25_Blank Presentation</vt:lpstr>
      <vt:lpstr>5_Default Design</vt:lpstr>
      <vt:lpstr>Orbit</vt:lpstr>
      <vt:lpstr>المواهب الروحية  المخاطر والتوقيت</vt:lpstr>
      <vt:lpstr>بعض مخاطر                              دراسة المواهب الروحية</vt:lpstr>
      <vt:lpstr>مخاطر دراسة المواهب</vt:lpstr>
      <vt:lpstr>لا يجب أن يشعر المؤمنون الذين لديهم مواهب أقل تكريمًا          بأنه ليس هناك حاجة إليهم (١٢: ١٥-١٦)</vt:lpstr>
      <vt:lpstr>لا تفكر بدونية         بشأن موهبتك</vt:lpstr>
      <vt:lpstr>مخاطر دراسة المواهب</vt:lpstr>
      <vt:lpstr>لا تفكر بفوقية         بشأن موهبتك</vt:lpstr>
      <vt:lpstr>1. يتطلب وجود الكنيسة كل المواهب المختلفة    (1 كو 12-13).</vt:lpstr>
      <vt:lpstr>أ. الجسد الواحد له أعضاء كثيرة (12)</vt:lpstr>
      <vt:lpstr> ب. المؤمنون مختلفون  لكنهم لا يزالون جزء  من الجسد (13)</vt:lpstr>
      <vt:lpstr>ATHENS</vt:lpstr>
      <vt:lpstr>سكنى الروح القدس</vt:lpstr>
      <vt:lpstr>ثانياً. يتطلب الأمر مواهب الخدمة لكي تعمل الكنيسة    (1 كو12: 14-20).</vt:lpstr>
      <vt:lpstr>أ. الكنيسة بها أناس كثيرون بمواهب مختلفة (1كو12: 14)</vt:lpstr>
      <vt:lpstr>فإن الجسد أيضاً ليس عضواً واحداً بل أعضاء كثيرة (12: 14)</vt:lpstr>
      <vt:lpstr>لا يجب أن يشعر المؤمنون الذين لديهم مواهب أقل تكريمًا          بأنه ليس هناك حاجة إليهم (١٢: ١٥-١٦)</vt:lpstr>
      <vt:lpstr>ت. التنوع في الكنيسة يجعلها فعالة أكثر (12: 17-20)</vt:lpstr>
      <vt:lpstr>ثالثا. يتطلب الأمر استخدامًا متواضعًا لجميع المواهب حتى تهتم الكنيسة (١٢: ٢١-٢٦).</vt:lpstr>
      <vt:lpstr>لا يستطيع المؤمنون المتقدمون أن يقولوا بغطرسة وكبرياء  (12: 21)“لا أحتاج إليكم أيها الأعضاء الأقل كرامة»</vt:lpstr>
      <vt:lpstr>مخاطر دراسة المواهب</vt:lpstr>
      <vt:lpstr>مخاطر دراسة المواهب</vt:lpstr>
      <vt:lpstr>مخاطر دراسة المواهب</vt:lpstr>
      <vt:lpstr>لا تقبل     أن تكون جاهلاً بشأن المواهب</vt:lpstr>
      <vt:lpstr>مخاطر دراسة المواهب</vt:lpstr>
      <vt:lpstr>مواهب الروح مقابل ثمر الروح</vt:lpstr>
      <vt:lpstr>مواهب الروح مقابل ثمر الروح</vt:lpstr>
      <vt:lpstr>ثمر الروح</vt:lpstr>
      <vt:lpstr>ثَمَرُ الرُّوح</vt:lpstr>
      <vt:lpstr>ثمر الروح</vt:lpstr>
      <vt:lpstr>ثمر الروح</vt:lpstr>
      <vt:lpstr>هل أنت مستسلم للمسيح؟</vt:lpstr>
      <vt:lpstr>مخاطر دراسة المواهب</vt:lpstr>
      <vt:lpstr>لا ترفض الفرص       حتى تميز موهبتك</vt:lpstr>
      <vt:lpstr>مخاطر دراسة المواهب</vt:lpstr>
      <vt:lpstr>مخاطر دراسة المواهب</vt:lpstr>
      <vt:lpstr>مخاطر دراسة المواهب</vt:lpstr>
      <vt:lpstr>المواهب الروحية</vt:lpstr>
      <vt:lpstr>هل تجعلك دراسة المواهب هذه                 تشعر وكأنك غير مستعد بعد؟</vt:lpstr>
      <vt:lpstr>وجهات نظر حول وقت المواهب</vt:lpstr>
      <vt:lpstr>نحتاج إلى تعريف        كل موهبة</vt:lpstr>
      <vt:lpstr>قوائم مواهب العهد الجديد</vt:lpstr>
      <vt:lpstr>1 كورنثوس 13: 8-12</vt:lpstr>
      <vt:lpstr>1 كورنثوس 13: 8-12</vt:lpstr>
      <vt:lpstr>هذه فقرة عملاقة</vt:lpstr>
      <vt:lpstr>1 كورنثوس 13: 8-13</vt:lpstr>
      <vt:lpstr>النظرة القانونية لكورنثوس الأولى 13: 8-13</vt:lpstr>
      <vt:lpstr>وجهة نظر الإختطاف في 1 كورنثوس 13: 8-13</vt:lpstr>
      <vt:lpstr>الجسد (الكنيسة)</vt:lpstr>
      <vt:lpstr>وجهة نظر الجسد في 1 كورنثوس 13: 8-13</vt:lpstr>
      <vt:lpstr>توما (جمع) الشكاكين</vt:lpstr>
      <vt:lpstr>الرابط للعرض التقديميِّ "علم الروح القدس (نيوماتولوجيا)" متاحٌ على الموقع الإلكترونيّ: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97</cp:revision>
  <dcterms:created xsi:type="dcterms:W3CDTF">2005-02-01T22:08:06Z</dcterms:created>
  <dcterms:modified xsi:type="dcterms:W3CDTF">2023-12-26T18:37:33Z</dcterms:modified>
</cp:coreProperties>
</file>