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21.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22.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49" r:id="rId3"/>
    <p:sldMasterId id="2147483774" r:id="rId4"/>
    <p:sldMasterId id="2147483901" r:id="rId5"/>
    <p:sldMasterId id="2147483913" r:id="rId6"/>
    <p:sldMasterId id="2147483925" r:id="rId7"/>
    <p:sldMasterId id="2147484353" r:id="rId8"/>
    <p:sldMasterId id="2147484365" r:id="rId9"/>
    <p:sldMasterId id="2147484559" r:id="rId10"/>
    <p:sldMasterId id="2147484571" r:id="rId11"/>
    <p:sldMasterId id="2147484583" r:id="rId12"/>
    <p:sldMasterId id="2147484595" r:id="rId13"/>
    <p:sldMasterId id="2147484868" r:id="rId14"/>
    <p:sldMasterId id="2147485444" r:id="rId15"/>
    <p:sldMasterId id="2147485456" r:id="rId16"/>
    <p:sldMasterId id="2147485480" r:id="rId17"/>
    <p:sldMasterId id="2147485492" r:id="rId18"/>
    <p:sldMasterId id="2147485494" r:id="rId19"/>
    <p:sldMasterId id="2147485602" r:id="rId20"/>
    <p:sldMasterId id="2147485614" r:id="rId21"/>
    <p:sldMasterId id="2147486309" r:id="rId22"/>
    <p:sldMasterId id="2147486333" r:id="rId23"/>
  </p:sldMasterIdLst>
  <p:notesMasterIdLst>
    <p:notesMasterId r:id="rId101"/>
  </p:notesMasterIdLst>
  <p:handoutMasterIdLst>
    <p:handoutMasterId r:id="rId102"/>
  </p:handoutMasterIdLst>
  <p:sldIdLst>
    <p:sldId id="421" r:id="rId24"/>
    <p:sldId id="257" r:id="rId25"/>
    <p:sldId id="258" r:id="rId26"/>
    <p:sldId id="259" r:id="rId27"/>
    <p:sldId id="260" r:id="rId28"/>
    <p:sldId id="261" r:id="rId29"/>
    <p:sldId id="262" r:id="rId30"/>
    <p:sldId id="263" r:id="rId31"/>
    <p:sldId id="264" r:id="rId32"/>
    <p:sldId id="265" r:id="rId33"/>
    <p:sldId id="344" r:id="rId34"/>
    <p:sldId id="345" r:id="rId35"/>
    <p:sldId id="346" r:id="rId36"/>
    <p:sldId id="347" r:id="rId37"/>
    <p:sldId id="348" r:id="rId38"/>
    <p:sldId id="349" r:id="rId39"/>
    <p:sldId id="350" r:id="rId40"/>
    <p:sldId id="351" r:id="rId41"/>
    <p:sldId id="4050" r:id="rId42"/>
    <p:sldId id="268" r:id="rId43"/>
    <p:sldId id="357" r:id="rId44"/>
    <p:sldId id="358" r:id="rId45"/>
    <p:sldId id="359" r:id="rId46"/>
    <p:sldId id="340" r:id="rId47"/>
    <p:sldId id="342" r:id="rId48"/>
    <p:sldId id="343" r:id="rId49"/>
    <p:sldId id="332" r:id="rId50"/>
    <p:sldId id="362" r:id="rId51"/>
    <p:sldId id="363" r:id="rId52"/>
    <p:sldId id="364" r:id="rId53"/>
    <p:sldId id="365" r:id="rId54"/>
    <p:sldId id="366" r:id="rId55"/>
    <p:sldId id="374" r:id="rId56"/>
    <p:sldId id="376" r:id="rId57"/>
    <p:sldId id="370" r:id="rId58"/>
    <p:sldId id="371" r:id="rId59"/>
    <p:sldId id="372" r:id="rId60"/>
    <p:sldId id="360" r:id="rId61"/>
    <p:sldId id="283" r:id="rId62"/>
    <p:sldId id="336" r:id="rId63"/>
    <p:sldId id="4051" r:id="rId64"/>
    <p:sldId id="338" r:id="rId65"/>
    <p:sldId id="339" r:id="rId66"/>
    <p:sldId id="335" r:id="rId67"/>
    <p:sldId id="325" r:id="rId68"/>
    <p:sldId id="353" r:id="rId69"/>
    <p:sldId id="276" r:id="rId70"/>
    <p:sldId id="341" r:id="rId71"/>
    <p:sldId id="274" r:id="rId72"/>
    <p:sldId id="354" r:id="rId73"/>
    <p:sldId id="355" r:id="rId74"/>
    <p:sldId id="356" r:id="rId75"/>
    <p:sldId id="402" r:id="rId76"/>
    <p:sldId id="403" r:id="rId77"/>
    <p:sldId id="401" r:id="rId78"/>
    <p:sldId id="373" r:id="rId79"/>
    <p:sldId id="457" r:id="rId80"/>
    <p:sldId id="458" r:id="rId81"/>
    <p:sldId id="306" r:id="rId82"/>
    <p:sldId id="286" r:id="rId83"/>
    <p:sldId id="307" r:id="rId84"/>
    <p:sldId id="308" r:id="rId85"/>
    <p:sldId id="315" r:id="rId86"/>
    <p:sldId id="294" r:id="rId87"/>
    <p:sldId id="295" r:id="rId88"/>
    <p:sldId id="611" r:id="rId89"/>
    <p:sldId id="377" r:id="rId90"/>
    <p:sldId id="330" r:id="rId91"/>
    <p:sldId id="329" r:id="rId92"/>
    <p:sldId id="328" r:id="rId93"/>
    <p:sldId id="333" r:id="rId94"/>
    <p:sldId id="400" r:id="rId95"/>
    <p:sldId id="303" r:id="rId96"/>
    <p:sldId id="404" r:id="rId97"/>
    <p:sldId id="405" r:id="rId98"/>
    <p:sldId id="4049" r:id="rId99"/>
    <p:sldId id="379"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Sand"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Sand"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Sand"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Sand"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Sand" charset="0"/>
        <a:ea typeface="ＭＳ Ｐゴシック" charset="0"/>
        <a:cs typeface="ＭＳ Ｐゴシック" charset="0"/>
      </a:defRPr>
    </a:lvl5pPr>
    <a:lvl6pPr marL="2286000" algn="l" defTabSz="457200" rtl="0" eaLnBrk="1" latinLnBrk="0" hangingPunct="1">
      <a:defRPr kern="1200">
        <a:solidFill>
          <a:schemeClr val="tx1"/>
        </a:solidFill>
        <a:latin typeface="Sand" charset="0"/>
        <a:ea typeface="ＭＳ Ｐゴシック" charset="0"/>
        <a:cs typeface="ＭＳ Ｐゴシック" charset="0"/>
      </a:defRPr>
    </a:lvl6pPr>
    <a:lvl7pPr marL="2743200" algn="l" defTabSz="457200" rtl="0" eaLnBrk="1" latinLnBrk="0" hangingPunct="1">
      <a:defRPr kern="1200">
        <a:solidFill>
          <a:schemeClr val="tx1"/>
        </a:solidFill>
        <a:latin typeface="Sand" charset="0"/>
        <a:ea typeface="ＭＳ Ｐゴシック" charset="0"/>
        <a:cs typeface="ＭＳ Ｐゴシック" charset="0"/>
      </a:defRPr>
    </a:lvl7pPr>
    <a:lvl8pPr marL="3200400" algn="l" defTabSz="457200" rtl="0" eaLnBrk="1" latinLnBrk="0" hangingPunct="1">
      <a:defRPr kern="1200">
        <a:solidFill>
          <a:schemeClr val="tx1"/>
        </a:solidFill>
        <a:latin typeface="Sand" charset="0"/>
        <a:ea typeface="ＭＳ Ｐゴシック" charset="0"/>
        <a:cs typeface="ＭＳ Ｐゴシック" charset="0"/>
      </a:defRPr>
    </a:lvl8pPr>
    <a:lvl9pPr marL="3657600" algn="l" defTabSz="457200" rtl="0" eaLnBrk="1" latinLnBrk="0" hangingPunct="1">
      <a:defRPr kern="1200">
        <a:solidFill>
          <a:schemeClr val="tx1"/>
        </a:solidFill>
        <a:latin typeface="Sand"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DCE41056-D8DE-3543-BF18-4982FC6D3B65}">
          <p14:sldIdLst>
            <p14:sldId id="421"/>
            <p14:sldId id="257"/>
            <p14:sldId id="258"/>
            <p14:sldId id="259"/>
            <p14:sldId id="260"/>
            <p14:sldId id="261"/>
            <p14:sldId id="262"/>
            <p14:sldId id="263"/>
            <p14:sldId id="264"/>
            <p14:sldId id="265"/>
            <p14:sldId id="344"/>
            <p14:sldId id="345"/>
            <p14:sldId id="346"/>
            <p14:sldId id="347"/>
            <p14:sldId id="348"/>
            <p14:sldId id="349"/>
            <p14:sldId id="350"/>
            <p14:sldId id="351"/>
            <p14:sldId id="4050"/>
            <p14:sldId id="268"/>
            <p14:sldId id="357"/>
            <p14:sldId id="358"/>
            <p14:sldId id="359"/>
            <p14:sldId id="340"/>
            <p14:sldId id="342"/>
            <p14:sldId id="343"/>
            <p14:sldId id="332"/>
            <p14:sldId id="362"/>
            <p14:sldId id="363"/>
            <p14:sldId id="364"/>
            <p14:sldId id="365"/>
            <p14:sldId id="366"/>
            <p14:sldId id="374"/>
            <p14:sldId id="376"/>
            <p14:sldId id="370"/>
            <p14:sldId id="371"/>
            <p14:sldId id="372"/>
            <p14:sldId id="360"/>
            <p14:sldId id="283"/>
            <p14:sldId id="336"/>
            <p14:sldId id="4051"/>
            <p14:sldId id="338"/>
            <p14:sldId id="339"/>
            <p14:sldId id="335"/>
            <p14:sldId id="325"/>
            <p14:sldId id="353"/>
            <p14:sldId id="276"/>
            <p14:sldId id="341"/>
            <p14:sldId id="274"/>
            <p14:sldId id="354"/>
            <p14:sldId id="355"/>
            <p14:sldId id="356"/>
            <p14:sldId id="402"/>
            <p14:sldId id="403"/>
            <p14:sldId id="401"/>
            <p14:sldId id="373"/>
            <p14:sldId id="457"/>
            <p14:sldId id="458"/>
            <p14:sldId id="306"/>
            <p14:sldId id="286"/>
            <p14:sldId id="307"/>
            <p14:sldId id="308"/>
            <p14:sldId id="315"/>
            <p14:sldId id="294"/>
            <p14:sldId id="295"/>
            <p14:sldId id="611"/>
            <p14:sldId id="377"/>
            <p14:sldId id="330"/>
            <p14:sldId id="329"/>
            <p14:sldId id="328"/>
            <p14:sldId id="333"/>
            <p14:sldId id="400"/>
            <p14:sldId id="303"/>
            <p14:sldId id="404"/>
            <p14:sldId id="405"/>
            <p14:sldId id="4049"/>
            <p14:sldId id="379"/>
          </p14:sldIdLst>
        </p14:section>
        <p14:section name="Untitled Section" id="{675ACED0-800D-BE43-9479-09F8339B095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9DD29C"/>
    <a:srgbClr val="FFFF66"/>
    <a:srgbClr val="00FFFF"/>
    <a:srgbClr val="FF0000"/>
    <a:srgbClr val="333333"/>
    <a:srgbClr val="00FF00"/>
    <a:srgbClr val="FE346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84" autoAdjust="0"/>
    <p:restoredTop sz="49726" autoAdjust="0"/>
  </p:normalViewPr>
  <p:slideViewPr>
    <p:cSldViewPr>
      <p:cViewPr varScale="1">
        <p:scale>
          <a:sx n="76" d="100"/>
          <a:sy n="76" d="100"/>
        </p:scale>
        <p:origin x="57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7176"/>
    </p:cViewPr>
  </p:sorterViewPr>
  <p:notesViewPr>
    <p:cSldViewPr>
      <p:cViewPr varScale="1">
        <p:scale>
          <a:sx n="117" d="100"/>
          <a:sy n="117" d="100"/>
        </p:scale>
        <p:origin x="420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E520873-05D2-6047-9A5D-ADC2145B73A9}" type="slidenum">
              <a:rPr lang="en-US"/>
              <a:pPr>
                <a:defRPr/>
              </a:pPr>
              <a:t>‹#›</a:t>
            </a:fld>
            <a:endParaRPr lang="en-US"/>
          </a:p>
        </p:txBody>
      </p:sp>
    </p:spTree>
    <p:extLst>
      <p:ext uri="{BB962C8B-B14F-4D97-AF65-F5344CB8AC3E}">
        <p14:creationId xmlns:p14="http://schemas.microsoft.com/office/powerpoint/2010/main" val="1744949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080492AD-694C-2C46-8401-A7F7D967E360}" type="slidenum">
              <a:rPr lang="en-US"/>
              <a:pPr>
                <a:defRPr/>
              </a:pPr>
              <a:t>‹#›</a:t>
            </a:fld>
            <a:endParaRPr lang="en-US"/>
          </a:p>
        </p:txBody>
      </p:sp>
    </p:spTree>
    <p:extLst>
      <p:ext uri="{BB962C8B-B14F-4D97-AF65-F5344CB8AC3E}">
        <p14:creationId xmlns:p14="http://schemas.microsoft.com/office/powerpoint/2010/main" val="1639283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3C18F66-C593-F242-86A5-1DBA140A5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128" charset="0"/>
                <a:cs typeface="Arial" panose="020B0604020202020204" pitchFamily="34" charset="0"/>
              </a:defRPr>
            </a:lvl1pPr>
            <a:lvl2pPr marL="37931725" indent="-37474525" eaLnBrk="0" hangingPunct="0">
              <a:defRPr sz="2400">
                <a:solidFill>
                  <a:schemeClr val="tx1"/>
                </a:solidFill>
                <a:latin typeface="Sand" pitchFamily="-128" charset="0"/>
                <a:cs typeface="Arial" panose="020B0604020202020204" pitchFamily="34" charset="0"/>
              </a:defRPr>
            </a:lvl2pPr>
            <a:lvl3pPr eaLnBrk="0" hangingPunct="0">
              <a:defRPr sz="2400">
                <a:solidFill>
                  <a:schemeClr val="tx1"/>
                </a:solidFill>
                <a:latin typeface="Sand" pitchFamily="-128" charset="0"/>
                <a:cs typeface="Arial" panose="020B0604020202020204" pitchFamily="34" charset="0"/>
              </a:defRPr>
            </a:lvl3pPr>
            <a:lvl4pPr eaLnBrk="0" hangingPunct="0">
              <a:defRPr sz="2400">
                <a:solidFill>
                  <a:schemeClr val="tx1"/>
                </a:solidFill>
                <a:latin typeface="Sand" pitchFamily="-128" charset="0"/>
                <a:cs typeface="Arial" panose="020B0604020202020204" pitchFamily="34" charset="0"/>
              </a:defRPr>
            </a:lvl4pPr>
            <a:lvl5pPr eaLnBrk="0" hangingPunct="0">
              <a:defRPr sz="2400">
                <a:solidFill>
                  <a:schemeClr val="tx1"/>
                </a:solidFill>
                <a:latin typeface="Sand" pitchFamily="-128" charset="0"/>
                <a:cs typeface="Arial" panose="020B0604020202020204" pitchFamily="34" charset="0"/>
              </a:defRPr>
            </a:lvl5pPr>
            <a:lvl6pPr marL="457200" eaLnBrk="0" fontAlgn="base" hangingPunct="0">
              <a:spcBef>
                <a:spcPct val="0"/>
              </a:spcBef>
              <a:spcAft>
                <a:spcPct val="0"/>
              </a:spcAft>
              <a:defRPr sz="2400">
                <a:solidFill>
                  <a:schemeClr val="tx1"/>
                </a:solidFill>
                <a:latin typeface="Sand" pitchFamily="-128" charset="0"/>
                <a:cs typeface="Arial" panose="020B0604020202020204" pitchFamily="34" charset="0"/>
              </a:defRPr>
            </a:lvl6pPr>
            <a:lvl7pPr marL="914400" eaLnBrk="0" fontAlgn="base" hangingPunct="0">
              <a:spcBef>
                <a:spcPct val="0"/>
              </a:spcBef>
              <a:spcAft>
                <a:spcPct val="0"/>
              </a:spcAft>
              <a:defRPr sz="2400">
                <a:solidFill>
                  <a:schemeClr val="tx1"/>
                </a:solidFill>
                <a:latin typeface="Sand" pitchFamily="-128"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Sand" pitchFamily="-128"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Sand" pitchFamily="-12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12704-4B65-7641-BBC5-E8EEEA7EDD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B9D437D5-DE91-9D43-8C5E-7FCE9C5538BB}"/>
              </a:ext>
            </a:extLst>
          </p:cNvPr>
          <p:cNvSpPr>
            <a:spLocks noGrp="1" noRot="1" noChangeAspect="1" noChangeArrowheads="1"/>
          </p:cNvSpPr>
          <p:nvPr>
            <p:ph type="sldImg"/>
          </p:nvPr>
        </p:nvSpPr>
        <p:spPr>
          <a:solidFill>
            <a:srgbClr val="FFFFFF"/>
          </a:solidFill>
          <a:ln/>
        </p:spPr>
      </p:sp>
      <p:sp>
        <p:nvSpPr>
          <p:cNvPr id="40964" name="Rectangle 3">
            <a:extLst>
              <a:ext uri="{FF2B5EF4-FFF2-40B4-BE49-F238E27FC236}">
                <a16:creationId xmlns:a16="http://schemas.microsoft.com/office/drawing/2014/main" id="{9094C936-E0CD-6A48-8A98-74ADF11074B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C3FE1E3-B1C0-974F-B18E-39ED37FFF1E4}" type="slidenum">
              <a:rPr lang="en-US" sz="1200">
                <a:latin typeface="Arial" charset="0"/>
              </a:rPr>
              <a:pPr eaLnBrk="1" hangingPunct="1"/>
              <a:t>20</a:t>
            </a:fld>
            <a:endParaRPr lang="en-US" sz="1200">
              <a:latin typeface="Arial"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946CC41-DBE1-8042-8988-66B9F6A4E1E1}" type="slidenum">
              <a:rPr lang="en-US" sz="1200">
                <a:latin typeface="Arial" charset="0"/>
                <a:cs typeface="Arial" charset="0"/>
              </a:rPr>
              <a:pPr eaLnBrk="1" hangingPunct="1"/>
              <a:t>21</a:t>
            </a:fld>
            <a:endParaRPr lang="en-US" sz="1200">
              <a:latin typeface="Arial" charset="0"/>
              <a:cs typeface="Arial"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056815C-BC30-9843-BB93-25AA9FC9D004}" type="slidenum">
              <a:rPr lang="en-US" sz="1200">
                <a:latin typeface="Arial" charset="0"/>
                <a:cs typeface="Arial" charset="0"/>
              </a:rPr>
              <a:pPr eaLnBrk="1" hangingPunct="1"/>
              <a:t>22</a:t>
            </a:fld>
            <a:endParaRPr lang="en-US" sz="1200">
              <a:latin typeface="Arial" charset="0"/>
              <a:cs typeface="Arial"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6D14514-C41F-4740-93F8-572AA51FBDBC}" type="slidenum">
              <a:rPr lang="en-US" sz="1200">
                <a:latin typeface="Arial" charset="0"/>
                <a:cs typeface="Arial" charset="0"/>
              </a:rPr>
              <a:pPr eaLnBrk="1" hangingPunct="1"/>
              <a:t>23</a:t>
            </a:fld>
            <a:endParaRPr lang="en-US" sz="1200">
              <a:latin typeface="Arial" charset="0"/>
              <a:cs typeface="Arial"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1010DFB-0A55-274A-9B3D-8BD5DB935A0E}"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85CE821-DF09-DA46-9183-930A283D52A0}"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B66EC8D-47BD-7546-83A5-97057046C06F}"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F7C3CA6-8C20-5E48-A134-CA98C74EC37F}" type="slidenum">
              <a:rPr lang="en-US" sz="1200">
                <a:latin typeface="Arial" charset="0"/>
              </a:rPr>
              <a:pPr eaLnBrk="1" hangingPunct="1"/>
              <a:t>27</a:t>
            </a:fld>
            <a:endParaRPr lang="en-US" sz="1200">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3B41D8B-8C4C-F442-90D7-95EEE3B9E155}" type="slidenum">
              <a:rPr lang="en-US" sz="1200">
                <a:solidFill>
                  <a:srgbClr val="000000"/>
                </a:solidFill>
                <a:latin typeface="Arial" charset="0"/>
                <a:cs typeface="Arial" charset="0"/>
              </a:rPr>
              <a:pPr eaLnBrk="1" hangingPunct="1"/>
              <a:t>28</a:t>
            </a:fld>
            <a:endParaRPr lang="en-US" sz="1200">
              <a:solidFill>
                <a:srgbClr val="000000"/>
              </a:solidFill>
              <a:latin typeface="Arial" charset="0"/>
              <a:cs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D6768809-71D4-FF40-AD1C-AAE5626D2171}" type="slidenum">
              <a:rPr lang="en-US" sz="1200">
                <a:solidFill>
                  <a:srgbClr val="000000"/>
                </a:solidFill>
                <a:latin typeface="Arial" charset="0"/>
                <a:cs typeface="Arial" charset="0"/>
              </a:rPr>
              <a:pPr eaLnBrk="1" hangingPunct="1"/>
              <a:t>29</a:t>
            </a:fld>
            <a:endParaRPr lang="en-US" sz="1200">
              <a:solidFill>
                <a:srgbClr val="000000"/>
              </a:solidFill>
              <a:latin typeface="Arial" charset="0"/>
              <a:cs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a:fld id="{A6783241-3460-7040-A2A8-28A995D7C74B}" type="slidenum">
              <a:rPr lang="en-US" sz="1200">
                <a:solidFill>
                  <a:srgbClr val="000000"/>
                </a:solidFill>
                <a:latin typeface="Arial" charset="0"/>
              </a:rPr>
              <a:pPr algn="r"/>
              <a:t>11</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MS PGothic" charset="0"/>
              <a:cs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47B90B5-E115-6E4C-9483-2349D8ABCBAD}" type="slidenum">
              <a:rPr lang="en-US" sz="1200">
                <a:solidFill>
                  <a:srgbClr val="000000"/>
                </a:solidFill>
                <a:latin typeface="Arial" charset="0"/>
                <a:cs typeface="Arial" charset="0"/>
              </a:rPr>
              <a:pPr eaLnBrk="1" hangingPunct="1"/>
              <a:t>30</a:t>
            </a:fld>
            <a:endParaRPr lang="en-US" sz="1200">
              <a:solidFill>
                <a:srgbClr val="000000"/>
              </a:solidFill>
              <a:latin typeface="Arial" charset="0"/>
              <a:cs typeface="Arial"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C9127F70-EB3D-044C-BE19-D58FF9C75A40}"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2C8C226-7630-9C48-8EF4-4E30EFA55E7D}" type="slidenum">
              <a:rPr lang="en-US" sz="1200">
                <a:solidFill>
                  <a:srgbClr val="000000"/>
                </a:solidFill>
                <a:latin typeface="Arial" charset="0"/>
                <a:cs typeface="Arial" charset="0"/>
              </a:rPr>
              <a:pPr eaLnBrk="1" hangingPunct="1"/>
              <a:t>32</a:t>
            </a:fld>
            <a:endParaRPr lang="en-US" sz="1200">
              <a:solidFill>
                <a:srgbClr val="000000"/>
              </a:solidFill>
              <a:latin typeface="Arial" charset="0"/>
              <a:cs typeface="Arial"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204EF16-94A7-1A49-8493-181E7684889E}" type="slidenum">
              <a:rPr lang="en-US" sz="1200">
                <a:solidFill>
                  <a:srgbClr val="000000"/>
                </a:solidFill>
                <a:latin typeface="Arial" charset="0"/>
                <a:cs typeface="Arial" charset="0"/>
              </a:rPr>
              <a:pPr eaLnBrk="1" hangingPunct="1"/>
              <a:t>33</a:t>
            </a:fld>
            <a:endParaRPr lang="en-US" sz="1200">
              <a:solidFill>
                <a:srgbClr val="000000"/>
              </a:solidFill>
              <a:latin typeface="Arial" charset="0"/>
              <a:cs typeface="Arial"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cs typeface="ＭＳ Ｐゴシック" charset="0"/>
              </a:rPr>
              <a:t>It</a:t>
            </a:r>
            <a:r>
              <a:rPr lang="uk-UA" dirty="0">
                <a:cs typeface="ＭＳ Ｐゴシック" charset="0"/>
              </a:rPr>
              <a:t>'</a:t>
            </a:r>
            <a:r>
              <a:rPr lang="en-US" dirty="0">
                <a:cs typeface="ＭＳ Ｐゴシック" charset="0"/>
              </a:rPr>
              <a:t>s like a baby.  I remember when our first son was born.  Kurt came fully equipped!  Eyes, hands, legs, and belly button...  Yet his eyes </a:t>
            </a:r>
            <a:r>
              <a:rPr lang="en-US" dirty="0" err="1">
                <a:cs typeface="ＭＳ Ｐゴシック" charset="0"/>
              </a:rPr>
              <a:t>couldn</a:t>
            </a:r>
            <a:r>
              <a:rPr lang="uk-UA" dirty="0">
                <a:cs typeface="ＭＳ Ｐゴシック" charset="0"/>
              </a:rPr>
              <a:t>'</a:t>
            </a:r>
            <a:r>
              <a:rPr lang="en-US" dirty="0">
                <a:cs typeface="ＭＳ Ｐゴシック" charset="0"/>
              </a:rPr>
              <a:t>t focus, he </a:t>
            </a:r>
            <a:r>
              <a:rPr lang="en-US" dirty="0" err="1">
                <a:cs typeface="ＭＳ Ｐゴシック" charset="0"/>
              </a:rPr>
              <a:t>couldn</a:t>
            </a:r>
            <a:r>
              <a:rPr lang="uk-UA" dirty="0">
                <a:cs typeface="ＭＳ Ｐゴシック" charset="0"/>
              </a:rPr>
              <a:t>'</a:t>
            </a:r>
            <a:r>
              <a:rPr lang="en-US" dirty="0">
                <a:cs typeface="ＭＳ Ｐゴシック" charset="0"/>
              </a:rPr>
              <a:t>t control his hands, the legs seemed useless the first few months.  </a:t>
            </a:r>
          </a:p>
          <a:p>
            <a:pPr eaLnBrk="1" hangingPunct="1"/>
            <a:endParaRPr lang="en-US" dirty="0">
              <a:cs typeface="ＭＳ Ｐゴシック" charset="0"/>
            </a:endParaRPr>
          </a:p>
          <a:p>
            <a:pPr eaLnBrk="1" hangingPunct="1"/>
            <a:r>
              <a:rPr lang="en-US" dirty="0">
                <a:cs typeface="ＭＳ Ｐゴシック" charset="0"/>
              </a:rPr>
              <a:t>When you trusted Christ, the Spirit gave you an ability to use for Him.  But you were a </a:t>
            </a:r>
            <a:r>
              <a:rPr lang="en-US" i="1" dirty="0">
                <a:cs typeface="ＭＳ Ｐゴシック" charset="0"/>
              </a:rPr>
              <a:t>baby</a:t>
            </a:r>
            <a:r>
              <a:rPr lang="en-US" dirty="0">
                <a:cs typeface="ＭＳ Ｐゴシック" charset="0"/>
              </a:rPr>
              <a:t> in Christ—equipped but ignorant and unskilled in what you can do.</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3DE94CA-E4D8-A245-8271-18F643BDF5DF}" type="slidenum">
              <a:rPr lang="en-US" sz="1200">
                <a:solidFill>
                  <a:srgbClr val="000000"/>
                </a:solidFill>
                <a:latin typeface="Arial" charset="0"/>
                <a:cs typeface="Arial" charset="0"/>
              </a:rPr>
              <a:pPr eaLnBrk="1" hangingPunct="1"/>
              <a:t>34</a:t>
            </a:fld>
            <a:endParaRPr lang="en-US" sz="1200">
              <a:solidFill>
                <a:srgbClr val="000000"/>
              </a:solidFill>
              <a:latin typeface="Arial" charset="0"/>
              <a:cs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cs typeface="ＭＳ Ｐゴシック" charset="0"/>
              </a:rPr>
              <a:t>Maybe a computer provides another analogy.  You buy that computer with all the gadgets, but it takes years to understand and use all that it can do.</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D4AE4F9-34C6-3B46-A435-E6B69AD9C260}" type="slidenum">
              <a:rPr lang="en-US" sz="1200">
                <a:solidFill>
                  <a:srgbClr val="000000"/>
                </a:solidFill>
                <a:latin typeface="Arial" charset="0"/>
                <a:cs typeface="Arial" charset="0"/>
              </a:rPr>
              <a:pPr eaLnBrk="1" hangingPunct="1"/>
              <a:t>35</a:t>
            </a:fld>
            <a:endParaRPr lang="en-US" sz="1200">
              <a:solidFill>
                <a:srgbClr val="000000"/>
              </a:solidFill>
              <a:latin typeface="Arial" charset="0"/>
              <a:cs typeface="Arial"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DE3B34B-8AC7-DD44-B53D-DC1B7929FD00}" type="slidenum">
              <a:rPr lang="en-US" sz="1200">
                <a:solidFill>
                  <a:srgbClr val="000000"/>
                </a:solidFill>
                <a:latin typeface="Arial" charset="0"/>
                <a:cs typeface="Arial" charset="0"/>
              </a:rPr>
              <a:pPr eaLnBrk="1" hangingPunct="1"/>
              <a:t>36</a:t>
            </a:fld>
            <a:endParaRPr lang="en-US" sz="1200">
              <a:solidFill>
                <a:srgbClr val="000000"/>
              </a:solidFill>
              <a:latin typeface="Arial" charset="0"/>
              <a:cs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Idols say nothing but gifted persons praise Christ as God (2-3).</a:t>
            </a:r>
          </a:p>
          <a:p>
            <a:r>
              <a:rPr lang="en-US" dirty="0"/>
              <a:t>Some of us here used to follow idols that </a:t>
            </a:r>
            <a:r>
              <a:rPr lang="en-US" dirty="0" err="1"/>
              <a:t>couldn</a:t>
            </a:r>
            <a:r>
              <a:rPr lang="uk-UA" dirty="0"/>
              <a:t>'</a:t>
            </a:r>
            <a:r>
              <a:rPr lang="en-US" dirty="0"/>
              <a:t>t speak at all (</a:t>
            </a:r>
            <a:r>
              <a:rPr lang="en-US" u="sng" dirty="0"/>
              <a:t>2</a:t>
            </a:r>
            <a:r>
              <a:rPr lang="en-US" dirty="0"/>
              <a:t>).</a:t>
            </a:r>
          </a:p>
          <a:p>
            <a:r>
              <a:rPr lang="en-US" dirty="0"/>
              <a:t>I</a:t>
            </a:r>
            <a:r>
              <a:rPr lang="uk-UA" dirty="0"/>
              <a:t>'</a:t>
            </a:r>
            <a:r>
              <a:rPr lang="en-US" dirty="0" err="1"/>
              <a:t>ve</a:t>
            </a:r>
            <a:r>
              <a:rPr lang="en-US" dirty="0"/>
              <a:t> heard some of your stories how you were bound by joss sticks and the like.</a:t>
            </a:r>
          </a:p>
          <a:p>
            <a:r>
              <a:rPr lang="en-US" dirty="0"/>
              <a:t>A grandma on the other side of our semi-D had this problem.  Once water flooded both of our homes—then the rain came the next day.  As the water rose, I went out to try to prevent flooding again.  She was in overdrive with her joss sticks on the porch </a:t>
            </a:r>
            <a:r>
              <a:rPr lang="ru-RU" dirty="0"/>
              <a:t>"</a:t>
            </a:r>
            <a:r>
              <a:rPr lang="en-US" dirty="0"/>
              <a:t>influenced and led away to mute idols.</a:t>
            </a:r>
            <a:r>
              <a:rPr lang="ru-RU" dirty="0"/>
              <a:t>"</a:t>
            </a:r>
            <a:r>
              <a:rPr lang="en-US" dirty="0"/>
              <a:t> I put boards up to divert the rain!</a:t>
            </a:r>
          </a:p>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But now the Holy Spirit leads us—and He affirms Christ</a:t>
            </a:r>
            <a:r>
              <a:rPr lang="uk-UA" dirty="0"/>
              <a:t>'</a:t>
            </a:r>
            <a:r>
              <a:rPr lang="en-US" dirty="0"/>
              <a:t>s deity (</a:t>
            </a:r>
            <a:r>
              <a:rPr lang="en-US" u="sng" dirty="0"/>
              <a:t>3</a:t>
            </a:r>
            <a:r>
              <a:rPr lang="en-US" dirty="0"/>
              <a:t>).</a:t>
            </a:r>
          </a:p>
          <a:p>
            <a:r>
              <a:rPr lang="en-US" dirty="0"/>
              <a:t>The caution in verses 2-3 is against assuming that all manifestations that look like spiritual gifts are from God.  Satan is a master counterfeiter.  The gifts can be and are counterfeited by many present sects and religions.  And one way to test if they</a:t>
            </a:r>
            <a:r>
              <a:rPr lang="uk-UA" dirty="0"/>
              <a:t>'</a:t>
            </a:r>
            <a:r>
              <a:rPr lang="en-US" dirty="0"/>
              <a:t>re real is if they acknowledge Christ as God.  </a:t>
            </a:r>
          </a:p>
          <a:p>
            <a:r>
              <a:rPr lang="en-US" dirty="0"/>
              <a:t>In the first century the Christians were forced to acknowledge the emperor as deity or else they would be killed.  Paul said that to succumb to this was to deny the deity of Christ and deny the Spirit</a:t>
            </a:r>
            <a:r>
              <a:rPr lang="uk-UA" dirty="0"/>
              <a:t>'</a:t>
            </a:r>
            <a:r>
              <a:rPr lang="en-US" dirty="0"/>
              <a:t>s leading in their lives.  Same today.</a:t>
            </a:r>
          </a:p>
        </p:txBody>
      </p:sp>
      <p:sp>
        <p:nvSpPr>
          <p:cNvPr id="2375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1F34F13-E9DD-6A40-A03A-287F7155B437}" type="slidenum">
              <a:rPr lang="en-US" sz="1200">
                <a:latin typeface="Arial" charset="0"/>
                <a:cs typeface="Arial" charset="0"/>
              </a:rPr>
              <a:pPr eaLnBrk="1" hangingPunct="1"/>
              <a:t>37</a:t>
            </a:fld>
            <a:endParaRPr lang="en-US" sz="120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A49DAC1-7F09-E44B-A85D-10387B59D147}" type="slidenum">
              <a:rPr lang="en-US" sz="1200">
                <a:solidFill>
                  <a:srgbClr val="000000"/>
                </a:solidFill>
                <a:latin typeface="Arial" charset="0"/>
                <a:cs typeface="Arial" charset="0"/>
              </a:rPr>
              <a:pPr eaLnBrk="1" hangingPunct="1"/>
              <a:t>38</a:t>
            </a:fld>
            <a:endParaRPr lang="en-US" sz="1200">
              <a:solidFill>
                <a:srgbClr val="000000"/>
              </a:solidFill>
              <a:latin typeface="Arial" charset="0"/>
              <a:cs typeface="Arial"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64C-D748-4849-A279-D303A61470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1D950C6-860C-244B-A6E1-57116610FC9E}" type="slidenum">
              <a:rPr lang="en-US" sz="1200">
                <a:solidFill>
                  <a:srgbClr val="000000"/>
                </a:solidFill>
                <a:latin typeface="Arial" charset="0"/>
                <a:cs typeface="Arial" charset="0"/>
              </a:rPr>
              <a:pPr eaLnBrk="1" hangingPunct="1"/>
              <a:t>12</a:t>
            </a:fld>
            <a:endParaRPr lang="en-US" sz="1200">
              <a:solidFill>
                <a:srgbClr val="000000"/>
              </a:solidFill>
              <a:latin typeface="Arial" charset="0"/>
              <a:cs typeface="Arial" charset="0"/>
            </a:endParaRPr>
          </a:p>
        </p:txBody>
      </p:sp>
      <p:sp>
        <p:nvSpPr>
          <p:cNvPr id="184322" name="Rectangle 2"/>
          <p:cNvSpPr>
            <a:spLocks noGrp="1" noRot="1" noChangeAspect="1" noChangeArrowheads="1"/>
          </p:cNvSpPr>
          <p:nvPr>
            <p:ph type="sldImg"/>
          </p:nvPr>
        </p:nvSpPr>
        <p:spPr>
          <a:solidFill>
            <a:srgbClr val="FFFFFF"/>
          </a:solidFill>
          <a:ln/>
        </p:spPr>
      </p:sp>
      <p:sp>
        <p:nvSpPr>
          <p:cNvPr id="214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lvl="2" algn="l">
              <a:defRPr/>
            </a:pPr>
            <a:r>
              <a:rPr lang="en-US" b="0" dirty="0"/>
              <a:t>A pastor, Boy Scout, and IT expert once were the only passengers on a small plane.  The pilot came back to the cabin and announced that the plane was going down but there were only 3 parachutes and 4 people.  The pilot added, </a:t>
            </a:r>
            <a:r>
              <a:rPr lang="ru-RU" b="0" dirty="0"/>
              <a:t>"</a:t>
            </a:r>
            <a:r>
              <a:rPr lang="en-US" b="0" dirty="0"/>
              <a:t>I should have one of the parachutes because I have a wife and 3 small children.</a:t>
            </a:r>
            <a:r>
              <a:rPr lang="ru-RU" b="0" dirty="0"/>
              <a:t>"</a:t>
            </a:r>
            <a:r>
              <a:rPr lang="en-US" b="0" dirty="0"/>
              <a:t>  So he took one and jumped.</a:t>
            </a:r>
          </a:p>
          <a:p>
            <a:pPr lvl="3" algn="l">
              <a:defRPr/>
            </a:pPr>
            <a:r>
              <a:rPr lang="en-US" b="0" dirty="0"/>
              <a:t>The IT whiz spoke up next: </a:t>
            </a:r>
            <a:r>
              <a:rPr lang="ru-RU" b="0" dirty="0"/>
              <a:t>"</a:t>
            </a:r>
            <a:r>
              <a:rPr lang="en-US" b="0" dirty="0"/>
              <a:t>I should have one of the parachutes because I am the smartest man in the world and everyone needs me.</a:t>
            </a:r>
            <a:r>
              <a:rPr lang="ru-RU" b="0" dirty="0"/>
              <a:t>"</a:t>
            </a:r>
            <a:r>
              <a:rPr lang="en-US" b="0" dirty="0"/>
              <a:t>  So he took one and jumped.</a:t>
            </a:r>
          </a:p>
          <a:p>
            <a:pPr lvl="3" algn="l">
              <a:defRPr/>
            </a:pPr>
            <a:r>
              <a:rPr lang="en-US" b="0" dirty="0"/>
              <a:t>At this point the pastor turned to the young Scout.  With a sad smile he said, </a:t>
            </a:r>
            <a:r>
              <a:rPr lang="ru-RU" b="0" dirty="0"/>
              <a:t>"</a:t>
            </a:r>
            <a:r>
              <a:rPr lang="en-US" b="0" dirty="0"/>
              <a:t>You are young and I have lived a long life, so you take the last parachute and I</a:t>
            </a:r>
            <a:r>
              <a:rPr lang="uk-UA" b="0" dirty="0"/>
              <a:t>'</a:t>
            </a:r>
            <a:r>
              <a:rPr lang="en-US" b="0" dirty="0" err="1"/>
              <a:t>ll</a:t>
            </a:r>
            <a:r>
              <a:rPr lang="en-US" b="0" dirty="0"/>
              <a:t> go down with the plane.</a:t>
            </a:r>
            <a:r>
              <a:rPr lang="ru-RU" b="0" dirty="0"/>
              <a:t>"</a:t>
            </a:r>
            <a:endParaRPr lang="en-US" b="0" dirty="0"/>
          </a:p>
          <a:p>
            <a:pPr lvl="3" algn="l">
              <a:defRPr/>
            </a:pPr>
            <a:r>
              <a:rPr lang="en-US" b="0" dirty="0"/>
              <a:t>The Boy Scout said, </a:t>
            </a:r>
            <a:r>
              <a:rPr lang="ru-RU" b="0" dirty="0"/>
              <a:t>"</a:t>
            </a:r>
            <a:r>
              <a:rPr lang="en-US" b="0" dirty="0"/>
              <a:t>Relax, Reverend, the smartest man in the world just picked up my backpack and jumped!</a:t>
            </a:r>
            <a:r>
              <a:rPr lang="ru-RU" b="0" dirty="0"/>
              <a:t>"</a:t>
            </a:r>
            <a:endParaRPr lang="en-US" b="0" dirty="0"/>
          </a:p>
          <a:p>
            <a:pPr marL="0" lvl="3" algn="l" eaLnBrk="1" hangingPunct="1">
              <a:defRPr/>
            </a:pPr>
            <a:r>
              <a:rPr lang="en-US" b="0" dirty="0"/>
              <a:t>Thus the proverb is true: </a:t>
            </a:r>
            <a:r>
              <a:rPr lang="ru-RU" b="0" dirty="0"/>
              <a:t>"</a:t>
            </a:r>
            <a:r>
              <a:rPr lang="en-US" b="0" dirty="0"/>
              <a:t>Pride </a:t>
            </a:r>
            <a:r>
              <a:rPr lang="en-US" b="0" dirty="0" err="1"/>
              <a:t>goeth</a:t>
            </a:r>
            <a:r>
              <a:rPr lang="en-US" b="0" dirty="0"/>
              <a:t> before destruction—and a haughty spirit before a fall.</a:t>
            </a:r>
            <a:r>
              <a:rPr lang="ru-RU" b="0" dirty="0"/>
              <a:t>"</a:t>
            </a:r>
            <a:endParaRPr lang="en-US" b="0" dirty="0"/>
          </a:p>
          <a:p>
            <a:pPr algn="l" eaLnBrk="1" hangingPunct="1">
              <a:defRPr/>
            </a:pPr>
            <a:endParaRPr lang="en-US"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74910F-E45F-8546-942A-BE4B0B735B98}" type="slidenum">
              <a:rPr lang="en-US" sz="1200">
                <a:latin typeface="Arial" charset="0"/>
                <a:cs typeface="Arial" charset="0"/>
              </a:rPr>
              <a:pPr eaLnBrk="1" hangingPunct="1"/>
              <a:t>40</a:t>
            </a:fld>
            <a:endParaRPr lang="en-US" sz="1200">
              <a:latin typeface="Arial" charset="0"/>
              <a:cs typeface="Arial"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74910F-E45F-8546-942A-BE4B0B735B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742403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DE4D2F-FD4E-774C-870B-755FB94176BB}" type="slidenum">
              <a:rPr lang="en-US" sz="1200">
                <a:latin typeface="Arial" charset="0"/>
                <a:cs typeface="Arial" charset="0"/>
              </a:rPr>
              <a:pPr eaLnBrk="1" hangingPunct="1"/>
              <a:t>42</a:t>
            </a:fld>
            <a:endParaRPr lang="en-US" sz="1200">
              <a:latin typeface="Arial" charset="0"/>
              <a:cs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F8C5863-A6AE-F94C-8040-42944344B96B}" type="slidenum">
              <a:rPr lang="en-US" sz="1200">
                <a:latin typeface="Arial" charset="0"/>
                <a:cs typeface="Arial" charset="0"/>
              </a:rPr>
              <a:pPr eaLnBrk="1" hangingPunct="1"/>
              <a:t>43</a:t>
            </a:fld>
            <a:endParaRPr lang="en-US" sz="1200">
              <a:latin typeface="Arial" charset="0"/>
              <a:cs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88E6094-6F25-CB42-AE73-1B5E9C190A91}" type="slidenum">
              <a:rPr lang="en-US" sz="1200">
                <a:latin typeface="Arial" charset="0"/>
                <a:cs typeface="Arial" charset="0"/>
              </a:rPr>
              <a:pPr eaLnBrk="1" hangingPunct="1"/>
              <a:t>44</a:t>
            </a:fld>
            <a:endParaRPr lang="en-US" sz="1200">
              <a:latin typeface="Arial" charset="0"/>
              <a:cs typeface="Arial"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1282F35-D117-0244-A500-8DB15B4D2831}" type="slidenum">
              <a:rPr lang="en-US" sz="1200">
                <a:latin typeface="Arial" charset="0"/>
              </a:rPr>
              <a:pPr eaLnBrk="1" hangingPunct="1"/>
              <a:t>45</a:t>
            </a:fld>
            <a:endParaRPr lang="en-US" sz="1200">
              <a:latin typeface="Arial"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9546180-56D5-404B-8F2D-C83587D799DB}"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FB9223F-765B-054C-8A8F-E7C69AAF3713}" type="slidenum">
              <a:rPr lang="en-US" sz="1200">
                <a:latin typeface="Arial" charset="0"/>
              </a:rPr>
              <a:pPr eaLnBrk="1" hangingPunct="1"/>
              <a:t>47</a:t>
            </a:fld>
            <a:endParaRPr lang="en-US" sz="1200">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970777-5A03-5346-8548-910F2517D72C}"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CA9FD64-6951-4543-9509-3C2DF7528B3F}" type="slidenum">
              <a:rPr lang="en-US" sz="1200">
                <a:latin typeface="Arial" charset="0"/>
              </a:rPr>
              <a:pPr eaLnBrk="1" hangingPunct="1"/>
              <a:t>49</a:t>
            </a:fld>
            <a:endParaRPr lang="en-US" sz="1200">
              <a:latin typeface="Arial"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585F546-5EC1-A346-8C1E-A06BDB7E817D}" type="slidenum">
              <a:rPr lang="en-US" sz="1200">
                <a:solidFill>
                  <a:srgbClr val="000000"/>
                </a:solidFill>
                <a:latin typeface="Arial" charset="0"/>
                <a:cs typeface="Arial" charset="0"/>
              </a:rPr>
              <a:pPr eaLnBrk="1" hangingPunct="1"/>
              <a:t>13</a:t>
            </a:fld>
            <a:endParaRPr lang="en-US" sz="1200">
              <a:solidFill>
                <a:srgbClr val="000000"/>
              </a:solidFill>
              <a:latin typeface="Arial" charset="0"/>
              <a:cs typeface="Arial"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People—and churches—too often get the idea that </a:t>
            </a:r>
            <a:r>
              <a:rPr lang="ru-RU" dirty="0"/>
              <a:t>"</a:t>
            </a:r>
            <a:r>
              <a:rPr lang="en-US" dirty="0"/>
              <a:t>it</a:t>
            </a:r>
            <a:r>
              <a:rPr lang="uk-UA" dirty="0"/>
              <a:t>'</a:t>
            </a:r>
            <a:r>
              <a:rPr lang="en-US" dirty="0"/>
              <a:t>s all about me.</a:t>
            </a:r>
            <a:r>
              <a:rPr lang="ru-RU" dirty="0"/>
              <a:t>"</a:t>
            </a:r>
            <a:r>
              <a:rPr lang="en-US" dirty="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3E5A741-79AC-0C46-81AD-6F2CB3E790D7}" type="slidenum">
              <a:rPr lang="en-US" sz="1200">
                <a:latin typeface="Arial" charset="0"/>
              </a:rPr>
              <a:pPr eaLnBrk="1" hangingPunct="1"/>
              <a:t>50</a:t>
            </a:fld>
            <a:endParaRPr lang="en-US" sz="1200">
              <a:latin typeface="Arial"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00649C5-D04B-894D-B0B9-0B6239230BD7}" type="slidenum">
              <a:rPr lang="en-US" sz="1200">
                <a:latin typeface="Arial" charset="0"/>
              </a:rPr>
              <a:pPr eaLnBrk="1" hangingPunct="1"/>
              <a:t>51</a:t>
            </a:fld>
            <a:endParaRPr lang="en-US" sz="1200">
              <a:latin typeface="Arial"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52</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53</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12753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54</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43498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55</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317359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9CED7DA-1867-794C-B476-B32F7C0E0BCF}" type="slidenum">
              <a:rPr lang="en-US" sz="1200">
                <a:latin typeface="Arial" charset="0"/>
                <a:cs typeface="Arial" charset="0"/>
              </a:rPr>
              <a:pPr eaLnBrk="1" hangingPunct="1"/>
              <a:t>56</a:t>
            </a:fld>
            <a:endParaRPr lang="en-US" sz="1200">
              <a:latin typeface="Arial" charset="0"/>
              <a:cs typeface="Arial"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p:cNvSpPr>
          <p:nvPr>
            <p:ph type="sldImg"/>
          </p:nvPr>
        </p:nvSpPr>
        <p:spPr>
          <a:solidFill>
            <a:srgbClr val="FFFFFF"/>
          </a:solidFill>
          <a:ln/>
        </p:spPr>
      </p:sp>
      <p:sp>
        <p:nvSpPr>
          <p:cNvPr id="82841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p:cNvSpPr>
          <p:nvPr>
            <p:ph type="sldImg"/>
          </p:nvPr>
        </p:nvSpPr>
        <p:spPr>
          <a:solidFill>
            <a:srgbClr val="FFFFFF"/>
          </a:solidFill>
          <a:ln/>
        </p:spPr>
      </p:sp>
      <p:sp>
        <p:nvSpPr>
          <p:cNvPr id="83046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0734DD1-FB64-C34C-A2DC-12B65B28CC9E}" type="slidenum">
              <a:rPr lang="en-US" sz="1200">
                <a:latin typeface="Arial" charset="0"/>
              </a:rPr>
              <a:pPr eaLnBrk="1" hangingPunct="1"/>
              <a:t>59</a:t>
            </a:fld>
            <a:endParaRPr lang="en-US" sz="1200">
              <a:latin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1B424F-E1D9-F945-B607-BC050EC9934D}" type="slidenum">
              <a:rPr lang="en-US" sz="1200">
                <a:solidFill>
                  <a:srgbClr val="000000"/>
                </a:solidFill>
                <a:latin typeface="Arial" charset="0"/>
                <a:cs typeface="Arial" charset="0"/>
              </a:rPr>
              <a:pPr eaLnBrk="1" hangingPunct="1"/>
              <a:t>14</a:t>
            </a:fld>
            <a:endParaRPr lang="en-US" sz="1200">
              <a:solidFill>
                <a:srgbClr val="000000"/>
              </a:solidFill>
              <a:latin typeface="Arial" charset="0"/>
              <a:cs typeface="Arial"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 like that story because it</a:t>
            </a:r>
            <a:r>
              <a:rPr lang="uk-UA" dirty="0"/>
              <a:t>'</a:t>
            </a:r>
            <a:r>
              <a:rPr lang="en-US" dirty="0"/>
              <a:t>s a great reminder that it</a:t>
            </a:r>
            <a:r>
              <a:rPr lang="uk-UA" dirty="0"/>
              <a:t>'</a:t>
            </a:r>
            <a:r>
              <a:rPr lang="en-US" dirty="0"/>
              <a:t>s </a:t>
            </a:r>
            <a:r>
              <a:rPr lang="en-US" i="1" dirty="0"/>
              <a:t>not</a:t>
            </a:r>
            <a:r>
              <a:rPr lang="en-US" dirty="0"/>
              <a:t> about me—or even us.</a:t>
            </a:r>
          </a:p>
          <a:p>
            <a:r>
              <a:rPr lang="en-US" dirty="0"/>
              <a:t>Ultimately, all sin stems from pride—and churches can get proud over their size, worship, friendliness, music, teaching, small groups, money—or whatever.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A5CDF7-1E8C-4F40-B13F-AC4676AED72E}" type="slidenum">
              <a:rPr lang="en-US" sz="1200">
                <a:latin typeface="Arial" charset="0"/>
              </a:rPr>
              <a:pPr eaLnBrk="1" hangingPunct="1"/>
              <a:t>60</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25777FE3-9494-014B-B858-91984CB0E2D0}" type="slidenum">
              <a:rPr lang="en-US" sz="1200">
                <a:latin typeface="Arial" charset="0"/>
              </a:rPr>
              <a:pPr eaLnBrk="1" hangingPunct="1"/>
              <a:t>61</a:t>
            </a:fld>
            <a:endParaRPr lang="en-US" sz="1200">
              <a:latin typeface="Arial" charset="0"/>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0CF969-2276-E642-B1F8-6AF17062E44A}" type="slidenum">
              <a:rPr lang="en-US" sz="1200">
                <a:solidFill>
                  <a:srgbClr val="000000"/>
                </a:solidFill>
              </a:rPr>
              <a:pPr/>
              <a:t>63</a:t>
            </a:fld>
            <a:endParaRPr lang="en-US" sz="1200">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The NT has five distinct lists of spiritual gifts, though some would say Ephesians 4:11 describes not gifts but gifted men. I would say these list men with these gifts. Some gifts are listed only once, while prophecy shows up in every list due to its importance. The NT does not put them into categories as the NT is not a systematic theology. Instead, God wants us to use our heads to see how they fit together. It appears that 1 Peter 4:10-11 gives two main categories of gifts, so nine of the gifts are listed above based on whether one is speaking or serving while using their gift. Other gifts were foundational for the church, such as prophets and apostles who are said to form the foundation of the universal church (Eph 2:20). The chart assumes that the gift of wisdom is corollary to apostle, while knowledge and discerning spirits seem to be corollary gifts to the gift of prophecy.  Finally, Hebrews 2:4 says that some sign gifts of the first generation of the church where are designed to confirm the message of the apostles. Since tongues, interpretation, miracles and healings all confirm the message of the gospel, I have put them together as sign gifts that were clearly in operation during the first generation but not clearly being given by the time of the writing of the book of Hebrews around AD 68-69.</a:t>
            </a: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CH-07-Gifts Intro, Basis, Why, Lists-63</a:t>
            </a:r>
          </a:p>
          <a:p>
            <a:pPr eaLnBrk="1" hangingPunct="1"/>
            <a:r>
              <a:rPr lang="en-US" dirty="0">
                <a:ea typeface="ＭＳ Ｐゴシック" charset="0"/>
                <a:cs typeface="ＭＳ Ｐゴシック" charset="0"/>
              </a:rPr>
              <a:t>CH-08-Gifts Dangers &amp; Durations-41</a:t>
            </a:r>
          </a:p>
          <a:p>
            <a:pPr eaLnBrk="1" hangingPunct="1"/>
            <a:r>
              <a:rPr lang="en-US" dirty="0">
                <a:ea typeface="ＭＳ Ｐゴシック" charset="0"/>
                <a:cs typeface="ＭＳ Ｐゴシック" charset="0"/>
              </a:rPr>
              <a:t>HS-06-Gifts Intro, Basis, Why, Lists-63</a:t>
            </a:r>
          </a:p>
          <a:p>
            <a:pPr eaLnBrk="1" hangingPunct="1"/>
            <a:r>
              <a:rPr lang="en-US" dirty="0">
                <a:ea typeface="ＭＳ Ｐゴシック" charset="0"/>
                <a:cs typeface="ＭＳ Ｐゴシック" charset="0"/>
              </a:rPr>
              <a:t>HS-07-Gifts Dangers &amp; Durations-41</a:t>
            </a:r>
          </a:p>
          <a:p>
            <a:pPr eaLnBrk="1" hangingPunct="1"/>
            <a:r>
              <a:rPr lang="en-US" dirty="0">
                <a:ea typeface="ＭＳ Ｐゴシック" charset="0"/>
                <a:cs typeface="ＭＳ Ｐゴシック" charset="0"/>
              </a:rPr>
              <a:t>HS-09-Prophecy-9</a:t>
            </a:r>
          </a:p>
        </p:txBody>
      </p:sp>
    </p:spTree>
    <p:extLst>
      <p:ext uri="{BB962C8B-B14F-4D97-AF65-F5344CB8AC3E}">
        <p14:creationId xmlns:p14="http://schemas.microsoft.com/office/powerpoint/2010/main" val="3238180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852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289774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AD81583-7C73-D747-9F2A-AC5008CD8D72}" type="slidenum">
              <a:rPr lang="en-US" sz="1200">
                <a:solidFill>
                  <a:srgbClr val="000000"/>
                </a:solidFill>
                <a:latin typeface="Arial" charset="0"/>
                <a:cs typeface="Arial" charset="0"/>
              </a:rPr>
              <a:pPr eaLnBrk="1" hangingPunct="1"/>
              <a:t>68</a:t>
            </a:fld>
            <a:endParaRPr lang="en-US" sz="1200">
              <a:solidFill>
                <a:srgbClr val="000000"/>
              </a:solidFill>
              <a:latin typeface="Arial" charset="0"/>
              <a:cs typeface="Arial"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D0CB181-1DAB-4545-8960-3B610F2F6056}" type="slidenum">
              <a:rPr lang="en-US" sz="1200">
                <a:solidFill>
                  <a:srgbClr val="000000"/>
                </a:solidFill>
                <a:latin typeface="Arial" charset="0"/>
                <a:cs typeface="Arial" charset="0"/>
              </a:rPr>
              <a:pPr eaLnBrk="1" hangingPunct="1"/>
              <a:t>69</a:t>
            </a:fld>
            <a:endParaRPr lang="en-US" sz="1200">
              <a:solidFill>
                <a:srgbClr val="000000"/>
              </a:solidFill>
              <a:latin typeface="Arial" charset="0"/>
              <a:cs typeface="Arial"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Snow White Syndrome is the belief that a woman will not be happy until she is married. Is that true?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E8FC65D-B44D-254F-940D-F8C6D408070A}" type="slidenum">
              <a:rPr lang="en-US" sz="1200">
                <a:solidFill>
                  <a:srgbClr val="000000"/>
                </a:solidFill>
                <a:latin typeface="Arial" charset="0"/>
                <a:cs typeface="Arial" charset="0"/>
              </a:rPr>
              <a:pPr eaLnBrk="1" hangingPunct="1"/>
              <a:t>70</a:t>
            </a:fld>
            <a:endParaRPr lang="en-US" sz="1200">
              <a:solidFill>
                <a:srgbClr val="000000"/>
              </a:solidFill>
              <a:latin typeface="Arial" charset="0"/>
              <a:cs typeface="Arial"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Experience shows that if a person is unhappy when single, this person will be unhappy when married!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response to Grudem includes the following:</a:t>
            </a:r>
          </a:p>
          <a:p>
            <a:r>
              <a:rPr lang="en-US" dirty="0"/>
              <a:t>Becoming unmarried—Being either single or married is still called a gift, so both are gifted.</a:t>
            </a:r>
          </a:p>
          <a:p>
            <a:r>
              <a:rPr lang="en-US" dirty="0"/>
              <a:t>God's will in healing—Yet we find no NT case where one with the gift of healing could not heal so nowhere is it taught that a healer loses his gift.</a:t>
            </a:r>
          </a:p>
          <a:p>
            <a:r>
              <a:rPr lang="en-US" dirty="0"/>
              <a:t>Prophecy needing God's spontaneous revelation—Not prophesying for a while does not indicate that one has lost the gift.</a:t>
            </a:r>
          </a:p>
          <a:p>
            <a:r>
              <a:rPr lang="en-US" dirty="0"/>
              <a:t>Given only for a unique need or event—Grudem says Stephen seeing heaven at his death was being gifted only for that moment (Acts 7:55), but what spiritual gift would that be?</a:t>
            </a:r>
          </a:p>
          <a:p>
            <a:r>
              <a:rPr lang="en-US" dirty="0"/>
              <a:t>Neglect—Why would neglecting a gift indicate withdrawal of that gift? Non-use is not the same as non-existence, though the results are similar.</a:t>
            </a:r>
          </a:p>
          <a:p>
            <a:r>
              <a:rPr lang="en-US" dirty="0"/>
              <a:t>Grieving the Spirit—Jesus noted in the parable of the talents that “from him who has not, even what he has will be taken away” (Matt 25:29) but Jesus did not say this about gifts. He was speaking of rewards for service to the Master.</a:t>
            </a:r>
          </a:p>
          <a:p>
            <a:r>
              <a:rPr lang="en-US" dirty="0"/>
              <a:t>Serious doctrinal or moral error—Certainly one’s ministry would be severely damaged here, but it argues too much to say that one’s spiritual gift would be withdrawn.</a:t>
            </a:r>
          </a:p>
          <a:p>
            <a:endParaRPr lang="en-US" dirty="0"/>
          </a:p>
          <a:p>
            <a:r>
              <a:rPr lang="en-US" dirty="0"/>
              <a:t>Rather than speculate on losing gifts, let us look ahead to one of the dangers of studying gifts in the next presentation. Romans 11:29 says clearly, “For the gifts and calling of God are irrevocable.” What could be clearer than this on whether gifts are withdrawn? See the next slide.</a:t>
            </a:r>
          </a:p>
          <a:p>
            <a:endParaRPr lang="en-US" dirty="0"/>
          </a:p>
        </p:txBody>
      </p:sp>
      <p:sp>
        <p:nvSpPr>
          <p:cNvPr id="4" name="Slide Number Placeholder 3"/>
          <p:cNvSpPr>
            <a:spLocks noGrp="1"/>
          </p:cNvSpPr>
          <p:nvPr>
            <p:ph type="sldNum" sz="quarter" idx="5"/>
          </p:nvPr>
        </p:nvSpPr>
        <p:spPr/>
        <p:txBody>
          <a:bodyPr/>
          <a:lstStyle/>
          <a:p>
            <a:pPr>
              <a:defRPr/>
            </a:pPr>
            <a:fld id="{080492AD-694C-2C46-8401-A7F7D967E360}" type="slidenum">
              <a:rPr lang="en-US" smtClean="0"/>
              <a:pPr>
                <a:defRPr/>
              </a:pPr>
              <a:t>71</a:t>
            </a:fld>
            <a:endParaRPr lang="en-US"/>
          </a:p>
        </p:txBody>
      </p:sp>
    </p:spTree>
    <p:extLst>
      <p:ext uri="{BB962C8B-B14F-4D97-AF65-F5344CB8AC3E}">
        <p14:creationId xmlns:p14="http://schemas.microsoft.com/office/powerpoint/2010/main" val="343600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F4653E7-CC9E-8047-B141-9A373585295A}" type="slidenum">
              <a:rPr lang="en-US" sz="1200">
                <a:solidFill>
                  <a:srgbClr val="000000"/>
                </a:solidFill>
                <a:latin typeface="Arial" charset="0"/>
                <a:cs typeface="Arial" charset="0"/>
              </a:rPr>
              <a:pPr eaLnBrk="1" hangingPunct="1"/>
              <a:t>15</a:t>
            </a:fld>
            <a:endParaRPr lang="en-US" sz="1200">
              <a:solidFill>
                <a:srgbClr val="000000"/>
              </a:solidFill>
              <a:latin typeface="Arial" charset="0"/>
              <a:cs typeface="Arial"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Today pride is often over whether a church is charismatic or non-charismatic.</a:t>
            </a:r>
          </a:p>
          <a:p>
            <a:r>
              <a:rPr lang="en-US" dirty="0"/>
              <a:t>This movement began in 1901 with Pentecostal churches speaking what they considered the biblical gift of tongues (speaking a language never learned).</a:t>
            </a:r>
          </a:p>
          <a:p>
            <a:r>
              <a:rPr lang="en-US" dirty="0"/>
              <a:t>Many consider the Holy Spirit to have worked in three “waves” or periods in the 20</a:t>
            </a:r>
            <a:r>
              <a:rPr lang="en-US" baseline="30000" dirty="0"/>
              <a:t>th</a:t>
            </a:r>
            <a:r>
              <a:rPr lang="en-US" dirty="0"/>
              <a:t> century. Others disagree and do not attribute these periods to the Spirit at all. </a:t>
            </a:r>
          </a:p>
          <a:p>
            <a:r>
              <a:rPr lang="en-US" dirty="0"/>
              <a:t>Nonetheless, there were three distinct stages in the development of the experience of millions of people in the past century.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59341-B3E0-624B-B781-802A3ACFC4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HS Presentation 07 slide 34</a:t>
            </a:r>
          </a:p>
          <a:p>
            <a:pPr eaLnBrk="1" hangingPunct="1"/>
            <a:r>
              <a:rPr lang="en-US" dirty="0">
                <a:ea typeface="ＭＳ Ｐゴシック" charset="0"/>
                <a:cs typeface="ＭＳ Ｐゴシック" charset="0"/>
              </a:rPr>
              <a:t>HS Presentation 06 slide 60</a:t>
            </a:r>
          </a:p>
        </p:txBody>
      </p:sp>
    </p:spTree>
    <p:extLst>
      <p:ext uri="{BB962C8B-B14F-4D97-AF65-F5344CB8AC3E}">
        <p14:creationId xmlns:p14="http://schemas.microsoft.com/office/powerpoint/2010/main" val="997150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6EA894-54E5-374A-B375-E7343BDD807C}" type="slidenum">
              <a:rPr lang="en-US" sz="1200">
                <a:latin typeface="Arial" charset="0"/>
              </a:rPr>
              <a:pPr eaLnBrk="1" hangingPunct="1"/>
              <a:t>73</a:t>
            </a:fld>
            <a:endParaRPr lang="en-US" sz="1200">
              <a:latin typeface="Arial"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16050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HS Holy Spirit (Pneumatology) in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61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EE27CB-FD7B-D94F-9227-9752858F9129}" type="slidenum">
              <a:rPr lang="en-US" sz="1200">
                <a:solidFill>
                  <a:srgbClr val="000000"/>
                </a:solidFill>
                <a:latin typeface="Arial" charset="0"/>
                <a:cs typeface="Arial" charset="0"/>
              </a:rPr>
              <a:pPr eaLnBrk="1" hangingPunct="1"/>
              <a:t>16</a:t>
            </a:fld>
            <a:endParaRPr lang="en-US" sz="1200">
              <a:solidFill>
                <a:srgbClr val="000000"/>
              </a:solidFill>
              <a:latin typeface="Arial" charset="0"/>
              <a:cs typeface="Arial"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It spread to mainline churches in 1960 under Episcopal priest Dennis Bennett.</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83388E0-BCFF-5442-9F3B-D7B677D1522C}" type="slidenum">
              <a:rPr lang="en-US" sz="1200">
                <a:solidFill>
                  <a:srgbClr val="000000"/>
                </a:solidFill>
                <a:latin typeface="Arial" charset="0"/>
                <a:cs typeface="Arial" charset="0"/>
              </a:rPr>
              <a:pPr eaLnBrk="1" hangingPunct="1"/>
              <a:t>17</a:t>
            </a:fld>
            <a:endParaRPr lang="en-US" sz="1200">
              <a:solidFill>
                <a:srgbClr val="000000"/>
              </a:solidFill>
              <a:latin typeface="Arial" charset="0"/>
              <a:cs typeface="Arial"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In 1985 a saxophonist named John Wimber spread it into evangelical and Bible churches, including many Baptist, EFC, and now some Brethren groups.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50C48B7-68FC-5C48-84B9-66408B7BD5A5}" type="slidenum">
              <a:rPr lang="en-US" sz="1200">
                <a:solidFill>
                  <a:srgbClr val="000000"/>
                </a:solidFill>
                <a:latin typeface="Arial" charset="0"/>
                <a:cs typeface="Arial" charset="0"/>
              </a:rPr>
              <a:pPr eaLnBrk="1" hangingPunct="1"/>
              <a:t>18</a:t>
            </a:fld>
            <a:endParaRPr lang="en-US" sz="1200">
              <a:solidFill>
                <a:srgbClr val="000000"/>
              </a:solidFill>
              <a:latin typeface="Arial" charset="0"/>
              <a:cs typeface="Arial"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Now the growth is simply amazing—and spiritual gifts are probably the most controversial of issues in the church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4" Type="http://schemas.openxmlformats.org/officeDocument/2006/relationships/image" Target="../media/image9.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1.xml"/><Relationship Id="rId4" Type="http://schemas.openxmlformats.org/officeDocument/2006/relationships/image" Target="../media/image18.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jpeg"/><Relationship Id="rId1" Type="http://schemas.openxmlformats.org/officeDocument/2006/relationships/slideMaster" Target="../slideMasters/slideMaster21.xml"/><Relationship Id="rId4" Type="http://schemas.openxmlformats.org/officeDocument/2006/relationships/image" Target="../media/image1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7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1.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DC50E-4D3D-D447-A774-6F05C320192A}" type="slidenum">
              <a:rPr lang="en-US"/>
              <a:pPr>
                <a:defRPr/>
              </a:pPr>
              <a:t>‹#›</a:t>
            </a:fld>
            <a:endParaRPr lang="en-US"/>
          </a:p>
        </p:txBody>
      </p:sp>
    </p:spTree>
    <p:extLst>
      <p:ext uri="{BB962C8B-B14F-4D97-AF65-F5344CB8AC3E}">
        <p14:creationId xmlns:p14="http://schemas.microsoft.com/office/powerpoint/2010/main" val="304993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B301-0E10-0D4F-86E4-AD4F7C3A108F}" type="slidenum">
              <a:rPr lang="en-US"/>
              <a:pPr>
                <a:defRPr/>
              </a:pPr>
              <a:t>‹#›</a:t>
            </a:fld>
            <a:endParaRPr lang="en-US"/>
          </a:p>
        </p:txBody>
      </p:sp>
    </p:spTree>
    <p:extLst>
      <p:ext uri="{BB962C8B-B14F-4D97-AF65-F5344CB8AC3E}">
        <p14:creationId xmlns:p14="http://schemas.microsoft.com/office/powerpoint/2010/main" val="235885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CDA46E7-8BB7-E541-B3E2-E4F935ED3A59}" type="slidenum">
              <a:rPr lang="en-US"/>
              <a:pPr>
                <a:defRPr/>
              </a:pPr>
              <a:t>‹#›</a:t>
            </a:fld>
            <a:endParaRPr lang="en-US"/>
          </a:p>
        </p:txBody>
      </p:sp>
    </p:spTree>
    <p:extLst>
      <p:ext uri="{BB962C8B-B14F-4D97-AF65-F5344CB8AC3E}">
        <p14:creationId xmlns:p14="http://schemas.microsoft.com/office/powerpoint/2010/main" val="2687306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9B9255-DCE5-DB40-9E2E-43694064C146}" type="slidenum">
              <a:rPr lang="en-US"/>
              <a:pPr>
                <a:defRPr/>
              </a:pPr>
              <a:t>‹#›</a:t>
            </a:fld>
            <a:endParaRPr lang="en-US"/>
          </a:p>
        </p:txBody>
      </p:sp>
    </p:spTree>
    <p:extLst>
      <p:ext uri="{BB962C8B-B14F-4D97-AF65-F5344CB8AC3E}">
        <p14:creationId xmlns:p14="http://schemas.microsoft.com/office/powerpoint/2010/main" val="1794449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FCB1E-5013-C243-8E07-74FEAEB28753}" type="slidenum">
              <a:rPr lang="en-US"/>
              <a:pPr>
                <a:defRPr/>
              </a:pPr>
              <a:t>‹#›</a:t>
            </a:fld>
            <a:endParaRPr lang="en-US"/>
          </a:p>
        </p:txBody>
      </p:sp>
    </p:spTree>
    <p:extLst>
      <p:ext uri="{BB962C8B-B14F-4D97-AF65-F5344CB8AC3E}">
        <p14:creationId xmlns:p14="http://schemas.microsoft.com/office/powerpoint/2010/main" val="1906147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6B8FE4E-0CCB-AA41-8A4D-2A11228BD996}" type="slidenum">
              <a:rPr lang="en-US"/>
              <a:pPr>
                <a:defRPr/>
              </a:pPr>
              <a:t>‹#›</a:t>
            </a:fld>
            <a:endParaRPr lang="en-US"/>
          </a:p>
        </p:txBody>
      </p:sp>
    </p:spTree>
    <p:extLst>
      <p:ext uri="{BB962C8B-B14F-4D97-AF65-F5344CB8AC3E}">
        <p14:creationId xmlns:p14="http://schemas.microsoft.com/office/powerpoint/2010/main" val="1797222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C9C132-6AAF-3F4B-8639-6D2C4D536301}" type="slidenum">
              <a:rPr lang="en-US"/>
              <a:pPr>
                <a:defRPr/>
              </a:pPr>
              <a:t>‹#›</a:t>
            </a:fld>
            <a:endParaRPr lang="en-US"/>
          </a:p>
        </p:txBody>
      </p:sp>
    </p:spTree>
    <p:extLst>
      <p:ext uri="{BB962C8B-B14F-4D97-AF65-F5344CB8AC3E}">
        <p14:creationId xmlns:p14="http://schemas.microsoft.com/office/powerpoint/2010/main" val="4234298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7093DFC-DC7B-BD42-8A88-6DDDB433752C}" type="slidenum">
              <a:rPr lang="en-US"/>
              <a:pPr>
                <a:defRPr/>
              </a:pPr>
              <a:t>‹#›</a:t>
            </a:fld>
            <a:endParaRPr lang="en-US"/>
          </a:p>
        </p:txBody>
      </p:sp>
    </p:spTree>
    <p:extLst>
      <p:ext uri="{BB962C8B-B14F-4D97-AF65-F5344CB8AC3E}">
        <p14:creationId xmlns:p14="http://schemas.microsoft.com/office/powerpoint/2010/main" val="97482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C860B2-B7E0-6A47-8CF4-6182AA1A0EEF}" type="slidenum">
              <a:rPr lang="en-US"/>
              <a:pPr>
                <a:defRPr/>
              </a:pPr>
              <a:t>‹#›</a:t>
            </a:fld>
            <a:endParaRPr lang="en-US"/>
          </a:p>
        </p:txBody>
      </p:sp>
    </p:spTree>
    <p:extLst>
      <p:ext uri="{BB962C8B-B14F-4D97-AF65-F5344CB8AC3E}">
        <p14:creationId xmlns:p14="http://schemas.microsoft.com/office/powerpoint/2010/main" val="3821814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AAB5AE2-559C-8944-85FC-B29C3E9F7138}" type="slidenum">
              <a:rPr lang="en-US"/>
              <a:pPr>
                <a:defRPr/>
              </a:pPr>
              <a:t>‹#›</a:t>
            </a:fld>
            <a:endParaRPr lang="en-US"/>
          </a:p>
        </p:txBody>
      </p:sp>
    </p:spTree>
    <p:extLst>
      <p:ext uri="{BB962C8B-B14F-4D97-AF65-F5344CB8AC3E}">
        <p14:creationId xmlns:p14="http://schemas.microsoft.com/office/powerpoint/2010/main" val="35439244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D6B3EB7-AF10-C349-B93E-26BBC985DF2D}" type="slidenum">
              <a:rPr lang="en-US"/>
              <a:pPr>
                <a:defRPr/>
              </a:pPr>
              <a:t>‹#›</a:t>
            </a:fld>
            <a:endParaRPr lang="en-US"/>
          </a:p>
        </p:txBody>
      </p:sp>
    </p:spTree>
    <p:extLst>
      <p:ext uri="{BB962C8B-B14F-4D97-AF65-F5344CB8AC3E}">
        <p14:creationId xmlns:p14="http://schemas.microsoft.com/office/powerpoint/2010/main" val="33542544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CE50B31-4C21-094B-B408-C11C4D22392E}" type="slidenum">
              <a:rPr lang="en-US"/>
              <a:pPr>
                <a:defRPr/>
              </a:pPr>
              <a:t>‹#›</a:t>
            </a:fld>
            <a:endParaRPr lang="en-US"/>
          </a:p>
        </p:txBody>
      </p:sp>
    </p:spTree>
    <p:extLst>
      <p:ext uri="{BB962C8B-B14F-4D97-AF65-F5344CB8AC3E}">
        <p14:creationId xmlns:p14="http://schemas.microsoft.com/office/powerpoint/2010/main" val="152509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D8856-E48A-9D4C-A2DF-71739A07418A}" type="slidenum">
              <a:rPr lang="en-US"/>
              <a:pPr>
                <a:defRPr/>
              </a:pPr>
              <a:t>‹#›</a:t>
            </a:fld>
            <a:endParaRPr lang="en-US"/>
          </a:p>
        </p:txBody>
      </p:sp>
    </p:spTree>
    <p:extLst>
      <p:ext uri="{BB962C8B-B14F-4D97-AF65-F5344CB8AC3E}">
        <p14:creationId xmlns:p14="http://schemas.microsoft.com/office/powerpoint/2010/main" val="2722244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2FAE5F2-47CD-3E49-9FD1-2309D07B9317}" type="slidenum">
              <a:rPr lang="en-US"/>
              <a:pPr>
                <a:defRPr/>
              </a:pPr>
              <a:t>‹#›</a:t>
            </a:fld>
            <a:endParaRPr lang="en-US"/>
          </a:p>
        </p:txBody>
      </p:sp>
    </p:spTree>
    <p:extLst>
      <p:ext uri="{BB962C8B-B14F-4D97-AF65-F5344CB8AC3E}">
        <p14:creationId xmlns:p14="http://schemas.microsoft.com/office/powerpoint/2010/main" val="2350912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AADE53-0241-C941-A0E4-65007B2A3617}" type="slidenum">
              <a:rPr lang="en-US"/>
              <a:pPr>
                <a:defRPr/>
              </a:pPr>
              <a:t>‹#›</a:t>
            </a:fld>
            <a:endParaRPr lang="en-US"/>
          </a:p>
        </p:txBody>
      </p:sp>
    </p:spTree>
    <p:extLst>
      <p:ext uri="{BB962C8B-B14F-4D97-AF65-F5344CB8AC3E}">
        <p14:creationId xmlns:p14="http://schemas.microsoft.com/office/powerpoint/2010/main" val="7583264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5C798C-EE98-2F4A-9AFD-4EDB5D96DFDB}" type="slidenum">
              <a:rPr lang="en-US"/>
              <a:pPr>
                <a:defRPr/>
              </a:pPr>
              <a:t>‹#›</a:t>
            </a:fld>
            <a:endParaRPr lang="en-US"/>
          </a:p>
        </p:txBody>
      </p:sp>
    </p:spTree>
    <p:extLst>
      <p:ext uri="{BB962C8B-B14F-4D97-AF65-F5344CB8AC3E}">
        <p14:creationId xmlns:p14="http://schemas.microsoft.com/office/powerpoint/2010/main" val="23050302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416F4808-276F-E94D-9324-9E8F93DC8107}" type="slidenum">
              <a:rPr lang="en-US"/>
              <a:pPr>
                <a:defRPr/>
              </a:pPr>
              <a:t>‹#›</a:t>
            </a:fld>
            <a:endParaRPr lang="en-US"/>
          </a:p>
        </p:txBody>
      </p:sp>
    </p:spTree>
    <p:extLst>
      <p:ext uri="{BB962C8B-B14F-4D97-AF65-F5344CB8AC3E}">
        <p14:creationId xmlns:p14="http://schemas.microsoft.com/office/powerpoint/2010/main" val="1852277638"/>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36178CD3-5698-8646-BFB4-0DDE6CC18791}" type="slidenum">
              <a:rPr lang="en-US"/>
              <a:pPr>
                <a:defRPr/>
              </a:pPr>
              <a:t>‹#›</a:t>
            </a:fld>
            <a:endParaRPr lang="en-US"/>
          </a:p>
        </p:txBody>
      </p:sp>
    </p:spTree>
    <p:extLst>
      <p:ext uri="{BB962C8B-B14F-4D97-AF65-F5344CB8AC3E}">
        <p14:creationId xmlns:p14="http://schemas.microsoft.com/office/powerpoint/2010/main" val="1666106702"/>
      </p:ext>
    </p:extLst>
  </p:cSld>
  <p:clrMapOvr>
    <a:masterClrMapping/>
  </p:clrMapOvr>
  <p:transition>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1A9828C8-4E63-AB46-8303-8B200FD1AEDA}" type="slidenum">
              <a:rPr lang="en-US"/>
              <a:pPr>
                <a:defRPr/>
              </a:pPr>
              <a:t>‹#›</a:t>
            </a:fld>
            <a:endParaRPr lang="en-US"/>
          </a:p>
        </p:txBody>
      </p:sp>
    </p:spTree>
    <p:extLst>
      <p:ext uri="{BB962C8B-B14F-4D97-AF65-F5344CB8AC3E}">
        <p14:creationId xmlns:p14="http://schemas.microsoft.com/office/powerpoint/2010/main" val="2775723432"/>
      </p:ext>
    </p:extLst>
  </p:cSld>
  <p:clrMapOvr>
    <a:masterClrMapping/>
  </p:clrMapOvr>
  <p:transition>
    <p:cu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4A3C924C-C476-6042-A8A1-A3401D72D8F8}" type="slidenum">
              <a:rPr lang="en-US"/>
              <a:pPr>
                <a:defRPr/>
              </a:pPr>
              <a:t>‹#›</a:t>
            </a:fld>
            <a:endParaRPr lang="en-US"/>
          </a:p>
        </p:txBody>
      </p:sp>
    </p:spTree>
    <p:extLst>
      <p:ext uri="{BB962C8B-B14F-4D97-AF65-F5344CB8AC3E}">
        <p14:creationId xmlns:p14="http://schemas.microsoft.com/office/powerpoint/2010/main" val="3312205965"/>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B8A0E139-BBC4-004B-AD17-37E7A57FC664}" type="slidenum">
              <a:rPr lang="en-US"/>
              <a:pPr>
                <a:defRPr/>
              </a:pPr>
              <a:t>‹#›</a:t>
            </a:fld>
            <a:endParaRPr lang="en-US"/>
          </a:p>
        </p:txBody>
      </p:sp>
    </p:spTree>
    <p:extLst>
      <p:ext uri="{BB962C8B-B14F-4D97-AF65-F5344CB8AC3E}">
        <p14:creationId xmlns:p14="http://schemas.microsoft.com/office/powerpoint/2010/main" val="3352251599"/>
      </p:ext>
    </p:extLst>
  </p:cSld>
  <p:clrMapOvr>
    <a:masterClrMapping/>
  </p:clrMapOvr>
  <p:transitio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2B6D8473-BB12-B94B-AA40-B1D043531824}" type="slidenum">
              <a:rPr lang="en-US"/>
              <a:pPr>
                <a:defRPr/>
              </a:pPr>
              <a:t>‹#›</a:t>
            </a:fld>
            <a:endParaRPr lang="en-US"/>
          </a:p>
        </p:txBody>
      </p:sp>
    </p:spTree>
    <p:extLst>
      <p:ext uri="{BB962C8B-B14F-4D97-AF65-F5344CB8AC3E}">
        <p14:creationId xmlns:p14="http://schemas.microsoft.com/office/powerpoint/2010/main" val="653597902"/>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ED09EA1C-4314-3541-8FF5-02CC6816E89F}" type="slidenum">
              <a:rPr lang="en-US"/>
              <a:pPr>
                <a:defRPr/>
              </a:pPr>
              <a:t>‹#›</a:t>
            </a:fld>
            <a:endParaRPr lang="en-US"/>
          </a:p>
        </p:txBody>
      </p:sp>
    </p:spTree>
    <p:extLst>
      <p:ext uri="{BB962C8B-B14F-4D97-AF65-F5344CB8AC3E}">
        <p14:creationId xmlns:p14="http://schemas.microsoft.com/office/powerpoint/2010/main" val="3028923497"/>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AF8FF5-11E5-6840-97F1-B5EDA4A14DDD}" type="slidenum">
              <a:rPr lang="en-US"/>
              <a:pPr>
                <a:defRPr/>
              </a:pPr>
              <a:t>‹#›</a:t>
            </a:fld>
            <a:endParaRPr lang="en-US"/>
          </a:p>
        </p:txBody>
      </p:sp>
    </p:spTree>
    <p:extLst>
      <p:ext uri="{BB962C8B-B14F-4D97-AF65-F5344CB8AC3E}">
        <p14:creationId xmlns:p14="http://schemas.microsoft.com/office/powerpoint/2010/main" val="1002480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09C3D798-A5F3-9443-97D7-8815BC3820DC}" type="slidenum">
              <a:rPr lang="en-US"/>
              <a:pPr>
                <a:defRPr/>
              </a:pPr>
              <a:t>‹#›</a:t>
            </a:fld>
            <a:endParaRPr lang="en-US"/>
          </a:p>
        </p:txBody>
      </p:sp>
    </p:spTree>
    <p:extLst>
      <p:ext uri="{BB962C8B-B14F-4D97-AF65-F5344CB8AC3E}">
        <p14:creationId xmlns:p14="http://schemas.microsoft.com/office/powerpoint/2010/main" val="299466566"/>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87760730-A65A-3D44-A755-52C77048C0E7}" type="slidenum">
              <a:rPr lang="en-US"/>
              <a:pPr>
                <a:defRPr/>
              </a:pPr>
              <a:t>‹#›</a:t>
            </a:fld>
            <a:endParaRPr lang="en-US"/>
          </a:p>
        </p:txBody>
      </p:sp>
    </p:spTree>
    <p:extLst>
      <p:ext uri="{BB962C8B-B14F-4D97-AF65-F5344CB8AC3E}">
        <p14:creationId xmlns:p14="http://schemas.microsoft.com/office/powerpoint/2010/main" val="2412655486"/>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ED792FFE-1CED-6447-8316-1B3253F66E45}" type="slidenum">
              <a:rPr lang="en-US"/>
              <a:pPr>
                <a:defRPr/>
              </a:pPr>
              <a:t>‹#›</a:t>
            </a:fld>
            <a:endParaRPr lang="en-US"/>
          </a:p>
        </p:txBody>
      </p:sp>
    </p:spTree>
    <p:extLst>
      <p:ext uri="{BB962C8B-B14F-4D97-AF65-F5344CB8AC3E}">
        <p14:creationId xmlns:p14="http://schemas.microsoft.com/office/powerpoint/2010/main" val="4100858683"/>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D07C4AE5-676B-5948-A1A0-445098035470}" type="slidenum">
              <a:rPr lang="en-US"/>
              <a:pPr>
                <a:defRPr/>
              </a:pPr>
              <a:t>‹#›</a:t>
            </a:fld>
            <a:endParaRPr lang="en-US"/>
          </a:p>
        </p:txBody>
      </p:sp>
    </p:spTree>
    <p:extLst>
      <p:ext uri="{BB962C8B-B14F-4D97-AF65-F5344CB8AC3E}">
        <p14:creationId xmlns:p14="http://schemas.microsoft.com/office/powerpoint/2010/main" val="3602786539"/>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59E1796-F02D-5E4B-A431-FB2E7A2EE48C}" type="slidenum">
              <a:rPr lang="en-US"/>
              <a:pPr>
                <a:defRPr/>
              </a:pPr>
              <a:t>‹#›</a:t>
            </a:fld>
            <a:endParaRPr lang="en-US"/>
          </a:p>
        </p:txBody>
      </p:sp>
    </p:spTree>
    <p:extLst>
      <p:ext uri="{BB962C8B-B14F-4D97-AF65-F5344CB8AC3E}">
        <p14:creationId xmlns:p14="http://schemas.microsoft.com/office/powerpoint/2010/main" val="2868877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0513CA5-18C6-404B-B706-383629D5C11C}" type="slidenum">
              <a:rPr lang="en-US"/>
              <a:pPr>
                <a:defRPr/>
              </a:pPr>
              <a:t>‹#›</a:t>
            </a:fld>
            <a:endParaRPr lang="en-US"/>
          </a:p>
        </p:txBody>
      </p:sp>
    </p:spTree>
    <p:extLst>
      <p:ext uri="{BB962C8B-B14F-4D97-AF65-F5344CB8AC3E}">
        <p14:creationId xmlns:p14="http://schemas.microsoft.com/office/powerpoint/2010/main" val="41938962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3490E1B-B422-F146-9D40-20826A8C55CF}" type="slidenum">
              <a:rPr lang="en-US"/>
              <a:pPr>
                <a:defRPr/>
              </a:pPr>
              <a:t>‹#›</a:t>
            </a:fld>
            <a:endParaRPr lang="en-US"/>
          </a:p>
        </p:txBody>
      </p:sp>
    </p:spTree>
    <p:extLst>
      <p:ext uri="{BB962C8B-B14F-4D97-AF65-F5344CB8AC3E}">
        <p14:creationId xmlns:p14="http://schemas.microsoft.com/office/powerpoint/2010/main" val="1461531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C4D06B7-0B67-5443-8239-8036C327F10C}" type="slidenum">
              <a:rPr lang="en-US"/>
              <a:pPr>
                <a:defRPr/>
              </a:pPr>
              <a:t>‹#›</a:t>
            </a:fld>
            <a:endParaRPr lang="en-US"/>
          </a:p>
        </p:txBody>
      </p:sp>
    </p:spTree>
    <p:extLst>
      <p:ext uri="{BB962C8B-B14F-4D97-AF65-F5344CB8AC3E}">
        <p14:creationId xmlns:p14="http://schemas.microsoft.com/office/powerpoint/2010/main" val="3674489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D68074A4-AA5B-BF4B-9E4B-CAE63800F7DE}" type="slidenum">
              <a:rPr lang="en-US"/>
              <a:pPr>
                <a:defRPr/>
              </a:pPr>
              <a:t>‹#›</a:t>
            </a:fld>
            <a:endParaRPr lang="en-US"/>
          </a:p>
        </p:txBody>
      </p:sp>
    </p:spTree>
    <p:extLst>
      <p:ext uri="{BB962C8B-B14F-4D97-AF65-F5344CB8AC3E}">
        <p14:creationId xmlns:p14="http://schemas.microsoft.com/office/powerpoint/2010/main" val="2550076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7182455B-1253-3645-B4F0-E0425C099941}" type="slidenum">
              <a:rPr lang="en-US"/>
              <a:pPr>
                <a:defRPr/>
              </a:pPr>
              <a:t>‹#›</a:t>
            </a:fld>
            <a:endParaRPr lang="en-US"/>
          </a:p>
        </p:txBody>
      </p:sp>
    </p:spTree>
    <p:extLst>
      <p:ext uri="{BB962C8B-B14F-4D97-AF65-F5344CB8AC3E}">
        <p14:creationId xmlns:p14="http://schemas.microsoft.com/office/powerpoint/2010/main" val="405204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4C8C-D9CA-8940-8D76-D30FCE83ED6B}" type="slidenum">
              <a:rPr lang="en-US"/>
              <a:pPr>
                <a:defRPr/>
              </a:pPr>
              <a:t>‹#›</a:t>
            </a:fld>
            <a:endParaRPr lang="en-US"/>
          </a:p>
        </p:txBody>
      </p:sp>
    </p:spTree>
    <p:extLst>
      <p:ext uri="{BB962C8B-B14F-4D97-AF65-F5344CB8AC3E}">
        <p14:creationId xmlns:p14="http://schemas.microsoft.com/office/powerpoint/2010/main" val="11316032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529B47E-224C-A447-97FF-3A465885D85C}" type="slidenum">
              <a:rPr lang="en-US"/>
              <a:pPr>
                <a:defRPr/>
              </a:pPr>
              <a:t>‹#›</a:t>
            </a:fld>
            <a:endParaRPr lang="en-US"/>
          </a:p>
        </p:txBody>
      </p:sp>
    </p:spTree>
    <p:extLst>
      <p:ext uri="{BB962C8B-B14F-4D97-AF65-F5344CB8AC3E}">
        <p14:creationId xmlns:p14="http://schemas.microsoft.com/office/powerpoint/2010/main" val="3970133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324980B4-2DD1-4B4D-B3FF-2086413A8E71}" type="slidenum">
              <a:rPr lang="en-US"/>
              <a:pPr>
                <a:defRPr/>
              </a:pPr>
              <a:t>‹#›</a:t>
            </a:fld>
            <a:endParaRPr lang="en-US"/>
          </a:p>
        </p:txBody>
      </p:sp>
    </p:spTree>
    <p:extLst>
      <p:ext uri="{BB962C8B-B14F-4D97-AF65-F5344CB8AC3E}">
        <p14:creationId xmlns:p14="http://schemas.microsoft.com/office/powerpoint/2010/main" val="38618137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4FB3B3-7CA3-7040-B203-BDC724BF0EF7}" type="slidenum">
              <a:rPr lang="en-US"/>
              <a:pPr>
                <a:defRPr/>
              </a:pPr>
              <a:t>‹#›</a:t>
            </a:fld>
            <a:endParaRPr lang="en-US"/>
          </a:p>
        </p:txBody>
      </p:sp>
    </p:spTree>
    <p:extLst>
      <p:ext uri="{BB962C8B-B14F-4D97-AF65-F5344CB8AC3E}">
        <p14:creationId xmlns:p14="http://schemas.microsoft.com/office/powerpoint/2010/main" val="22042736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90B4480-263A-0D41-B288-0C4681C5A2EE}" type="slidenum">
              <a:rPr lang="en-US"/>
              <a:pPr>
                <a:defRPr/>
              </a:pPr>
              <a:t>‹#›</a:t>
            </a:fld>
            <a:endParaRPr lang="en-US"/>
          </a:p>
        </p:txBody>
      </p:sp>
    </p:spTree>
    <p:extLst>
      <p:ext uri="{BB962C8B-B14F-4D97-AF65-F5344CB8AC3E}">
        <p14:creationId xmlns:p14="http://schemas.microsoft.com/office/powerpoint/2010/main" val="1796464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BF7DC00-8E65-244A-9445-478DAD2FEB77}" type="slidenum">
              <a:rPr lang="en-US"/>
              <a:pPr>
                <a:defRPr/>
              </a:pPr>
              <a:t>‹#›</a:t>
            </a:fld>
            <a:endParaRPr lang="en-US"/>
          </a:p>
        </p:txBody>
      </p:sp>
    </p:spTree>
    <p:extLst>
      <p:ext uri="{BB962C8B-B14F-4D97-AF65-F5344CB8AC3E}">
        <p14:creationId xmlns:p14="http://schemas.microsoft.com/office/powerpoint/2010/main" val="4024450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E779DB-73F5-CA45-86A2-70C1BE8D384A}" type="slidenum">
              <a:rPr lang="en-US"/>
              <a:pPr>
                <a:defRPr/>
              </a:pPr>
              <a:t>‹#›</a:t>
            </a:fld>
            <a:endParaRPr lang="en-US"/>
          </a:p>
        </p:txBody>
      </p:sp>
    </p:spTree>
    <p:extLst>
      <p:ext uri="{BB962C8B-B14F-4D97-AF65-F5344CB8AC3E}">
        <p14:creationId xmlns:p14="http://schemas.microsoft.com/office/powerpoint/2010/main" val="12485364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1FA88E-D4A5-7C45-9121-F00DB06D01CC}" type="slidenum">
              <a:rPr lang="en-US"/>
              <a:pPr>
                <a:defRPr/>
              </a:pPr>
              <a:t>‹#›</a:t>
            </a:fld>
            <a:endParaRPr lang="en-US"/>
          </a:p>
        </p:txBody>
      </p:sp>
    </p:spTree>
    <p:extLst>
      <p:ext uri="{BB962C8B-B14F-4D97-AF65-F5344CB8AC3E}">
        <p14:creationId xmlns:p14="http://schemas.microsoft.com/office/powerpoint/2010/main" val="3361228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96908C-C715-6548-B47A-C63A30243DC8}" type="slidenum">
              <a:rPr lang="en-US"/>
              <a:pPr>
                <a:defRPr/>
              </a:pPr>
              <a:t>‹#›</a:t>
            </a:fld>
            <a:endParaRPr lang="en-US"/>
          </a:p>
        </p:txBody>
      </p:sp>
    </p:spTree>
    <p:extLst>
      <p:ext uri="{BB962C8B-B14F-4D97-AF65-F5344CB8AC3E}">
        <p14:creationId xmlns:p14="http://schemas.microsoft.com/office/powerpoint/2010/main" val="39050167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4800E85-B5AB-A54C-A926-B3A3DE0443D7}" type="slidenum">
              <a:rPr lang="en-US"/>
              <a:pPr>
                <a:defRPr/>
              </a:pPr>
              <a:t>‹#›</a:t>
            </a:fld>
            <a:endParaRPr lang="en-US"/>
          </a:p>
        </p:txBody>
      </p:sp>
    </p:spTree>
    <p:extLst>
      <p:ext uri="{BB962C8B-B14F-4D97-AF65-F5344CB8AC3E}">
        <p14:creationId xmlns:p14="http://schemas.microsoft.com/office/powerpoint/2010/main" val="665399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93E34C7-761C-624C-8B58-74B0B16AB19B}" type="slidenum">
              <a:rPr lang="en-US"/>
              <a:pPr>
                <a:defRPr/>
              </a:pPr>
              <a:t>‹#›</a:t>
            </a:fld>
            <a:endParaRPr lang="en-US"/>
          </a:p>
        </p:txBody>
      </p:sp>
    </p:spTree>
    <p:extLst>
      <p:ext uri="{BB962C8B-B14F-4D97-AF65-F5344CB8AC3E}">
        <p14:creationId xmlns:p14="http://schemas.microsoft.com/office/powerpoint/2010/main" val="3401557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CF6A7B-E386-7C44-AC1F-20EBA2B8EE7A}" type="slidenum">
              <a:rPr lang="en-US"/>
              <a:pPr>
                <a:defRPr/>
              </a:pPr>
              <a:t>‹#›</a:t>
            </a:fld>
            <a:endParaRPr lang="en-US"/>
          </a:p>
        </p:txBody>
      </p:sp>
    </p:spTree>
    <p:extLst>
      <p:ext uri="{BB962C8B-B14F-4D97-AF65-F5344CB8AC3E}">
        <p14:creationId xmlns:p14="http://schemas.microsoft.com/office/powerpoint/2010/main" val="3202218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701CD4-A972-FF46-A258-F24996CE8FE6}" type="slidenum">
              <a:rPr lang="en-US"/>
              <a:pPr>
                <a:defRPr/>
              </a:pPr>
              <a:t>‹#›</a:t>
            </a:fld>
            <a:endParaRPr lang="en-US"/>
          </a:p>
        </p:txBody>
      </p:sp>
    </p:spTree>
    <p:extLst>
      <p:ext uri="{BB962C8B-B14F-4D97-AF65-F5344CB8AC3E}">
        <p14:creationId xmlns:p14="http://schemas.microsoft.com/office/powerpoint/2010/main" val="12958777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7F38273-6FBC-2644-8ED1-DC30C58EABFA}" type="slidenum">
              <a:rPr lang="en-US"/>
              <a:pPr>
                <a:defRPr/>
              </a:pPr>
              <a:t>‹#›</a:t>
            </a:fld>
            <a:endParaRPr lang="en-US"/>
          </a:p>
        </p:txBody>
      </p:sp>
    </p:spTree>
    <p:extLst>
      <p:ext uri="{BB962C8B-B14F-4D97-AF65-F5344CB8AC3E}">
        <p14:creationId xmlns:p14="http://schemas.microsoft.com/office/powerpoint/2010/main" val="8777849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E8CCDF2-B8BE-FB4C-ADFC-5AE55A5F2F74}" type="slidenum">
              <a:rPr lang="en-US"/>
              <a:pPr>
                <a:defRPr/>
              </a:pPr>
              <a:t>‹#›</a:t>
            </a:fld>
            <a:endParaRPr lang="en-US"/>
          </a:p>
        </p:txBody>
      </p:sp>
    </p:spTree>
    <p:extLst>
      <p:ext uri="{BB962C8B-B14F-4D97-AF65-F5344CB8AC3E}">
        <p14:creationId xmlns:p14="http://schemas.microsoft.com/office/powerpoint/2010/main" val="4289175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56ED035-87D1-6545-B6D3-00CFD61C3CD4}" type="slidenum">
              <a:rPr lang="en-US"/>
              <a:pPr>
                <a:defRPr/>
              </a:pPr>
              <a:t>‹#›</a:t>
            </a:fld>
            <a:endParaRPr lang="en-US"/>
          </a:p>
        </p:txBody>
      </p:sp>
    </p:spTree>
    <p:extLst>
      <p:ext uri="{BB962C8B-B14F-4D97-AF65-F5344CB8AC3E}">
        <p14:creationId xmlns:p14="http://schemas.microsoft.com/office/powerpoint/2010/main" val="1257853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9636CC-BD4D-D444-9B7B-73A9603160CF}" type="slidenum">
              <a:rPr lang="en-US"/>
              <a:pPr>
                <a:defRPr/>
              </a:pPr>
              <a:t>‹#›</a:t>
            </a:fld>
            <a:endParaRPr lang="en-US"/>
          </a:p>
        </p:txBody>
      </p:sp>
    </p:spTree>
    <p:extLst>
      <p:ext uri="{BB962C8B-B14F-4D97-AF65-F5344CB8AC3E}">
        <p14:creationId xmlns:p14="http://schemas.microsoft.com/office/powerpoint/2010/main" val="15205790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010ACB-DD63-F145-896A-04E864E0A0A0}" type="slidenum">
              <a:rPr lang="en-US"/>
              <a:pPr>
                <a:defRPr/>
              </a:pPr>
              <a:t>‹#›</a:t>
            </a:fld>
            <a:endParaRPr lang="en-US"/>
          </a:p>
        </p:txBody>
      </p:sp>
    </p:spTree>
    <p:extLst>
      <p:ext uri="{BB962C8B-B14F-4D97-AF65-F5344CB8AC3E}">
        <p14:creationId xmlns:p14="http://schemas.microsoft.com/office/powerpoint/2010/main" val="21576132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27BB87B-23A3-CA44-9F94-34365685264E}" type="slidenum">
              <a:rPr lang="en-US"/>
              <a:pPr>
                <a:defRPr/>
              </a:pPr>
              <a:t>‹#›</a:t>
            </a:fld>
            <a:endParaRPr lang="en-US"/>
          </a:p>
        </p:txBody>
      </p:sp>
    </p:spTree>
    <p:extLst>
      <p:ext uri="{BB962C8B-B14F-4D97-AF65-F5344CB8AC3E}">
        <p14:creationId xmlns:p14="http://schemas.microsoft.com/office/powerpoint/2010/main" val="20743795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07D65-4519-2F41-9040-812164F0A726}" type="slidenum">
              <a:rPr lang="en-US"/>
              <a:pPr>
                <a:defRPr/>
              </a:pPr>
              <a:t>‹#›</a:t>
            </a:fld>
            <a:endParaRPr lang="en-US"/>
          </a:p>
        </p:txBody>
      </p:sp>
    </p:spTree>
    <p:extLst>
      <p:ext uri="{BB962C8B-B14F-4D97-AF65-F5344CB8AC3E}">
        <p14:creationId xmlns:p14="http://schemas.microsoft.com/office/powerpoint/2010/main" val="12041304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64348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79619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D82244-F598-CF49-A0AA-06F4AA17CD45}" type="slidenum">
              <a:rPr lang="en-US"/>
              <a:pPr>
                <a:defRPr/>
              </a:pPr>
              <a:t>‹#›</a:t>
            </a:fld>
            <a:endParaRPr lang="en-US"/>
          </a:p>
        </p:txBody>
      </p:sp>
    </p:spTree>
    <p:extLst>
      <p:ext uri="{BB962C8B-B14F-4D97-AF65-F5344CB8AC3E}">
        <p14:creationId xmlns:p14="http://schemas.microsoft.com/office/powerpoint/2010/main" val="15892102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17432762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5285507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12987612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41101615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31367196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11734307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1047625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4920851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34202826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6" name="Group 15"/>
          <p:cNvGrpSpPr>
            <a:grpSpLocks/>
          </p:cNvGrpSpPr>
          <p:nvPr/>
        </p:nvGrpSpPr>
        <p:grpSpPr bwMode="auto">
          <a:xfrm>
            <a:off x="3344863" y="2457450"/>
            <a:ext cx="5449887" cy="4497388"/>
            <a:chOff x="2107" y="1548"/>
            <a:chExt cx="3433" cy="2833"/>
          </a:xfrm>
          <a:solidFill>
            <a:schemeClr val="accent2">
              <a:lumMod val="50000"/>
            </a:schemeClr>
          </a:solidFill>
        </p:grpSpPr>
        <p:sp>
          <p:nvSpPr>
            <p:cNvPr id="17" name="AutoShape 16"/>
            <p:cNvSpPr>
              <a:spLocks noChangeArrowheads="1"/>
            </p:cNvSpPr>
            <p:nvPr/>
          </p:nvSpPr>
          <p:spPr bwMode="auto">
            <a:xfrm>
              <a:off x="4732" y="2114"/>
              <a:ext cx="808" cy="808"/>
            </a:xfrm>
            <a:prstGeom prst="diamond">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grpFill/>
            <a:ln w="12700" cap="flat" cmpd="sng">
              <a:solidFill>
                <a:schemeClr val="accent1"/>
              </a:solidFill>
              <a:prstDash val="solid"/>
              <a:round/>
              <a:headEnd/>
              <a:tailEnd/>
            </a:ln>
            <a:effectLst/>
          </p:spPr>
          <p:txBody>
            <a:bodyPr wrap="none" anchor="ctr"/>
            <a:lstStyle/>
            <a:p>
              <a:pPr>
                <a:defRPr/>
              </a:pPr>
              <a:endParaRPr lang="en-US">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tx2">
              <a:lumMod val="50000"/>
            </a:schemeClr>
          </a:solidFill>
          <a:ln w="9525">
            <a:noFill/>
            <a:miter lim="800000"/>
            <a:headEnd/>
            <a:tailEnd/>
          </a:ln>
          <a:effectLst/>
        </p:spPr>
        <p:txBody>
          <a:bodyPr wrap="none" anchor="ctr"/>
          <a:lstStyle/>
          <a:p>
            <a:pPr eaLnBrk="1" hangingPunct="1">
              <a:defRPr/>
            </a:pPr>
            <a:endParaRPr kumimoji="1" lang="en-US">
              <a:ea typeface="ＭＳ Ｐゴシック" charset="-128"/>
              <a:cs typeface="ＭＳ Ｐゴシック" charset="-128"/>
            </a:endParaRPr>
          </a:p>
        </p:txBody>
      </p:sp>
      <p:sp>
        <p:nvSpPr>
          <p:cNvPr id="40859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408600"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smtClean="0"/>
            </a:lvl1pPr>
          </a:lstStyle>
          <a:p>
            <a:pPr>
              <a:defRPr/>
            </a:pPr>
            <a:fld id="{39157448-FA68-9C46-802E-743D247F0F08}" type="slidenum">
              <a:rPr lang="en-US"/>
              <a:pPr>
                <a:defRPr/>
              </a:pPr>
              <a:t>‹#›</a:t>
            </a:fld>
            <a:endParaRPr lang="en-US"/>
          </a:p>
        </p:txBody>
      </p:sp>
    </p:spTree>
    <p:extLst>
      <p:ext uri="{BB962C8B-B14F-4D97-AF65-F5344CB8AC3E}">
        <p14:creationId xmlns:p14="http://schemas.microsoft.com/office/powerpoint/2010/main" val="35798345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C2271C-1676-A843-B573-F5FFAABE0827}" type="slidenum">
              <a:rPr lang="en-US"/>
              <a:pPr>
                <a:defRPr/>
              </a:pPr>
              <a:t>‹#›</a:t>
            </a:fld>
            <a:endParaRPr lang="en-US"/>
          </a:p>
        </p:txBody>
      </p:sp>
    </p:spTree>
    <p:extLst>
      <p:ext uri="{BB962C8B-B14F-4D97-AF65-F5344CB8AC3E}">
        <p14:creationId xmlns:p14="http://schemas.microsoft.com/office/powerpoint/2010/main" val="41151148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6AD85A-8A9B-A649-93B7-C0FCFEB3E810}" type="slidenum">
              <a:rPr lang="en-US"/>
              <a:pPr>
                <a:defRPr/>
              </a:pPr>
              <a:t>‹#›</a:t>
            </a:fld>
            <a:endParaRPr lang="en-US"/>
          </a:p>
        </p:txBody>
      </p:sp>
    </p:spTree>
    <p:extLst>
      <p:ext uri="{BB962C8B-B14F-4D97-AF65-F5344CB8AC3E}">
        <p14:creationId xmlns:p14="http://schemas.microsoft.com/office/powerpoint/2010/main" val="282212448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FA4A6E-1596-3941-94C0-5C3F1793D8D4}" type="slidenum">
              <a:rPr lang="en-US"/>
              <a:pPr>
                <a:defRPr/>
              </a:pPr>
              <a:t>‹#›</a:t>
            </a:fld>
            <a:endParaRPr lang="en-US"/>
          </a:p>
        </p:txBody>
      </p:sp>
    </p:spTree>
    <p:extLst>
      <p:ext uri="{BB962C8B-B14F-4D97-AF65-F5344CB8AC3E}">
        <p14:creationId xmlns:p14="http://schemas.microsoft.com/office/powerpoint/2010/main" val="54420963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CF713A-3F51-3942-B1D7-D71BF0651B98}" type="slidenum">
              <a:rPr lang="en-US"/>
              <a:pPr>
                <a:defRPr/>
              </a:pPr>
              <a:t>‹#›</a:t>
            </a:fld>
            <a:endParaRPr lang="en-US"/>
          </a:p>
        </p:txBody>
      </p:sp>
    </p:spTree>
    <p:extLst>
      <p:ext uri="{BB962C8B-B14F-4D97-AF65-F5344CB8AC3E}">
        <p14:creationId xmlns:p14="http://schemas.microsoft.com/office/powerpoint/2010/main" val="369418521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A5FE39-BCAF-6346-8EF8-E7394DF88486}" type="slidenum">
              <a:rPr lang="en-US"/>
              <a:pPr>
                <a:defRPr/>
              </a:pPr>
              <a:t>‹#›</a:t>
            </a:fld>
            <a:endParaRPr lang="en-US"/>
          </a:p>
        </p:txBody>
      </p:sp>
    </p:spTree>
    <p:extLst>
      <p:ext uri="{BB962C8B-B14F-4D97-AF65-F5344CB8AC3E}">
        <p14:creationId xmlns:p14="http://schemas.microsoft.com/office/powerpoint/2010/main" val="21656969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341C22D-E235-4848-A4BC-ABDBB8640802}" type="slidenum">
              <a:rPr lang="en-US"/>
              <a:pPr>
                <a:defRPr/>
              </a:pPr>
              <a:t>‹#›</a:t>
            </a:fld>
            <a:endParaRPr lang="en-US"/>
          </a:p>
        </p:txBody>
      </p:sp>
    </p:spTree>
    <p:extLst>
      <p:ext uri="{BB962C8B-B14F-4D97-AF65-F5344CB8AC3E}">
        <p14:creationId xmlns:p14="http://schemas.microsoft.com/office/powerpoint/2010/main" val="28459334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48742B0-EA27-8A43-8736-11F249C108DF}" type="slidenum">
              <a:rPr lang="en-US"/>
              <a:pPr>
                <a:defRPr/>
              </a:pPr>
              <a:t>‹#›</a:t>
            </a:fld>
            <a:endParaRPr lang="en-US"/>
          </a:p>
        </p:txBody>
      </p:sp>
    </p:spTree>
    <p:extLst>
      <p:ext uri="{BB962C8B-B14F-4D97-AF65-F5344CB8AC3E}">
        <p14:creationId xmlns:p14="http://schemas.microsoft.com/office/powerpoint/2010/main" val="136781128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ABCA2B-7172-8749-9BD7-20C93F853260}" type="slidenum">
              <a:rPr lang="en-US"/>
              <a:pPr>
                <a:defRPr/>
              </a:pPr>
              <a:t>‹#›</a:t>
            </a:fld>
            <a:endParaRPr lang="en-US"/>
          </a:p>
        </p:txBody>
      </p:sp>
    </p:spTree>
    <p:extLst>
      <p:ext uri="{BB962C8B-B14F-4D97-AF65-F5344CB8AC3E}">
        <p14:creationId xmlns:p14="http://schemas.microsoft.com/office/powerpoint/2010/main" val="163596250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FABED7D-364D-ED4C-B76B-35247555DDDE}" type="slidenum">
              <a:rPr lang="en-US"/>
              <a:pPr>
                <a:defRPr/>
              </a:pPr>
              <a:t>‹#›</a:t>
            </a:fld>
            <a:endParaRPr lang="en-US"/>
          </a:p>
        </p:txBody>
      </p:sp>
    </p:spTree>
    <p:extLst>
      <p:ext uri="{BB962C8B-B14F-4D97-AF65-F5344CB8AC3E}">
        <p14:creationId xmlns:p14="http://schemas.microsoft.com/office/powerpoint/2010/main" val="31245237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28EFB-C5EC-884F-B392-5AAAD38BD003}" type="slidenum">
              <a:rPr lang="en-US"/>
              <a:pPr>
                <a:defRPr/>
              </a:pPr>
              <a:t>‹#›</a:t>
            </a:fld>
            <a:endParaRPr lang="en-US"/>
          </a:p>
        </p:txBody>
      </p:sp>
    </p:spTree>
    <p:extLst>
      <p:ext uri="{BB962C8B-B14F-4D97-AF65-F5344CB8AC3E}">
        <p14:creationId xmlns:p14="http://schemas.microsoft.com/office/powerpoint/2010/main" val="370547686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1D5870-88D7-154D-8015-C8E100618BF1}" type="slidenum">
              <a:rPr lang="en-US"/>
              <a:pPr>
                <a:defRPr/>
              </a:pPr>
              <a:t>‹#›</a:t>
            </a:fld>
            <a:endParaRPr lang="en-US"/>
          </a:p>
        </p:txBody>
      </p:sp>
    </p:spTree>
    <p:extLst>
      <p:ext uri="{BB962C8B-B14F-4D97-AF65-F5344CB8AC3E}">
        <p14:creationId xmlns:p14="http://schemas.microsoft.com/office/powerpoint/2010/main" val="87475319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9AF59E-C1BC-944F-8BA7-944DDF67CB0F}" type="slidenum">
              <a:rPr lang="en-US"/>
              <a:pPr>
                <a:defRPr/>
              </a:pPr>
              <a:t>‹#›</a:t>
            </a:fld>
            <a:endParaRPr lang="en-US"/>
          </a:p>
        </p:txBody>
      </p:sp>
    </p:spTree>
    <p:extLst>
      <p:ext uri="{BB962C8B-B14F-4D97-AF65-F5344CB8AC3E}">
        <p14:creationId xmlns:p14="http://schemas.microsoft.com/office/powerpoint/2010/main" val="6771394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fld id="{61F91560-E59C-4005-BDC9-F6E54FB83499}" type="datetime1">
              <a:rPr lang="en-US"/>
              <a:pPr/>
              <a:t>12/26/23</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auto">
              <a:spcBef>
                <a:spcPts val="0"/>
              </a:spcBef>
              <a:spcAft>
                <a:spcPts val="0"/>
              </a:spcAft>
              <a:defRPr>
                <a:solidFill>
                  <a:srgbClr val="F0A22E">
                    <a:shade val="75000"/>
                  </a:srgbClr>
                </a:solidFill>
                <a:latin typeface="+mn-lt"/>
                <a:ea typeface="+mn-ea"/>
                <a:cs typeface="+mn-cs"/>
              </a:defRPr>
            </a:lvl1pPr>
          </a:lstStyle>
          <a:p>
            <a:pPr>
              <a:defRPr/>
            </a:pPr>
            <a:endParaRPr lang="en-US">
              <a:latin typeface="Franklin Gothic Book"/>
            </a:endParaRPr>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50B32CF7-9B0B-4E8B-A2FA-494F2C5B4087}" type="slidenum">
              <a:rPr lang="en-US"/>
              <a:pPr/>
              <a:t>‹#›</a:t>
            </a:fld>
            <a:endParaRPr lang="en-US"/>
          </a:p>
        </p:txBody>
      </p:sp>
    </p:spTree>
    <p:extLst>
      <p:ext uri="{BB962C8B-B14F-4D97-AF65-F5344CB8AC3E}">
        <p14:creationId xmlns:p14="http://schemas.microsoft.com/office/powerpoint/2010/main" val="17216092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0696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84411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30250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827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183832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64417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076286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8772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7278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67258-49B8-B247-9E7C-82CB43995389}" type="slidenum">
              <a:rPr lang="en-US"/>
              <a:pPr>
                <a:defRPr/>
              </a:pPr>
              <a:t>‹#›</a:t>
            </a:fld>
            <a:endParaRPr lang="en-US"/>
          </a:p>
        </p:txBody>
      </p:sp>
    </p:spTree>
    <p:extLst>
      <p:ext uri="{BB962C8B-B14F-4D97-AF65-F5344CB8AC3E}">
        <p14:creationId xmlns:p14="http://schemas.microsoft.com/office/powerpoint/2010/main" val="34486568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8391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1561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4874EB-8691-E841-9EDA-8F1966F5F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28EBE-97FF-0D42-8E68-5E4328716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1BE63-D62F-5A41-943D-3647C41E3B2C}"/>
              </a:ext>
            </a:extLst>
          </p:cNvPr>
          <p:cNvSpPr>
            <a:spLocks noGrp="1" noChangeArrowheads="1"/>
          </p:cNvSpPr>
          <p:nvPr>
            <p:ph type="sldNum" sz="quarter" idx="12"/>
          </p:nvPr>
        </p:nvSpPr>
        <p:spPr>
          <a:ln/>
        </p:spPr>
        <p:txBody>
          <a:bodyPr/>
          <a:lstStyle>
            <a:lvl1pPr>
              <a:defRPr/>
            </a:lvl1pPr>
          </a:lstStyle>
          <a:p>
            <a:fld id="{74BF2E08-DC2B-BE49-B999-32F874E1582E}" type="slidenum">
              <a:rPr lang="en-US" altLang="en-US"/>
              <a:pPr/>
              <a:t>‹#›</a:t>
            </a:fld>
            <a:endParaRPr lang="en-US" altLang="en-US"/>
          </a:p>
        </p:txBody>
      </p:sp>
    </p:spTree>
    <p:extLst>
      <p:ext uri="{BB962C8B-B14F-4D97-AF65-F5344CB8AC3E}">
        <p14:creationId xmlns:p14="http://schemas.microsoft.com/office/powerpoint/2010/main" val="3254356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95938-05CD-3840-B005-1DDDAE785A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AC917D-5F35-DE46-961A-151B28815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626DD-9DDE-2B43-B8B5-FF802740CF04}"/>
              </a:ext>
            </a:extLst>
          </p:cNvPr>
          <p:cNvSpPr>
            <a:spLocks noGrp="1" noChangeArrowheads="1"/>
          </p:cNvSpPr>
          <p:nvPr>
            <p:ph type="sldNum" sz="quarter" idx="12"/>
          </p:nvPr>
        </p:nvSpPr>
        <p:spPr>
          <a:ln/>
        </p:spPr>
        <p:txBody>
          <a:bodyPr/>
          <a:lstStyle>
            <a:lvl1pPr>
              <a:defRPr/>
            </a:lvl1pPr>
          </a:lstStyle>
          <a:p>
            <a:fld id="{3BED7F4D-5E5B-8346-B0D3-7CC4E91F3E11}" type="slidenum">
              <a:rPr lang="en-US" altLang="en-US"/>
              <a:pPr/>
              <a:t>‹#›</a:t>
            </a:fld>
            <a:endParaRPr lang="en-US" altLang="en-US"/>
          </a:p>
        </p:txBody>
      </p:sp>
    </p:spTree>
    <p:extLst>
      <p:ext uri="{BB962C8B-B14F-4D97-AF65-F5344CB8AC3E}">
        <p14:creationId xmlns:p14="http://schemas.microsoft.com/office/powerpoint/2010/main" val="21831988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EB5A-94B2-1942-B17E-34C732A09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04C8C-5835-A444-B6E0-8A25DA7C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B491AF-50CB-9444-8FA0-B50D1C274A24}"/>
              </a:ext>
            </a:extLst>
          </p:cNvPr>
          <p:cNvSpPr>
            <a:spLocks noGrp="1" noChangeArrowheads="1"/>
          </p:cNvSpPr>
          <p:nvPr>
            <p:ph type="sldNum" sz="quarter" idx="12"/>
          </p:nvPr>
        </p:nvSpPr>
        <p:spPr>
          <a:ln/>
        </p:spPr>
        <p:txBody>
          <a:bodyPr/>
          <a:lstStyle>
            <a:lvl1pPr>
              <a:defRPr/>
            </a:lvl1pPr>
          </a:lstStyle>
          <a:p>
            <a:fld id="{91169756-792C-B941-B2A1-039ED42835F2}" type="slidenum">
              <a:rPr lang="en-US" altLang="en-US"/>
              <a:pPr/>
              <a:t>‹#›</a:t>
            </a:fld>
            <a:endParaRPr lang="en-US" altLang="en-US"/>
          </a:p>
        </p:txBody>
      </p:sp>
    </p:spTree>
    <p:extLst>
      <p:ext uri="{BB962C8B-B14F-4D97-AF65-F5344CB8AC3E}">
        <p14:creationId xmlns:p14="http://schemas.microsoft.com/office/powerpoint/2010/main" val="15059354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200E9D-2D2D-404F-83FC-68AB39A849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7F5614-0A9E-EA4B-AC8F-F76B4CC77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15260-9EEC-B148-9208-2614999C1732}"/>
              </a:ext>
            </a:extLst>
          </p:cNvPr>
          <p:cNvSpPr>
            <a:spLocks noGrp="1" noChangeArrowheads="1"/>
          </p:cNvSpPr>
          <p:nvPr>
            <p:ph type="sldNum" sz="quarter" idx="12"/>
          </p:nvPr>
        </p:nvSpPr>
        <p:spPr>
          <a:ln/>
        </p:spPr>
        <p:txBody>
          <a:bodyPr/>
          <a:lstStyle>
            <a:lvl1pPr>
              <a:defRPr/>
            </a:lvl1pPr>
          </a:lstStyle>
          <a:p>
            <a:fld id="{1E56114D-0920-154C-A4BD-4874F8D6038A}" type="slidenum">
              <a:rPr lang="en-US" altLang="en-US"/>
              <a:pPr/>
              <a:t>‹#›</a:t>
            </a:fld>
            <a:endParaRPr lang="en-US" altLang="en-US"/>
          </a:p>
        </p:txBody>
      </p:sp>
    </p:spTree>
    <p:extLst>
      <p:ext uri="{BB962C8B-B14F-4D97-AF65-F5344CB8AC3E}">
        <p14:creationId xmlns:p14="http://schemas.microsoft.com/office/powerpoint/2010/main" val="40162108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2ECB8-1248-2449-BDD9-FF63EBDBD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143BB8-F496-FD4D-B669-0CC96DA29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7D637F-95C9-4E4A-A18F-A832CCF56F08}"/>
              </a:ext>
            </a:extLst>
          </p:cNvPr>
          <p:cNvSpPr>
            <a:spLocks noGrp="1" noChangeArrowheads="1"/>
          </p:cNvSpPr>
          <p:nvPr>
            <p:ph type="sldNum" sz="quarter" idx="12"/>
          </p:nvPr>
        </p:nvSpPr>
        <p:spPr>
          <a:ln/>
        </p:spPr>
        <p:txBody>
          <a:bodyPr/>
          <a:lstStyle>
            <a:lvl1pPr>
              <a:defRPr/>
            </a:lvl1pPr>
          </a:lstStyle>
          <a:p>
            <a:fld id="{3EB815F8-972D-DF43-9689-3E02A39948DB}" type="slidenum">
              <a:rPr lang="en-US" altLang="en-US"/>
              <a:pPr/>
              <a:t>‹#›</a:t>
            </a:fld>
            <a:endParaRPr lang="en-US" altLang="en-US"/>
          </a:p>
        </p:txBody>
      </p:sp>
    </p:spTree>
    <p:extLst>
      <p:ext uri="{BB962C8B-B14F-4D97-AF65-F5344CB8AC3E}">
        <p14:creationId xmlns:p14="http://schemas.microsoft.com/office/powerpoint/2010/main" val="32974409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F343C6-1163-9741-9D3A-CDA949DAAA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8E6F573-C536-7840-A179-D1E7FF21B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F36190-B7D2-E743-BBC3-7C22EDE32E2E}"/>
              </a:ext>
            </a:extLst>
          </p:cNvPr>
          <p:cNvSpPr>
            <a:spLocks noGrp="1" noChangeArrowheads="1"/>
          </p:cNvSpPr>
          <p:nvPr>
            <p:ph type="sldNum" sz="quarter" idx="12"/>
          </p:nvPr>
        </p:nvSpPr>
        <p:spPr>
          <a:ln/>
        </p:spPr>
        <p:txBody>
          <a:bodyPr/>
          <a:lstStyle>
            <a:lvl1pPr>
              <a:defRPr/>
            </a:lvl1pPr>
          </a:lstStyle>
          <a:p>
            <a:fld id="{B2B3D1D0-9786-7644-BDC3-CE24FDEB3E83}" type="slidenum">
              <a:rPr lang="en-US" altLang="en-US"/>
              <a:pPr/>
              <a:t>‹#›</a:t>
            </a:fld>
            <a:endParaRPr lang="en-US" altLang="en-US"/>
          </a:p>
        </p:txBody>
      </p:sp>
    </p:spTree>
    <p:extLst>
      <p:ext uri="{BB962C8B-B14F-4D97-AF65-F5344CB8AC3E}">
        <p14:creationId xmlns:p14="http://schemas.microsoft.com/office/powerpoint/2010/main" val="27699163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E1839-F808-6D4E-B767-BC7309F548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51E22B-B0D3-064E-BEFB-46531B8B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B30A61-AC3A-DC43-88A8-BD049B46B436}"/>
              </a:ext>
            </a:extLst>
          </p:cNvPr>
          <p:cNvSpPr>
            <a:spLocks noGrp="1" noChangeArrowheads="1"/>
          </p:cNvSpPr>
          <p:nvPr>
            <p:ph type="sldNum" sz="quarter" idx="12"/>
          </p:nvPr>
        </p:nvSpPr>
        <p:spPr>
          <a:ln/>
        </p:spPr>
        <p:txBody>
          <a:bodyPr/>
          <a:lstStyle>
            <a:lvl1pPr>
              <a:defRPr/>
            </a:lvl1pPr>
          </a:lstStyle>
          <a:p>
            <a:fld id="{9CFD75A7-5CA6-DD4D-9F32-CF4C5CB835A4}" type="slidenum">
              <a:rPr lang="en-US" altLang="en-US"/>
              <a:pPr/>
              <a:t>‹#›</a:t>
            </a:fld>
            <a:endParaRPr lang="en-US" altLang="en-US"/>
          </a:p>
        </p:txBody>
      </p:sp>
    </p:spTree>
    <p:extLst>
      <p:ext uri="{BB962C8B-B14F-4D97-AF65-F5344CB8AC3E}">
        <p14:creationId xmlns:p14="http://schemas.microsoft.com/office/powerpoint/2010/main" val="1524653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96F2B-58E2-5E49-9856-C067C83B0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D64594-0843-2547-91C5-95BD82471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6DC588-2633-FB42-BD21-3BB3BB1081E8}"/>
              </a:ext>
            </a:extLst>
          </p:cNvPr>
          <p:cNvSpPr>
            <a:spLocks noGrp="1" noChangeArrowheads="1"/>
          </p:cNvSpPr>
          <p:nvPr>
            <p:ph type="sldNum" sz="quarter" idx="12"/>
          </p:nvPr>
        </p:nvSpPr>
        <p:spPr>
          <a:ln/>
        </p:spPr>
        <p:txBody>
          <a:bodyPr/>
          <a:lstStyle>
            <a:lvl1pPr>
              <a:defRPr/>
            </a:lvl1pPr>
          </a:lstStyle>
          <a:p>
            <a:fld id="{CBC98457-181E-A841-906D-BACB503E4401}" type="slidenum">
              <a:rPr lang="en-US" altLang="en-US"/>
              <a:pPr/>
              <a:t>‹#›</a:t>
            </a:fld>
            <a:endParaRPr lang="en-US" altLang="en-US"/>
          </a:p>
        </p:txBody>
      </p:sp>
    </p:spTree>
    <p:extLst>
      <p:ext uri="{BB962C8B-B14F-4D97-AF65-F5344CB8AC3E}">
        <p14:creationId xmlns:p14="http://schemas.microsoft.com/office/powerpoint/2010/main" val="218948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7F651-D826-3648-80B6-001A732BE112}" type="slidenum">
              <a:rPr lang="en-US"/>
              <a:pPr>
                <a:defRPr/>
              </a:pPr>
              <a:t>‹#›</a:t>
            </a:fld>
            <a:endParaRPr lang="en-US"/>
          </a:p>
        </p:txBody>
      </p:sp>
    </p:spTree>
    <p:extLst>
      <p:ext uri="{BB962C8B-B14F-4D97-AF65-F5344CB8AC3E}">
        <p14:creationId xmlns:p14="http://schemas.microsoft.com/office/powerpoint/2010/main" val="217116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089C8-E3D1-444B-82FC-72CC38C2B305}" type="slidenum">
              <a:rPr lang="en-US"/>
              <a:pPr>
                <a:defRPr/>
              </a:pPr>
              <a:t>‹#›</a:t>
            </a:fld>
            <a:endParaRPr lang="en-US"/>
          </a:p>
        </p:txBody>
      </p:sp>
    </p:spTree>
    <p:extLst>
      <p:ext uri="{BB962C8B-B14F-4D97-AF65-F5344CB8AC3E}">
        <p14:creationId xmlns:p14="http://schemas.microsoft.com/office/powerpoint/2010/main" val="20478728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FFE210-949C-174D-9DFD-A95B3B932B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0DD85-6EE1-5046-911F-5A5A92C6C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A7C04-E511-0240-BA5F-D2A8D2654517}"/>
              </a:ext>
            </a:extLst>
          </p:cNvPr>
          <p:cNvSpPr>
            <a:spLocks noGrp="1" noChangeArrowheads="1"/>
          </p:cNvSpPr>
          <p:nvPr>
            <p:ph type="sldNum" sz="quarter" idx="12"/>
          </p:nvPr>
        </p:nvSpPr>
        <p:spPr>
          <a:ln/>
        </p:spPr>
        <p:txBody>
          <a:bodyPr/>
          <a:lstStyle>
            <a:lvl1pPr>
              <a:defRPr/>
            </a:lvl1pPr>
          </a:lstStyle>
          <a:p>
            <a:fld id="{5543AB3E-E40C-6B45-85C3-62A775B71D91}" type="slidenum">
              <a:rPr lang="en-US" altLang="en-US"/>
              <a:pPr/>
              <a:t>‹#›</a:t>
            </a:fld>
            <a:endParaRPr lang="en-US" altLang="en-US"/>
          </a:p>
        </p:txBody>
      </p:sp>
    </p:spTree>
    <p:extLst>
      <p:ext uri="{BB962C8B-B14F-4D97-AF65-F5344CB8AC3E}">
        <p14:creationId xmlns:p14="http://schemas.microsoft.com/office/powerpoint/2010/main" val="29612091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04658-EB7B-0E45-BDFC-B81CC0AFE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3BD253-1CC3-3942-85F3-AE9CFC5D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2F4F3-D1B3-A942-A9E9-95B6D9D57881}"/>
              </a:ext>
            </a:extLst>
          </p:cNvPr>
          <p:cNvSpPr>
            <a:spLocks noGrp="1" noChangeArrowheads="1"/>
          </p:cNvSpPr>
          <p:nvPr>
            <p:ph type="sldNum" sz="quarter" idx="12"/>
          </p:nvPr>
        </p:nvSpPr>
        <p:spPr>
          <a:ln/>
        </p:spPr>
        <p:txBody>
          <a:bodyPr/>
          <a:lstStyle>
            <a:lvl1pPr>
              <a:defRPr/>
            </a:lvl1pPr>
          </a:lstStyle>
          <a:p>
            <a:fld id="{9C4354A5-13EB-C74A-B04D-9C230DD26832}" type="slidenum">
              <a:rPr lang="en-US" altLang="en-US"/>
              <a:pPr/>
              <a:t>‹#›</a:t>
            </a:fld>
            <a:endParaRPr lang="en-US" altLang="en-US"/>
          </a:p>
        </p:txBody>
      </p:sp>
    </p:spTree>
    <p:extLst>
      <p:ext uri="{BB962C8B-B14F-4D97-AF65-F5344CB8AC3E}">
        <p14:creationId xmlns:p14="http://schemas.microsoft.com/office/powerpoint/2010/main" val="24357436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FD539-60A1-0847-9DAE-050603270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80F2C-436C-3A49-9EEA-85B4B29D8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BBD84-D029-394C-8A5B-A6E85ECE4653}"/>
              </a:ext>
            </a:extLst>
          </p:cNvPr>
          <p:cNvSpPr>
            <a:spLocks noGrp="1" noChangeArrowheads="1"/>
          </p:cNvSpPr>
          <p:nvPr>
            <p:ph type="sldNum" sz="quarter" idx="12"/>
          </p:nvPr>
        </p:nvSpPr>
        <p:spPr>
          <a:ln/>
        </p:spPr>
        <p:txBody>
          <a:bodyPr/>
          <a:lstStyle>
            <a:lvl1pPr>
              <a:defRPr/>
            </a:lvl1pPr>
          </a:lstStyle>
          <a:p>
            <a:fld id="{DA4C9196-1F6C-514F-A288-B5BFFFF866B9}" type="slidenum">
              <a:rPr lang="en-US" altLang="en-US"/>
              <a:pPr/>
              <a:t>‹#›</a:t>
            </a:fld>
            <a:endParaRPr lang="en-US" altLang="en-US"/>
          </a:p>
        </p:txBody>
      </p:sp>
    </p:spTree>
    <p:extLst>
      <p:ext uri="{BB962C8B-B14F-4D97-AF65-F5344CB8AC3E}">
        <p14:creationId xmlns:p14="http://schemas.microsoft.com/office/powerpoint/2010/main" val="3999748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404153716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0675893"/>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577529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1631652"/>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251094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937101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63492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8B541-84C7-104B-A596-C30070CD20B3}" type="slidenum">
              <a:rPr lang="en-US"/>
              <a:pPr>
                <a:defRPr/>
              </a:pPr>
              <a:t>‹#›</a:t>
            </a:fld>
            <a:endParaRPr lang="en-US"/>
          </a:p>
        </p:txBody>
      </p:sp>
    </p:spTree>
    <p:extLst>
      <p:ext uri="{BB962C8B-B14F-4D97-AF65-F5344CB8AC3E}">
        <p14:creationId xmlns:p14="http://schemas.microsoft.com/office/powerpoint/2010/main" val="3819840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733214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2294304"/>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001459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5259488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937777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437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6161053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693083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5857084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081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263B4-11FB-8C41-A8F0-C0EC1C20DF66}" type="slidenum">
              <a:rPr lang="en-US"/>
              <a:pPr>
                <a:defRPr/>
              </a:pPr>
              <a:t>‹#›</a:t>
            </a:fld>
            <a:endParaRPr lang="en-US"/>
          </a:p>
        </p:txBody>
      </p:sp>
    </p:spTree>
    <p:extLst>
      <p:ext uri="{BB962C8B-B14F-4D97-AF65-F5344CB8AC3E}">
        <p14:creationId xmlns:p14="http://schemas.microsoft.com/office/powerpoint/2010/main" val="52702660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045172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934731"/>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981781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926640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706333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9325393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610266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3409710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4477520"/>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59612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pPr>
              <a:defRPr/>
            </a:pPr>
            <a:fld id="{5CBC67B2-00F2-BD4C-8270-C667A3E0F76D}" type="slidenum">
              <a:rPr lang="en-US"/>
              <a:pPr>
                <a:defRPr/>
              </a:pPr>
              <a:t>‹#›</a:t>
            </a:fld>
            <a:endParaRPr lang="en-US"/>
          </a:p>
        </p:txBody>
      </p:sp>
    </p:spTree>
    <p:extLst>
      <p:ext uri="{BB962C8B-B14F-4D97-AF65-F5344CB8AC3E}">
        <p14:creationId xmlns:p14="http://schemas.microsoft.com/office/powerpoint/2010/main" val="2606453989"/>
      </p:ext>
    </p:extLst>
  </p:cSld>
  <p:clrMapOvr>
    <a:masterClrMapping/>
  </p:clrMapOvr>
  <p:transitio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609914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63370329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8167356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955945023"/>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31539079"/>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20784717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69579577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365185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36899605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6153511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6544AE36-44AA-684D-BA5E-30B5D714F874}" type="slidenum">
              <a:rPr lang="en-US"/>
              <a:pPr>
                <a:defRPr/>
              </a:pPr>
              <a:t>‹#›</a:t>
            </a:fld>
            <a:endParaRPr lang="en-US"/>
          </a:p>
        </p:txBody>
      </p:sp>
    </p:spTree>
    <p:extLst>
      <p:ext uri="{BB962C8B-B14F-4D97-AF65-F5344CB8AC3E}">
        <p14:creationId xmlns:p14="http://schemas.microsoft.com/office/powerpoint/2010/main" val="3258119404"/>
      </p:ext>
    </p:extLst>
  </p:cSld>
  <p:clrMapOvr>
    <a:masterClrMapping/>
  </p:clrMapOvr>
  <p:transitio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649778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40551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4580248"/>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1357462"/>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291604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188461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653729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122013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7488100"/>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27206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EC8A15A-DD6E-574A-8FDF-2824249692FC}" type="slidenum">
              <a:rPr lang="en-US"/>
              <a:pPr>
                <a:defRPr/>
              </a:pPr>
              <a:t>‹#›</a:t>
            </a:fld>
            <a:endParaRPr lang="en-US"/>
          </a:p>
        </p:txBody>
      </p:sp>
    </p:spTree>
    <p:extLst>
      <p:ext uri="{BB962C8B-B14F-4D97-AF65-F5344CB8AC3E}">
        <p14:creationId xmlns:p14="http://schemas.microsoft.com/office/powerpoint/2010/main" val="4072828826"/>
      </p:ext>
    </p:extLst>
  </p:cSld>
  <p:clrMapOvr>
    <a:masterClrMapping/>
  </p:clrMapOvr>
  <p:transitio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338056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491528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4019241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18136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42416116"/>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808163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1585468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41281572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47050733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64247114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8D81BBE7-B91B-2948-9D51-78342A7319CB}" type="slidenum">
              <a:rPr lang="en-US"/>
              <a:pPr>
                <a:defRPr/>
              </a:pPr>
              <a:t>‹#›</a:t>
            </a:fld>
            <a:endParaRPr lang="en-US"/>
          </a:p>
        </p:txBody>
      </p:sp>
    </p:spTree>
    <p:extLst>
      <p:ext uri="{BB962C8B-B14F-4D97-AF65-F5344CB8AC3E}">
        <p14:creationId xmlns:p14="http://schemas.microsoft.com/office/powerpoint/2010/main" val="1997927216"/>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929068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244619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814021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609004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037663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1400593623"/>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2626366716"/>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3983574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1016850"/>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480134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pPr>
              <a:defRPr/>
            </a:pPr>
            <a:fld id="{3D2DF6F3-B8C0-3345-A65E-173855FF0F34}" type="slidenum">
              <a:rPr lang="en-US"/>
              <a:pPr>
                <a:defRPr/>
              </a:pPr>
              <a:t>‹#›</a:t>
            </a:fld>
            <a:endParaRPr lang="en-US"/>
          </a:p>
        </p:txBody>
      </p:sp>
    </p:spTree>
    <p:extLst>
      <p:ext uri="{BB962C8B-B14F-4D97-AF65-F5344CB8AC3E}">
        <p14:creationId xmlns:p14="http://schemas.microsoft.com/office/powerpoint/2010/main" val="593388553"/>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3527712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1754792"/>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7462369"/>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335867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087874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1766494"/>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268338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291797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323347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634129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pPr>
              <a:defRPr/>
            </a:pPr>
            <a:fld id="{2C355EC8-53C3-D346-B9C3-FF8A41E8BDD2}" type="slidenum">
              <a:rPr lang="en-US"/>
              <a:pPr>
                <a:defRPr/>
              </a:pPr>
              <a:t>‹#›</a:t>
            </a:fld>
            <a:endParaRPr lang="en-US"/>
          </a:p>
        </p:txBody>
      </p:sp>
    </p:spTree>
    <p:extLst>
      <p:ext uri="{BB962C8B-B14F-4D97-AF65-F5344CB8AC3E}">
        <p14:creationId xmlns:p14="http://schemas.microsoft.com/office/powerpoint/2010/main" val="712504757"/>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890398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147183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6570801"/>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89912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447468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7969459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164067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8462902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5022733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0148952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pPr>
              <a:defRPr/>
            </a:pPr>
            <a:fld id="{0C1EEDF2-59F7-6A4F-B9F7-8155E1974E17}" type="slidenum">
              <a:rPr lang="en-US"/>
              <a:pPr>
                <a:defRPr/>
              </a:pPr>
              <a:t>‹#›</a:t>
            </a:fld>
            <a:endParaRPr lang="en-US"/>
          </a:p>
        </p:txBody>
      </p:sp>
    </p:spTree>
    <p:extLst>
      <p:ext uri="{BB962C8B-B14F-4D97-AF65-F5344CB8AC3E}">
        <p14:creationId xmlns:p14="http://schemas.microsoft.com/office/powerpoint/2010/main" val="524558676"/>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0210166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45192599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5374508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7258007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750510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451639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2503429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457327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525330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546061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076A6-BCDA-A448-8219-D3FF08A23629}" type="slidenum">
              <a:rPr lang="en-US"/>
              <a:pPr>
                <a:defRPr/>
              </a:pPr>
              <a:t>‹#›</a:t>
            </a:fld>
            <a:endParaRPr lang="en-US"/>
          </a:p>
        </p:txBody>
      </p:sp>
    </p:spTree>
    <p:extLst>
      <p:ext uri="{BB962C8B-B14F-4D97-AF65-F5344CB8AC3E}">
        <p14:creationId xmlns:p14="http://schemas.microsoft.com/office/powerpoint/2010/main" val="1047329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6367E809-15B5-7546-9E82-1D0635F7E19A}" type="slidenum">
              <a:rPr lang="en-US"/>
              <a:pPr>
                <a:defRPr/>
              </a:pPr>
              <a:t>‹#›</a:t>
            </a:fld>
            <a:endParaRPr lang="en-US"/>
          </a:p>
        </p:txBody>
      </p:sp>
    </p:spTree>
    <p:extLst>
      <p:ext uri="{BB962C8B-B14F-4D97-AF65-F5344CB8AC3E}">
        <p14:creationId xmlns:p14="http://schemas.microsoft.com/office/powerpoint/2010/main" val="3697361670"/>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103695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993693"/>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060845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7110184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11686175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97888870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29705354"/>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22969884"/>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80354889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97640875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FA9875F5-9D7F-6347-91EB-E04D588237F1}" type="slidenum">
              <a:rPr lang="en-US"/>
              <a:pPr>
                <a:defRPr/>
              </a:pPr>
              <a:t>‹#›</a:t>
            </a:fld>
            <a:endParaRPr lang="en-US"/>
          </a:p>
        </p:txBody>
      </p:sp>
    </p:spTree>
    <p:extLst>
      <p:ext uri="{BB962C8B-B14F-4D97-AF65-F5344CB8AC3E}">
        <p14:creationId xmlns:p14="http://schemas.microsoft.com/office/powerpoint/2010/main" val="1293620446"/>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6635695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5646734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6467204"/>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022498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1725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7547065"/>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32545618"/>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730095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641205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65761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C4467A6-A739-9742-B0B1-A30EABF87F0B}" type="slidenum">
              <a:rPr lang="en-US"/>
              <a:pPr>
                <a:defRPr/>
              </a:pPr>
              <a:t>‹#›</a:t>
            </a:fld>
            <a:endParaRPr lang="en-US"/>
          </a:p>
        </p:txBody>
      </p:sp>
    </p:spTree>
    <p:extLst>
      <p:ext uri="{BB962C8B-B14F-4D97-AF65-F5344CB8AC3E}">
        <p14:creationId xmlns:p14="http://schemas.microsoft.com/office/powerpoint/2010/main" val="339616449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276237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871253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609181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651753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282157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881710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813629"/>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30810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405070"/>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37724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2E58B046-0485-1E4E-843C-E19B772D6973}" type="slidenum">
              <a:rPr lang="en-US"/>
              <a:pPr>
                <a:defRPr/>
              </a:pPr>
              <a:t>‹#›</a:t>
            </a:fld>
            <a:endParaRPr lang="en-US"/>
          </a:p>
        </p:txBody>
      </p:sp>
    </p:spTree>
    <p:extLst>
      <p:ext uri="{BB962C8B-B14F-4D97-AF65-F5344CB8AC3E}">
        <p14:creationId xmlns:p14="http://schemas.microsoft.com/office/powerpoint/2010/main" val="1631215135"/>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980565"/>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546313"/>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1849709"/>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3239393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456382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807745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655059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90270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067099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4062399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DE6C02B-AEEF-BB49-A222-03925DEB7BFB}" type="slidenum">
              <a:rPr lang="en-US"/>
              <a:pPr>
                <a:defRPr/>
              </a:pPr>
              <a:t>‹#›</a:t>
            </a:fld>
            <a:endParaRPr lang="en-US"/>
          </a:p>
        </p:txBody>
      </p:sp>
    </p:spTree>
    <p:extLst>
      <p:ext uri="{BB962C8B-B14F-4D97-AF65-F5344CB8AC3E}">
        <p14:creationId xmlns:p14="http://schemas.microsoft.com/office/powerpoint/2010/main" val="251432000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867173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4830300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7824460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4777168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31618279"/>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28041984"/>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7155226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14642167"/>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162430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225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F147DC0-CFE7-3C4D-9531-12637277BED0}" type="slidenum">
              <a:rPr lang="en-US"/>
              <a:pPr>
                <a:defRPr/>
              </a:pPr>
              <a:t>‹#›</a:t>
            </a:fld>
            <a:endParaRPr lang="en-US"/>
          </a:p>
        </p:txBody>
      </p:sp>
    </p:spTree>
    <p:extLst>
      <p:ext uri="{BB962C8B-B14F-4D97-AF65-F5344CB8AC3E}">
        <p14:creationId xmlns:p14="http://schemas.microsoft.com/office/powerpoint/2010/main" val="5776476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44266052"/>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466174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372660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9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516995"/>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786242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80574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61771619"/>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1081483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924291136"/>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61444198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7B7A70D-A392-B44A-8988-71398689C446}" type="slidenum">
              <a:rPr lang="en-US"/>
              <a:pPr>
                <a:defRPr/>
              </a:pPr>
              <a:t>‹#›</a:t>
            </a:fld>
            <a:endParaRPr lang="en-US"/>
          </a:p>
        </p:txBody>
      </p:sp>
    </p:spTree>
    <p:extLst>
      <p:ext uri="{BB962C8B-B14F-4D97-AF65-F5344CB8AC3E}">
        <p14:creationId xmlns:p14="http://schemas.microsoft.com/office/powerpoint/2010/main" val="28199856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7026259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927913183"/>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20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98909515"/>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18089287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39620661"/>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2075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4053634"/>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084970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666266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6699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AED8741-216E-3043-B50B-5C8161781AB6}" type="slidenum">
              <a:rPr lang="en-US"/>
              <a:pPr>
                <a:defRPr/>
              </a:pPr>
              <a:t>‹#›</a:t>
            </a:fld>
            <a:endParaRPr lang="en-US"/>
          </a:p>
        </p:txBody>
      </p:sp>
    </p:spTree>
    <p:extLst>
      <p:ext uri="{BB962C8B-B14F-4D97-AF65-F5344CB8AC3E}">
        <p14:creationId xmlns:p14="http://schemas.microsoft.com/office/powerpoint/2010/main" val="30753387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3461003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7426889"/>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023133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5412015"/>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8948056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7733102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9294098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81480710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593076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1814249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C73BC639-F3A5-6B4A-9226-834AA57876E1}" type="slidenum">
              <a:rPr lang="en-US"/>
              <a:pPr>
                <a:defRPr/>
              </a:pPr>
              <a:t>‹#›</a:t>
            </a:fld>
            <a:endParaRPr lang="en-US"/>
          </a:p>
        </p:txBody>
      </p:sp>
    </p:spTree>
    <p:extLst>
      <p:ext uri="{BB962C8B-B14F-4D97-AF65-F5344CB8AC3E}">
        <p14:creationId xmlns:p14="http://schemas.microsoft.com/office/powerpoint/2010/main" val="76653950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5078757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992828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892729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143098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2587444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091011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704005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274503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0359017"/>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83564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515730C-D9BE-E245-8ED4-BE601A87C40A}" type="slidenum">
              <a:rPr lang="en-US"/>
              <a:pPr>
                <a:defRPr/>
              </a:pPr>
              <a:t>‹#›</a:t>
            </a:fld>
            <a:endParaRPr lang="en-US"/>
          </a:p>
        </p:txBody>
      </p:sp>
    </p:spTree>
    <p:extLst>
      <p:ext uri="{BB962C8B-B14F-4D97-AF65-F5344CB8AC3E}">
        <p14:creationId xmlns:p14="http://schemas.microsoft.com/office/powerpoint/2010/main" val="5039107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0552638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626798233"/>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411661348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9192015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9763828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93093515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0387361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03523778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61016551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651630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8DA37-9924-E743-A601-6E4FC11E06F8}" type="slidenum">
              <a:rPr lang="en-US"/>
              <a:pPr>
                <a:defRPr/>
              </a:pPr>
              <a:t>‹#›</a:t>
            </a:fld>
            <a:endParaRPr lang="en-US"/>
          </a:p>
        </p:txBody>
      </p:sp>
    </p:spTree>
    <p:extLst>
      <p:ext uri="{BB962C8B-B14F-4D97-AF65-F5344CB8AC3E}">
        <p14:creationId xmlns:p14="http://schemas.microsoft.com/office/powerpoint/2010/main" val="2678622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6CEC1E6E-80E9-B542-B094-665CD1B24255}" type="slidenum">
              <a:rPr lang="en-US"/>
              <a:pPr>
                <a:defRPr/>
              </a:pPr>
              <a:t>‹#›</a:t>
            </a:fld>
            <a:endParaRPr lang="en-US"/>
          </a:p>
        </p:txBody>
      </p:sp>
    </p:spTree>
    <p:extLst>
      <p:ext uri="{BB962C8B-B14F-4D97-AF65-F5344CB8AC3E}">
        <p14:creationId xmlns:p14="http://schemas.microsoft.com/office/powerpoint/2010/main" val="1319850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8597283"/>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677733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6203390"/>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6609839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445750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022102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41529339"/>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08574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343969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351174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2AA94722-7A3A-BD4E-B6A6-2897EE406827}" type="slidenum">
              <a:rPr lang="en-US"/>
              <a:pPr>
                <a:defRPr/>
              </a:pPr>
              <a:t>‹#›</a:t>
            </a:fld>
            <a:endParaRPr lang="en-US"/>
          </a:p>
        </p:txBody>
      </p:sp>
    </p:spTree>
    <p:extLst>
      <p:ext uri="{BB962C8B-B14F-4D97-AF65-F5344CB8AC3E}">
        <p14:creationId xmlns:p14="http://schemas.microsoft.com/office/powerpoint/2010/main" val="5187090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58075555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50338281"/>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9753676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9754294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2069928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025574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939016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8186032"/>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91970937"/>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5128153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E844D94D-A35B-D343-B061-2962065FC174}" type="slidenum">
              <a:rPr lang="en-US"/>
              <a:pPr>
                <a:defRPr/>
              </a:pPr>
              <a:t>‹#›</a:t>
            </a:fld>
            <a:endParaRPr lang="en-US"/>
          </a:p>
        </p:txBody>
      </p:sp>
    </p:spTree>
    <p:extLst>
      <p:ext uri="{BB962C8B-B14F-4D97-AF65-F5344CB8AC3E}">
        <p14:creationId xmlns:p14="http://schemas.microsoft.com/office/powerpoint/2010/main" val="9588510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289833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6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139875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94059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358856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3334969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6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993480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15577"/>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370314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1422050"/>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2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58810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C5AB971-7FE8-9C48-A16F-B2D9A919FF40}" type="slidenum">
              <a:rPr lang="en-US"/>
              <a:pPr>
                <a:defRPr/>
              </a:pPr>
              <a:t>‹#›</a:t>
            </a:fld>
            <a:endParaRPr lang="en-US"/>
          </a:p>
        </p:txBody>
      </p:sp>
    </p:spTree>
    <p:extLst>
      <p:ext uri="{BB962C8B-B14F-4D97-AF65-F5344CB8AC3E}">
        <p14:creationId xmlns:p14="http://schemas.microsoft.com/office/powerpoint/2010/main" val="22900824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7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098468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756656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0575702"/>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0991660"/>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47030000"/>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58724362"/>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829571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7993536"/>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4089575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8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46565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E801473-FC11-F249-BC7E-6FCF20B8FD4B}" type="slidenum">
              <a:rPr lang="en-US"/>
              <a:pPr>
                <a:defRPr/>
              </a:pPr>
              <a:t>‹#›</a:t>
            </a:fld>
            <a:endParaRPr lang="en-US"/>
          </a:p>
        </p:txBody>
      </p:sp>
    </p:spTree>
    <p:extLst>
      <p:ext uri="{BB962C8B-B14F-4D97-AF65-F5344CB8AC3E}">
        <p14:creationId xmlns:p14="http://schemas.microsoft.com/office/powerpoint/2010/main" val="204892686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645720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92908920"/>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15804481"/>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80781114"/>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31707994"/>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9838870"/>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4822138"/>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2873665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0472355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0773157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36386D37-A177-7E43-BD2C-DAD561DCB28C}" type="slidenum">
              <a:rPr lang="en-US"/>
              <a:pPr>
                <a:defRPr/>
              </a:pPr>
              <a:t>‹#›</a:t>
            </a:fld>
            <a:endParaRPr lang="en-US"/>
          </a:p>
        </p:txBody>
      </p:sp>
    </p:spTree>
    <p:extLst>
      <p:ext uri="{BB962C8B-B14F-4D97-AF65-F5344CB8AC3E}">
        <p14:creationId xmlns:p14="http://schemas.microsoft.com/office/powerpoint/2010/main" val="114141201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878392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936188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641312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6082134"/>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0741181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2284465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30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8202697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448168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06545505"/>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3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025200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5CC92AE-A22B-9E40-82EC-B41165005FC3}" type="slidenum">
              <a:rPr lang="en-US"/>
              <a:pPr>
                <a:defRPr/>
              </a:pPr>
              <a:t>‹#›</a:t>
            </a:fld>
            <a:endParaRPr lang="en-US"/>
          </a:p>
        </p:txBody>
      </p:sp>
    </p:spTree>
    <p:extLst>
      <p:ext uri="{BB962C8B-B14F-4D97-AF65-F5344CB8AC3E}">
        <p14:creationId xmlns:p14="http://schemas.microsoft.com/office/powerpoint/2010/main" val="312423640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083926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1136479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48079763"/>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628772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3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695471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397788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99491646"/>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076815554"/>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31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812648236"/>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1027694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DF4B5260-F536-5445-8D80-E568242F9A7D}" type="slidenum">
              <a:rPr lang="en-US"/>
              <a:pPr>
                <a:defRPr/>
              </a:pPr>
              <a:t>‹#›</a:t>
            </a:fld>
            <a:endParaRPr lang="en-US"/>
          </a:p>
        </p:txBody>
      </p:sp>
    </p:spTree>
    <p:extLst>
      <p:ext uri="{BB962C8B-B14F-4D97-AF65-F5344CB8AC3E}">
        <p14:creationId xmlns:p14="http://schemas.microsoft.com/office/powerpoint/2010/main" val="27068874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00891746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95986098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32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2809598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874066346"/>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6240146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4107254"/>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0119732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2438713"/>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9867674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019732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922BF1A6-69EB-2F46-85CA-AD8C888390C8}" type="slidenum">
              <a:rPr lang="en-US"/>
              <a:pPr>
                <a:defRPr/>
              </a:pPr>
              <a:t>‹#›</a:t>
            </a:fld>
            <a:endParaRPr lang="en-US"/>
          </a:p>
        </p:txBody>
      </p:sp>
    </p:spTree>
    <p:extLst>
      <p:ext uri="{BB962C8B-B14F-4D97-AF65-F5344CB8AC3E}">
        <p14:creationId xmlns:p14="http://schemas.microsoft.com/office/powerpoint/2010/main" val="405313811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548290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3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2901009"/>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911031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2580321"/>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348099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33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2886354"/>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306358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069084"/>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1469826"/>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50364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69AA2ED8-83A1-F04D-9A9A-CB18BD98ED09}" type="slidenum">
              <a:rPr lang="en-US"/>
              <a:pPr>
                <a:defRPr/>
              </a:pPr>
              <a:t>‹#›</a:t>
            </a:fld>
            <a:endParaRPr lang="en-US"/>
          </a:p>
        </p:txBody>
      </p:sp>
    </p:spTree>
    <p:extLst>
      <p:ext uri="{BB962C8B-B14F-4D97-AF65-F5344CB8AC3E}">
        <p14:creationId xmlns:p14="http://schemas.microsoft.com/office/powerpoint/2010/main" val="277875850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234393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37859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803025"/>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2763947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027183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59834514"/>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8139123"/>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1893358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33235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84892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C6CF35-601C-C544-B628-560F29851479}" type="slidenum">
              <a:rPr lang="en-US"/>
              <a:pPr>
                <a:defRPr/>
              </a:pPr>
              <a:t>‹#›</a:t>
            </a:fld>
            <a:endParaRPr lang="en-US"/>
          </a:p>
        </p:txBody>
      </p:sp>
    </p:spTree>
    <p:extLst>
      <p:ext uri="{BB962C8B-B14F-4D97-AF65-F5344CB8AC3E}">
        <p14:creationId xmlns:p14="http://schemas.microsoft.com/office/powerpoint/2010/main" val="3048491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02D934BE-9F69-6D46-9C9F-6AA1B974C2C7}" type="slidenum">
              <a:rPr lang="en-US"/>
              <a:pPr>
                <a:defRPr/>
              </a:pPr>
              <a:t>‹#›</a:t>
            </a:fld>
            <a:endParaRPr lang="en-US"/>
          </a:p>
        </p:txBody>
      </p:sp>
    </p:spTree>
    <p:extLst>
      <p:ext uri="{BB962C8B-B14F-4D97-AF65-F5344CB8AC3E}">
        <p14:creationId xmlns:p14="http://schemas.microsoft.com/office/powerpoint/2010/main" val="4294511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9610904"/>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615131"/>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13243174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35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5821361"/>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3064273"/>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1908183"/>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102778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31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4135227"/>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36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893961"/>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334354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7ED270C3-54AB-BF43-93D0-40CE75033793}" type="slidenum">
              <a:rPr lang="en-US"/>
              <a:pPr>
                <a:defRPr/>
              </a:pPr>
              <a:t>‹#›</a:t>
            </a:fld>
            <a:endParaRPr lang="en-US"/>
          </a:p>
        </p:txBody>
      </p:sp>
    </p:spTree>
    <p:extLst>
      <p:ext uri="{BB962C8B-B14F-4D97-AF65-F5344CB8AC3E}">
        <p14:creationId xmlns:p14="http://schemas.microsoft.com/office/powerpoint/2010/main" val="210594047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5088261"/>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319120607"/>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36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19894201"/>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0098846"/>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33580666"/>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60247916"/>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97187360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49438855"/>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1132157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63192304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CAF531B0-B5F1-3C49-86B6-557BB805DE1A}" type="slidenum">
              <a:rPr lang="en-US"/>
              <a:pPr>
                <a:defRPr/>
              </a:pPr>
              <a:t>‹#›</a:t>
            </a:fld>
            <a:endParaRPr lang="en-US"/>
          </a:p>
        </p:txBody>
      </p:sp>
    </p:spTree>
    <p:extLst>
      <p:ext uri="{BB962C8B-B14F-4D97-AF65-F5344CB8AC3E}">
        <p14:creationId xmlns:p14="http://schemas.microsoft.com/office/powerpoint/2010/main" val="405553369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2738419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5815382"/>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37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242486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382482"/>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592636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605741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33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9281311"/>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38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6676140"/>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153185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117752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F0826762-140C-5E40-8DA4-3C9C796B5C2D}" type="slidenum">
              <a:rPr lang="en-US"/>
              <a:pPr>
                <a:defRPr/>
              </a:pPr>
              <a:t>‹#›</a:t>
            </a:fld>
            <a:endParaRPr lang="en-US"/>
          </a:p>
        </p:txBody>
      </p:sp>
    </p:spTree>
    <p:extLst>
      <p:ext uri="{BB962C8B-B14F-4D97-AF65-F5344CB8AC3E}">
        <p14:creationId xmlns:p14="http://schemas.microsoft.com/office/powerpoint/2010/main" val="359033417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1627147"/>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3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9246742"/>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1531703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1543569"/>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10547719"/>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3703428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39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911816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6996932"/>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337581"/>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6617868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3BFD5A4-ABA9-AB4E-8DDD-F9423B028060}" type="slidenum">
              <a:rPr lang="en-US"/>
              <a:pPr>
                <a:defRPr/>
              </a:pPr>
              <a:t>‹#›</a:t>
            </a:fld>
            <a:endParaRPr lang="en-US"/>
          </a:p>
        </p:txBody>
      </p:sp>
    </p:spTree>
    <p:extLst>
      <p:ext uri="{BB962C8B-B14F-4D97-AF65-F5344CB8AC3E}">
        <p14:creationId xmlns:p14="http://schemas.microsoft.com/office/powerpoint/2010/main" val="269253352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3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3525099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6329779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25624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596215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3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83899370"/>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4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40368099"/>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63587100"/>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763434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796731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40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3514938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816A8AD5-47D3-D646-9A0A-A26266C9EA45}" type="slidenum">
              <a:rPr lang="en-US"/>
              <a:pPr>
                <a:defRPr/>
              </a:pPr>
              <a:t>‹#›</a:t>
            </a:fld>
            <a:endParaRPr lang="en-US"/>
          </a:p>
        </p:txBody>
      </p:sp>
    </p:spTree>
    <p:extLst>
      <p:ext uri="{BB962C8B-B14F-4D97-AF65-F5344CB8AC3E}">
        <p14:creationId xmlns:p14="http://schemas.microsoft.com/office/powerpoint/2010/main" val="245986756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457866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7076614"/>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427028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6596322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36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090948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41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2112381"/>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340197"/>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654188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41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983519273"/>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486040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E7B63F0-F484-4140-A218-C4229CE449CE}" type="slidenum">
              <a:rPr lang="en-US"/>
              <a:pPr>
                <a:defRPr/>
              </a:pPr>
              <a:t>‹#›</a:t>
            </a:fld>
            <a:endParaRPr lang="en-US"/>
          </a:p>
        </p:txBody>
      </p:sp>
    </p:spTree>
    <p:extLst>
      <p:ext uri="{BB962C8B-B14F-4D97-AF65-F5344CB8AC3E}">
        <p14:creationId xmlns:p14="http://schemas.microsoft.com/office/powerpoint/2010/main" val="397222280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613357960"/>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68202473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5585354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36865104"/>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770215227"/>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2252912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99486983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970216838"/>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358251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39463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EAB48FD7-8F93-3342-8CE7-6C6EA471DAEB}" type="slidenum">
              <a:rPr lang="en-US"/>
              <a:pPr>
                <a:defRPr/>
              </a:pPr>
              <a:t>‹#›</a:t>
            </a:fld>
            <a:endParaRPr lang="en-US"/>
          </a:p>
        </p:txBody>
      </p:sp>
    </p:spTree>
    <p:extLst>
      <p:ext uri="{BB962C8B-B14F-4D97-AF65-F5344CB8AC3E}">
        <p14:creationId xmlns:p14="http://schemas.microsoft.com/office/powerpoint/2010/main" val="267902888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920043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364309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4658110"/>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2793018"/>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3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8119209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922703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0708863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1365808"/>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09307100"/>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0740898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1D84A89-2206-AE4D-A451-7D0DEB5D7908}" type="slidenum">
              <a:rPr lang="en-US"/>
              <a:pPr>
                <a:defRPr/>
              </a:pPr>
              <a:t>‹#›</a:t>
            </a:fld>
            <a:endParaRPr lang="en-US"/>
          </a:p>
        </p:txBody>
      </p:sp>
    </p:spTree>
    <p:extLst>
      <p:ext uri="{BB962C8B-B14F-4D97-AF65-F5344CB8AC3E}">
        <p14:creationId xmlns:p14="http://schemas.microsoft.com/office/powerpoint/2010/main" val="411805816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580685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09228972"/>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82399699"/>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373199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66351810"/>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9250747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2015923"/>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3699942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178769"/>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233081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B39F82F6-61F4-E442-AE47-0AA24E5B21EF}" type="slidenum">
              <a:rPr lang="en-US"/>
              <a:pPr>
                <a:defRPr/>
              </a:pPr>
              <a:t>‹#›</a:t>
            </a:fld>
            <a:endParaRPr lang="en-US"/>
          </a:p>
        </p:txBody>
      </p:sp>
    </p:spTree>
    <p:extLst>
      <p:ext uri="{BB962C8B-B14F-4D97-AF65-F5344CB8AC3E}">
        <p14:creationId xmlns:p14="http://schemas.microsoft.com/office/powerpoint/2010/main" val="95722008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2241142"/>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2064473"/>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944782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0787851"/>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716814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89475192"/>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949812"/>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797899"/>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832184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03898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CB26F2-EB96-D042-87E7-44163798CC95}" type="slidenum">
              <a:rPr lang="en-US"/>
              <a:pPr>
                <a:defRPr/>
              </a:pPr>
              <a:t>‹#›</a:t>
            </a:fld>
            <a:endParaRPr lang="en-US"/>
          </a:p>
        </p:txBody>
      </p:sp>
    </p:spTree>
    <p:extLst>
      <p:ext uri="{BB962C8B-B14F-4D97-AF65-F5344CB8AC3E}">
        <p14:creationId xmlns:p14="http://schemas.microsoft.com/office/powerpoint/2010/main" val="390480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DB739136-19F8-0142-A4B9-C7D3D07B0EB9}" type="slidenum">
              <a:rPr lang="en-US"/>
              <a:pPr>
                <a:defRPr/>
              </a:pPr>
              <a:t>‹#›</a:t>
            </a:fld>
            <a:endParaRPr lang="en-US"/>
          </a:p>
        </p:txBody>
      </p:sp>
    </p:spTree>
    <p:extLst>
      <p:ext uri="{BB962C8B-B14F-4D97-AF65-F5344CB8AC3E}">
        <p14:creationId xmlns:p14="http://schemas.microsoft.com/office/powerpoint/2010/main" val="249369436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513630"/>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46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1869225"/>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4369759"/>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19899671"/>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9831928"/>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1482432"/>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6178698"/>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892114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663260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122746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5FF615-E33D-3545-80D6-2071FB5BD4CC}" type="slidenum">
              <a:rPr lang="en-US"/>
              <a:pPr>
                <a:defRPr/>
              </a:pPr>
              <a:t>‹#›</a:t>
            </a:fld>
            <a:endParaRPr lang="en-US"/>
          </a:p>
        </p:txBody>
      </p:sp>
    </p:spTree>
    <p:extLst>
      <p:ext uri="{BB962C8B-B14F-4D97-AF65-F5344CB8AC3E}">
        <p14:creationId xmlns:p14="http://schemas.microsoft.com/office/powerpoint/2010/main" val="384499599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5157843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0708836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91413259"/>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47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59396728"/>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69651910"/>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26654059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34436189"/>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43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70435908"/>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4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2464812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1270443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AA45C6-3445-674B-978A-EDF5FFDA4202}" type="slidenum">
              <a:rPr lang="en-US"/>
              <a:pPr>
                <a:defRPr/>
              </a:pPr>
              <a:t>‹#›</a:t>
            </a:fld>
            <a:endParaRPr lang="en-US"/>
          </a:p>
        </p:txBody>
      </p:sp>
    </p:spTree>
    <p:extLst>
      <p:ext uri="{BB962C8B-B14F-4D97-AF65-F5344CB8AC3E}">
        <p14:creationId xmlns:p14="http://schemas.microsoft.com/office/powerpoint/2010/main" val="213873573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94364521"/>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6131197"/>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4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68016309"/>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2209310"/>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1865703"/>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39389650"/>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3962189"/>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7016529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9363499"/>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123305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C23D426-0635-A94F-8D76-3705B9E94E9D}" type="slidenum">
              <a:rPr lang="en-US"/>
              <a:pPr>
                <a:defRPr/>
              </a:pPr>
              <a:t>‹#›</a:t>
            </a:fld>
            <a:endParaRPr lang="en-US"/>
          </a:p>
        </p:txBody>
      </p:sp>
    </p:spTree>
    <p:extLst>
      <p:ext uri="{BB962C8B-B14F-4D97-AF65-F5344CB8AC3E}">
        <p14:creationId xmlns:p14="http://schemas.microsoft.com/office/powerpoint/2010/main" val="291973609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50501458"/>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4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77930662"/>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6420859"/>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40592400"/>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52560395"/>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4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6275886"/>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9879255"/>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9774426"/>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2412185"/>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5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2372781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CE6B4A8B-90D3-2A45-A061-53F19FA664DA}" type="slidenum">
              <a:rPr lang="en-US"/>
              <a:pPr>
                <a:defRPr/>
              </a:pPr>
              <a:t>‹#›</a:t>
            </a:fld>
            <a:endParaRPr lang="en-US"/>
          </a:p>
        </p:txBody>
      </p:sp>
    </p:spTree>
    <p:extLst>
      <p:ext uri="{BB962C8B-B14F-4D97-AF65-F5344CB8AC3E}">
        <p14:creationId xmlns:p14="http://schemas.microsoft.com/office/powerpoint/2010/main" val="27739329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571594"/>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8970041"/>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04990245"/>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7390143"/>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49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5522037"/>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6837215"/>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032039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72578378"/>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5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31830948"/>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22897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3E4473D-8126-4C4D-85A1-46A63A7856E5}" type="slidenum">
              <a:rPr lang="en-US"/>
              <a:pPr>
                <a:defRPr/>
              </a:pPr>
              <a:t>‹#›</a:t>
            </a:fld>
            <a:endParaRPr lang="en-US"/>
          </a:p>
        </p:txBody>
      </p:sp>
    </p:spTree>
    <p:extLst>
      <p:ext uri="{BB962C8B-B14F-4D97-AF65-F5344CB8AC3E}">
        <p14:creationId xmlns:p14="http://schemas.microsoft.com/office/powerpoint/2010/main" val="36660002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6513644"/>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8166958"/>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4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6653488"/>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5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3476898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77120765"/>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3985916"/>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6998578"/>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5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44874102"/>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94390242"/>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699108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441C15BE-101E-D54B-A435-94504AFF36E1}" type="slidenum">
              <a:rPr lang="en-US"/>
              <a:pPr>
                <a:defRPr/>
              </a:pPr>
              <a:t>‹#›</a:t>
            </a:fld>
            <a:endParaRPr lang="en-US"/>
          </a:p>
        </p:txBody>
      </p:sp>
    </p:spTree>
    <p:extLst>
      <p:ext uri="{BB962C8B-B14F-4D97-AF65-F5344CB8AC3E}">
        <p14:creationId xmlns:p14="http://schemas.microsoft.com/office/powerpoint/2010/main" val="211068583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957151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4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9104432"/>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51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7983779"/>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5497774"/>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7691996"/>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293278835"/>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53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60630326"/>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60042317"/>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28839285"/>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898446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EB3A1BC-AF4F-744B-A88C-0162DCCDD007}" type="slidenum">
              <a:rPr lang="en-US"/>
              <a:pPr>
                <a:defRPr/>
              </a:pPr>
              <a:t>‹#›</a:t>
            </a:fld>
            <a:endParaRPr lang="en-US"/>
          </a:p>
        </p:txBody>
      </p:sp>
    </p:spTree>
    <p:extLst>
      <p:ext uri="{BB962C8B-B14F-4D97-AF65-F5344CB8AC3E}">
        <p14:creationId xmlns:p14="http://schemas.microsoft.com/office/powerpoint/2010/main" val="247995838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49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5464054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52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517137496"/>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92990869"/>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045430946"/>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2640675"/>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5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476938"/>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5428843"/>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0076126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89313518"/>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5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926283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3A5B59A3-756D-FB40-9111-C18FC9AB5F96}" type="slidenum">
              <a:rPr lang="en-US"/>
              <a:pPr>
                <a:defRPr/>
              </a:pPr>
              <a:t>‹#›</a:t>
            </a:fld>
            <a:endParaRPr lang="en-US"/>
          </a:p>
        </p:txBody>
      </p:sp>
    </p:spTree>
    <p:extLst>
      <p:ext uri="{BB962C8B-B14F-4D97-AF65-F5344CB8AC3E}">
        <p14:creationId xmlns:p14="http://schemas.microsoft.com/office/powerpoint/2010/main" val="247436224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53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26584733"/>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6690232"/>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1997214"/>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874101"/>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55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61185948"/>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266767"/>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2925798"/>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4536108"/>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7780362"/>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54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616879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CAD0C008-97B3-0342-A3CE-21CEC06ACF38}" type="slidenum">
              <a:rPr lang="en-US"/>
              <a:pPr>
                <a:defRPr/>
              </a:pPr>
              <a:t>‹#›</a:t>
            </a:fld>
            <a:endParaRPr lang="en-US"/>
          </a:p>
        </p:txBody>
      </p:sp>
    </p:spTree>
    <p:extLst>
      <p:ext uri="{BB962C8B-B14F-4D97-AF65-F5344CB8AC3E}">
        <p14:creationId xmlns:p14="http://schemas.microsoft.com/office/powerpoint/2010/main" val="560579523"/>
      </p:ext>
    </p:extLst>
  </p:cSld>
  <p:clrMapOvr>
    <a:masterClrMapping/>
  </p:clrMapOvr>
  <p:transition>
    <p:cu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7009605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8707927"/>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406688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5620646"/>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2876286"/>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3837491"/>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4387892"/>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5377265"/>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55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53222716"/>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91471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B4C779-6B03-F147-9F86-8528EE4BCFCC}" type="slidenum">
              <a:rPr lang="en-US"/>
              <a:pPr>
                <a:defRPr/>
              </a:pPr>
              <a:t>‹#›</a:t>
            </a:fld>
            <a:endParaRPr lang="en-US"/>
          </a:p>
        </p:txBody>
      </p:sp>
    </p:spTree>
    <p:extLst>
      <p:ext uri="{BB962C8B-B14F-4D97-AF65-F5344CB8AC3E}">
        <p14:creationId xmlns:p14="http://schemas.microsoft.com/office/powerpoint/2010/main" val="360009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606FDC6F-6974-9549-B885-B6D3350262D3}" type="slidenum">
              <a:rPr lang="en-US"/>
              <a:pPr>
                <a:defRPr/>
              </a:pPr>
              <a:t>‹#›</a:t>
            </a:fld>
            <a:endParaRPr lang="en-US"/>
          </a:p>
        </p:txBody>
      </p:sp>
    </p:spTree>
    <p:extLst>
      <p:ext uri="{BB962C8B-B14F-4D97-AF65-F5344CB8AC3E}">
        <p14:creationId xmlns:p14="http://schemas.microsoft.com/office/powerpoint/2010/main" val="3841697739"/>
      </p:ext>
    </p:extLst>
  </p:cSld>
  <p:clrMapOvr>
    <a:masterClrMapping/>
  </p:clrMapOvr>
  <p:transition>
    <p:cu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5795558"/>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276591431"/>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31810815"/>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846365475"/>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407973211"/>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494558054"/>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27682703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56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309612681"/>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803427228"/>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72704207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51C2929D-B8E3-944B-A52B-359F54DE312E}" type="slidenum">
              <a:rPr lang="en-US"/>
              <a:pPr>
                <a:defRPr/>
              </a:pPr>
              <a:t>‹#›</a:t>
            </a:fld>
            <a:endParaRPr lang="en-US"/>
          </a:p>
        </p:txBody>
      </p:sp>
    </p:spTree>
    <p:extLst>
      <p:ext uri="{BB962C8B-B14F-4D97-AF65-F5344CB8AC3E}">
        <p14:creationId xmlns:p14="http://schemas.microsoft.com/office/powerpoint/2010/main" val="2049055084"/>
      </p:ext>
    </p:extLst>
  </p:cSld>
  <p:clrMapOvr>
    <a:masterClrMapping/>
  </p:clrMapOvr>
  <p:transition>
    <p:cu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28487085"/>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5126522"/>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0859850"/>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218841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62287513"/>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8562969"/>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57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6013485"/>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290886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1314810"/>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59128202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B8B90A74-878A-6E49-9301-14F71AC0EA50}" type="slidenum">
              <a:rPr lang="en-US"/>
              <a:pPr>
                <a:defRPr/>
              </a:pPr>
              <a:t>‹#›</a:t>
            </a:fld>
            <a:endParaRPr lang="en-US"/>
          </a:p>
        </p:txBody>
      </p:sp>
    </p:spTree>
    <p:extLst>
      <p:ext uri="{BB962C8B-B14F-4D97-AF65-F5344CB8AC3E}">
        <p14:creationId xmlns:p14="http://schemas.microsoft.com/office/powerpoint/2010/main" val="2704678976"/>
      </p:ext>
    </p:extLst>
  </p:cSld>
  <p:clrMapOvr>
    <a:masterClrMapping/>
  </p:clrMapOvr>
  <p:transition>
    <p:cu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67145207"/>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25316592"/>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488060860"/>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61673435"/>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13766880"/>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58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85207512"/>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080536463"/>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728881693"/>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0597709"/>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8984090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A69BF88A-4B26-8A4E-9678-E078CD6DFD1F}" type="slidenum">
              <a:rPr lang="en-US"/>
              <a:pPr>
                <a:defRPr/>
              </a:pPr>
              <a:t>‹#›</a:t>
            </a:fld>
            <a:endParaRPr lang="en-US"/>
          </a:p>
        </p:txBody>
      </p:sp>
    </p:spTree>
    <p:extLst>
      <p:ext uri="{BB962C8B-B14F-4D97-AF65-F5344CB8AC3E}">
        <p14:creationId xmlns:p14="http://schemas.microsoft.com/office/powerpoint/2010/main" val="3475717675"/>
      </p:ext>
    </p:extLst>
  </p:cSld>
  <p:clrMapOvr>
    <a:masterClrMapping/>
  </p:clrMapOvr>
  <p:transition>
    <p:cu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3512969"/>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3530109"/>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0756346"/>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38797010"/>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59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5947019"/>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7857944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83782123"/>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06812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1527414"/>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026253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B29587B2-7545-BA4A-BD3E-D73295CBFD28}" type="slidenum">
              <a:rPr lang="en-US"/>
              <a:pPr>
                <a:defRPr/>
              </a:pPr>
              <a:t>‹#›</a:t>
            </a:fld>
            <a:endParaRPr lang="en-US"/>
          </a:p>
        </p:txBody>
      </p:sp>
    </p:spTree>
    <p:extLst>
      <p:ext uri="{BB962C8B-B14F-4D97-AF65-F5344CB8AC3E}">
        <p14:creationId xmlns:p14="http://schemas.microsoft.com/office/powerpoint/2010/main" val="4175734616"/>
      </p:ext>
    </p:extLst>
  </p:cSld>
  <p:clrMapOvr>
    <a:masterClrMapping/>
  </p:clrMapOvr>
  <p:transition>
    <p:cut/>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8661181"/>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1797022"/>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8058401"/>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60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32071723"/>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3225523"/>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08089655"/>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86009608"/>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1703999"/>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7961067"/>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0671025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DD9C7287-57C2-214D-B8FF-9C9891770D92}" type="slidenum">
              <a:rPr lang="en-US"/>
              <a:pPr>
                <a:defRPr/>
              </a:pPr>
              <a:t>‹#›</a:t>
            </a:fld>
            <a:endParaRPr lang="en-US"/>
          </a:p>
        </p:txBody>
      </p:sp>
    </p:spTree>
    <p:extLst>
      <p:ext uri="{BB962C8B-B14F-4D97-AF65-F5344CB8AC3E}">
        <p14:creationId xmlns:p14="http://schemas.microsoft.com/office/powerpoint/2010/main" val="2695415343"/>
      </p:ext>
    </p:extLst>
  </p:cSld>
  <p:clrMapOvr>
    <a:masterClrMapping/>
  </p:clrMapOvr>
  <p:transition>
    <p:cu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57755677"/>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486336"/>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292368"/>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30958012"/>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7230217"/>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3348449"/>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94570841"/>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8030543"/>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94976147"/>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460755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50681D1B-4014-5C40-BF49-CE7B7744A0AB}" type="slidenum">
              <a:rPr lang="en-US"/>
              <a:pPr>
                <a:defRPr/>
              </a:pPr>
              <a:t>‹#›</a:t>
            </a:fld>
            <a:endParaRPr lang="en-US"/>
          </a:p>
        </p:txBody>
      </p:sp>
    </p:spTree>
    <p:extLst>
      <p:ext uri="{BB962C8B-B14F-4D97-AF65-F5344CB8AC3E}">
        <p14:creationId xmlns:p14="http://schemas.microsoft.com/office/powerpoint/2010/main" val="453029891"/>
      </p:ext>
    </p:extLst>
  </p:cSld>
  <p:clrMapOvr>
    <a:masterClrMapping/>
  </p:clrMapOvr>
  <p:transition>
    <p:cu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8849425"/>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61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1546282"/>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9034518"/>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377894"/>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1484710"/>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3084038"/>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0865673"/>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315675"/>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0186167"/>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583848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CE60EFCB-922D-1540-825F-4190E44DBB6B}" type="slidenum">
              <a:rPr lang="en-US"/>
              <a:pPr>
                <a:defRPr/>
              </a:pPr>
              <a:t>‹#›</a:t>
            </a:fld>
            <a:endParaRPr lang="en-US"/>
          </a:p>
        </p:txBody>
      </p:sp>
    </p:spTree>
    <p:extLst>
      <p:ext uri="{BB962C8B-B14F-4D97-AF65-F5344CB8AC3E}">
        <p14:creationId xmlns:p14="http://schemas.microsoft.com/office/powerpoint/2010/main" val="665986260"/>
      </p:ext>
    </p:extLst>
  </p:cSld>
  <p:clrMapOvr>
    <a:masterClrMapping/>
  </p:clrMapOvr>
  <p:transition>
    <p:cu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62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8840547"/>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9914815"/>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2845047"/>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63075790"/>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65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79032922"/>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7723474"/>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5914858"/>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82665689"/>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type="tx">
  <p:cSld name="61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27054365"/>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type="tx">
  <p:cSld name="63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63312972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790D6733-1308-E640-AE34-3E156D74D8A5}" type="slidenum">
              <a:rPr lang="en-US"/>
              <a:pPr>
                <a:defRPr/>
              </a:pPr>
              <a:t>‹#›</a:t>
            </a:fld>
            <a:endParaRPr lang="en-US"/>
          </a:p>
        </p:txBody>
      </p:sp>
    </p:spTree>
    <p:extLst>
      <p:ext uri="{BB962C8B-B14F-4D97-AF65-F5344CB8AC3E}">
        <p14:creationId xmlns:p14="http://schemas.microsoft.com/office/powerpoint/2010/main" val="4226372659"/>
      </p:ext>
    </p:extLst>
  </p:cSld>
  <p:clrMapOvr>
    <a:masterClrMapping/>
  </p:clrMapOvr>
  <p:transition>
    <p:cut/>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6136851"/>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09060867"/>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98833675"/>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6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25250472"/>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79847306"/>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6690115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427222431"/>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6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58772161"/>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64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84155424"/>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9916519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BA52C9AB-A675-2B43-BADB-56C0080CC4A0}" type="slidenum">
              <a:rPr lang="en-US"/>
              <a:pPr>
                <a:defRPr/>
              </a:pPr>
              <a:t>‹#›</a:t>
            </a:fld>
            <a:endParaRPr lang="en-US"/>
          </a:p>
        </p:txBody>
      </p:sp>
    </p:spTree>
    <p:extLst>
      <p:ext uri="{BB962C8B-B14F-4D97-AF65-F5344CB8AC3E}">
        <p14:creationId xmlns:p14="http://schemas.microsoft.com/office/powerpoint/2010/main" val="1408404810"/>
      </p:ext>
    </p:extLst>
  </p:cSld>
  <p:clrMapOvr>
    <a:masterClrMapping/>
  </p:clrMapOvr>
  <p:transition>
    <p:cut/>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80817821"/>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3441017"/>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67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21742458"/>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4466902"/>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48277510"/>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030534"/>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2483333"/>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65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9745154"/>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5757941"/>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13709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3A461-A430-1943-A0BC-717EE25CDDFE}" type="slidenum">
              <a:rPr lang="en-US"/>
              <a:pPr>
                <a:defRPr/>
              </a:pPr>
              <a:t>‹#›</a:t>
            </a:fld>
            <a:endParaRPr lang="en-US"/>
          </a:p>
        </p:txBody>
      </p:sp>
    </p:spTree>
    <p:extLst>
      <p:ext uri="{BB962C8B-B14F-4D97-AF65-F5344CB8AC3E}">
        <p14:creationId xmlns:p14="http://schemas.microsoft.com/office/powerpoint/2010/main" val="11938502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44B144-07F7-804E-9E5C-618FCD65A805}" type="slidenum">
              <a:rPr lang="en-US"/>
              <a:pPr>
                <a:defRPr/>
              </a:pPr>
              <a:t>‹#›</a:t>
            </a:fld>
            <a:endParaRPr lang="en-US"/>
          </a:p>
        </p:txBody>
      </p:sp>
    </p:spTree>
    <p:extLst>
      <p:ext uri="{BB962C8B-B14F-4D97-AF65-F5344CB8AC3E}">
        <p14:creationId xmlns:p14="http://schemas.microsoft.com/office/powerpoint/2010/main" val="4284839199"/>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1691477"/>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8924078"/>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05539589"/>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29188051"/>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60280024"/>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13169186"/>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9822667"/>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41563"/>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66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21934078"/>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7488232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F99441-6E22-324B-B7CA-1E04B24DD3A6}" type="slidenum">
              <a:rPr lang="en-US"/>
              <a:pPr>
                <a:defRPr/>
              </a:pPr>
              <a:t>‹#›</a:t>
            </a:fld>
            <a:endParaRPr lang="en-US"/>
          </a:p>
        </p:txBody>
      </p:sp>
    </p:spTree>
    <p:extLst>
      <p:ext uri="{BB962C8B-B14F-4D97-AF65-F5344CB8AC3E}">
        <p14:creationId xmlns:p14="http://schemas.microsoft.com/office/powerpoint/2010/main" val="180401552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70804033"/>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type="tx">
  <p:cSld name="67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9910405"/>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8632897"/>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909249"/>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9879359"/>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0505085"/>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384567"/>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3113160"/>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5067898"/>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68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840017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BE9797-F16C-8941-9886-B42EAE2C27EA}" type="slidenum">
              <a:rPr lang="en-US"/>
              <a:pPr>
                <a:defRPr/>
              </a:pPr>
              <a:t>‹#›</a:t>
            </a:fld>
            <a:endParaRPr lang="en-US"/>
          </a:p>
        </p:txBody>
      </p:sp>
    </p:spTree>
    <p:extLst>
      <p:ext uri="{BB962C8B-B14F-4D97-AF65-F5344CB8AC3E}">
        <p14:creationId xmlns:p14="http://schemas.microsoft.com/office/powerpoint/2010/main" val="52798450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5016539"/>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5924782"/>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4682234"/>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9493143"/>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2419677"/>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8817552"/>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6664958"/>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5386303"/>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71439656"/>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60266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E28B070-AE97-5346-8CD2-DF2886249EEC}" type="slidenum">
              <a:rPr lang="en-US"/>
              <a:pPr>
                <a:defRPr/>
              </a:pPr>
              <a:t>‹#›</a:t>
            </a:fld>
            <a:endParaRPr lang="en-US"/>
          </a:p>
        </p:txBody>
      </p:sp>
    </p:spTree>
    <p:extLst>
      <p:ext uri="{BB962C8B-B14F-4D97-AF65-F5344CB8AC3E}">
        <p14:creationId xmlns:p14="http://schemas.microsoft.com/office/powerpoint/2010/main" val="369709872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51091358"/>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4660639"/>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7193137"/>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8670187"/>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21654755"/>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3951606"/>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3025888"/>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5783138"/>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4729466"/>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843301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FA115FE-FD4F-F644-9D7A-31B1B18B5669}" type="slidenum">
              <a:rPr lang="en-US"/>
              <a:pPr>
                <a:defRPr/>
              </a:pPr>
              <a:t>‹#›</a:t>
            </a:fld>
            <a:endParaRPr lang="en-US"/>
          </a:p>
        </p:txBody>
      </p:sp>
    </p:spTree>
    <p:extLst>
      <p:ext uri="{BB962C8B-B14F-4D97-AF65-F5344CB8AC3E}">
        <p14:creationId xmlns:p14="http://schemas.microsoft.com/office/powerpoint/2010/main" val="2931982965"/>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3965721"/>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34896240"/>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7691341"/>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7839312"/>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2334428"/>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4273936"/>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1042440"/>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0608064"/>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9501793"/>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556915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6E9F07B-D416-1441-B9A6-7366B796B303}" type="slidenum">
              <a:rPr lang="en-US"/>
              <a:pPr>
                <a:defRPr/>
              </a:pPr>
              <a:t>‹#›</a:t>
            </a:fld>
            <a:endParaRPr lang="en-US"/>
          </a:p>
        </p:txBody>
      </p:sp>
    </p:spTree>
    <p:extLst>
      <p:ext uri="{BB962C8B-B14F-4D97-AF65-F5344CB8AC3E}">
        <p14:creationId xmlns:p14="http://schemas.microsoft.com/office/powerpoint/2010/main" val="169616103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4096473"/>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6152169"/>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0984733"/>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4515233"/>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2263067"/>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3961029"/>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9494666"/>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7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6306737"/>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73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4458289"/>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044531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C7547A5-0335-EB44-8130-A5D2C028335F}" type="slidenum">
              <a:rPr lang="en-US"/>
              <a:pPr>
                <a:defRPr/>
              </a:pPr>
              <a:t>‹#›</a:t>
            </a:fld>
            <a:endParaRPr lang="en-US"/>
          </a:p>
        </p:txBody>
      </p:sp>
    </p:spTree>
    <p:extLst>
      <p:ext uri="{BB962C8B-B14F-4D97-AF65-F5344CB8AC3E}">
        <p14:creationId xmlns:p14="http://schemas.microsoft.com/office/powerpoint/2010/main" val="211954285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683868"/>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6978229"/>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3722969"/>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64217201"/>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4549926"/>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0795976"/>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8066207"/>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8738513"/>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295539"/>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252287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396FE4-740D-0641-ABA9-BB28F8D2025B}" type="slidenum">
              <a:rPr lang="en-US"/>
              <a:pPr>
                <a:defRPr/>
              </a:pPr>
              <a:t>‹#›</a:t>
            </a:fld>
            <a:endParaRPr lang="en-US"/>
          </a:p>
        </p:txBody>
      </p:sp>
    </p:spTree>
    <p:extLst>
      <p:ext uri="{BB962C8B-B14F-4D97-AF65-F5344CB8AC3E}">
        <p14:creationId xmlns:p14="http://schemas.microsoft.com/office/powerpoint/2010/main" val="3143301122"/>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3912765"/>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486007"/>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3444052"/>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608678"/>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3721574"/>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763338"/>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7795374"/>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9105717"/>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3999511"/>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2525550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A764333-9F23-1D47-9991-02EBF22D45E9}" type="slidenum">
              <a:rPr lang="en-US"/>
              <a:pPr>
                <a:defRPr/>
              </a:pPr>
              <a:t>‹#›</a:t>
            </a:fld>
            <a:endParaRPr lang="en-US"/>
          </a:p>
        </p:txBody>
      </p:sp>
    </p:spTree>
    <p:extLst>
      <p:ext uri="{BB962C8B-B14F-4D97-AF65-F5344CB8AC3E}">
        <p14:creationId xmlns:p14="http://schemas.microsoft.com/office/powerpoint/2010/main" val="230888894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7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401281836"/>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569268888"/>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555117475"/>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238507091"/>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7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208837945"/>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x">
  <p:cSld name="7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308600845"/>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043694880"/>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154268071"/>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1118319"/>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76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958319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DB3295-319F-D540-9FF9-CCEBB7C7C586}" type="slidenum">
              <a:rPr lang="en-US"/>
              <a:pPr>
                <a:defRPr/>
              </a:pPr>
              <a:t>‹#›</a:t>
            </a:fld>
            <a:endParaRPr lang="en-US"/>
          </a:p>
        </p:txBody>
      </p:sp>
    </p:spTree>
    <p:extLst>
      <p:ext uri="{BB962C8B-B14F-4D97-AF65-F5344CB8AC3E}">
        <p14:creationId xmlns:p14="http://schemas.microsoft.com/office/powerpoint/2010/main" val="377082984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0633602"/>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0795895"/>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914595"/>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72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3693485"/>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77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33747062"/>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6315928"/>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4769841"/>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882531654"/>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94251127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9562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F55DC-DD31-D64A-BF1D-F55251779EF0}" type="slidenum">
              <a:rPr lang="en-US"/>
              <a:pPr>
                <a:defRPr/>
              </a:pPr>
              <a:t>‹#›</a:t>
            </a:fld>
            <a:endParaRPr lang="en-US"/>
          </a:p>
        </p:txBody>
      </p:sp>
    </p:spTree>
    <p:extLst>
      <p:ext uri="{BB962C8B-B14F-4D97-AF65-F5344CB8AC3E}">
        <p14:creationId xmlns:p14="http://schemas.microsoft.com/office/powerpoint/2010/main" val="2091937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35F73-B89A-8F42-AB72-6F610AAC73EA}" type="slidenum">
              <a:rPr lang="en-US"/>
              <a:pPr>
                <a:defRPr/>
              </a:pPr>
              <a:t>‹#›</a:t>
            </a:fld>
            <a:endParaRPr lang="en-US"/>
          </a:p>
        </p:txBody>
      </p:sp>
    </p:spTree>
    <p:extLst>
      <p:ext uri="{BB962C8B-B14F-4D97-AF65-F5344CB8AC3E}">
        <p14:creationId xmlns:p14="http://schemas.microsoft.com/office/powerpoint/2010/main" val="300281072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2950723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764982794"/>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32193708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07493983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67154533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76533232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5235140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91604909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54221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909924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6E2D1B-9CDB-0D41-B931-D59D21DE58AE}" type="slidenum">
              <a:rPr lang="en-US"/>
              <a:pPr>
                <a:defRPr/>
              </a:pPr>
              <a:t>‹#›</a:t>
            </a:fld>
            <a:endParaRPr lang="en-US"/>
          </a:p>
        </p:txBody>
      </p:sp>
    </p:spTree>
    <p:extLst>
      <p:ext uri="{BB962C8B-B14F-4D97-AF65-F5344CB8AC3E}">
        <p14:creationId xmlns:p14="http://schemas.microsoft.com/office/powerpoint/2010/main" val="327824746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3791893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68759213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8106834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7099686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54581954"/>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9250933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256515870"/>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941841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32209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9C3980-197D-BB4F-965A-A355295BFA36}" type="slidenum">
              <a:rPr lang="en-US"/>
              <a:pPr>
                <a:defRPr/>
              </a:pPr>
              <a:t>‹#›</a:t>
            </a:fld>
            <a:endParaRPr lang="en-US"/>
          </a:p>
        </p:txBody>
      </p:sp>
    </p:spTree>
    <p:extLst>
      <p:ext uri="{BB962C8B-B14F-4D97-AF65-F5344CB8AC3E}">
        <p14:creationId xmlns:p14="http://schemas.microsoft.com/office/powerpoint/2010/main" val="2992788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00D01B-B430-AC47-88F3-1A21E84B52F5}" type="slidenum">
              <a:rPr lang="en-US"/>
              <a:pPr>
                <a:defRPr/>
              </a:pPr>
              <a:t>‹#›</a:t>
            </a:fld>
            <a:endParaRPr lang="en-US"/>
          </a:p>
        </p:txBody>
      </p:sp>
    </p:spTree>
    <p:extLst>
      <p:ext uri="{BB962C8B-B14F-4D97-AF65-F5344CB8AC3E}">
        <p14:creationId xmlns:p14="http://schemas.microsoft.com/office/powerpoint/2010/main" val="1999048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1D37694-EB14-4240-B873-E829E886B16C}" type="slidenum">
              <a:rPr lang="en-US"/>
              <a:pPr>
                <a:defRPr/>
              </a:pPr>
              <a:t>‹#›</a:t>
            </a:fld>
            <a:endParaRPr lang="en-US"/>
          </a:p>
        </p:txBody>
      </p:sp>
    </p:spTree>
    <p:extLst>
      <p:ext uri="{BB962C8B-B14F-4D97-AF65-F5344CB8AC3E}">
        <p14:creationId xmlns:p14="http://schemas.microsoft.com/office/powerpoint/2010/main" val="2690403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963545C-1AF3-5343-B685-4D5236787153}" type="slidenum">
              <a:rPr lang="en-US"/>
              <a:pPr>
                <a:defRPr/>
              </a:pPr>
              <a:t>‹#›</a:t>
            </a:fld>
            <a:endParaRPr lang="en-US"/>
          </a:p>
        </p:txBody>
      </p:sp>
    </p:spTree>
    <p:extLst>
      <p:ext uri="{BB962C8B-B14F-4D97-AF65-F5344CB8AC3E}">
        <p14:creationId xmlns:p14="http://schemas.microsoft.com/office/powerpoint/2010/main" val="18499209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370E41-E969-B549-BE19-A8B60C72A99F}" type="slidenum">
              <a:rPr lang="en-US"/>
              <a:pPr>
                <a:defRPr/>
              </a:pPr>
              <a:t>‹#›</a:t>
            </a:fld>
            <a:endParaRPr lang="en-US"/>
          </a:p>
        </p:txBody>
      </p:sp>
    </p:spTree>
    <p:extLst>
      <p:ext uri="{BB962C8B-B14F-4D97-AF65-F5344CB8AC3E}">
        <p14:creationId xmlns:p14="http://schemas.microsoft.com/office/powerpoint/2010/main" val="8400077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A443070-18D8-A542-90FC-B41EA9E3BA7F}" type="slidenum">
              <a:rPr lang="en-US"/>
              <a:pPr>
                <a:defRPr/>
              </a:pPr>
              <a:t>‹#›</a:t>
            </a:fld>
            <a:endParaRPr lang="en-US"/>
          </a:p>
        </p:txBody>
      </p:sp>
    </p:spTree>
    <p:extLst>
      <p:ext uri="{BB962C8B-B14F-4D97-AF65-F5344CB8AC3E}">
        <p14:creationId xmlns:p14="http://schemas.microsoft.com/office/powerpoint/2010/main" val="1074885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F6271C7-5F65-5D4C-AEE9-A792CD4CAC08}" type="slidenum">
              <a:rPr lang="en-US"/>
              <a:pPr>
                <a:defRPr/>
              </a:pPr>
              <a:t>‹#›</a:t>
            </a:fld>
            <a:endParaRPr lang="en-US"/>
          </a:p>
        </p:txBody>
      </p:sp>
    </p:spTree>
    <p:extLst>
      <p:ext uri="{BB962C8B-B14F-4D97-AF65-F5344CB8AC3E}">
        <p14:creationId xmlns:p14="http://schemas.microsoft.com/office/powerpoint/2010/main" val="1303679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C31B1CC-C997-8B4D-83FF-F5E3B18C5F43}" type="slidenum">
              <a:rPr lang="en-US"/>
              <a:pPr>
                <a:defRPr/>
              </a:pPr>
              <a:t>‹#›</a:t>
            </a:fld>
            <a:endParaRPr lang="en-US"/>
          </a:p>
        </p:txBody>
      </p:sp>
    </p:spTree>
    <p:extLst>
      <p:ext uri="{BB962C8B-B14F-4D97-AF65-F5344CB8AC3E}">
        <p14:creationId xmlns:p14="http://schemas.microsoft.com/office/powerpoint/2010/main" val="225733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2.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117" Type="http://schemas.openxmlformats.org/officeDocument/2006/relationships/slideLayout" Target="../slideLayouts/slideLayout319.xml"/><Relationship Id="rId671" Type="http://schemas.openxmlformats.org/officeDocument/2006/relationships/slideLayout" Target="../slideLayouts/slideLayout873.xml"/><Relationship Id="rId21" Type="http://schemas.openxmlformats.org/officeDocument/2006/relationships/slideLayout" Target="../slideLayouts/slideLayout223.xml"/><Relationship Id="rId324" Type="http://schemas.openxmlformats.org/officeDocument/2006/relationships/slideLayout" Target="../slideLayouts/slideLayout526.xml"/><Relationship Id="rId531" Type="http://schemas.openxmlformats.org/officeDocument/2006/relationships/slideLayout" Target="../slideLayouts/slideLayout733.xml"/><Relationship Id="rId629" Type="http://schemas.openxmlformats.org/officeDocument/2006/relationships/slideLayout" Target="../slideLayouts/slideLayout831.xml"/><Relationship Id="rId170" Type="http://schemas.openxmlformats.org/officeDocument/2006/relationships/slideLayout" Target="../slideLayouts/slideLayout372.xml"/><Relationship Id="rId268" Type="http://schemas.openxmlformats.org/officeDocument/2006/relationships/slideLayout" Target="../slideLayouts/slideLayout470.xml"/><Relationship Id="rId475" Type="http://schemas.openxmlformats.org/officeDocument/2006/relationships/slideLayout" Target="../slideLayouts/slideLayout677.xml"/><Relationship Id="rId682" Type="http://schemas.openxmlformats.org/officeDocument/2006/relationships/slideLayout" Target="../slideLayouts/slideLayout884.xml"/><Relationship Id="rId32" Type="http://schemas.openxmlformats.org/officeDocument/2006/relationships/slideLayout" Target="../slideLayouts/slideLayout234.xml"/><Relationship Id="rId128" Type="http://schemas.openxmlformats.org/officeDocument/2006/relationships/slideLayout" Target="../slideLayouts/slideLayout330.xml"/><Relationship Id="rId335" Type="http://schemas.openxmlformats.org/officeDocument/2006/relationships/slideLayout" Target="../slideLayouts/slideLayout537.xml"/><Relationship Id="rId542" Type="http://schemas.openxmlformats.org/officeDocument/2006/relationships/slideLayout" Target="../slideLayouts/slideLayout744.xml"/><Relationship Id="rId181" Type="http://schemas.openxmlformats.org/officeDocument/2006/relationships/slideLayout" Target="../slideLayouts/slideLayout383.xml"/><Relationship Id="rId402" Type="http://schemas.openxmlformats.org/officeDocument/2006/relationships/slideLayout" Target="../slideLayouts/slideLayout604.xml"/><Relationship Id="rId279" Type="http://schemas.openxmlformats.org/officeDocument/2006/relationships/slideLayout" Target="../slideLayouts/slideLayout481.xml"/><Relationship Id="rId486" Type="http://schemas.openxmlformats.org/officeDocument/2006/relationships/slideLayout" Target="../slideLayouts/slideLayout688.xml"/><Relationship Id="rId693" Type="http://schemas.openxmlformats.org/officeDocument/2006/relationships/slideLayout" Target="../slideLayouts/slideLayout895.xml"/><Relationship Id="rId43" Type="http://schemas.openxmlformats.org/officeDocument/2006/relationships/slideLayout" Target="../slideLayouts/slideLayout245.xml"/><Relationship Id="rId139" Type="http://schemas.openxmlformats.org/officeDocument/2006/relationships/slideLayout" Target="../slideLayouts/slideLayout341.xml"/><Relationship Id="rId346" Type="http://schemas.openxmlformats.org/officeDocument/2006/relationships/slideLayout" Target="../slideLayouts/slideLayout548.xml"/><Relationship Id="rId553" Type="http://schemas.openxmlformats.org/officeDocument/2006/relationships/slideLayout" Target="../slideLayouts/slideLayout755.xml"/><Relationship Id="rId192" Type="http://schemas.openxmlformats.org/officeDocument/2006/relationships/slideLayout" Target="../slideLayouts/slideLayout394.xml"/><Relationship Id="rId206" Type="http://schemas.openxmlformats.org/officeDocument/2006/relationships/slideLayout" Target="../slideLayouts/slideLayout408.xml"/><Relationship Id="rId413" Type="http://schemas.openxmlformats.org/officeDocument/2006/relationships/slideLayout" Target="../slideLayouts/slideLayout615.xml"/><Relationship Id="rId497" Type="http://schemas.openxmlformats.org/officeDocument/2006/relationships/slideLayout" Target="../slideLayouts/slideLayout699.xml"/><Relationship Id="rId620" Type="http://schemas.openxmlformats.org/officeDocument/2006/relationships/slideLayout" Target="../slideLayouts/slideLayout822.xml"/><Relationship Id="rId357" Type="http://schemas.openxmlformats.org/officeDocument/2006/relationships/slideLayout" Target="../slideLayouts/slideLayout559.xml"/><Relationship Id="rId54" Type="http://schemas.openxmlformats.org/officeDocument/2006/relationships/slideLayout" Target="../slideLayouts/slideLayout256.xml"/><Relationship Id="rId217" Type="http://schemas.openxmlformats.org/officeDocument/2006/relationships/slideLayout" Target="../slideLayouts/slideLayout419.xml"/><Relationship Id="rId564" Type="http://schemas.openxmlformats.org/officeDocument/2006/relationships/slideLayout" Target="../slideLayouts/slideLayout766.xml"/><Relationship Id="rId424" Type="http://schemas.openxmlformats.org/officeDocument/2006/relationships/slideLayout" Target="../slideLayouts/slideLayout626.xml"/><Relationship Id="rId631" Type="http://schemas.openxmlformats.org/officeDocument/2006/relationships/slideLayout" Target="../slideLayouts/slideLayout833.xml"/><Relationship Id="rId270" Type="http://schemas.openxmlformats.org/officeDocument/2006/relationships/slideLayout" Target="../slideLayouts/slideLayout472.xml"/><Relationship Id="rId65" Type="http://schemas.openxmlformats.org/officeDocument/2006/relationships/slideLayout" Target="../slideLayouts/slideLayout267.xml"/><Relationship Id="rId130" Type="http://schemas.openxmlformats.org/officeDocument/2006/relationships/slideLayout" Target="../slideLayouts/slideLayout332.xml"/><Relationship Id="rId368" Type="http://schemas.openxmlformats.org/officeDocument/2006/relationships/slideLayout" Target="../slideLayouts/slideLayout570.xml"/><Relationship Id="rId575" Type="http://schemas.openxmlformats.org/officeDocument/2006/relationships/slideLayout" Target="../slideLayouts/slideLayout777.xml"/><Relationship Id="rId228" Type="http://schemas.openxmlformats.org/officeDocument/2006/relationships/slideLayout" Target="../slideLayouts/slideLayout430.xml"/><Relationship Id="rId435" Type="http://schemas.openxmlformats.org/officeDocument/2006/relationships/slideLayout" Target="../slideLayouts/slideLayout637.xml"/><Relationship Id="rId642" Type="http://schemas.openxmlformats.org/officeDocument/2006/relationships/slideLayout" Target="../slideLayouts/slideLayout844.xml"/><Relationship Id="rId281" Type="http://schemas.openxmlformats.org/officeDocument/2006/relationships/slideLayout" Target="../slideLayouts/slideLayout483.xml"/><Relationship Id="rId502" Type="http://schemas.openxmlformats.org/officeDocument/2006/relationships/slideLayout" Target="../slideLayouts/slideLayout704.xml"/><Relationship Id="rId76" Type="http://schemas.openxmlformats.org/officeDocument/2006/relationships/slideLayout" Target="../slideLayouts/slideLayout278.xml"/><Relationship Id="rId141" Type="http://schemas.openxmlformats.org/officeDocument/2006/relationships/slideLayout" Target="../slideLayouts/slideLayout343.xml"/><Relationship Id="rId379" Type="http://schemas.openxmlformats.org/officeDocument/2006/relationships/slideLayout" Target="../slideLayouts/slideLayout581.xml"/><Relationship Id="rId586" Type="http://schemas.openxmlformats.org/officeDocument/2006/relationships/slideLayout" Target="../slideLayouts/slideLayout788.xml"/><Relationship Id="rId7" Type="http://schemas.openxmlformats.org/officeDocument/2006/relationships/slideLayout" Target="../slideLayouts/slideLayout209.xml"/><Relationship Id="rId239" Type="http://schemas.openxmlformats.org/officeDocument/2006/relationships/slideLayout" Target="../slideLayouts/slideLayout441.xml"/><Relationship Id="rId446" Type="http://schemas.openxmlformats.org/officeDocument/2006/relationships/slideLayout" Target="../slideLayouts/slideLayout648.xml"/><Relationship Id="rId653" Type="http://schemas.openxmlformats.org/officeDocument/2006/relationships/slideLayout" Target="../slideLayouts/slideLayout855.xml"/><Relationship Id="rId292" Type="http://schemas.openxmlformats.org/officeDocument/2006/relationships/slideLayout" Target="../slideLayouts/slideLayout494.xml"/><Relationship Id="rId306" Type="http://schemas.openxmlformats.org/officeDocument/2006/relationships/slideLayout" Target="../slideLayouts/slideLayout508.xml"/><Relationship Id="rId87" Type="http://schemas.openxmlformats.org/officeDocument/2006/relationships/slideLayout" Target="../slideLayouts/slideLayout289.xml"/><Relationship Id="rId513" Type="http://schemas.openxmlformats.org/officeDocument/2006/relationships/slideLayout" Target="../slideLayouts/slideLayout715.xml"/><Relationship Id="rId597" Type="http://schemas.openxmlformats.org/officeDocument/2006/relationships/slideLayout" Target="../slideLayouts/slideLayout799.xml"/><Relationship Id="rId152" Type="http://schemas.openxmlformats.org/officeDocument/2006/relationships/slideLayout" Target="../slideLayouts/slideLayout354.xml"/><Relationship Id="rId457" Type="http://schemas.openxmlformats.org/officeDocument/2006/relationships/slideLayout" Target="../slideLayouts/slideLayout659.xml"/><Relationship Id="rId664" Type="http://schemas.openxmlformats.org/officeDocument/2006/relationships/slideLayout" Target="../slideLayouts/slideLayout866.xml"/><Relationship Id="rId14" Type="http://schemas.openxmlformats.org/officeDocument/2006/relationships/slideLayout" Target="../slideLayouts/slideLayout216.xml"/><Relationship Id="rId317" Type="http://schemas.openxmlformats.org/officeDocument/2006/relationships/slideLayout" Target="../slideLayouts/slideLayout519.xml"/><Relationship Id="rId524" Type="http://schemas.openxmlformats.org/officeDocument/2006/relationships/slideLayout" Target="../slideLayouts/slideLayout726.xml"/><Relationship Id="rId98" Type="http://schemas.openxmlformats.org/officeDocument/2006/relationships/slideLayout" Target="../slideLayouts/slideLayout300.xml"/><Relationship Id="rId163" Type="http://schemas.openxmlformats.org/officeDocument/2006/relationships/slideLayout" Target="../slideLayouts/slideLayout365.xml"/><Relationship Id="rId370" Type="http://schemas.openxmlformats.org/officeDocument/2006/relationships/slideLayout" Target="../slideLayouts/slideLayout572.xml"/><Relationship Id="rId230" Type="http://schemas.openxmlformats.org/officeDocument/2006/relationships/slideLayout" Target="../slideLayouts/slideLayout432.xml"/><Relationship Id="rId468" Type="http://schemas.openxmlformats.org/officeDocument/2006/relationships/slideLayout" Target="../slideLayouts/slideLayout670.xml"/><Relationship Id="rId675" Type="http://schemas.openxmlformats.org/officeDocument/2006/relationships/slideLayout" Target="../slideLayouts/slideLayout877.xml"/><Relationship Id="rId25" Type="http://schemas.openxmlformats.org/officeDocument/2006/relationships/slideLayout" Target="../slideLayouts/slideLayout227.xml"/><Relationship Id="rId328" Type="http://schemas.openxmlformats.org/officeDocument/2006/relationships/slideLayout" Target="../slideLayouts/slideLayout530.xml"/><Relationship Id="rId535" Type="http://schemas.openxmlformats.org/officeDocument/2006/relationships/slideLayout" Target="../slideLayouts/slideLayout737.xml"/><Relationship Id="rId174" Type="http://schemas.openxmlformats.org/officeDocument/2006/relationships/slideLayout" Target="../slideLayouts/slideLayout376.xml"/><Relationship Id="rId381" Type="http://schemas.openxmlformats.org/officeDocument/2006/relationships/slideLayout" Target="../slideLayouts/slideLayout583.xml"/><Relationship Id="rId602" Type="http://schemas.openxmlformats.org/officeDocument/2006/relationships/slideLayout" Target="../slideLayouts/slideLayout804.xml"/><Relationship Id="rId241" Type="http://schemas.openxmlformats.org/officeDocument/2006/relationships/slideLayout" Target="../slideLayouts/slideLayout443.xml"/><Relationship Id="rId479" Type="http://schemas.openxmlformats.org/officeDocument/2006/relationships/slideLayout" Target="../slideLayouts/slideLayout681.xml"/><Relationship Id="rId686" Type="http://schemas.openxmlformats.org/officeDocument/2006/relationships/slideLayout" Target="../slideLayouts/slideLayout888.xml"/><Relationship Id="rId36" Type="http://schemas.openxmlformats.org/officeDocument/2006/relationships/slideLayout" Target="../slideLayouts/slideLayout238.xml"/><Relationship Id="rId339" Type="http://schemas.openxmlformats.org/officeDocument/2006/relationships/slideLayout" Target="../slideLayouts/slideLayout541.xml"/><Relationship Id="rId546" Type="http://schemas.openxmlformats.org/officeDocument/2006/relationships/slideLayout" Target="../slideLayouts/slideLayout748.xml"/><Relationship Id="rId101" Type="http://schemas.openxmlformats.org/officeDocument/2006/relationships/slideLayout" Target="../slideLayouts/slideLayout303.xml"/><Relationship Id="rId185" Type="http://schemas.openxmlformats.org/officeDocument/2006/relationships/slideLayout" Target="../slideLayouts/slideLayout387.xml"/><Relationship Id="rId406" Type="http://schemas.openxmlformats.org/officeDocument/2006/relationships/slideLayout" Target="../slideLayouts/slideLayout608.xml"/><Relationship Id="rId392" Type="http://schemas.openxmlformats.org/officeDocument/2006/relationships/slideLayout" Target="../slideLayouts/slideLayout594.xml"/><Relationship Id="rId613" Type="http://schemas.openxmlformats.org/officeDocument/2006/relationships/slideLayout" Target="../slideLayouts/slideLayout815.xml"/><Relationship Id="rId697" Type="http://schemas.openxmlformats.org/officeDocument/2006/relationships/image" Target="../media/image6.png"/><Relationship Id="rId252" Type="http://schemas.openxmlformats.org/officeDocument/2006/relationships/slideLayout" Target="../slideLayouts/slideLayout454.xml"/><Relationship Id="rId47" Type="http://schemas.openxmlformats.org/officeDocument/2006/relationships/slideLayout" Target="../slideLayouts/slideLayout249.xml"/><Relationship Id="rId112" Type="http://schemas.openxmlformats.org/officeDocument/2006/relationships/slideLayout" Target="../slideLayouts/slideLayout314.xml"/><Relationship Id="rId557" Type="http://schemas.openxmlformats.org/officeDocument/2006/relationships/slideLayout" Target="../slideLayouts/slideLayout759.xml"/><Relationship Id="rId196" Type="http://schemas.openxmlformats.org/officeDocument/2006/relationships/slideLayout" Target="../slideLayouts/slideLayout398.xml"/><Relationship Id="rId417" Type="http://schemas.openxmlformats.org/officeDocument/2006/relationships/slideLayout" Target="../slideLayouts/slideLayout619.xml"/><Relationship Id="rId624" Type="http://schemas.openxmlformats.org/officeDocument/2006/relationships/slideLayout" Target="../slideLayouts/slideLayout826.xml"/><Relationship Id="rId263" Type="http://schemas.openxmlformats.org/officeDocument/2006/relationships/slideLayout" Target="../slideLayouts/slideLayout465.xml"/><Relationship Id="rId470" Type="http://schemas.openxmlformats.org/officeDocument/2006/relationships/slideLayout" Target="../slideLayouts/slideLayout672.xml"/><Relationship Id="rId58" Type="http://schemas.openxmlformats.org/officeDocument/2006/relationships/slideLayout" Target="../slideLayouts/slideLayout260.xml"/><Relationship Id="rId123" Type="http://schemas.openxmlformats.org/officeDocument/2006/relationships/slideLayout" Target="../slideLayouts/slideLayout325.xml"/><Relationship Id="rId330" Type="http://schemas.openxmlformats.org/officeDocument/2006/relationships/slideLayout" Target="../slideLayouts/slideLayout532.xml"/><Relationship Id="rId568" Type="http://schemas.openxmlformats.org/officeDocument/2006/relationships/slideLayout" Target="../slideLayouts/slideLayout770.xml"/><Relationship Id="rId428" Type="http://schemas.openxmlformats.org/officeDocument/2006/relationships/slideLayout" Target="../slideLayouts/slideLayout630.xml"/><Relationship Id="rId635" Type="http://schemas.openxmlformats.org/officeDocument/2006/relationships/slideLayout" Target="../slideLayouts/slideLayout837.xml"/><Relationship Id="rId274" Type="http://schemas.openxmlformats.org/officeDocument/2006/relationships/slideLayout" Target="../slideLayouts/slideLayout476.xml"/><Relationship Id="rId481" Type="http://schemas.openxmlformats.org/officeDocument/2006/relationships/slideLayout" Target="../slideLayouts/slideLayout683.xml"/><Relationship Id="rId69" Type="http://schemas.openxmlformats.org/officeDocument/2006/relationships/slideLayout" Target="../slideLayouts/slideLayout271.xml"/><Relationship Id="rId134" Type="http://schemas.openxmlformats.org/officeDocument/2006/relationships/slideLayout" Target="../slideLayouts/slideLayout336.xml"/><Relationship Id="rId579" Type="http://schemas.openxmlformats.org/officeDocument/2006/relationships/slideLayout" Target="../slideLayouts/slideLayout781.xml"/><Relationship Id="rId341" Type="http://schemas.openxmlformats.org/officeDocument/2006/relationships/slideLayout" Target="../slideLayouts/slideLayout543.xml"/><Relationship Id="rId439" Type="http://schemas.openxmlformats.org/officeDocument/2006/relationships/slideLayout" Target="../slideLayouts/slideLayout641.xml"/><Relationship Id="rId646" Type="http://schemas.openxmlformats.org/officeDocument/2006/relationships/slideLayout" Target="../slideLayouts/slideLayout848.xml"/><Relationship Id="rId201" Type="http://schemas.openxmlformats.org/officeDocument/2006/relationships/slideLayout" Target="../slideLayouts/slideLayout403.xml"/><Relationship Id="rId285" Type="http://schemas.openxmlformats.org/officeDocument/2006/relationships/slideLayout" Target="../slideLayouts/slideLayout487.xml"/><Relationship Id="rId506" Type="http://schemas.openxmlformats.org/officeDocument/2006/relationships/slideLayout" Target="../slideLayouts/slideLayout708.xml"/><Relationship Id="rId492" Type="http://schemas.openxmlformats.org/officeDocument/2006/relationships/slideLayout" Target="../slideLayouts/slideLayout694.xml"/><Relationship Id="rId145" Type="http://schemas.openxmlformats.org/officeDocument/2006/relationships/slideLayout" Target="../slideLayouts/slideLayout347.xml"/><Relationship Id="rId352" Type="http://schemas.openxmlformats.org/officeDocument/2006/relationships/slideLayout" Target="../slideLayouts/slideLayout554.xml"/><Relationship Id="rId212" Type="http://schemas.openxmlformats.org/officeDocument/2006/relationships/slideLayout" Target="../slideLayouts/slideLayout414.xml"/><Relationship Id="rId657" Type="http://schemas.openxmlformats.org/officeDocument/2006/relationships/slideLayout" Target="../slideLayouts/slideLayout859.xml"/><Relationship Id="rId296" Type="http://schemas.openxmlformats.org/officeDocument/2006/relationships/slideLayout" Target="../slideLayouts/slideLayout498.xml"/><Relationship Id="rId517" Type="http://schemas.openxmlformats.org/officeDocument/2006/relationships/slideLayout" Target="../slideLayouts/slideLayout719.xml"/><Relationship Id="rId60" Type="http://schemas.openxmlformats.org/officeDocument/2006/relationships/slideLayout" Target="../slideLayouts/slideLayout262.xml"/><Relationship Id="rId156" Type="http://schemas.openxmlformats.org/officeDocument/2006/relationships/slideLayout" Target="../slideLayouts/slideLayout358.xml"/><Relationship Id="rId363" Type="http://schemas.openxmlformats.org/officeDocument/2006/relationships/slideLayout" Target="../slideLayouts/slideLayout565.xml"/><Relationship Id="rId570" Type="http://schemas.openxmlformats.org/officeDocument/2006/relationships/slideLayout" Target="../slideLayouts/slideLayout772.xml"/><Relationship Id="rId223" Type="http://schemas.openxmlformats.org/officeDocument/2006/relationships/slideLayout" Target="../slideLayouts/slideLayout425.xml"/><Relationship Id="rId430" Type="http://schemas.openxmlformats.org/officeDocument/2006/relationships/slideLayout" Target="../slideLayouts/slideLayout632.xml"/><Relationship Id="rId668" Type="http://schemas.openxmlformats.org/officeDocument/2006/relationships/slideLayout" Target="../slideLayouts/slideLayout870.xml"/><Relationship Id="rId18" Type="http://schemas.openxmlformats.org/officeDocument/2006/relationships/slideLayout" Target="../slideLayouts/slideLayout220.xml"/><Relationship Id="rId265" Type="http://schemas.openxmlformats.org/officeDocument/2006/relationships/slideLayout" Target="../slideLayouts/slideLayout467.xml"/><Relationship Id="rId472" Type="http://schemas.openxmlformats.org/officeDocument/2006/relationships/slideLayout" Target="../slideLayouts/slideLayout674.xml"/><Relationship Id="rId528" Type="http://schemas.openxmlformats.org/officeDocument/2006/relationships/slideLayout" Target="../slideLayouts/slideLayout730.xml"/><Relationship Id="rId125" Type="http://schemas.openxmlformats.org/officeDocument/2006/relationships/slideLayout" Target="../slideLayouts/slideLayout327.xml"/><Relationship Id="rId167" Type="http://schemas.openxmlformats.org/officeDocument/2006/relationships/slideLayout" Target="../slideLayouts/slideLayout369.xml"/><Relationship Id="rId332" Type="http://schemas.openxmlformats.org/officeDocument/2006/relationships/slideLayout" Target="../slideLayouts/slideLayout534.xml"/><Relationship Id="rId374" Type="http://schemas.openxmlformats.org/officeDocument/2006/relationships/slideLayout" Target="../slideLayouts/slideLayout576.xml"/><Relationship Id="rId581" Type="http://schemas.openxmlformats.org/officeDocument/2006/relationships/slideLayout" Target="../slideLayouts/slideLayout783.xml"/><Relationship Id="rId71" Type="http://schemas.openxmlformats.org/officeDocument/2006/relationships/slideLayout" Target="../slideLayouts/slideLayout273.xml"/><Relationship Id="rId234" Type="http://schemas.openxmlformats.org/officeDocument/2006/relationships/slideLayout" Target="../slideLayouts/slideLayout436.xml"/><Relationship Id="rId637" Type="http://schemas.openxmlformats.org/officeDocument/2006/relationships/slideLayout" Target="../slideLayouts/slideLayout839.xml"/><Relationship Id="rId679" Type="http://schemas.openxmlformats.org/officeDocument/2006/relationships/slideLayout" Target="../slideLayouts/slideLayout881.xml"/><Relationship Id="rId2" Type="http://schemas.openxmlformats.org/officeDocument/2006/relationships/slideLayout" Target="../slideLayouts/slideLayout204.xml"/><Relationship Id="rId29" Type="http://schemas.openxmlformats.org/officeDocument/2006/relationships/slideLayout" Target="../slideLayouts/slideLayout231.xml"/><Relationship Id="rId276" Type="http://schemas.openxmlformats.org/officeDocument/2006/relationships/slideLayout" Target="../slideLayouts/slideLayout478.xml"/><Relationship Id="rId441" Type="http://schemas.openxmlformats.org/officeDocument/2006/relationships/slideLayout" Target="../slideLayouts/slideLayout643.xml"/><Relationship Id="rId483" Type="http://schemas.openxmlformats.org/officeDocument/2006/relationships/slideLayout" Target="../slideLayouts/slideLayout685.xml"/><Relationship Id="rId539" Type="http://schemas.openxmlformats.org/officeDocument/2006/relationships/slideLayout" Target="../slideLayouts/slideLayout741.xml"/><Relationship Id="rId690" Type="http://schemas.openxmlformats.org/officeDocument/2006/relationships/slideLayout" Target="../slideLayouts/slideLayout892.xml"/><Relationship Id="rId40" Type="http://schemas.openxmlformats.org/officeDocument/2006/relationships/slideLayout" Target="../slideLayouts/slideLayout242.xml"/><Relationship Id="rId136" Type="http://schemas.openxmlformats.org/officeDocument/2006/relationships/slideLayout" Target="../slideLayouts/slideLayout338.xml"/><Relationship Id="rId178" Type="http://schemas.openxmlformats.org/officeDocument/2006/relationships/slideLayout" Target="../slideLayouts/slideLayout380.xml"/><Relationship Id="rId301" Type="http://schemas.openxmlformats.org/officeDocument/2006/relationships/slideLayout" Target="../slideLayouts/slideLayout503.xml"/><Relationship Id="rId343" Type="http://schemas.openxmlformats.org/officeDocument/2006/relationships/slideLayout" Target="../slideLayouts/slideLayout545.xml"/><Relationship Id="rId550" Type="http://schemas.openxmlformats.org/officeDocument/2006/relationships/slideLayout" Target="../slideLayouts/slideLayout752.xml"/><Relationship Id="rId82" Type="http://schemas.openxmlformats.org/officeDocument/2006/relationships/slideLayout" Target="../slideLayouts/slideLayout284.xml"/><Relationship Id="rId203" Type="http://schemas.openxmlformats.org/officeDocument/2006/relationships/slideLayout" Target="../slideLayouts/slideLayout405.xml"/><Relationship Id="rId385" Type="http://schemas.openxmlformats.org/officeDocument/2006/relationships/slideLayout" Target="../slideLayouts/slideLayout587.xml"/><Relationship Id="rId592" Type="http://schemas.openxmlformats.org/officeDocument/2006/relationships/slideLayout" Target="../slideLayouts/slideLayout794.xml"/><Relationship Id="rId606" Type="http://schemas.openxmlformats.org/officeDocument/2006/relationships/slideLayout" Target="../slideLayouts/slideLayout808.xml"/><Relationship Id="rId648" Type="http://schemas.openxmlformats.org/officeDocument/2006/relationships/slideLayout" Target="../slideLayouts/slideLayout850.xml"/><Relationship Id="rId245" Type="http://schemas.openxmlformats.org/officeDocument/2006/relationships/slideLayout" Target="../slideLayouts/slideLayout447.xml"/><Relationship Id="rId287" Type="http://schemas.openxmlformats.org/officeDocument/2006/relationships/slideLayout" Target="../slideLayouts/slideLayout489.xml"/><Relationship Id="rId410" Type="http://schemas.openxmlformats.org/officeDocument/2006/relationships/slideLayout" Target="../slideLayouts/slideLayout612.xml"/><Relationship Id="rId452" Type="http://schemas.openxmlformats.org/officeDocument/2006/relationships/slideLayout" Target="../slideLayouts/slideLayout654.xml"/><Relationship Id="rId494" Type="http://schemas.openxmlformats.org/officeDocument/2006/relationships/slideLayout" Target="../slideLayouts/slideLayout696.xml"/><Relationship Id="rId508" Type="http://schemas.openxmlformats.org/officeDocument/2006/relationships/slideLayout" Target="../slideLayouts/slideLayout710.xml"/><Relationship Id="rId105" Type="http://schemas.openxmlformats.org/officeDocument/2006/relationships/slideLayout" Target="../slideLayouts/slideLayout307.xml"/><Relationship Id="rId147" Type="http://schemas.openxmlformats.org/officeDocument/2006/relationships/slideLayout" Target="../slideLayouts/slideLayout349.xml"/><Relationship Id="rId312" Type="http://schemas.openxmlformats.org/officeDocument/2006/relationships/slideLayout" Target="../slideLayouts/slideLayout514.xml"/><Relationship Id="rId354" Type="http://schemas.openxmlformats.org/officeDocument/2006/relationships/slideLayout" Target="../slideLayouts/slideLayout556.xml"/><Relationship Id="rId51" Type="http://schemas.openxmlformats.org/officeDocument/2006/relationships/slideLayout" Target="../slideLayouts/slideLayout253.xml"/><Relationship Id="rId93" Type="http://schemas.openxmlformats.org/officeDocument/2006/relationships/slideLayout" Target="../slideLayouts/slideLayout295.xml"/><Relationship Id="rId189" Type="http://schemas.openxmlformats.org/officeDocument/2006/relationships/slideLayout" Target="../slideLayouts/slideLayout391.xml"/><Relationship Id="rId396" Type="http://schemas.openxmlformats.org/officeDocument/2006/relationships/slideLayout" Target="../slideLayouts/slideLayout598.xml"/><Relationship Id="rId561" Type="http://schemas.openxmlformats.org/officeDocument/2006/relationships/slideLayout" Target="../slideLayouts/slideLayout763.xml"/><Relationship Id="rId617" Type="http://schemas.openxmlformats.org/officeDocument/2006/relationships/slideLayout" Target="../slideLayouts/slideLayout819.xml"/><Relationship Id="rId659" Type="http://schemas.openxmlformats.org/officeDocument/2006/relationships/slideLayout" Target="../slideLayouts/slideLayout861.xml"/><Relationship Id="rId214" Type="http://schemas.openxmlformats.org/officeDocument/2006/relationships/slideLayout" Target="../slideLayouts/slideLayout416.xml"/><Relationship Id="rId256" Type="http://schemas.openxmlformats.org/officeDocument/2006/relationships/slideLayout" Target="../slideLayouts/slideLayout458.xml"/><Relationship Id="rId298" Type="http://schemas.openxmlformats.org/officeDocument/2006/relationships/slideLayout" Target="../slideLayouts/slideLayout500.xml"/><Relationship Id="rId421" Type="http://schemas.openxmlformats.org/officeDocument/2006/relationships/slideLayout" Target="../slideLayouts/slideLayout623.xml"/><Relationship Id="rId463" Type="http://schemas.openxmlformats.org/officeDocument/2006/relationships/slideLayout" Target="../slideLayouts/slideLayout665.xml"/><Relationship Id="rId519" Type="http://schemas.openxmlformats.org/officeDocument/2006/relationships/slideLayout" Target="../slideLayouts/slideLayout721.xml"/><Relationship Id="rId670" Type="http://schemas.openxmlformats.org/officeDocument/2006/relationships/slideLayout" Target="../slideLayouts/slideLayout872.xml"/><Relationship Id="rId116" Type="http://schemas.openxmlformats.org/officeDocument/2006/relationships/slideLayout" Target="../slideLayouts/slideLayout318.xml"/><Relationship Id="rId158" Type="http://schemas.openxmlformats.org/officeDocument/2006/relationships/slideLayout" Target="../slideLayouts/slideLayout360.xml"/><Relationship Id="rId323" Type="http://schemas.openxmlformats.org/officeDocument/2006/relationships/slideLayout" Target="../slideLayouts/slideLayout525.xml"/><Relationship Id="rId530" Type="http://schemas.openxmlformats.org/officeDocument/2006/relationships/slideLayout" Target="../slideLayouts/slideLayout732.xml"/><Relationship Id="rId20" Type="http://schemas.openxmlformats.org/officeDocument/2006/relationships/slideLayout" Target="../slideLayouts/slideLayout222.xml"/><Relationship Id="rId62" Type="http://schemas.openxmlformats.org/officeDocument/2006/relationships/slideLayout" Target="../slideLayouts/slideLayout264.xml"/><Relationship Id="rId365" Type="http://schemas.openxmlformats.org/officeDocument/2006/relationships/slideLayout" Target="../slideLayouts/slideLayout567.xml"/><Relationship Id="rId572" Type="http://schemas.openxmlformats.org/officeDocument/2006/relationships/slideLayout" Target="../slideLayouts/slideLayout774.xml"/><Relationship Id="rId628" Type="http://schemas.openxmlformats.org/officeDocument/2006/relationships/slideLayout" Target="../slideLayouts/slideLayout830.xml"/><Relationship Id="rId225" Type="http://schemas.openxmlformats.org/officeDocument/2006/relationships/slideLayout" Target="../slideLayouts/slideLayout427.xml"/><Relationship Id="rId267" Type="http://schemas.openxmlformats.org/officeDocument/2006/relationships/slideLayout" Target="../slideLayouts/slideLayout469.xml"/><Relationship Id="rId432" Type="http://schemas.openxmlformats.org/officeDocument/2006/relationships/slideLayout" Target="../slideLayouts/slideLayout634.xml"/><Relationship Id="rId474" Type="http://schemas.openxmlformats.org/officeDocument/2006/relationships/slideLayout" Target="../slideLayouts/slideLayout676.xml"/><Relationship Id="rId127" Type="http://schemas.openxmlformats.org/officeDocument/2006/relationships/slideLayout" Target="../slideLayouts/slideLayout329.xml"/><Relationship Id="rId681" Type="http://schemas.openxmlformats.org/officeDocument/2006/relationships/slideLayout" Target="../slideLayouts/slideLayout883.xml"/><Relationship Id="rId31" Type="http://schemas.openxmlformats.org/officeDocument/2006/relationships/slideLayout" Target="../slideLayouts/slideLayout233.xml"/><Relationship Id="rId73" Type="http://schemas.openxmlformats.org/officeDocument/2006/relationships/slideLayout" Target="../slideLayouts/slideLayout275.xml"/><Relationship Id="rId169" Type="http://schemas.openxmlformats.org/officeDocument/2006/relationships/slideLayout" Target="../slideLayouts/slideLayout371.xml"/><Relationship Id="rId334" Type="http://schemas.openxmlformats.org/officeDocument/2006/relationships/slideLayout" Target="../slideLayouts/slideLayout536.xml"/><Relationship Id="rId376" Type="http://schemas.openxmlformats.org/officeDocument/2006/relationships/slideLayout" Target="../slideLayouts/slideLayout578.xml"/><Relationship Id="rId541" Type="http://schemas.openxmlformats.org/officeDocument/2006/relationships/slideLayout" Target="../slideLayouts/slideLayout743.xml"/><Relationship Id="rId583" Type="http://schemas.openxmlformats.org/officeDocument/2006/relationships/slideLayout" Target="../slideLayouts/slideLayout785.xml"/><Relationship Id="rId639" Type="http://schemas.openxmlformats.org/officeDocument/2006/relationships/slideLayout" Target="../slideLayouts/slideLayout841.xml"/><Relationship Id="rId4" Type="http://schemas.openxmlformats.org/officeDocument/2006/relationships/slideLayout" Target="../slideLayouts/slideLayout206.xml"/><Relationship Id="rId180" Type="http://schemas.openxmlformats.org/officeDocument/2006/relationships/slideLayout" Target="../slideLayouts/slideLayout382.xml"/><Relationship Id="rId236" Type="http://schemas.openxmlformats.org/officeDocument/2006/relationships/slideLayout" Target="../slideLayouts/slideLayout438.xml"/><Relationship Id="rId278" Type="http://schemas.openxmlformats.org/officeDocument/2006/relationships/slideLayout" Target="../slideLayouts/slideLayout480.xml"/><Relationship Id="rId401" Type="http://schemas.openxmlformats.org/officeDocument/2006/relationships/slideLayout" Target="../slideLayouts/slideLayout603.xml"/><Relationship Id="rId443" Type="http://schemas.openxmlformats.org/officeDocument/2006/relationships/slideLayout" Target="../slideLayouts/slideLayout645.xml"/><Relationship Id="rId650" Type="http://schemas.openxmlformats.org/officeDocument/2006/relationships/slideLayout" Target="../slideLayouts/slideLayout852.xml"/><Relationship Id="rId303" Type="http://schemas.openxmlformats.org/officeDocument/2006/relationships/slideLayout" Target="../slideLayouts/slideLayout505.xml"/><Relationship Id="rId485" Type="http://schemas.openxmlformats.org/officeDocument/2006/relationships/slideLayout" Target="../slideLayouts/slideLayout687.xml"/><Relationship Id="rId692" Type="http://schemas.openxmlformats.org/officeDocument/2006/relationships/slideLayout" Target="../slideLayouts/slideLayout894.xml"/><Relationship Id="rId42" Type="http://schemas.openxmlformats.org/officeDocument/2006/relationships/slideLayout" Target="../slideLayouts/slideLayout244.xml"/><Relationship Id="rId84" Type="http://schemas.openxmlformats.org/officeDocument/2006/relationships/slideLayout" Target="../slideLayouts/slideLayout286.xml"/><Relationship Id="rId138" Type="http://schemas.openxmlformats.org/officeDocument/2006/relationships/slideLayout" Target="../slideLayouts/slideLayout340.xml"/><Relationship Id="rId345" Type="http://schemas.openxmlformats.org/officeDocument/2006/relationships/slideLayout" Target="../slideLayouts/slideLayout547.xml"/><Relationship Id="rId387" Type="http://schemas.openxmlformats.org/officeDocument/2006/relationships/slideLayout" Target="../slideLayouts/slideLayout589.xml"/><Relationship Id="rId510" Type="http://schemas.openxmlformats.org/officeDocument/2006/relationships/slideLayout" Target="../slideLayouts/slideLayout712.xml"/><Relationship Id="rId552" Type="http://schemas.openxmlformats.org/officeDocument/2006/relationships/slideLayout" Target="../slideLayouts/slideLayout754.xml"/><Relationship Id="rId594" Type="http://schemas.openxmlformats.org/officeDocument/2006/relationships/slideLayout" Target="../slideLayouts/slideLayout796.xml"/><Relationship Id="rId608" Type="http://schemas.openxmlformats.org/officeDocument/2006/relationships/slideLayout" Target="../slideLayouts/slideLayout810.xml"/><Relationship Id="rId191" Type="http://schemas.openxmlformats.org/officeDocument/2006/relationships/slideLayout" Target="../slideLayouts/slideLayout393.xml"/><Relationship Id="rId205" Type="http://schemas.openxmlformats.org/officeDocument/2006/relationships/slideLayout" Target="../slideLayouts/slideLayout407.xml"/><Relationship Id="rId247" Type="http://schemas.openxmlformats.org/officeDocument/2006/relationships/slideLayout" Target="../slideLayouts/slideLayout449.xml"/><Relationship Id="rId412" Type="http://schemas.openxmlformats.org/officeDocument/2006/relationships/slideLayout" Target="../slideLayouts/slideLayout614.xml"/><Relationship Id="rId107" Type="http://schemas.openxmlformats.org/officeDocument/2006/relationships/slideLayout" Target="../slideLayouts/slideLayout309.xml"/><Relationship Id="rId289" Type="http://schemas.openxmlformats.org/officeDocument/2006/relationships/slideLayout" Target="../slideLayouts/slideLayout491.xml"/><Relationship Id="rId454" Type="http://schemas.openxmlformats.org/officeDocument/2006/relationships/slideLayout" Target="../slideLayouts/slideLayout656.xml"/><Relationship Id="rId496" Type="http://schemas.openxmlformats.org/officeDocument/2006/relationships/slideLayout" Target="../slideLayouts/slideLayout698.xml"/><Relationship Id="rId661" Type="http://schemas.openxmlformats.org/officeDocument/2006/relationships/slideLayout" Target="../slideLayouts/slideLayout863.xml"/><Relationship Id="rId11" Type="http://schemas.openxmlformats.org/officeDocument/2006/relationships/slideLayout" Target="../slideLayouts/slideLayout213.xml"/><Relationship Id="rId53" Type="http://schemas.openxmlformats.org/officeDocument/2006/relationships/slideLayout" Target="../slideLayouts/slideLayout255.xml"/><Relationship Id="rId149" Type="http://schemas.openxmlformats.org/officeDocument/2006/relationships/slideLayout" Target="../slideLayouts/slideLayout351.xml"/><Relationship Id="rId314" Type="http://schemas.openxmlformats.org/officeDocument/2006/relationships/slideLayout" Target="../slideLayouts/slideLayout516.xml"/><Relationship Id="rId356" Type="http://schemas.openxmlformats.org/officeDocument/2006/relationships/slideLayout" Target="../slideLayouts/slideLayout558.xml"/><Relationship Id="rId398" Type="http://schemas.openxmlformats.org/officeDocument/2006/relationships/slideLayout" Target="../slideLayouts/slideLayout600.xml"/><Relationship Id="rId521" Type="http://schemas.openxmlformats.org/officeDocument/2006/relationships/slideLayout" Target="../slideLayouts/slideLayout723.xml"/><Relationship Id="rId563" Type="http://schemas.openxmlformats.org/officeDocument/2006/relationships/slideLayout" Target="../slideLayouts/slideLayout765.xml"/><Relationship Id="rId619" Type="http://schemas.openxmlformats.org/officeDocument/2006/relationships/slideLayout" Target="../slideLayouts/slideLayout821.xml"/><Relationship Id="rId95" Type="http://schemas.openxmlformats.org/officeDocument/2006/relationships/slideLayout" Target="../slideLayouts/slideLayout297.xml"/><Relationship Id="rId160" Type="http://schemas.openxmlformats.org/officeDocument/2006/relationships/slideLayout" Target="../slideLayouts/slideLayout362.xml"/><Relationship Id="rId216" Type="http://schemas.openxmlformats.org/officeDocument/2006/relationships/slideLayout" Target="../slideLayouts/slideLayout418.xml"/><Relationship Id="rId423" Type="http://schemas.openxmlformats.org/officeDocument/2006/relationships/slideLayout" Target="../slideLayouts/slideLayout625.xml"/><Relationship Id="rId258" Type="http://schemas.openxmlformats.org/officeDocument/2006/relationships/slideLayout" Target="../slideLayouts/slideLayout460.xml"/><Relationship Id="rId465" Type="http://schemas.openxmlformats.org/officeDocument/2006/relationships/slideLayout" Target="../slideLayouts/slideLayout667.xml"/><Relationship Id="rId630" Type="http://schemas.openxmlformats.org/officeDocument/2006/relationships/slideLayout" Target="../slideLayouts/slideLayout832.xml"/><Relationship Id="rId672" Type="http://schemas.openxmlformats.org/officeDocument/2006/relationships/slideLayout" Target="../slideLayouts/slideLayout874.xml"/><Relationship Id="rId22" Type="http://schemas.openxmlformats.org/officeDocument/2006/relationships/slideLayout" Target="../slideLayouts/slideLayout224.xml"/><Relationship Id="rId64" Type="http://schemas.openxmlformats.org/officeDocument/2006/relationships/slideLayout" Target="../slideLayouts/slideLayout266.xml"/><Relationship Id="rId118" Type="http://schemas.openxmlformats.org/officeDocument/2006/relationships/slideLayout" Target="../slideLayouts/slideLayout320.xml"/><Relationship Id="rId325" Type="http://schemas.openxmlformats.org/officeDocument/2006/relationships/slideLayout" Target="../slideLayouts/slideLayout527.xml"/><Relationship Id="rId367" Type="http://schemas.openxmlformats.org/officeDocument/2006/relationships/slideLayout" Target="../slideLayouts/slideLayout569.xml"/><Relationship Id="rId532" Type="http://schemas.openxmlformats.org/officeDocument/2006/relationships/slideLayout" Target="../slideLayouts/slideLayout734.xml"/><Relationship Id="rId574" Type="http://schemas.openxmlformats.org/officeDocument/2006/relationships/slideLayout" Target="../slideLayouts/slideLayout776.xml"/><Relationship Id="rId171" Type="http://schemas.openxmlformats.org/officeDocument/2006/relationships/slideLayout" Target="../slideLayouts/slideLayout373.xml"/><Relationship Id="rId227" Type="http://schemas.openxmlformats.org/officeDocument/2006/relationships/slideLayout" Target="../slideLayouts/slideLayout429.xml"/><Relationship Id="rId269" Type="http://schemas.openxmlformats.org/officeDocument/2006/relationships/slideLayout" Target="../slideLayouts/slideLayout471.xml"/><Relationship Id="rId434" Type="http://schemas.openxmlformats.org/officeDocument/2006/relationships/slideLayout" Target="../slideLayouts/slideLayout636.xml"/><Relationship Id="rId476" Type="http://schemas.openxmlformats.org/officeDocument/2006/relationships/slideLayout" Target="../slideLayouts/slideLayout678.xml"/><Relationship Id="rId641" Type="http://schemas.openxmlformats.org/officeDocument/2006/relationships/slideLayout" Target="../slideLayouts/slideLayout843.xml"/><Relationship Id="rId683" Type="http://schemas.openxmlformats.org/officeDocument/2006/relationships/slideLayout" Target="../slideLayouts/slideLayout885.xml"/><Relationship Id="rId33" Type="http://schemas.openxmlformats.org/officeDocument/2006/relationships/slideLayout" Target="../slideLayouts/slideLayout235.xml"/><Relationship Id="rId129" Type="http://schemas.openxmlformats.org/officeDocument/2006/relationships/slideLayout" Target="../slideLayouts/slideLayout331.xml"/><Relationship Id="rId280" Type="http://schemas.openxmlformats.org/officeDocument/2006/relationships/slideLayout" Target="../slideLayouts/slideLayout482.xml"/><Relationship Id="rId336" Type="http://schemas.openxmlformats.org/officeDocument/2006/relationships/slideLayout" Target="../slideLayouts/slideLayout538.xml"/><Relationship Id="rId501" Type="http://schemas.openxmlformats.org/officeDocument/2006/relationships/slideLayout" Target="../slideLayouts/slideLayout703.xml"/><Relationship Id="rId543" Type="http://schemas.openxmlformats.org/officeDocument/2006/relationships/slideLayout" Target="../slideLayouts/slideLayout745.xml"/><Relationship Id="rId75" Type="http://schemas.openxmlformats.org/officeDocument/2006/relationships/slideLayout" Target="../slideLayouts/slideLayout277.xml"/><Relationship Id="rId140" Type="http://schemas.openxmlformats.org/officeDocument/2006/relationships/slideLayout" Target="../slideLayouts/slideLayout342.xml"/><Relationship Id="rId182" Type="http://schemas.openxmlformats.org/officeDocument/2006/relationships/slideLayout" Target="../slideLayouts/slideLayout384.xml"/><Relationship Id="rId378" Type="http://schemas.openxmlformats.org/officeDocument/2006/relationships/slideLayout" Target="../slideLayouts/slideLayout580.xml"/><Relationship Id="rId403" Type="http://schemas.openxmlformats.org/officeDocument/2006/relationships/slideLayout" Target="../slideLayouts/slideLayout605.xml"/><Relationship Id="rId585" Type="http://schemas.openxmlformats.org/officeDocument/2006/relationships/slideLayout" Target="../slideLayouts/slideLayout787.xml"/><Relationship Id="rId6" Type="http://schemas.openxmlformats.org/officeDocument/2006/relationships/slideLayout" Target="../slideLayouts/slideLayout208.xml"/><Relationship Id="rId238" Type="http://schemas.openxmlformats.org/officeDocument/2006/relationships/slideLayout" Target="../slideLayouts/slideLayout440.xml"/><Relationship Id="rId445" Type="http://schemas.openxmlformats.org/officeDocument/2006/relationships/slideLayout" Target="../slideLayouts/slideLayout647.xml"/><Relationship Id="rId487" Type="http://schemas.openxmlformats.org/officeDocument/2006/relationships/slideLayout" Target="../slideLayouts/slideLayout689.xml"/><Relationship Id="rId610" Type="http://schemas.openxmlformats.org/officeDocument/2006/relationships/slideLayout" Target="../slideLayouts/slideLayout812.xml"/><Relationship Id="rId652" Type="http://schemas.openxmlformats.org/officeDocument/2006/relationships/slideLayout" Target="../slideLayouts/slideLayout854.xml"/><Relationship Id="rId694" Type="http://schemas.openxmlformats.org/officeDocument/2006/relationships/slideLayout" Target="../slideLayouts/slideLayout896.xml"/><Relationship Id="rId291" Type="http://schemas.openxmlformats.org/officeDocument/2006/relationships/slideLayout" Target="../slideLayouts/slideLayout493.xml"/><Relationship Id="rId305" Type="http://schemas.openxmlformats.org/officeDocument/2006/relationships/slideLayout" Target="../slideLayouts/slideLayout507.xml"/><Relationship Id="rId347" Type="http://schemas.openxmlformats.org/officeDocument/2006/relationships/slideLayout" Target="../slideLayouts/slideLayout549.xml"/><Relationship Id="rId512" Type="http://schemas.openxmlformats.org/officeDocument/2006/relationships/slideLayout" Target="../slideLayouts/slideLayout714.xml"/><Relationship Id="rId44" Type="http://schemas.openxmlformats.org/officeDocument/2006/relationships/slideLayout" Target="../slideLayouts/slideLayout246.xml"/><Relationship Id="rId86" Type="http://schemas.openxmlformats.org/officeDocument/2006/relationships/slideLayout" Target="../slideLayouts/slideLayout288.xml"/><Relationship Id="rId151" Type="http://schemas.openxmlformats.org/officeDocument/2006/relationships/slideLayout" Target="../slideLayouts/slideLayout353.xml"/><Relationship Id="rId389" Type="http://schemas.openxmlformats.org/officeDocument/2006/relationships/slideLayout" Target="../slideLayouts/slideLayout591.xml"/><Relationship Id="rId554" Type="http://schemas.openxmlformats.org/officeDocument/2006/relationships/slideLayout" Target="../slideLayouts/slideLayout756.xml"/><Relationship Id="rId596" Type="http://schemas.openxmlformats.org/officeDocument/2006/relationships/slideLayout" Target="../slideLayouts/slideLayout798.xml"/><Relationship Id="rId193" Type="http://schemas.openxmlformats.org/officeDocument/2006/relationships/slideLayout" Target="../slideLayouts/slideLayout395.xml"/><Relationship Id="rId207" Type="http://schemas.openxmlformats.org/officeDocument/2006/relationships/slideLayout" Target="../slideLayouts/slideLayout409.xml"/><Relationship Id="rId249" Type="http://schemas.openxmlformats.org/officeDocument/2006/relationships/slideLayout" Target="../slideLayouts/slideLayout451.xml"/><Relationship Id="rId414" Type="http://schemas.openxmlformats.org/officeDocument/2006/relationships/slideLayout" Target="../slideLayouts/slideLayout616.xml"/><Relationship Id="rId456" Type="http://schemas.openxmlformats.org/officeDocument/2006/relationships/slideLayout" Target="../slideLayouts/slideLayout658.xml"/><Relationship Id="rId498" Type="http://schemas.openxmlformats.org/officeDocument/2006/relationships/slideLayout" Target="../slideLayouts/slideLayout700.xml"/><Relationship Id="rId621" Type="http://schemas.openxmlformats.org/officeDocument/2006/relationships/slideLayout" Target="../slideLayouts/slideLayout823.xml"/><Relationship Id="rId663" Type="http://schemas.openxmlformats.org/officeDocument/2006/relationships/slideLayout" Target="../slideLayouts/slideLayout865.xml"/><Relationship Id="rId13" Type="http://schemas.openxmlformats.org/officeDocument/2006/relationships/slideLayout" Target="../slideLayouts/slideLayout215.xml"/><Relationship Id="rId109" Type="http://schemas.openxmlformats.org/officeDocument/2006/relationships/slideLayout" Target="../slideLayouts/slideLayout311.xml"/><Relationship Id="rId260" Type="http://schemas.openxmlformats.org/officeDocument/2006/relationships/slideLayout" Target="../slideLayouts/slideLayout462.xml"/><Relationship Id="rId316" Type="http://schemas.openxmlformats.org/officeDocument/2006/relationships/slideLayout" Target="../slideLayouts/slideLayout518.xml"/><Relationship Id="rId523" Type="http://schemas.openxmlformats.org/officeDocument/2006/relationships/slideLayout" Target="../slideLayouts/slideLayout725.xml"/><Relationship Id="rId55" Type="http://schemas.openxmlformats.org/officeDocument/2006/relationships/slideLayout" Target="../slideLayouts/slideLayout257.xml"/><Relationship Id="rId97" Type="http://schemas.openxmlformats.org/officeDocument/2006/relationships/slideLayout" Target="../slideLayouts/slideLayout299.xml"/><Relationship Id="rId120" Type="http://schemas.openxmlformats.org/officeDocument/2006/relationships/slideLayout" Target="../slideLayouts/slideLayout322.xml"/><Relationship Id="rId358" Type="http://schemas.openxmlformats.org/officeDocument/2006/relationships/slideLayout" Target="../slideLayouts/slideLayout560.xml"/><Relationship Id="rId565" Type="http://schemas.openxmlformats.org/officeDocument/2006/relationships/slideLayout" Target="../slideLayouts/slideLayout767.xml"/><Relationship Id="rId162" Type="http://schemas.openxmlformats.org/officeDocument/2006/relationships/slideLayout" Target="../slideLayouts/slideLayout364.xml"/><Relationship Id="rId218" Type="http://schemas.openxmlformats.org/officeDocument/2006/relationships/slideLayout" Target="../slideLayouts/slideLayout420.xml"/><Relationship Id="rId425" Type="http://schemas.openxmlformats.org/officeDocument/2006/relationships/slideLayout" Target="../slideLayouts/slideLayout627.xml"/><Relationship Id="rId467" Type="http://schemas.openxmlformats.org/officeDocument/2006/relationships/slideLayout" Target="../slideLayouts/slideLayout669.xml"/><Relationship Id="rId632" Type="http://schemas.openxmlformats.org/officeDocument/2006/relationships/slideLayout" Target="../slideLayouts/slideLayout834.xml"/><Relationship Id="rId271" Type="http://schemas.openxmlformats.org/officeDocument/2006/relationships/slideLayout" Target="../slideLayouts/slideLayout473.xml"/><Relationship Id="rId674" Type="http://schemas.openxmlformats.org/officeDocument/2006/relationships/slideLayout" Target="../slideLayouts/slideLayout876.xml"/><Relationship Id="rId24" Type="http://schemas.openxmlformats.org/officeDocument/2006/relationships/slideLayout" Target="../slideLayouts/slideLayout226.xml"/><Relationship Id="rId66" Type="http://schemas.openxmlformats.org/officeDocument/2006/relationships/slideLayout" Target="../slideLayouts/slideLayout268.xml"/><Relationship Id="rId131" Type="http://schemas.openxmlformats.org/officeDocument/2006/relationships/slideLayout" Target="../slideLayouts/slideLayout333.xml"/><Relationship Id="rId327" Type="http://schemas.openxmlformats.org/officeDocument/2006/relationships/slideLayout" Target="../slideLayouts/slideLayout529.xml"/><Relationship Id="rId369" Type="http://schemas.openxmlformats.org/officeDocument/2006/relationships/slideLayout" Target="../slideLayouts/slideLayout571.xml"/><Relationship Id="rId534" Type="http://schemas.openxmlformats.org/officeDocument/2006/relationships/slideLayout" Target="../slideLayouts/slideLayout736.xml"/><Relationship Id="rId576" Type="http://schemas.openxmlformats.org/officeDocument/2006/relationships/slideLayout" Target="../slideLayouts/slideLayout778.xml"/><Relationship Id="rId173" Type="http://schemas.openxmlformats.org/officeDocument/2006/relationships/slideLayout" Target="../slideLayouts/slideLayout375.xml"/><Relationship Id="rId229" Type="http://schemas.openxmlformats.org/officeDocument/2006/relationships/slideLayout" Target="../slideLayouts/slideLayout431.xml"/><Relationship Id="rId380" Type="http://schemas.openxmlformats.org/officeDocument/2006/relationships/slideLayout" Target="../slideLayouts/slideLayout582.xml"/><Relationship Id="rId436" Type="http://schemas.openxmlformats.org/officeDocument/2006/relationships/slideLayout" Target="../slideLayouts/slideLayout638.xml"/><Relationship Id="rId601" Type="http://schemas.openxmlformats.org/officeDocument/2006/relationships/slideLayout" Target="../slideLayouts/slideLayout803.xml"/><Relationship Id="rId643" Type="http://schemas.openxmlformats.org/officeDocument/2006/relationships/slideLayout" Target="../slideLayouts/slideLayout845.xml"/><Relationship Id="rId240" Type="http://schemas.openxmlformats.org/officeDocument/2006/relationships/slideLayout" Target="../slideLayouts/slideLayout442.xml"/><Relationship Id="rId478" Type="http://schemas.openxmlformats.org/officeDocument/2006/relationships/slideLayout" Target="../slideLayouts/slideLayout680.xml"/><Relationship Id="rId685" Type="http://schemas.openxmlformats.org/officeDocument/2006/relationships/slideLayout" Target="../slideLayouts/slideLayout887.xml"/><Relationship Id="rId35" Type="http://schemas.openxmlformats.org/officeDocument/2006/relationships/slideLayout" Target="../slideLayouts/slideLayout237.xml"/><Relationship Id="rId77" Type="http://schemas.openxmlformats.org/officeDocument/2006/relationships/slideLayout" Target="../slideLayouts/slideLayout279.xml"/><Relationship Id="rId100" Type="http://schemas.openxmlformats.org/officeDocument/2006/relationships/slideLayout" Target="../slideLayouts/slideLayout302.xml"/><Relationship Id="rId282" Type="http://schemas.openxmlformats.org/officeDocument/2006/relationships/slideLayout" Target="../slideLayouts/slideLayout484.xml"/><Relationship Id="rId338" Type="http://schemas.openxmlformats.org/officeDocument/2006/relationships/slideLayout" Target="../slideLayouts/slideLayout540.xml"/><Relationship Id="rId503" Type="http://schemas.openxmlformats.org/officeDocument/2006/relationships/slideLayout" Target="../slideLayouts/slideLayout705.xml"/><Relationship Id="rId545" Type="http://schemas.openxmlformats.org/officeDocument/2006/relationships/slideLayout" Target="../slideLayouts/slideLayout747.xml"/><Relationship Id="rId587" Type="http://schemas.openxmlformats.org/officeDocument/2006/relationships/slideLayout" Target="../slideLayouts/slideLayout789.xml"/><Relationship Id="rId8" Type="http://schemas.openxmlformats.org/officeDocument/2006/relationships/slideLayout" Target="../slideLayouts/slideLayout210.xml"/><Relationship Id="rId142" Type="http://schemas.openxmlformats.org/officeDocument/2006/relationships/slideLayout" Target="../slideLayouts/slideLayout344.xml"/><Relationship Id="rId184" Type="http://schemas.openxmlformats.org/officeDocument/2006/relationships/slideLayout" Target="../slideLayouts/slideLayout386.xml"/><Relationship Id="rId391" Type="http://schemas.openxmlformats.org/officeDocument/2006/relationships/slideLayout" Target="../slideLayouts/slideLayout593.xml"/><Relationship Id="rId405" Type="http://schemas.openxmlformats.org/officeDocument/2006/relationships/slideLayout" Target="../slideLayouts/slideLayout607.xml"/><Relationship Id="rId447" Type="http://schemas.openxmlformats.org/officeDocument/2006/relationships/slideLayout" Target="../slideLayouts/slideLayout649.xml"/><Relationship Id="rId612" Type="http://schemas.openxmlformats.org/officeDocument/2006/relationships/slideLayout" Target="../slideLayouts/slideLayout814.xml"/><Relationship Id="rId251" Type="http://schemas.openxmlformats.org/officeDocument/2006/relationships/slideLayout" Target="../slideLayouts/slideLayout453.xml"/><Relationship Id="rId489" Type="http://schemas.openxmlformats.org/officeDocument/2006/relationships/slideLayout" Target="../slideLayouts/slideLayout691.xml"/><Relationship Id="rId654" Type="http://schemas.openxmlformats.org/officeDocument/2006/relationships/slideLayout" Target="../slideLayouts/slideLayout856.xml"/><Relationship Id="rId696" Type="http://schemas.openxmlformats.org/officeDocument/2006/relationships/image" Target="../media/image5.jpeg"/><Relationship Id="rId46" Type="http://schemas.openxmlformats.org/officeDocument/2006/relationships/slideLayout" Target="../slideLayouts/slideLayout248.xml"/><Relationship Id="rId293" Type="http://schemas.openxmlformats.org/officeDocument/2006/relationships/slideLayout" Target="../slideLayouts/slideLayout495.xml"/><Relationship Id="rId307" Type="http://schemas.openxmlformats.org/officeDocument/2006/relationships/slideLayout" Target="../slideLayouts/slideLayout509.xml"/><Relationship Id="rId349" Type="http://schemas.openxmlformats.org/officeDocument/2006/relationships/slideLayout" Target="../slideLayouts/slideLayout551.xml"/><Relationship Id="rId514" Type="http://schemas.openxmlformats.org/officeDocument/2006/relationships/slideLayout" Target="../slideLayouts/slideLayout716.xml"/><Relationship Id="rId556" Type="http://schemas.openxmlformats.org/officeDocument/2006/relationships/slideLayout" Target="../slideLayouts/slideLayout758.xml"/><Relationship Id="rId88" Type="http://schemas.openxmlformats.org/officeDocument/2006/relationships/slideLayout" Target="../slideLayouts/slideLayout290.xml"/><Relationship Id="rId111" Type="http://schemas.openxmlformats.org/officeDocument/2006/relationships/slideLayout" Target="../slideLayouts/slideLayout313.xml"/><Relationship Id="rId153" Type="http://schemas.openxmlformats.org/officeDocument/2006/relationships/slideLayout" Target="../slideLayouts/slideLayout355.xml"/><Relationship Id="rId195" Type="http://schemas.openxmlformats.org/officeDocument/2006/relationships/slideLayout" Target="../slideLayouts/slideLayout397.xml"/><Relationship Id="rId209" Type="http://schemas.openxmlformats.org/officeDocument/2006/relationships/slideLayout" Target="../slideLayouts/slideLayout411.xml"/><Relationship Id="rId360" Type="http://schemas.openxmlformats.org/officeDocument/2006/relationships/slideLayout" Target="../slideLayouts/slideLayout562.xml"/><Relationship Id="rId416" Type="http://schemas.openxmlformats.org/officeDocument/2006/relationships/slideLayout" Target="../slideLayouts/slideLayout618.xml"/><Relationship Id="rId598" Type="http://schemas.openxmlformats.org/officeDocument/2006/relationships/slideLayout" Target="../slideLayouts/slideLayout800.xml"/><Relationship Id="rId220" Type="http://schemas.openxmlformats.org/officeDocument/2006/relationships/slideLayout" Target="../slideLayouts/slideLayout422.xml"/><Relationship Id="rId458" Type="http://schemas.openxmlformats.org/officeDocument/2006/relationships/slideLayout" Target="../slideLayouts/slideLayout660.xml"/><Relationship Id="rId623" Type="http://schemas.openxmlformats.org/officeDocument/2006/relationships/slideLayout" Target="../slideLayouts/slideLayout825.xml"/><Relationship Id="rId665" Type="http://schemas.openxmlformats.org/officeDocument/2006/relationships/slideLayout" Target="../slideLayouts/slideLayout867.xml"/><Relationship Id="rId15" Type="http://schemas.openxmlformats.org/officeDocument/2006/relationships/slideLayout" Target="../slideLayouts/slideLayout217.xml"/><Relationship Id="rId57" Type="http://schemas.openxmlformats.org/officeDocument/2006/relationships/slideLayout" Target="../slideLayouts/slideLayout259.xml"/><Relationship Id="rId262" Type="http://schemas.openxmlformats.org/officeDocument/2006/relationships/slideLayout" Target="../slideLayouts/slideLayout464.xml"/><Relationship Id="rId318" Type="http://schemas.openxmlformats.org/officeDocument/2006/relationships/slideLayout" Target="../slideLayouts/slideLayout520.xml"/><Relationship Id="rId525" Type="http://schemas.openxmlformats.org/officeDocument/2006/relationships/slideLayout" Target="../slideLayouts/slideLayout727.xml"/><Relationship Id="rId567" Type="http://schemas.openxmlformats.org/officeDocument/2006/relationships/slideLayout" Target="../slideLayouts/slideLayout769.xml"/><Relationship Id="rId99" Type="http://schemas.openxmlformats.org/officeDocument/2006/relationships/slideLayout" Target="../slideLayouts/slideLayout301.xml"/><Relationship Id="rId122" Type="http://schemas.openxmlformats.org/officeDocument/2006/relationships/slideLayout" Target="../slideLayouts/slideLayout324.xml"/><Relationship Id="rId164" Type="http://schemas.openxmlformats.org/officeDocument/2006/relationships/slideLayout" Target="../slideLayouts/slideLayout366.xml"/><Relationship Id="rId371" Type="http://schemas.openxmlformats.org/officeDocument/2006/relationships/slideLayout" Target="../slideLayouts/slideLayout573.xml"/><Relationship Id="rId427" Type="http://schemas.openxmlformats.org/officeDocument/2006/relationships/slideLayout" Target="../slideLayouts/slideLayout629.xml"/><Relationship Id="rId469" Type="http://schemas.openxmlformats.org/officeDocument/2006/relationships/slideLayout" Target="../slideLayouts/slideLayout671.xml"/><Relationship Id="rId634" Type="http://schemas.openxmlformats.org/officeDocument/2006/relationships/slideLayout" Target="../slideLayouts/slideLayout836.xml"/><Relationship Id="rId676" Type="http://schemas.openxmlformats.org/officeDocument/2006/relationships/slideLayout" Target="../slideLayouts/slideLayout878.xml"/><Relationship Id="rId26" Type="http://schemas.openxmlformats.org/officeDocument/2006/relationships/slideLayout" Target="../slideLayouts/slideLayout228.xml"/><Relationship Id="rId231" Type="http://schemas.openxmlformats.org/officeDocument/2006/relationships/slideLayout" Target="../slideLayouts/slideLayout433.xml"/><Relationship Id="rId273" Type="http://schemas.openxmlformats.org/officeDocument/2006/relationships/slideLayout" Target="../slideLayouts/slideLayout475.xml"/><Relationship Id="rId329" Type="http://schemas.openxmlformats.org/officeDocument/2006/relationships/slideLayout" Target="../slideLayouts/slideLayout531.xml"/><Relationship Id="rId480" Type="http://schemas.openxmlformats.org/officeDocument/2006/relationships/slideLayout" Target="../slideLayouts/slideLayout682.xml"/><Relationship Id="rId536" Type="http://schemas.openxmlformats.org/officeDocument/2006/relationships/slideLayout" Target="../slideLayouts/slideLayout738.xml"/><Relationship Id="rId68" Type="http://schemas.openxmlformats.org/officeDocument/2006/relationships/slideLayout" Target="../slideLayouts/slideLayout270.xml"/><Relationship Id="rId133" Type="http://schemas.openxmlformats.org/officeDocument/2006/relationships/slideLayout" Target="../slideLayouts/slideLayout335.xml"/><Relationship Id="rId175" Type="http://schemas.openxmlformats.org/officeDocument/2006/relationships/slideLayout" Target="../slideLayouts/slideLayout377.xml"/><Relationship Id="rId340" Type="http://schemas.openxmlformats.org/officeDocument/2006/relationships/slideLayout" Target="../slideLayouts/slideLayout542.xml"/><Relationship Id="rId578" Type="http://schemas.openxmlformats.org/officeDocument/2006/relationships/slideLayout" Target="../slideLayouts/slideLayout780.xml"/><Relationship Id="rId200" Type="http://schemas.openxmlformats.org/officeDocument/2006/relationships/slideLayout" Target="../slideLayouts/slideLayout402.xml"/><Relationship Id="rId382" Type="http://schemas.openxmlformats.org/officeDocument/2006/relationships/slideLayout" Target="../slideLayouts/slideLayout584.xml"/><Relationship Id="rId438" Type="http://schemas.openxmlformats.org/officeDocument/2006/relationships/slideLayout" Target="../slideLayouts/slideLayout640.xml"/><Relationship Id="rId603" Type="http://schemas.openxmlformats.org/officeDocument/2006/relationships/slideLayout" Target="../slideLayouts/slideLayout805.xml"/><Relationship Id="rId645" Type="http://schemas.openxmlformats.org/officeDocument/2006/relationships/slideLayout" Target="../slideLayouts/slideLayout847.xml"/><Relationship Id="rId687" Type="http://schemas.openxmlformats.org/officeDocument/2006/relationships/slideLayout" Target="../slideLayouts/slideLayout889.xml"/><Relationship Id="rId242" Type="http://schemas.openxmlformats.org/officeDocument/2006/relationships/slideLayout" Target="../slideLayouts/slideLayout444.xml"/><Relationship Id="rId284" Type="http://schemas.openxmlformats.org/officeDocument/2006/relationships/slideLayout" Target="../slideLayouts/slideLayout486.xml"/><Relationship Id="rId491" Type="http://schemas.openxmlformats.org/officeDocument/2006/relationships/slideLayout" Target="../slideLayouts/slideLayout693.xml"/><Relationship Id="rId505" Type="http://schemas.openxmlformats.org/officeDocument/2006/relationships/slideLayout" Target="../slideLayouts/slideLayout707.xml"/><Relationship Id="rId37" Type="http://schemas.openxmlformats.org/officeDocument/2006/relationships/slideLayout" Target="../slideLayouts/slideLayout239.xml"/><Relationship Id="rId79" Type="http://schemas.openxmlformats.org/officeDocument/2006/relationships/slideLayout" Target="../slideLayouts/slideLayout281.xml"/><Relationship Id="rId102" Type="http://schemas.openxmlformats.org/officeDocument/2006/relationships/slideLayout" Target="../slideLayouts/slideLayout304.xml"/><Relationship Id="rId144" Type="http://schemas.openxmlformats.org/officeDocument/2006/relationships/slideLayout" Target="../slideLayouts/slideLayout346.xml"/><Relationship Id="rId547" Type="http://schemas.openxmlformats.org/officeDocument/2006/relationships/slideLayout" Target="../slideLayouts/slideLayout749.xml"/><Relationship Id="rId589" Type="http://schemas.openxmlformats.org/officeDocument/2006/relationships/slideLayout" Target="../slideLayouts/slideLayout791.xml"/><Relationship Id="rId90" Type="http://schemas.openxmlformats.org/officeDocument/2006/relationships/slideLayout" Target="../slideLayouts/slideLayout292.xml"/><Relationship Id="rId186" Type="http://schemas.openxmlformats.org/officeDocument/2006/relationships/slideLayout" Target="../slideLayouts/slideLayout388.xml"/><Relationship Id="rId351" Type="http://schemas.openxmlformats.org/officeDocument/2006/relationships/slideLayout" Target="../slideLayouts/slideLayout553.xml"/><Relationship Id="rId393" Type="http://schemas.openxmlformats.org/officeDocument/2006/relationships/slideLayout" Target="../slideLayouts/slideLayout595.xml"/><Relationship Id="rId407" Type="http://schemas.openxmlformats.org/officeDocument/2006/relationships/slideLayout" Target="../slideLayouts/slideLayout609.xml"/><Relationship Id="rId449" Type="http://schemas.openxmlformats.org/officeDocument/2006/relationships/slideLayout" Target="../slideLayouts/slideLayout651.xml"/><Relationship Id="rId614" Type="http://schemas.openxmlformats.org/officeDocument/2006/relationships/slideLayout" Target="../slideLayouts/slideLayout816.xml"/><Relationship Id="rId656" Type="http://schemas.openxmlformats.org/officeDocument/2006/relationships/slideLayout" Target="../slideLayouts/slideLayout858.xml"/><Relationship Id="rId211" Type="http://schemas.openxmlformats.org/officeDocument/2006/relationships/slideLayout" Target="../slideLayouts/slideLayout413.xml"/><Relationship Id="rId253" Type="http://schemas.openxmlformats.org/officeDocument/2006/relationships/slideLayout" Target="../slideLayouts/slideLayout455.xml"/><Relationship Id="rId295" Type="http://schemas.openxmlformats.org/officeDocument/2006/relationships/slideLayout" Target="../slideLayouts/slideLayout497.xml"/><Relationship Id="rId309" Type="http://schemas.openxmlformats.org/officeDocument/2006/relationships/slideLayout" Target="../slideLayouts/slideLayout511.xml"/><Relationship Id="rId460" Type="http://schemas.openxmlformats.org/officeDocument/2006/relationships/slideLayout" Target="../slideLayouts/slideLayout662.xml"/><Relationship Id="rId516" Type="http://schemas.openxmlformats.org/officeDocument/2006/relationships/slideLayout" Target="../slideLayouts/slideLayout718.xml"/><Relationship Id="rId698" Type="http://schemas.openxmlformats.org/officeDocument/2006/relationships/image" Target="../media/image7.png"/><Relationship Id="rId48" Type="http://schemas.openxmlformats.org/officeDocument/2006/relationships/slideLayout" Target="../slideLayouts/slideLayout250.xml"/><Relationship Id="rId113" Type="http://schemas.openxmlformats.org/officeDocument/2006/relationships/slideLayout" Target="../slideLayouts/slideLayout315.xml"/><Relationship Id="rId320" Type="http://schemas.openxmlformats.org/officeDocument/2006/relationships/slideLayout" Target="../slideLayouts/slideLayout522.xml"/><Relationship Id="rId558" Type="http://schemas.openxmlformats.org/officeDocument/2006/relationships/slideLayout" Target="../slideLayouts/slideLayout760.xml"/><Relationship Id="rId155" Type="http://schemas.openxmlformats.org/officeDocument/2006/relationships/slideLayout" Target="../slideLayouts/slideLayout357.xml"/><Relationship Id="rId197" Type="http://schemas.openxmlformats.org/officeDocument/2006/relationships/slideLayout" Target="../slideLayouts/slideLayout399.xml"/><Relationship Id="rId362" Type="http://schemas.openxmlformats.org/officeDocument/2006/relationships/slideLayout" Target="../slideLayouts/slideLayout564.xml"/><Relationship Id="rId418" Type="http://schemas.openxmlformats.org/officeDocument/2006/relationships/slideLayout" Target="../slideLayouts/slideLayout620.xml"/><Relationship Id="rId625" Type="http://schemas.openxmlformats.org/officeDocument/2006/relationships/slideLayout" Target="../slideLayouts/slideLayout827.xml"/><Relationship Id="rId222" Type="http://schemas.openxmlformats.org/officeDocument/2006/relationships/slideLayout" Target="../slideLayouts/slideLayout424.xml"/><Relationship Id="rId264" Type="http://schemas.openxmlformats.org/officeDocument/2006/relationships/slideLayout" Target="../slideLayouts/slideLayout466.xml"/><Relationship Id="rId471" Type="http://schemas.openxmlformats.org/officeDocument/2006/relationships/slideLayout" Target="../slideLayouts/slideLayout673.xml"/><Relationship Id="rId667" Type="http://schemas.openxmlformats.org/officeDocument/2006/relationships/slideLayout" Target="../slideLayouts/slideLayout869.xml"/><Relationship Id="rId17" Type="http://schemas.openxmlformats.org/officeDocument/2006/relationships/slideLayout" Target="../slideLayouts/slideLayout219.xml"/><Relationship Id="rId59" Type="http://schemas.openxmlformats.org/officeDocument/2006/relationships/slideLayout" Target="../slideLayouts/slideLayout261.xml"/><Relationship Id="rId124" Type="http://schemas.openxmlformats.org/officeDocument/2006/relationships/slideLayout" Target="../slideLayouts/slideLayout326.xml"/><Relationship Id="rId527" Type="http://schemas.openxmlformats.org/officeDocument/2006/relationships/slideLayout" Target="../slideLayouts/slideLayout729.xml"/><Relationship Id="rId569" Type="http://schemas.openxmlformats.org/officeDocument/2006/relationships/slideLayout" Target="../slideLayouts/slideLayout771.xml"/><Relationship Id="rId70" Type="http://schemas.openxmlformats.org/officeDocument/2006/relationships/slideLayout" Target="../slideLayouts/slideLayout272.xml"/><Relationship Id="rId166" Type="http://schemas.openxmlformats.org/officeDocument/2006/relationships/slideLayout" Target="../slideLayouts/slideLayout368.xml"/><Relationship Id="rId331" Type="http://schemas.openxmlformats.org/officeDocument/2006/relationships/slideLayout" Target="../slideLayouts/slideLayout533.xml"/><Relationship Id="rId373" Type="http://schemas.openxmlformats.org/officeDocument/2006/relationships/slideLayout" Target="../slideLayouts/slideLayout575.xml"/><Relationship Id="rId429" Type="http://schemas.openxmlformats.org/officeDocument/2006/relationships/slideLayout" Target="../slideLayouts/slideLayout631.xml"/><Relationship Id="rId580" Type="http://schemas.openxmlformats.org/officeDocument/2006/relationships/slideLayout" Target="../slideLayouts/slideLayout782.xml"/><Relationship Id="rId636" Type="http://schemas.openxmlformats.org/officeDocument/2006/relationships/slideLayout" Target="../slideLayouts/slideLayout838.xml"/><Relationship Id="rId1" Type="http://schemas.openxmlformats.org/officeDocument/2006/relationships/slideLayout" Target="../slideLayouts/slideLayout203.xml"/><Relationship Id="rId233" Type="http://schemas.openxmlformats.org/officeDocument/2006/relationships/slideLayout" Target="../slideLayouts/slideLayout435.xml"/><Relationship Id="rId440" Type="http://schemas.openxmlformats.org/officeDocument/2006/relationships/slideLayout" Target="../slideLayouts/slideLayout642.xml"/><Relationship Id="rId678" Type="http://schemas.openxmlformats.org/officeDocument/2006/relationships/slideLayout" Target="../slideLayouts/slideLayout880.xml"/><Relationship Id="rId28" Type="http://schemas.openxmlformats.org/officeDocument/2006/relationships/slideLayout" Target="../slideLayouts/slideLayout230.xml"/><Relationship Id="rId275" Type="http://schemas.openxmlformats.org/officeDocument/2006/relationships/slideLayout" Target="../slideLayouts/slideLayout477.xml"/><Relationship Id="rId300" Type="http://schemas.openxmlformats.org/officeDocument/2006/relationships/slideLayout" Target="../slideLayouts/slideLayout502.xml"/><Relationship Id="rId482" Type="http://schemas.openxmlformats.org/officeDocument/2006/relationships/slideLayout" Target="../slideLayouts/slideLayout684.xml"/><Relationship Id="rId538" Type="http://schemas.openxmlformats.org/officeDocument/2006/relationships/slideLayout" Target="../slideLayouts/slideLayout740.xml"/><Relationship Id="rId81" Type="http://schemas.openxmlformats.org/officeDocument/2006/relationships/slideLayout" Target="../slideLayouts/slideLayout283.xml"/><Relationship Id="rId135" Type="http://schemas.openxmlformats.org/officeDocument/2006/relationships/slideLayout" Target="../slideLayouts/slideLayout337.xml"/><Relationship Id="rId177" Type="http://schemas.openxmlformats.org/officeDocument/2006/relationships/slideLayout" Target="../slideLayouts/slideLayout379.xml"/><Relationship Id="rId342" Type="http://schemas.openxmlformats.org/officeDocument/2006/relationships/slideLayout" Target="../slideLayouts/slideLayout544.xml"/><Relationship Id="rId384" Type="http://schemas.openxmlformats.org/officeDocument/2006/relationships/slideLayout" Target="../slideLayouts/slideLayout586.xml"/><Relationship Id="rId591" Type="http://schemas.openxmlformats.org/officeDocument/2006/relationships/slideLayout" Target="../slideLayouts/slideLayout793.xml"/><Relationship Id="rId605" Type="http://schemas.openxmlformats.org/officeDocument/2006/relationships/slideLayout" Target="../slideLayouts/slideLayout807.xml"/><Relationship Id="rId202" Type="http://schemas.openxmlformats.org/officeDocument/2006/relationships/slideLayout" Target="../slideLayouts/slideLayout404.xml"/><Relationship Id="rId244" Type="http://schemas.openxmlformats.org/officeDocument/2006/relationships/slideLayout" Target="../slideLayouts/slideLayout446.xml"/><Relationship Id="rId647" Type="http://schemas.openxmlformats.org/officeDocument/2006/relationships/slideLayout" Target="../slideLayouts/slideLayout849.xml"/><Relationship Id="rId689" Type="http://schemas.openxmlformats.org/officeDocument/2006/relationships/slideLayout" Target="../slideLayouts/slideLayout891.xml"/><Relationship Id="rId39" Type="http://schemas.openxmlformats.org/officeDocument/2006/relationships/slideLayout" Target="../slideLayouts/slideLayout241.xml"/><Relationship Id="rId286" Type="http://schemas.openxmlformats.org/officeDocument/2006/relationships/slideLayout" Target="../slideLayouts/slideLayout488.xml"/><Relationship Id="rId451" Type="http://schemas.openxmlformats.org/officeDocument/2006/relationships/slideLayout" Target="../slideLayouts/slideLayout653.xml"/><Relationship Id="rId493" Type="http://schemas.openxmlformats.org/officeDocument/2006/relationships/slideLayout" Target="../slideLayouts/slideLayout695.xml"/><Relationship Id="rId507" Type="http://schemas.openxmlformats.org/officeDocument/2006/relationships/slideLayout" Target="../slideLayouts/slideLayout709.xml"/><Relationship Id="rId549" Type="http://schemas.openxmlformats.org/officeDocument/2006/relationships/slideLayout" Target="../slideLayouts/slideLayout751.xml"/><Relationship Id="rId50" Type="http://schemas.openxmlformats.org/officeDocument/2006/relationships/slideLayout" Target="../slideLayouts/slideLayout252.xml"/><Relationship Id="rId104" Type="http://schemas.openxmlformats.org/officeDocument/2006/relationships/slideLayout" Target="../slideLayouts/slideLayout306.xml"/><Relationship Id="rId146" Type="http://schemas.openxmlformats.org/officeDocument/2006/relationships/slideLayout" Target="../slideLayouts/slideLayout348.xml"/><Relationship Id="rId188" Type="http://schemas.openxmlformats.org/officeDocument/2006/relationships/slideLayout" Target="../slideLayouts/slideLayout390.xml"/><Relationship Id="rId311" Type="http://schemas.openxmlformats.org/officeDocument/2006/relationships/slideLayout" Target="../slideLayouts/slideLayout513.xml"/><Relationship Id="rId353" Type="http://schemas.openxmlformats.org/officeDocument/2006/relationships/slideLayout" Target="../slideLayouts/slideLayout555.xml"/><Relationship Id="rId395" Type="http://schemas.openxmlformats.org/officeDocument/2006/relationships/slideLayout" Target="../slideLayouts/slideLayout597.xml"/><Relationship Id="rId409" Type="http://schemas.openxmlformats.org/officeDocument/2006/relationships/slideLayout" Target="../slideLayouts/slideLayout611.xml"/><Relationship Id="rId560" Type="http://schemas.openxmlformats.org/officeDocument/2006/relationships/slideLayout" Target="../slideLayouts/slideLayout762.xml"/><Relationship Id="rId92" Type="http://schemas.openxmlformats.org/officeDocument/2006/relationships/slideLayout" Target="../slideLayouts/slideLayout294.xml"/><Relationship Id="rId213" Type="http://schemas.openxmlformats.org/officeDocument/2006/relationships/slideLayout" Target="../slideLayouts/slideLayout415.xml"/><Relationship Id="rId420" Type="http://schemas.openxmlformats.org/officeDocument/2006/relationships/slideLayout" Target="../slideLayouts/slideLayout622.xml"/><Relationship Id="rId616" Type="http://schemas.openxmlformats.org/officeDocument/2006/relationships/slideLayout" Target="../slideLayouts/slideLayout818.xml"/><Relationship Id="rId658" Type="http://schemas.openxmlformats.org/officeDocument/2006/relationships/slideLayout" Target="../slideLayouts/slideLayout860.xml"/><Relationship Id="rId255" Type="http://schemas.openxmlformats.org/officeDocument/2006/relationships/slideLayout" Target="../slideLayouts/slideLayout457.xml"/><Relationship Id="rId297" Type="http://schemas.openxmlformats.org/officeDocument/2006/relationships/slideLayout" Target="../slideLayouts/slideLayout499.xml"/><Relationship Id="rId462" Type="http://schemas.openxmlformats.org/officeDocument/2006/relationships/slideLayout" Target="../slideLayouts/slideLayout664.xml"/><Relationship Id="rId518" Type="http://schemas.openxmlformats.org/officeDocument/2006/relationships/slideLayout" Target="../slideLayouts/slideLayout720.xml"/><Relationship Id="rId115" Type="http://schemas.openxmlformats.org/officeDocument/2006/relationships/slideLayout" Target="../slideLayouts/slideLayout317.xml"/><Relationship Id="rId157" Type="http://schemas.openxmlformats.org/officeDocument/2006/relationships/slideLayout" Target="../slideLayouts/slideLayout359.xml"/><Relationship Id="rId322" Type="http://schemas.openxmlformats.org/officeDocument/2006/relationships/slideLayout" Target="../slideLayouts/slideLayout524.xml"/><Relationship Id="rId364" Type="http://schemas.openxmlformats.org/officeDocument/2006/relationships/slideLayout" Target="../slideLayouts/slideLayout566.xml"/><Relationship Id="rId61" Type="http://schemas.openxmlformats.org/officeDocument/2006/relationships/slideLayout" Target="../slideLayouts/slideLayout263.xml"/><Relationship Id="rId199" Type="http://schemas.openxmlformats.org/officeDocument/2006/relationships/slideLayout" Target="../slideLayouts/slideLayout401.xml"/><Relationship Id="rId571" Type="http://schemas.openxmlformats.org/officeDocument/2006/relationships/slideLayout" Target="../slideLayouts/slideLayout773.xml"/><Relationship Id="rId627" Type="http://schemas.openxmlformats.org/officeDocument/2006/relationships/slideLayout" Target="../slideLayouts/slideLayout829.xml"/><Relationship Id="rId669" Type="http://schemas.openxmlformats.org/officeDocument/2006/relationships/slideLayout" Target="../slideLayouts/slideLayout871.xml"/><Relationship Id="rId19" Type="http://schemas.openxmlformats.org/officeDocument/2006/relationships/slideLayout" Target="../slideLayouts/slideLayout221.xml"/><Relationship Id="rId224" Type="http://schemas.openxmlformats.org/officeDocument/2006/relationships/slideLayout" Target="../slideLayouts/slideLayout426.xml"/><Relationship Id="rId266" Type="http://schemas.openxmlformats.org/officeDocument/2006/relationships/slideLayout" Target="../slideLayouts/slideLayout468.xml"/><Relationship Id="rId431" Type="http://schemas.openxmlformats.org/officeDocument/2006/relationships/slideLayout" Target="../slideLayouts/slideLayout633.xml"/><Relationship Id="rId473" Type="http://schemas.openxmlformats.org/officeDocument/2006/relationships/slideLayout" Target="../slideLayouts/slideLayout675.xml"/><Relationship Id="rId529" Type="http://schemas.openxmlformats.org/officeDocument/2006/relationships/slideLayout" Target="../slideLayouts/slideLayout731.xml"/><Relationship Id="rId680" Type="http://schemas.openxmlformats.org/officeDocument/2006/relationships/slideLayout" Target="../slideLayouts/slideLayout882.xml"/><Relationship Id="rId30" Type="http://schemas.openxmlformats.org/officeDocument/2006/relationships/slideLayout" Target="../slideLayouts/slideLayout232.xml"/><Relationship Id="rId126" Type="http://schemas.openxmlformats.org/officeDocument/2006/relationships/slideLayout" Target="../slideLayouts/slideLayout328.xml"/><Relationship Id="rId168" Type="http://schemas.openxmlformats.org/officeDocument/2006/relationships/slideLayout" Target="../slideLayouts/slideLayout370.xml"/><Relationship Id="rId333" Type="http://schemas.openxmlformats.org/officeDocument/2006/relationships/slideLayout" Target="../slideLayouts/slideLayout535.xml"/><Relationship Id="rId540" Type="http://schemas.openxmlformats.org/officeDocument/2006/relationships/slideLayout" Target="../slideLayouts/slideLayout742.xml"/><Relationship Id="rId72" Type="http://schemas.openxmlformats.org/officeDocument/2006/relationships/slideLayout" Target="../slideLayouts/slideLayout274.xml"/><Relationship Id="rId375" Type="http://schemas.openxmlformats.org/officeDocument/2006/relationships/slideLayout" Target="../slideLayouts/slideLayout577.xml"/><Relationship Id="rId582" Type="http://schemas.openxmlformats.org/officeDocument/2006/relationships/slideLayout" Target="../slideLayouts/slideLayout784.xml"/><Relationship Id="rId638" Type="http://schemas.openxmlformats.org/officeDocument/2006/relationships/slideLayout" Target="../slideLayouts/slideLayout840.xml"/><Relationship Id="rId3" Type="http://schemas.openxmlformats.org/officeDocument/2006/relationships/slideLayout" Target="../slideLayouts/slideLayout205.xml"/><Relationship Id="rId235" Type="http://schemas.openxmlformats.org/officeDocument/2006/relationships/slideLayout" Target="../slideLayouts/slideLayout437.xml"/><Relationship Id="rId277" Type="http://schemas.openxmlformats.org/officeDocument/2006/relationships/slideLayout" Target="../slideLayouts/slideLayout479.xml"/><Relationship Id="rId400" Type="http://schemas.openxmlformats.org/officeDocument/2006/relationships/slideLayout" Target="../slideLayouts/slideLayout602.xml"/><Relationship Id="rId442" Type="http://schemas.openxmlformats.org/officeDocument/2006/relationships/slideLayout" Target="../slideLayouts/slideLayout644.xml"/><Relationship Id="rId484" Type="http://schemas.openxmlformats.org/officeDocument/2006/relationships/slideLayout" Target="../slideLayouts/slideLayout686.xml"/><Relationship Id="rId137" Type="http://schemas.openxmlformats.org/officeDocument/2006/relationships/slideLayout" Target="../slideLayouts/slideLayout339.xml"/><Relationship Id="rId302" Type="http://schemas.openxmlformats.org/officeDocument/2006/relationships/slideLayout" Target="../slideLayouts/slideLayout504.xml"/><Relationship Id="rId344" Type="http://schemas.openxmlformats.org/officeDocument/2006/relationships/slideLayout" Target="../slideLayouts/slideLayout546.xml"/><Relationship Id="rId691" Type="http://schemas.openxmlformats.org/officeDocument/2006/relationships/slideLayout" Target="../slideLayouts/slideLayout893.xml"/><Relationship Id="rId41" Type="http://schemas.openxmlformats.org/officeDocument/2006/relationships/slideLayout" Target="../slideLayouts/slideLayout243.xml"/><Relationship Id="rId83" Type="http://schemas.openxmlformats.org/officeDocument/2006/relationships/slideLayout" Target="../slideLayouts/slideLayout285.xml"/><Relationship Id="rId179" Type="http://schemas.openxmlformats.org/officeDocument/2006/relationships/slideLayout" Target="../slideLayouts/slideLayout381.xml"/><Relationship Id="rId386" Type="http://schemas.openxmlformats.org/officeDocument/2006/relationships/slideLayout" Target="../slideLayouts/slideLayout588.xml"/><Relationship Id="rId551" Type="http://schemas.openxmlformats.org/officeDocument/2006/relationships/slideLayout" Target="../slideLayouts/slideLayout753.xml"/><Relationship Id="rId593" Type="http://schemas.openxmlformats.org/officeDocument/2006/relationships/slideLayout" Target="../slideLayouts/slideLayout795.xml"/><Relationship Id="rId607" Type="http://schemas.openxmlformats.org/officeDocument/2006/relationships/slideLayout" Target="../slideLayouts/slideLayout809.xml"/><Relationship Id="rId649" Type="http://schemas.openxmlformats.org/officeDocument/2006/relationships/slideLayout" Target="../slideLayouts/slideLayout851.xml"/><Relationship Id="rId190" Type="http://schemas.openxmlformats.org/officeDocument/2006/relationships/slideLayout" Target="../slideLayouts/slideLayout392.xml"/><Relationship Id="rId204" Type="http://schemas.openxmlformats.org/officeDocument/2006/relationships/slideLayout" Target="../slideLayouts/slideLayout406.xml"/><Relationship Id="rId246" Type="http://schemas.openxmlformats.org/officeDocument/2006/relationships/slideLayout" Target="../slideLayouts/slideLayout448.xml"/><Relationship Id="rId288" Type="http://schemas.openxmlformats.org/officeDocument/2006/relationships/slideLayout" Target="../slideLayouts/slideLayout490.xml"/><Relationship Id="rId411" Type="http://schemas.openxmlformats.org/officeDocument/2006/relationships/slideLayout" Target="../slideLayouts/slideLayout613.xml"/><Relationship Id="rId453" Type="http://schemas.openxmlformats.org/officeDocument/2006/relationships/slideLayout" Target="../slideLayouts/slideLayout655.xml"/><Relationship Id="rId509" Type="http://schemas.openxmlformats.org/officeDocument/2006/relationships/slideLayout" Target="../slideLayouts/slideLayout711.xml"/><Relationship Id="rId660" Type="http://schemas.openxmlformats.org/officeDocument/2006/relationships/slideLayout" Target="../slideLayouts/slideLayout862.xml"/><Relationship Id="rId106" Type="http://schemas.openxmlformats.org/officeDocument/2006/relationships/slideLayout" Target="../slideLayouts/slideLayout308.xml"/><Relationship Id="rId313" Type="http://schemas.openxmlformats.org/officeDocument/2006/relationships/slideLayout" Target="../slideLayouts/slideLayout515.xml"/><Relationship Id="rId495" Type="http://schemas.openxmlformats.org/officeDocument/2006/relationships/slideLayout" Target="../slideLayouts/slideLayout697.xml"/><Relationship Id="rId10" Type="http://schemas.openxmlformats.org/officeDocument/2006/relationships/slideLayout" Target="../slideLayouts/slideLayout212.xml"/><Relationship Id="rId52" Type="http://schemas.openxmlformats.org/officeDocument/2006/relationships/slideLayout" Target="../slideLayouts/slideLayout254.xml"/><Relationship Id="rId94" Type="http://schemas.openxmlformats.org/officeDocument/2006/relationships/slideLayout" Target="../slideLayouts/slideLayout296.xml"/><Relationship Id="rId148" Type="http://schemas.openxmlformats.org/officeDocument/2006/relationships/slideLayout" Target="../slideLayouts/slideLayout350.xml"/><Relationship Id="rId355" Type="http://schemas.openxmlformats.org/officeDocument/2006/relationships/slideLayout" Target="../slideLayouts/slideLayout557.xml"/><Relationship Id="rId397" Type="http://schemas.openxmlformats.org/officeDocument/2006/relationships/slideLayout" Target="../slideLayouts/slideLayout599.xml"/><Relationship Id="rId520" Type="http://schemas.openxmlformats.org/officeDocument/2006/relationships/slideLayout" Target="../slideLayouts/slideLayout722.xml"/><Relationship Id="rId562" Type="http://schemas.openxmlformats.org/officeDocument/2006/relationships/slideLayout" Target="../slideLayouts/slideLayout764.xml"/><Relationship Id="rId618" Type="http://schemas.openxmlformats.org/officeDocument/2006/relationships/slideLayout" Target="../slideLayouts/slideLayout820.xml"/><Relationship Id="rId215" Type="http://schemas.openxmlformats.org/officeDocument/2006/relationships/slideLayout" Target="../slideLayouts/slideLayout417.xml"/><Relationship Id="rId257" Type="http://schemas.openxmlformats.org/officeDocument/2006/relationships/slideLayout" Target="../slideLayouts/slideLayout459.xml"/><Relationship Id="rId422" Type="http://schemas.openxmlformats.org/officeDocument/2006/relationships/slideLayout" Target="../slideLayouts/slideLayout624.xml"/><Relationship Id="rId464" Type="http://schemas.openxmlformats.org/officeDocument/2006/relationships/slideLayout" Target="../slideLayouts/slideLayout666.xml"/><Relationship Id="rId299" Type="http://schemas.openxmlformats.org/officeDocument/2006/relationships/slideLayout" Target="../slideLayouts/slideLayout501.xml"/><Relationship Id="rId63" Type="http://schemas.openxmlformats.org/officeDocument/2006/relationships/slideLayout" Target="../slideLayouts/slideLayout265.xml"/><Relationship Id="rId159" Type="http://schemas.openxmlformats.org/officeDocument/2006/relationships/slideLayout" Target="../slideLayouts/slideLayout361.xml"/><Relationship Id="rId366" Type="http://schemas.openxmlformats.org/officeDocument/2006/relationships/slideLayout" Target="../slideLayouts/slideLayout568.xml"/><Relationship Id="rId573" Type="http://schemas.openxmlformats.org/officeDocument/2006/relationships/slideLayout" Target="../slideLayouts/slideLayout775.xml"/><Relationship Id="rId226" Type="http://schemas.openxmlformats.org/officeDocument/2006/relationships/slideLayout" Target="../slideLayouts/slideLayout428.xml"/><Relationship Id="rId433" Type="http://schemas.openxmlformats.org/officeDocument/2006/relationships/slideLayout" Target="../slideLayouts/slideLayout635.xml"/><Relationship Id="rId640" Type="http://schemas.openxmlformats.org/officeDocument/2006/relationships/slideLayout" Target="../slideLayouts/slideLayout842.xml"/><Relationship Id="rId74" Type="http://schemas.openxmlformats.org/officeDocument/2006/relationships/slideLayout" Target="../slideLayouts/slideLayout276.xml"/><Relationship Id="rId377" Type="http://schemas.openxmlformats.org/officeDocument/2006/relationships/slideLayout" Target="../slideLayouts/slideLayout579.xml"/><Relationship Id="rId500" Type="http://schemas.openxmlformats.org/officeDocument/2006/relationships/slideLayout" Target="../slideLayouts/slideLayout702.xml"/><Relationship Id="rId584" Type="http://schemas.openxmlformats.org/officeDocument/2006/relationships/slideLayout" Target="../slideLayouts/slideLayout786.xml"/><Relationship Id="rId5" Type="http://schemas.openxmlformats.org/officeDocument/2006/relationships/slideLayout" Target="../slideLayouts/slideLayout207.xml"/><Relationship Id="rId237" Type="http://schemas.openxmlformats.org/officeDocument/2006/relationships/slideLayout" Target="../slideLayouts/slideLayout439.xml"/><Relationship Id="rId444" Type="http://schemas.openxmlformats.org/officeDocument/2006/relationships/slideLayout" Target="../slideLayouts/slideLayout646.xml"/><Relationship Id="rId651" Type="http://schemas.openxmlformats.org/officeDocument/2006/relationships/slideLayout" Target="../slideLayouts/slideLayout853.xml"/><Relationship Id="rId290" Type="http://schemas.openxmlformats.org/officeDocument/2006/relationships/slideLayout" Target="../slideLayouts/slideLayout492.xml"/><Relationship Id="rId304" Type="http://schemas.openxmlformats.org/officeDocument/2006/relationships/slideLayout" Target="../slideLayouts/slideLayout506.xml"/><Relationship Id="rId388" Type="http://schemas.openxmlformats.org/officeDocument/2006/relationships/slideLayout" Target="../slideLayouts/slideLayout590.xml"/><Relationship Id="rId511" Type="http://schemas.openxmlformats.org/officeDocument/2006/relationships/slideLayout" Target="../slideLayouts/slideLayout713.xml"/><Relationship Id="rId609" Type="http://schemas.openxmlformats.org/officeDocument/2006/relationships/slideLayout" Target="../slideLayouts/slideLayout811.xml"/><Relationship Id="rId85" Type="http://schemas.openxmlformats.org/officeDocument/2006/relationships/slideLayout" Target="../slideLayouts/slideLayout287.xml"/><Relationship Id="rId150" Type="http://schemas.openxmlformats.org/officeDocument/2006/relationships/slideLayout" Target="../slideLayouts/slideLayout352.xml"/><Relationship Id="rId595" Type="http://schemas.openxmlformats.org/officeDocument/2006/relationships/slideLayout" Target="../slideLayouts/slideLayout797.xml"/><Relationship Id="rId248" Type="http://schemas.openxmlformats.org/officeDocument/2006/relationships/slideLayout" Target="../slideLayouts/slideLayout450.xml"/><Relationship Id="rId455" Type="http://schemas.openxmlformats.org/officeDocument/2006/relationships/slideLayout" Target="../slideLayouts/slideLayout657.xml"/><Relationship Id="rId662" Type="http://schemas.openxmlformats.org/officeDocument/2006/relationships/slideLayout" Target="../slideLayouts/slideLayout864.xml"/><Relationship Id="rId12" Type="http://schemas.openxmlformats.org/officeDocument/2006/relationships/slideLayout" Target="../slideLayouts/slideLayout214.xml"/><Relationship Id="rId108" Type="http://schemas.openxmlformats.org/officeDocument/2006/relationships/slideLayout" Target="../slideLayouts/slideLayout310.xml"/><Relationship Id="rId315" Type="http://schemas.openxmlformats.org/officeDocument/2006/relationships/slideLayout" Target="../slideLayouts/slideLayout517.xml"/><Relationship Id="rId522" Type="http://schemas.openxmlformats.org/officeDocument/2006/relationships/slideLayout" Target="../slideLayouts/slideLayout724.xml"/><Relationship Id="rId96" Type="http://schemas.openxmlformats.org/officeDocument/2006/relationships/slideLayout" Target="../slideLayouts/slideLayout298.xml"/><Relationship Id="rId161" Type="http://schemas.openxmlformats.org/officeDocument/2006/relationships/slideLayout" Target="../slideLayouts/slideLayout363.xml"/><Relationship Id="rId399" Type="http://schemas.openxmlformats.org/officeDocument/2006/relationships/slideLayout" Target="../slideLayouts/slideLayout601.xml"/><Relationship Id="rId259" Type="http://schemas.openxmlformats.org/officeDocument/2006/relationships/slideLayout" Target="../slideLayouts/slideLayout461.xml"/><Relationship Id="rId466" Type="http://schemas.openxmlformats.org/officeDocument/2006/relationships/slideLayout" Target="../slideLayouts/slideLayout668.xml"/><Relationship Id="rId673" Type="http://schemas.openxmlformats.org/officeDocument/2006/relationships/slideLayout" Target="../slideLayouts/slideLayout875.xml"/><Relationship Id="rId23" Type="http://schemas.openxmlformats.org/officeDocument/2006/relationships/slideLayout" Target="../slideLayouts/slideLayout225.xml"/><Relationship Id="rId119" Type="http://schemas.openxmlformats.org/officeDocument/2006/relationships/slideLayout" Target="../slideLayouts/slideLayout321.xml"/><Relationship Id="rId326" Type="http://schemas.openxmlformats.org/officeDocument/2006/relationships/slideLayout" Target="../slideLayouts/slideLayout528.xml"/><Relationship Id="rId533" Type="http://schemas.openxmlformats.org/officeDocument/2006/relationships/slideLayout" Target="../slideLayouts/slideLayout735.xml"/><Relationship Id="rId172" Type="http://schemas.openxmlformats.org/officeDocument/2006/relationships/slideLayout" Target="../slideLayouts/slideLayout374.xml"/><Relationship Id="rId477" Type="http://schemas.openxmlformats.org/officeDocument/2006/relationships/slideLayout" Target="../slideLayouts/slideLayout679.xml"/><Relationship Id="rId600" Type="http://schemas.openxmlformats.org/officeDocument/2006/relationships/slideLayout" Target="../slideLayouts/slideLayout802.xml"/><Relationship Id="rId684" Type="http://schemas.openxmlformats.org/officeDocument/2006/relationships/slideLayout" Target="../slideLayouts/slideLayout886.xml"/><Relationship Id="rId337" Type="http://schemas.openxmlformats.org/officeDocument/2006/relationships/slideLayout" Target="../slideLayouts/slideLayout539.xml"/><Relationship Id="rId34" Type="http://schemas.openxmlformats.org/officeDocument/2006/relationships/slideLayout" Target="../slideLayouts/slideLayout236.xml"/><Relationship Id="rId544" Type="http://schemas.openxmlformats.org/officeDocument/2006/relationships/slideLayout" Target="../slideLayouts/slideLayout746.xml"/><Relationship Id="rId183" Type="http://schemas.openxmlformats.org/officeDocument/2006/relationships/slideLayout" Target="../slideLayouts/slideLayout385.xml"/><Relationship Id="rId390" Type="http://schemas.openxmlformats.org/officeDocument/2006/relationships/slideLayout" Target="../slideLayouts/slideLayout592.xml"/><Relationship Id="rId404" Type="http://schemas.openxmlformats.org/officeDocument/2006/relationships/slideLayout" Target="../slideLayouts/slideLayout606.xml"/><Relationship Id="rId611" Type="http://schemas.openxmlformats.org/officeDocument/2006/relationships/slideLayout" Target="../slideLayouts/slideLayout813.xml"/><Relationship Id="rId250" Type="http://schemas.openxmlformats.org/officeDocument/2006/relationships/slideLayout" Target="../slideLayouts/slideLayout452.xml"/><Relationship Id="rId488" Type="http://schemas.openxmlformats.org/officeDocument/2006/relationships/slideLayout" Target="../slideLayouts/slideLayout690.xml"/><Relationship Id="rId695" Type="http://schemas.openxmlformats.org/officeDocument/2006/relationships/theme" Target="../theme/theme21.xml"/><Relationship Id="rId45" Type="http://schemas.openxmlformats.org/officeDocument/2006/relationships/slideLayout" Target="../slideLayouts/slideLayout247.xml"/><Relationship Id="rId110" Type="http://schemas.openxmlformats.org/officeDocument/2006/relationships/slideLayout" Target="../slideLayouts/slideLayout312.xml"/><Relationship Id="rId348" Type="http://schemas.openxmlformats.org/officeDocument/2006/relationships/slideLayout" Target="../slideLayouts/slideLayout550.xml"/><Relationship Id="rId555" Type="http://schemas.openxmlformats.org/officeDocument/2006/relationships/slideLayout" Target="../slideLayouts/slideLayout757.xml"/><Relationship Id="rId194" Type="http://schemas.openxmlformats.org/officeDocument/2006/relationships/slideLayout" Target="../slideLayouts/slideLayout396.xml"/><Relationship Id="rId208" Type="http://schemas.openxmlformats.org/officeDocument/2006/relationships/slideLayout" Target="../slideLayouts/slideLayout410.xml"/><Relationship Id="rId415" Type="http://schemas.openxmlformats.org/officeDocument/2006/relationships/slideLayout" Target="../slideLayouts/slideLayout617.xml"/><Relationship Id="rId622" Type="http://schemas.openxmlformats.org/officeDocument/2006/relationships/slideLayout" Target="../slideLayouts/slideLayout824.xml"/><Relationship Id="rId261" Type="http://schemas.openxmlformats.org/officeDocument/2006/relationships/slideLayout" Target="../slideLayouts/slideLayout463.xml"/><Relationship Id="rId499" Type="http://schemas.openxmlformats.org/officeDocument/2006/relationships/slideLayout" Target="../slideLayouts/slideLayout701.xml"/><Relationship Id="rId56" Type="http://schemas.openxmlformats.org/officeDocument/2006/relationships/slideLayout" Target="../slideLayouts/slideLayout258.xml"/><Relationship Id="rId359" Type="http://schemas.openxmlformats.org/officeDocument/2006/relationships/slideLayout" Target="../slideLayouts/slideLayout561.xml"/><Relationship Id="rId566" Type="http://schemas.openxmlformats.org/officeDocument/2006/relationships/slideLayout" Target="../slideLayouts/slideLayout768.xml"/><Relationship Id="rId121" Type="http://schemas.openxmlformats.org/officeDocument/2006/relationships/slideLayout" Target="../slideLayouts/slideLayout323.xml"/><Relationship Id="rId219" Type="http://schemas.openxmlformats.org/officeDocument/2006/relationships/slideLayout" Target="../slideLayouts/slideLayout421.xml"/><Relationship Id="rId426" Type="http://schemas.openxmlformats.org/officeDocument/2006/relationships/slideLayout" Target="../slideLayouts/slideLayout628.xml"/><Relationship Id="rId633" Type="http://schemas.openxmlformats.org/officeDocument/2006/relationships/slideLayout" Target="../slideLayouts/slideLayout835.xml"/><Relationship Id="rId67" Type="http://schemas.openxmlformats.org/officeDocument/2006/relationships/slideLayout" Target="../slideLayouts/slideLayout269.xml"/><Relationship Id="rId272" Type="http://schemas.openxmlformats.org/officeDocument/2006/relationships/slideLayout" Target="../slideLayouts/slideLayout474.xml"/><Relationship Id="rId577" Type="http://schemas.openxmlformats.org/officeDocument/2006/relationships/slideLayout" Target="../slideLayouts/slideLayout779.xml"/><Relationship Id="rId700" Type="http://schemas.openxmlformats.org/officeDocument/2006/relationships/image" Target="../media/image9.png"/><Relationship Id="rId132" Type="http://schemas.openxmlformats.org/officeDocument/2006/relationships/slideLayout" Target="../slideLayouts/slideLayout334.xml"/><Relationship Id="rId437" Type="http://schemas.openxmlformats.org/officeDocument/2006/relationships/slideLayout" Target="../slideLayouts/slideLayout639.xml"/><Relationship Id="rId644" Type="http://schemas.openxmlformats.org/officeDocument/2006/relationships/slideLayout" Target="../slideLayouts/slideLayout846.xml"/><Relationship Id="rId283" Type="http://schemas.openxmlformats.org/officeDocument/2006/relationships/slideLayout" Target="../slideLayouts/slideLayout485.xml"/><Relationship Id="rId490" Type="http://schemas.openxmlformats.org/officeDocument/2006/relationships/slideLayout" Target="../slideLayouts/slideLayout692.xml"/><Relationship Id="rId504" Type="http://schemas.openxmlformats.org/officeDocument/2006/relationships/slideLayout" Target="../slideLayouts/slideLayout706.xml"/><Relationship Id="rId78" Type="http://schemas.openxmlformats.org/officeDocument/2006/relationships/slideLayout" Target="../slideLayouts/slideLayout280.xml"/><Relationship Id="rId143" Type="http://schemas.openxmlformats.org/officeDocument/2006/relationships/slideLayout" Target="../slideLayouts/slideLayout345.xml"/><Relationship Id="rId350" Type="http://schemas.openxmlformats.org/officeDocument/2006/relationships/slideLayout" Target="../slideLayouts/slideLayout552.xml"/><Relationship Id="rId588" Type="http://schemas.openxmlformats.org/officeDocument/2006/relationships/slideLayout" Target="../slideLayouts/slideLayout790.xml"/><Relationship Id="rId9" Type="http://schemas.openxmlformats.org/officeDocument/2006/relationships/slideLayout" Target="../slideLayouts/slideLayout211.xml"/><Relationship Id="rId210" Type="http://schemas.openxmlformats.org/officeDocument/2006/relationships/slideLayout" Target="../slideLayouts/slideLayout412.xml"/><Relationship Id="rId448" Type="http://schemas.openxmlformats.org/officeDocument/2006/relationships/slideLayout" Target="../slideLayouts/slideLayout650.xml"/><Relationship Id="rId655" Type="http://schemas.openxmlformats.org/officeDocument/2006/relationships/slideLayout" Target="../slideLayouts/slideLayout857.xml"/><Relationship Id="rId294" Type="http://schemas.openxmlformats.org/officeDocument/2006/relationships/slideLayout" Target="../slideLayouts/slideLayout496.xml"/><Relationship Id="rId308" Type="http://schemas.openxmlformats.org/officeDocument/2006/relationships/slideLayout" Target="../slideLayouts/slideLayout510.xml"/><Relationship Id="rId515" Type="http://schemas.openxmlformats.org/officeDocument/2006/relationships/slideLayout" Target="../slideLayouts/slideLayout717.xml"/><Relationship Id="rId89" Type="http://schemas.openxmlformats.org/officeDocument/2006/relationships/slideLayout" Target="../slideLayouts/slideLayout291.xml"/><Relationship Id="rId154" Type="http://schemas.openxmlformats.org/officeDocument/2006/relationships/slideLayout" Target="../slideLayouts/slideLayout356.xml"/><Relationship Id="rId361" Type="http://schemas.openxmlformats.org/officeDocument/2006/relationships/slideLayout" Target="../slideLayouts/slideLayout563.xml"/><Relationship Id="rId599" Type="http://schemas.openxmlformats.org/officeDocument/2006/relationships/slideLayout" Target="../slideLayouts/slideLayout801.xml"/><Relationship Id="rId459" Type="http://schemas.openxmlformats.org/officeDocument/2006/relationships/slideLayout" Target="../slideLayouts/slideLayout661.xml"/><Relationship Id="rId666" Type="http://schemas.openxmlformats.org/officeDocument/2006/relationships/slideLayout" Target="../slideLayouts/slideLayout868.xml"/><Relationship Id="rId16" Type="http://schemas.openxmlformats.org/officeDocument/2006/relationships/slideLayout" Target="../slideLayouts/slideLayout218.xml"/><Relationship Id="rId221" Type="http://schemas.openxmlformats.org/officeDocument/2006/relationships/slideLayout" Target="../slideLayouts/slideLayout423.xml"/><Relationship Id="rId319" Type="http://schemas.openxmlformats.org/officeDocument/2006/relationships/slideLayout" Target="../slideLayouts/slideLayout521.xml"/><Relationship Id="rId526" Type="http://schemas.openxmlformats.org/officeDocument/2006/relationships/slideLayout" Target="../slideLayouts/slideLayout728.xml"/><Relationship Id="rId165" Type="http://schemas.openxmlformats.org/officeDocument/2006/relationships/slideLayout" Target="../slideLayouts/slideLayout367.xml"/><Relationship Id="rId372" Type="http://schemas.openxmlformats.org/officeDocument/2006/relationships/slideLayout" Target="../slideLayouts/slideLayout574.xml"/><Relationship Id="rId677" Type="http://schemas.openxmlformats.org/officeDocument/2006/relationships/slideLayout" Target="../slideLayouts/slideLayout879.xml"/><Relationship Id="rId232" Type="http://schemas.openxmlformats.org/officeDocument/2006/relationships/slideLayout" Target="../slideLayouts/slideLayout434.xml"/><Relationship Id="rId27" Type="http://schemas.openxmlformats.org/officeDocument/2006/relationships/slideLayout" Target="../slideLayouts/slideLayout229.xml"/><Relationship Id="rId537" Type="http://schemas.openxmlformats.org/officeDocument/2006/relationships/slideLayout" Target="../slideLayouts/slideLayout739.xml"/><Relationship Id="rId80" Type="http://schemas.openxmlformats.org/officeDocument/2006/relationships/slideLayout" Target="../slideLayouts/slideLayout282.xml"/><Relationship Id="rId176" Type="http://schemas.openxmlformats.org/officeDocument/2006/relationships/slideLayout" Target="../slideLayouts/slideLayout378.xml"/><Relationship Id="rId383" Type="http://schemas.openxmlformats.org/officeDocument/2006/relationships/slideLayout" Target="../slideLayouts/slideLayout585.xml"/><Relationship Id="rId590" Type="http://schemas.openxmlformats.org/officeDocument/2006/relationships/slideLayout" Target="../slideLayouts/slideLayout792.xml"/><Relationship Id="rId604" Type="http://schemas.openxmlformats.org/officeDocument/2006/relationships/slideLayout" Target="../slideLayouts/slideLayout806.xml"/><Relationship Id="rId243" Type="http://schemas.openxmlformats.org/officeDocument/2006/relationships/slideLayout" Target="../slideLayouts/slideLayout445.xml"/><Relationship Id="rId450" Type="http://schemas.openxmlformats.org/officeDocument/2006/relationships/slideLayout" Target="../slideLayouts/slideLayout652.xml"/><Relationship Id="rId688" Type="http://schemas.openxmlformats.org/officeDocument/2006/relationships/slideLayout" Target="../slideLayouts/slideLayout890.xml"/><Relationship Id="rId38" Type="http://schemas.openxmlformats.org/officeDocument/2006/relationships/slideLayout" Target="../slideLayouts/slideLayout240.xml"/><Relationship Id="rId103" Type="http://schemas.openxmlformats.org/officeDocument/2006/relationships/slideLayout" Target="../slideLayouts/slideLayout305.xml"/><Relationship Id="rId310" Type="http://schemas.openxmlformats.org/officeDocument/2006/relationships/slideLayout" Target="../slideLayouts/slideLayout512.xml"/><Relationship Id="rId548" Type="http://schemas.openxmlformats.org/officeDocument/2006/relationships/slideLayout" Target="../slideLayouts/slideLayout750.xml"/><Relationship Id="rId91" Type="http://schemas.openxmlformats.org/officeDocument/2006/relationships/slideLayout" Target="../slideLayouts/slideLayout293.xml"/><Relationship Id="rId187" Type="http://schemas.openxmlformats.org/officeDocument/2006/relationships/slideLayout" Target="../slideLayouts/slideLayout389.xml"/><Relationship Id="rId394" Type="http://schemas.openxmlformats.org/officeDocument/2006/relationships/slideLayout" Target="../slideLayouts/slideLayout596.xml"/><Relationship Id="rId408" Type="http://schemas.openxmlformats.org/officeDocument/2006/relationships/slideLayout" Target="../slideLayouts/slideLayout610.xml"/><Relationship Id="rId615" Type="http://schemas.openxmlformats.org/officeDocument/2006/relationships/slideLayout" Target="../slideLayouts/slideLayout817.xml"/><Relationship Id="rId254" Type="http://schemas.openxmlformats.org/officeDocument/2006/relationships/slideLayout" Target="../slideLayouts/slideLayout456.xml"/><Relationship Id="rId699" Type="http://schemas.openxmlformats.org/officeDocument/2006/relationships/image" Target="../media/image8.png"/><Relationship Id="rId49" Type="http://schemas.openxmlformats.org/officeDocument/2006/relationships/slideLayout" Target="../slideLayouts/slideLayout251.xml"/><Relationship Id="rId114" Type="http://schemas.openxmlformats.org/officeDocument/2006/relationships/slideLayout" Target="../slideLayouts/slideLayout316.xml"/><Relationship Id="rId461" Type="http://schemas.openxmlformats.org/officeDocument/2006/relationships/slideLayout" Target="../slideLayouts/slideLayout663.xml"/><Relationship Id="rId559" Type="http://schemas.openxmlformats.org/officeDocument/2006/relationships/slideLayout" Target="../slideLayouts/slideLayout761.xml"/><Relationship Id="rId198" Type="http://schemas.openxmlformats.org/officeDocument/2006/relationships/slideLayout" Target="../slideLayouts/slideLayout400.xml"/><Relationship Id="rId321" Type="http://schemas.openxmlformats.org/officeDocument/2006/relationships/slideLayout" Target="../slideLayouts/slideLayout523.xml"/><Relationship Id="rId419" Type="http://schemas.openxmlformats.org/officeDocument/2006/relationships/slideLayout" Target="../slideLayouts/slideLayout621.xml"/><Relationship Id="rId626" Type="http://schemas.openxmlformats.org/officeDocument/2006/relationships/slideLayout" Target="../slideLayouts/slideLayout8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04.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theme" Target="../theme/theme22.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23.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D51334-D305-B347-8C0F-14B153EDDA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a:cs typeface="Arial"/>
              </a:defRPr>
            </a:lvl1pPr>
          </a:lstStyle>
          <a:p>
            <a:pPr>
              <a:defRPr/>
            </a:pPr>
            <a:endParaRPr lang="en-US"/>
          </a:p>
        </p:txBody>
      </p:sp>
      <p:sp>
        <p:nvSpPr>
          <p:cNvPr id="21606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Arial"/>
              </a:defRPr>
            </a:lvl1pPr>
          </a:lstStyle>
          <a:p>
            <a:pPr>
              <a:defRPr/>
            </a:pPr>
            <a:endParaRPr lang="en-US"/>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cs typeface="Arial"/>
              </a:defRPr>
            </a:lvl1pPr>
          </a:lstStyle>
          <a:p>
            <a:pPr>
              <a:defRPr/>
            </a:pPr>
            <a:fld id="{9D7B81EC-1D0E-5649-8B19-B395879CD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913FC7FB-02E1-9241-AE28-94ED0F912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152400" y="1981200"/>
            <a:ext cx="1676400" cy="4876800"/>
            <a:chOff x="96" y="1248"/>
            <a:chExt cx="1056" cy="3072"/>
          </a:xfrm>
        </p:grpSpPr>
        <p:sp>
          <p:nvSpPr>
            <p:cNvPr id="13930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30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0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1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2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3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34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13926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6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139270" name="Group 54"/>
          <p:cNvGrpSpPr>
            <a:grpSpLocks/>
          </p:cNvGrpSpPr>
          <p:nvPr/>
        </p:nvGrpSpPr>
        <p:grpSpPr bwMode="auto">
          <a:xfrm>
            <a:off x="150813" y="230188"/>
            <a:ext cx="1600200" cy="1598612"/>
            <a:chOff x="95" y="145"/>
            <a:chExt cx="1008" cy="1007"/>
          </a:xfrm>
        </p:grpSpPr>
        <p:sp>
          <p:nvSpPr>
            <p:cNvPr id="13928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8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13929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13927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50721CAD-86BA-B94A-8D9D-468E36BC89EC}" type="slidenum">
              <a:rPr lang="en-US"/>
              <a:pPr>
                <a:defRPr/>
              </a:pPr>
              <a:t>‹#›</a:t>
            </a:fld>
            <a:endParaRPr lang="en-US"/>
          </a:p>
        </p:txBody>
      </p:sp>
      <p:sp>
        <p:nvSpPr>
          <p:cNvPr id="13928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8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28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39CEA05-6A35-2141-9007-8BA7FB49EE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CDC374FF-E03B-144F-80A8-DA25473A9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2780974751"/>
      </p:ext>
    </p:extLst>
  </p:cSld>
  <p:clrMap bg1="dk2" tx1="lt1" bg2="dk1" tx2="lt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pPr algn="ctr" eaLnBrk="1" hangingPunct="1"/>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7"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8"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smtClean="0"/>
            </a:lvl1pPr>
          </a:lstStyle>
          <a:p>
            <a:pPr>
              <a:defRPr/>
            </a:pPr>
            <a:fld id="{2A7E7A61-3FF9-924C-A2F3-590699976D91}"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537561179"/>
      </p:ext>
    </p:extLst>
  </p:cSld>
  <p:clrMap bg1="dk2" tx1="lt1" bg2="dk1" tx2="lt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3317"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latin typeface="Franklin Gothic Book" pitchFamily="34" charset="0"/>
              </a:defRPr>
            </a:lvl1pPr>
          </a:lstStyle>
          <a:p>
            <a:pPr fontAlgn="base">
              <a:spcBef>
                <a:spcPct val="0"/>
              </a:spcBef>
              <a:spcAft>
                <a:spcPct val="0"/>
              </a:spcAft>
            </a:pPr>
            <a:fld id="{A3B68283-FE73-4E28-9FAA-D1C381263AD7}" type="datetime1">
              <a:rPr lang="en-US">
                <a:ea typeface="ＭＳ Ｐゴシック" pitchFamily="34" charset="-128"/>
              </a:rPr>
              <a:pPr fontAlgn="base">
                <a:spcBef>
                  <a:spcPct val="0"/>
                </a:spcBef>
                <a:spcAft>
                  <a:spcPct val="0"/>
                </a:spcAft>
              </a:pPr>
              <a:t>12/26/23</a:t>
            </a:fld>
            <a:endParaRPr lang="en-US">
              <a:ea typeface="ＭＳ Ｐゴシック" pitchFamily="34" charset="-128"/>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endParaRPr lang="en-US">
              <a:ea typeface="ＭＳ Ｐゴシック" pitchFamily="34" charset="-128"/>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fld id="{5B3D2109-D7DF-4652-8EFE-C36244FC00B9}"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935670793"/>
      </p:ext>
    </p:extLst>
  </p:cSld>
  <p:clrMap bg1="lt1" tx1="dk1" bg2="lt2" tx2="dk2" accent1="accent1" accent2="accent2" accent3="accent3" accent4="accent4" accent5="accent5" accent6="accent6" hlink="hlink" folHlink="folHlink"/>
  <p:sldLayoutIdLst>
    <p:sldLayoutId id="2147485493" r:id="rId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9190F-1DDF-BB4A-8149-160679DE78A3}" type="datetimeFigureOut">
              <a:rPr lang="en-US" smtClean="0">
                <a:solidFill>
                  <a:prstClr val="black">
                    <a:tint val="75000"/>
                  </a:prstClr>
                </a:solidFill>
                <a:latin typeface="Arial"/>
              </a:rPr>
              <a:pPr/>
              <a:t>12/26/23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20405020"/>
      </p:ext>
    </p:extLst>
  </p:cSld>
  <p:clrMap bg1="lt1" tx1="dk1" bg2="lt2" tx2="dk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B1273442-B86D-7346-98F7-3BCFCCB3CD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9CF99F-CAA9-4C43-B8FC-155F18E8C8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A92BA71-BBBD-004A-BA24-7BC81A5569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0BAD9F8-71F3-2A46-89A8-2228C73D3C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a:extLst>
              <a:ext uri="{FF2B5EF4-FFF2-40B4-BE49-F238E27FC236}">
                <a16:creationId xmlns:a16="http://schemas.microsoft.com/office/drawing/2014/main" id="{50CB3778-803B-3149-BC33-E1DE9763E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a:extLst>
              <a:ext uri="{FF2B5EF4-FFF2-40B4-BE49-F238E27FC236}">
                <a16:creationId xmlns:a16="http://schemas.microsoft.com/office/drawing/2014/main" id="{A62A29E5-C788-FA46-B79B-1451C4926B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anose="020B0604020202020204" pitchFamily="34" charset="0"/>
              </a:defRPr>
            </a:lvl1pPr>
          </a:lstStyle>
          <a:p>
            <a:fld id="{10DA6FFE-6257-6145-AF60-CBEDE92DA46D}" type="slidenum">
              <a:rPr lang="en-US" altLang="en-US"/>
              <a:pPr/>
              <a:t>‹#›</a:t>
            </a:fld>
            <a:endParaRPr lang="en-US" altLang="en-US"/>
          </a:p>
        </p:txBody>
      </p:sp>
    </p:spTree>
    <p:extLst>
      <p:ext uri="{BB962C8B-B14F-4D97-AF65-F5344CB8AC3E}">
        <p14:creationId xmlns:p14="http://schemas.microsoft.com/office/powerpoint/2010/main" val="568807435"/>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rotWithShape="1">
          <a:blip r:embed="rId696"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697"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698"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buBlip>
                <a:blip r:embed="rId699"/>
              </a:buBlip>
            </a:lvl1pPr>
            <a:lvl2pPr>
              <a:buBlip>
                <a:blip r:embed="rId700"/>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33451785"/>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26" r:id="rId12"/>
    <p:sldLayoutId id="2147485627" r:id="rId13"/>
    <p:sldLayoutId id="2147485628" r:id="rId14"/>
    <p:sldLayoutId id="2147485629" r:id="rId15"/>
    <p:sldLayoutId id="2147485630" r:id="rId16"/>
    <p:sldLayoutId id="2147485631" r:id="rId17"/>
    <p:sldLayoutId id="2147485632" r:id="rId18"/>
    <p:sldLayoutId id="2147485633" r:id="rId19"/>
    <p:sldLayoutId id="2147485634" r:id="rId20"/>
    <p:sldLayoutId id="2147485635" r:id="rId21"/>
    <p:sldLayoutId id="2147485636" r:id="rId22"/>
    <p:sldLayoutId id="2147485637" r:id="rId23"/>
    <p:sldLayoutId id="2147485638" r:id="rId24"/>
    <p:sldLayoutId id="2147485639" r:id="rId25"/>
    <p:sldLayoutId id="2147485640" r:id="rId26"/>
    <p:sldLayoutId id="2147485641" r:id="rId27"/>
    <p:sldLayoutId id="2147485642" r:id="rId28"/>
    <p:sldLayoutId id="2147485643" r:id="rId29"/>
    <p:sldLayoutId id="2147485644" r:id="rId30"/>
    <p:sldLayoutId id="2147485645" r:id="rId31"/>
    <p:sldLayoutId id="2147485646" r:id="rId32"/>
    <p:sldLayoutId id="2147485647" r:id="rId33"/>
    <p:sldLayoutId id="2147485648" r:id="rId34"/>
    <p:sldLayoutId id="2147485649" r:id="rId35"/>
    <p:sldLayoutId id="2147485650" r:id="rId36"/>
    <p:sldLayoutId id="2147485651" r:id="rId37"/>
    <p:sldLayoutId id="2147485652" r:id="rId38"/>
    <p:sldLayoutId id="2147485653" r:id="rId39"/>
    <p:sldLayoutId id="2147485654" r:id="rId40"/>
    <p:sldLayoutId id="2147485655" r:id="rId41"/>
    <p:sldLayoutId id="2147485656" r:id="rId42"/>
    <p:sldLayoutId id="2147485657" r:id="rId43"/>
    <p:sldLayoutId id="2147485658" r:id="rId44"/>
    <p:sldLayoutId id="2147485659" r:id="rId45"/>
    <p:sldLayoutId id="2147485660" r:id="rId46"/>
    <p:sldLayoutId id="2147485661" r:id="rId47"/>
    <p:sldLayoutId id="2147485662" r:id="rId48"/>
    <p:sldLayoutId id="2147485663" r:id="rId49"/>
    <p:sldLayoutId id="2147485664" r:id="rId50"/>
    <p:sldLayoutId id="2147485665" r:id="rId51"/>
    <p:sldLayoutId id="2147485666" r:id="rId52"/>
    <p:sldLayoutId id="2147485667" r:id="rId53"/>
    <p:sldLayoutId id="2147485668" r:id="rId54"/>
    <p:sldLayoutId id="2147485669" r:id="rId55"/>
    <p:sldLayoutId id="2147485670" r:id="rId56"/>
    <p:sldLayoutId id="2147485671" r:id="rId57"/>
    <p:sldLayoutId id="2147485672" r:id="rId58"/>
    <p:sldLayoutId id="2147485673" r:id="rId59"/>
    <p:sldLayoutId id="2147485674" r:id="rId60"/>
    <p:sldLayoutId id="2147485675" r:id="rId61"/>
    <p:sldLayoutId id="2147485676" r:id="rId62"/>
    <p:sldLayoutId id="2147485677" r:id="rId63"/>
    <p:sldLayoutId id="2147485678" r:id="rId64"/>
    <p:sldLayoutId id="2147485679" r:id="rId65"/>
    <p:sldLayoutId id="2147485680" r:id="rId66"/>
    <p:sldLayoutId id="2147485681" r:id="rId67"/>
    <p:sldLayoutId id="2147485682" r:id="rId68"/>
    <p:sldLayoutId id="2147485683" r:id="rId69"/>
    <p:sldLayoutId id="2147485684" r:id="rId70"/>
    <p:sldLayoutId id="2147485685" r:id="rId71"/>
    <p:sldLayoutId id="2147485686" r:id="rId72"/>
    <p:sldLayoutId id="2147485687" r:id="rId73"/>
    <p:sldLayoutId id="2147485688" r:id="rId74"/>
    <p:sldLayoutId id="2147485689" r:id="rId75"/>
    <p:sldLayoutId id="2147485690" r:id="rId76"/>
    <p:sldLayoutId id="2147485691" r:id="rId77"/>
    <p:sldLayoutId id="2147485692" r:id="rId78"/>
    <p:sldLayoutId id="2147485693" r:id="rId79"/>
    <p:sldLayoutId id="2147485694" r:id="rId80"/>
    <p:sldLayoutId id="2147485695" r:id="rId81"/>
    <p:sldLayoutId id="2147485696" r:id="rId82"/>
    <p:sldLayoutId id="2147485697" r:id="rId83"/>
    <p:sldLayoutId id="2147485698" r:id="rId84"/>
    <p:sldLayoutId id="2147485699" r:id="rId85"/>
    <p:sldLayoutId id="2147485700" r:id="rId86"/>
    <p:sldLayoutId id="2147485701" r:id="rId87"/>
    <p:sldLayoutId id="2147485702" r:id="rId88"/>
    <p:sldLayoutId id="2147485703" r:id="rId89"/>
    <p:sldLayoutId id="2147485704" r:id="rId90"/>
    <p:sldLayoutId id="2147485705" r:id="rId91"/>
    <p:sldLayoutId id="2147485706" r:id="rId92"/>
    <p:sldLayoutId id="2147485707" r:id="rId93"/>
    <p:sldLayoutId id="2147485708" r:id="rId94"/>
    <p:sldLayoutId id="2147485709" r:id="rId95"/>
    <p:sldLayoutId id="2147485710" r:id="rId96"/>
    <p:sldLayoutId id="2147485711" r:id="rId97"/>
    <p:sldLayoutId id="2147485712" r:id="rId98"/>
    <p:sldLayoutId id="2147485713" r:id="rId99"/>
    <p:sldLayoutId id="2147485714" r:id="rId100"/>
    <p:sldLayoutId id="2147485715" r:id="rId101"/>
    <p:sldLayoutId id="2147485716" r:id="rId102"/>
    <p:sldLayoutId id="2147485717" r:id="rId103"/>
    <p:sldLayoutId id="2147485718" r:id="rId104"/>
    <p:sldLayoutId id="2147485719" r:id="rId105"/>
    <p:sldLayoutId id="2147485720" r:id="rId106"/>
    <p:sldLayoutId id="2147485721" r:id="rId107"/>
    <p:sldLayoutId id="2147485722" r:id="rId108"/>
    <p:sldLayoutId id="2147485723" r:id="rId109"/>
    <p:sldLayoutId id="2147485724" r:id="rId110"/>
    <p:sldLayoutId id="2147485725" r:id="rId111"/>
    <p:sldLayoutId id="2147485726" r:id="rId112"/>
    <p:sldLayoutId id="2147485727" r:id="rId113"/>
    <p:sldLayoutId id="2147485728" r:id="rId114"/>
    <p:sldLayoutId id="2147485729" r:id="rId115"/>
    <p:sldLayoutId id="2147485730" r:id="rId116"/>
    <p:sldLayoutId id="2147485731" r:id="rId117"/>
    <p:sldLayoutId id="2147485732" r:id="rId118"/>
    <p:sldLayoutId id="2147485733" r:id="rId119"/>
    <p:sldLayoutId id="2147485734" r:id="rId120"/>
    <p:sldLayoutId id="2147485735" r:id="rId121"/>
    <p:sldLayoutId id="2147485736" r:id="rId122"/>
    <p:sldLayoutId id="2147485737" r:id="rId123"/>
    <p:sldLayoutId id="2147485738" r:id="rId124"/>
    <p:sldLayoutId id="2147485739" r:id="rId125"/>
    <p:sldLayoutId id="2147485740" r:id="rId126"/>
    <p:sldLayoutId id="2147485741" r:id="rId127"/>
    <p:sldLayoutId id="2147485742" r:id="rId128"/>
    <p:sldLayoutId id="2147485743" r:id="rId129"/>
    <p:sldLayoutId id="2147485744" r:id="rId130"/>
    <p:sldLayoutId id="2147485745" r:id="rId131"/>
    <p:sldLayoutId id="2147485746" r:id="rId132"/>
    <p:sldLayoutId id="2147485747" r:id="rId133"/>
    <p:sldLayoutId id="2147485748" r:id="rId134"/>
    <p:sldLayoutId id="2147485749" r:id="rId135"/>
    <p:sldLayoutId id="2147485750" r:id="rId136"/>
    <p:sldLayoutId id="2147485751" r:id="rId137"/>
    <p:sldLayoutId id="2147485752" r:id="rId138"/>
    <p:sldLayoutId id="2147485753" r:id="rId139"/>
    <p:sldLayoutId id="2147485754" r:id="rId140"/>
    <p:sldLayoutId id="2147485755" r:id="rId141"/>
    <p:sldLayoutId id="2147485756" r:id="rId142"/>
    <p:sldLayoutId id="2147485757" r:id="rId143"/>
    <p:sldLayoutId id="2147485758" r:id="rId144"/>
    <p:sldLayoutId id="2147485759" r:id="rId145"/>
    <p:sldLayoutId id="2147485760" r:id="rId146"/>
    <p:sldLayoutId id="2147485761" r:id="rId147"/>
    <p:sldLayoutId id="2147485762" r:id="rId148"/>
    <p:sldLayoutId id="2147485763" r:id="rId149"/>
    <p:sldLayoutId id="2147485764" r:id="rId150"/>
    <p:sldLayoutId id="2147485765" r:id="rId151"/>
    <p:sldLayoutId id="2147485766" r:id="rId152"/>
    <p:sldLayoutId id="2147485767" r:id="rId153"/>
    <p:sldLayoutId id="2147485768" r:id="rId154"/>
    <p:sldLayoutId id="2147485769" r:id="rId155"/>
    <p:sldLayoutId id="2147485770" r:id="rId156"/>
    <p:sldLayoutId id="2147485771" r:id="rId157"/>
    <p:sldLayoutId id="2147485772" r:id="rId158"/>
    <p:sldLayoutId id="2147485773" r:id="rId159"/>
    <p:sldLayoutId id="2147485774" r:id="rId160"/>
    <p:sldLayoutId id="2147485775" r:id="rId161"/>
    <p:sldLayoutId id="2147485776" r:id="rId162"/>
    <p:sldLayoutId id="2147485777" r:id="rId163"/>
    <p:sldLayoutId id="2147485778" r:id="rId164"/>
    <p:sldLayoutId id="2147485779" r:id="rId165"/>
    <p:sldLayoutId id="2147485780" r:id="rId166"/>
    <p:sldLayoutId id="2147485781" r:id="rId167"/>
    <p:sldLayoutId id="2147485782" r:id="rId168"/>
    <p:sldLayoutId id="2147485783" r:id="rId169"/>
    <p:sldLayoutId id="2147485784" r:id="rId170"/>
    <p:sldLayoutId id="2147485785" r:id="rId171"/>
    <p:sldLayoutId id="2147485786" r:id="rId172"/>
    <p:sldLayoutId id="2147485787" r:id="rId173"/>
    <p:sldLayoutId id="2147485788" r:id="rId174"/>
    <p:sldLayoutId id="2147485789" r:id="rId175"/>
    <p:sldLayoutId id="2147485790" r:id="rId176"/>
    <p:sldLayoutId id="2147485791" r:id="rId177"/>
    <p:sldLayoutId id="2147485792" r:id="rId178"/>
    <p:sldLayoutId id="2147485793" r:id="rId179"/>
    <p:sldLayoutId id="2147485794" r:id="rId180"/>
    <p:sldLayoutId id="2147485795" r:id="rId181"/>
    <p:sldLayoutId id="2147485796" r:id="rId182"/>
    <p:sldLayoutId id="2147485797" r:id="rId183"/>
    <p:sldLayoutId id="2147485798" r:id="rId184"/>
    <p:sldLayoutId id="2147485799" r:id="rId185"/>
    <p:sldLayoutId id="2147485800" r:id="rId186"/>
    <p:sldLayoutId id="2147485801" r:id="rId187"/>
    <p:sldLayoutId id="2147485802" r:id="rId188"/>
    <p:sldLayoutId id="2147485803" r:id="rId189"/>
    <p:sldLayoutId id="2147485804" r:id="rId190"/>
    <p:sldLayoutId id="2147485805" r:id="rId191"/>
    <p:sldLayoutId id="2147485806" r:id="rId192"/>
    <p:sldLayoutId id="2147485807" r:id="rId193"/>
    <p:sldLayoutId id="2147485808" r:id="rId194"/>
    <p:sldLayoutId id="2147485809" r:id="rId195"/>
    <p:sldLayoutId id="2147485810" r:id="rId196"/>
    <p:sldLayoutId id="2147485811" r:id="rId197"/>
    <p:sldLayoutId id="2147485812" r:id="rId198"/>
    <p:sldLayoutId id="2147485813" r:id="rId199"/>
    <p:sldLayoutId id="2147485814" r:id="rId200"/>
    <p:sldLayoutId id="2147485815" r:id="rId201"/>
    <p:sldLayoutId id="2147485816" r:id="rId202"/>
    <p:sldLayoutId id="2147485817" r:id="rId203"/>
    <p:sldLayoutId id="2147485818" r:id="rId204"/>
    <p:sldLayoutId id="2147485819" r:id="rId205"/>
    <p:sldLayoutId id="2147485820" r:id="rId206"/>
    <p:sldLayoutId id="2147485821" r:id="rId207"/>
    <p:sldLayoutId id="2147485822" r:id="rId208"/>
    <p:sldLayoutId id="2147485823" r:id="rId209"/>
    <p:sldLayoutId id="2147485824" r:id="rId210"/>
    <p:sldLayoutId id="2147485825" r:id="rId211"/>
    <p:sldLayoutId id="2147485826" r:id="rId212"/>
    <p:sldLayoutId id="2147485827" r:id="rId213"/>
    <p:sldLayoutId id="2147485828" r:id="rId214"/>
    <p:sldLayoutId id="2147485829" r:id="rId215"/>
    <p:sldLayoutId id="2147485830" r:id="rId216"/>
    <p:sldLayoutId id="2147485831" r:id="rId217"/>
    <p:sldLayoutId id="2147485832" r:id="rId218"/>
    <p:sldLayoutId id="2147485833" r:id="rId219"/>
    <p:sldLayoutId id="2147485834" r:id="rId220"/>
    <p:sldLayoutId id="2147485835" r:id="rId221"/>
    <p:sldLayoutId id="2147485836" r:id="rId222"/>
    <p:sldLayoutId id="2147485837" r:id="rId223"/>
    <p:sldLayoutId id="2147485838" r:id="rId224"/>
    <p:sldLayoutId id="2147485839" r:id="rId225"/>
    <p:sldLayoutId id="2147485840" r:id="rId226"/>
    <p:sldLayoutId id="2147485841" r:id="rId227"/>
    <p:sldLayoutId id="2147485842" r:id="rId228"/>
    <p:sldLayoutId id="2147485843" r:id="rId229"/>
    <p:sldLayoutId id="2147485844" r:id="rId230"/>
    <p:sldLayoutId id="2147485845" r:id="rId231"/>
    <p:sldLayoutId id="2147485846" r:id="rId232"/>
    <p:sldLayoutId id="2147485847" r:id="rId233"/>
    <p:sldLayoutId id="2147485848" r:id="rId234"/>
    <p:sldLayoutId id="2147485849" r:id="rId235"/>
    <p:sldLayoutId id="2147485850" r:id="rId236"/>
    <p:sldLayoutId id="2147485851" r:id="rId237"/>
    <p:sldLayoutId id="2147485852" r:id="rId238"/>
    <p:sldLayoutId id="2147485853" r:id="rId239"/>
    <p:sldLayoutId id="2147485854" r:id="rId240"/>
    <p:sldLayoutId id="2147485855" r:id="rId241"/>
    <p:sldLayoutId id="2147485856" r:id="rId242"/>
    <p:sldLayoutId id="2147485857" r:id="rId243"/>
    <p:sldLayoutId id="2147485858" r:id="rId244"/>
    <p:sldLayoutId id="2147485859" r:id="rId245"/>
    <p:sldLayoutId id="2147485860" r:id="rId246"/>
    <p:sldLayoutId id="2147485861" r:id="rId247"/>
    <p:sldLayoutId id="2147485862" r:id="rId248"/>
    <p:sldLayoutId id="2147485863" r:id="rId249"/>
    <p:sldLayoutId id="2147485864" r:id="rId250"/>
    <p:sldLayoutId id="2147485865" r:id="rId251"/>
    <p:sldLayoutId id="2147485866" r:id="rId252"/>
    <p:sldLayoutId id="2147485867" r:id="rId253"/>
    <p:sldLayoutId id="2147485868" r:id="rId254"/>
    <p:sldLayoutId id="2147485869" r:id="rId255"/>
    <p:sldLayoutId id="2147485870" r:id="rId256"/>
    <p:sldLayoutId id="2147485871" r:id="rId257"/>
    <p:sldLayoutId id="2147485872" r:id="rId258"/>
    <p:sldLayoutId id="2147485873" r:id="rId259"/>
    <p:sldLayoutId id="2147485874" r:id="rId260"/>
    <p:sldLayoutId id="2147485875" r:id="rId261"/>
    <p:sldLayoutId id="2147485876" r:id="rId262"/>
    <p:sldLayoutId id="2147485877" r:id="rId263"/>
    <p:sldLayoutId id="2147485878" r:id="rId264"/>
    <p:sldLayoutId id="2147485879" r:id="rId265"/>
    <p:sldLayoutId id="2147485880" r:id="rId266"/>
    <p:sldLayoutId id="2147485881" r:id="rId267"/>
    <p:sldLayoutId id="2147485882" r:id="rId268"/>
    <p:sldLayoutId id="2147485883" r:id="rId269"/>
    <p:sldLayoutId id="2147485884" r:id="rId270"/>
    <p:sldLayoutId id="2147485885" r:id="rId271"/>
    <p:sldLayoutId id="2147485886" r:id="rId272"/>
    <p:sldLayoutId id="2147485887" r:id="rId273"/>
    <p:sldLayoutId id="2147485888" r:id="rId274"/>
    <p:sldLayoutId id="2147485889" r:id="rId275"/>
    <p:sldLayoutId id="2147485890" r:id="rId276"/>
    <p:sldLayoutId id="2147485891" r:id="rId277"/>
    <p:sldLayoutId id="2147485892" r:id="rId278"/>
    <p:sldLayoutId id="2147485893" r:id="rId279"/>
    <p:sldLayoutId id="2147485894" r:id="rId280"/>
    <p:sldLayoutId id="2147485895" r:id="rId281"/>
    <p:sldLayoutId id="2147485896" r:id="rId282"/>
    <p:sldLayoutId id="2147485897" r:id="rId283"/>
    <p:sldLayoutId id="2147485898" r:id="rId284"/>
    <p:sldLayoutId id="2147485899" r:id="rId285"/>
    <p:sldLayoutId id="2147485900" r:id="rId286"/>
    <p:sldLayoutId id="2147485901" r:id="rId287"/>
    <p:sldLayoutId id="2147485902" r:id="rId288"/>
    <p:sldLayoutId id="2147485903" r:id="rId289"/>
    <p:sldLayoutId id="2147485904" r:id="rId290"/>
    <p:sldLayoutId id="2147485905" r:id="rId291"/>
    <p:sldLayoutId id="2147485906" r:id="rId292"/>
    <p:sldLayoutId id="2147485907" r:id="rId293"/>
    <p:sldLayoutId id="2147485908" r:id="rId294"/>
    <p:sldLayoutId id="2147485909" r:id="rId295"/>
    <p:sldLayoutId id="2147485910" r:id="rId296"/>
    <p:sldLayoutId id="2147485911" r:id="rId297"/>
    <p:sldLayoutId id="2147485912" r:id="rId298"/>
    <p:sldLayoutId id="2147485913" r:id="rId299"/>
    <p:sldLayoutId id="2147485914" r:id="rId300"/>
    <p:sldLayoutId id="2147485915" r:id="rId301"/>
    <p:sldLayoutId id="2147485916" r:id="rId302"/>
    <p:sldLayoutId id="2147485917" r:id="rId303"/>
    <p:sldLayoutId id="2147485918" r:id="rId304"/>
    <p:sldLayoutId id="2147485919" r:id="rId305"/>
    <p:sldLayoutId id="2147485920" r:id="rId306"/>
    <p:sldLayoutId id="2147485921" r:id="rId307"/>
    <p:sldLayoutId id="2147485922" r:id="rId308"/>
    <p:sldLayoutId id="2147485923" r:id="rId309"/>
    <p:sldLayoutId id="2147485924" r:id="rId310"/>
    <p:sldLayoutId id="2147485925" r:id="rId311"/>
    <p:sldLayoutId id="2147485926" r:id="rId312"/>
    <p:sldLayoutId id="2147485927" r:id="rId313"/>
    <p:sldLayoutId id="2147485928" r:id="rId314"/>
    <p:sldLayoutId id="2147485929" r:id="rId315"/>
    <p:sldLayoutId id="2147485930" r:id="rId316"/>
    <p:sldLayoutId id="2147485931" r:id="rId317"/>
    <p:sldLayoutId id="2147485932" r:id="rId318"/>
    <p:sldLayoutId id="2147485933" r:id="rId319"/>
    <p:sldLayoutId id="2147485934" r:id="rId320"/>
    <p:sldLayoutId id="2147485935" r:id="rId321"/>
    <p:sldLayoutId id="2147485936" r:id="rId322"/>
    <p:sldLayoutId id="2147485937" r:id="rId323"/>
    <p:sldLayoutId id="2147485938" r:id="rId324"/>
    <p:sldLayoutId id="2147485939" r:id="rId325"/>
    <p:sldLayoutId id="2147485940" r:id="rId326"/>
    <p:sldLayoutId id="2147485941" r:id="rId327"/>
    <p:sldLayoutId id="2147485942" r:id="rId328"/>
    <p:sldLayoutId id="2147485943" r:id="rId329"/>
    <p:sldLayoutId id="2147485944" r:id="rId330"/>
    <p:sldLayoutId id="2147485945" r:id="rId331"/>
    <p:sldLayoutId id="2147485946" r:id="rId332"/>
    <p:sldLayoutId id="2147485947" r:id="rId333"/>
    <p:sldLayoutId id="2147485948" r:id="rId334"/>
    <p:sldLayoutId id="2147485949" r:id="rId335"/>
    <p:sldLayoutId id="2147485950" r:id="rId336"/>
    <p:sldLayoutId id="2147485951" r:id="rId337"/>
    <p:sldLayoutId id="2147485952" r:id="rId338"/>
    <p:sldLayoutId id="2147485953" r:id="rId339"/>
    <p:sldLayoutId id="2147485954" r:id="rId340"/>
    <p:sldLayoutId id="2147485955" r:id="rId341"/>
    <p:sldLayoutId id="2147485956" r:id="rId342"/>
    <p:sldLayoutId id="2147485957" r:id="rId343"/>
    <p:sldLayoutId id="2147485958" r:id="rId344"/>
    <p:sldLayoutId id="2147485959" r:id="rId345"/>
    <p:sldLayoutId id="2147485960" r:id="rId346"/>
    <p:sldLayoutId id="2147485961" r:id="rId347"/>
    <p:sldLayoutId id="2147485962" r:id="rId348"/>
    <p:sldLayoutId id="2147485963" r:id="rId349"/>
    <p:sldLayoutId id="2147485964" r:id="rId350"/>
    <p:sldLayoutId id="2147485965" r:id="rId351"/>
    <p:sldLayoutId id="2147485966" r:id="rId352"/>
    <p:sldLayoutId id="2147485967" r:id="rId353"/>
    <p:sldLayoutId id="2147485968" r:id="rId354"/>
    <p:sldLayoutId id="2147485969" r:id="rId355"/>
    <p:sldLayoutId id="2147485970" r:id="rId356"/>
    <p:sldLayoutId id="2147485971" r:id="rId357"/>
    <p:sldLayoutId id="2147485972" r:id="rId358"/>
    <p:sldLayoutId id="2147485973" r:id="rId359"/>
    <p:sldLayoutId id="2147485974" r:id="rId360"/>
    <p:sldLayoutId id="2147485975" r:id="rId361"/>
    <p:sldLayoutId id="2147485976" r:id="rId362"/>
    <p:sldLayoutId id="2147485977" r:id="rId363"/>
    <p:sldLayoutId id="2147485978" r:id="rId364"/>
    <p:sldLayoutId id="2147485979" r:id="rId365"/>
    <p:sldLayoutId id="2147485980" r:id="rId366"/>
    <p:sldLayoutId id="2147485981" r:id="rId367"/>
    <p:sldLayoutId id="2147485982" r:id="rId368"/>
    <p:sldLayoutId id="2147485983" r:id="rId369"/>
    <p:sldLayoutId id="2147485984" r:id="rId370"/>
    <p:sldLayoutId id="2147485985" r:id="rId371"/>
    <p:sldLayoutId id="2147485986" r:id="rId372"/>
    <p:sldLayoutId id="2147485987" r:id="rId373"/>
    <p:sldLayoutId id="2147485988" r:id="rId374"/>
    <p:sldLayoutId id="2147485989" r:id="rId375"/>
    <p:sldLayoutId id="2147485990" r:id="rId376"/>
    <p:sldLayoutId id="2147485991" r:id="rId377"/>
    <p:sldLayoutId id="2147485992" r:id="rId378"/>
    <p:sldLayoutId id="2147485993" r:id="rId379"/>
    <p:sldLayoutId id="2147485994" r:id="rId380"/>
    <p:sldLayoutId id="2147485995" r:id="rId381"/>
    <p:sldLayoutId id="2147485996" r:id="rId382"/>
    <p:sldLayoutId id="2147485997" r:id="rId383"/>
    <p:sldLayoutId id="2147485998" r:id="rId384"/>
    <p:sldLayoutId id="2147485999" r:id="rId385"/>
    <p:sldLayoutId id="2147486000" r:id="rId386"/>
    <p:sldLayoutId id="2147486001" r:id="rId387"/>
    <p:sldLayoutId id="2147486002" r:id="rId388"/>
    <p:sldLayoutId id="2147486003" r:id="rId389"/>
    <p:sldLayoutId id="2147486004" r:id="rId390"/>
    <p:sldLayoutId id="2147486005" r:id="rId391"/>
    <p:sldLayoutId id="2147486006" r:id="rId392"/>
    <p:sldLayoutId id="2147486007" r:id="rId393"/>
    <p:sldLayoutId id="2147486008" r:id="rId394"/>
    <p:sldLayoutId id="2147486009" r:id="rId395"/>
    <p:sldLayoutId id="2147486010" r:id="rId396"/>
    <p:sldLayoutId id="2147486011" r:id="rId397"/>
    <p:sldLayoutId id="2147486012" r:id="rId398"/>
    <p:sldLayoutId id="2147486013" r:id="rId399"/>
    <p:sldLayoutId id="2147486014" r:id="rId400"/>
    <p:sldLayoutId id="2147486015" r:id="rId401"/>
    <p:sldLayoutId id="2147486016" r:id="rId402"/>
    <p:sldLayoutId id="2147486017" r:id="rId403"/>
    <p:sldLayoutId id="2147486018" r:id="rId404"/>
    <p:sldLayoutId id="2147486019" r:id="rId405"/>
    <p:sldLayoutId id="2147486020" r:id="rId406"/>
    <p:sldLayoutId id="2147486021" r:id="rId407"/>
    <p:sldLayoutId id="2147486022" r:id="rId408"/>
    <p:sldLayoutId id="2147486023" r:id="rId409"/>
    <p:sldLayoutId id="2147486024" r:id="rId410"/>
    <p:sldLayoutId id="2147486025" r:id="rId411"/>
    <p:sldLayoutId id="2147486026" r:id="rId412"/>
    <p:sldLayoutId id="2147486027" r:id="rId413"/>
    <p:sldLayoutId id="2147486028" r:id="rId414"/>
    <p:sldLayoutId id="2147486029" r:id="rId415"/>
    <p:sldLayoutId id="2147486030" r:id="rId416"/>
    <p:sldLayoutId id="2147486031" r:id="rId417"/>
    <p:sldLayoutId id="2147486032" r:id="rId418"/>
    <p:sldLayoutId id="2147486033" r:id="rId419"/>
    <p:sldLayoutId id="2147486034" r:id="rId420"/>
    <p:sldLayoutId id="2147486035" r:id="rId421"/>
    <p:sldLayoutId id="2147486036" r:id="rId422"/>
    <p:sldLayoutId id="2147486037" r:id="rId423"/>
    <p:sldLayoutId id="2147486038" r:id="rId424"/>
    <p:sldLayoutId id="2147486039" r:id="rId425"/>
    <p:sldLayoutId id="2147486040" r:id="rId426"/>
    <p:sldLayoutId id="2147486041" r:id="rId427"/>
    <p:sldLayoutId id="2147486042" r:id="rId428"/>
    <p:sldLayoutId id="2147486043" r:id="rId429"/>
    <p:sldLayoutId id="2147486044" r:id="rId430"/>
    <p:sldLayoutId id="2147486045" r:id="rId431"/>
    <p:sldLayoutId id="2147486046" r:id="rId432"/>
    <p:sldLayoutId id="2147486047" r:id="rId433"/>
    <p:sldLayoutId id="2147486048" r:id="rId434"/>
    <p:sldLayoutId id="2147486049" r:id="rId435"/>
    <p:sldLayoutId id="2147486050" r:id="rId436"/>
    <p:sldLayoutId id="2147486051" r:id="rId437"/>
    <p:sldLayoutId id="2147486052" r:id="rId438"/>
    <p:sldLayoutId id="2147486053" r:id="rId439"/>
    <p:sldLayoutId id="2147486054" r:id="rId440"/>
    <p:sldLayoutId id="2147486055" r:id="rId441"/>
    <p:sldLayoutId id="2147486056" r:id="rId442"/>
    <p:sldLayoutId id="2147486057" r:id="rId443"/>
    <p:sldLayoutId id="2147486058" r:id="rId444"/>
    <p:sldLayoutId id="2147486059" r:id="rId445"/>
    <p:sldLayoutId id="2147486060" r:id="rId446"/>
    <p:sldLayoutId id="2147486061" r:id="rId447"/>
    <p:sldLayoutId id="2147486062" r:id="rId448"/>
    <p:sldLayoutId id="2147486063" r:id="rId449"/>
    <p:sldLayoutId id="2147486064" r:id="rId450"/>
    <p:sldLayoutId id="2147486065" r:id="rId451"/>
    <p:sldLayoutId id="2147486066" r:id="rId452"/>
    <p:sldLayoutId id="2147486067" r:id="rId453"/>
    <p:sldLayoutId id="2147486068" r:id="rId454"/>
    <p:sldLayoutId id="2147486069" r:id="rId455"/>
    <p:sldLayoutId id="2147486070" r:id="rId456"/>
    <p:sldLayoutId id="2147486071" r:id="rId457"/>
    <p:sldLayoutId id="2147486072" r:id="rId458"/>
    <p:sldLayoutId id="2147486073" r:id="rId459"/>
    <p:sldLayoutId id="2147486074" r:id="rId460"/>
    <p:sldLayoutId id="2147486075" r:id="rId461"/>
    <p:sldLayoutId id="2147486076" r:id="rId462"/>
    <p:sldLayoutId id="2147486077" r:id="rId463"/>
    <p:sldLayoutId id="2147486078" r:id="rId464"/>
    <p:sldLayoutId id="2147486079" r:id="rId465"/>
    <p:sldLayoutId id="2147486080" r:id="rId466"/>
    <p:sldLayoutId id="2147486081" r:id="rId467"/>
    <p:sldLayoutId id="2147486082" r:id="rId468"/>
    <p:sldLayoutId id="2147486083" r:id="rId469"/>
    <p:sldLayoutId id="2147486084" r:id="rId470"/>
    <p:sldLayoutId id="2147486085" r:id="rId471"/>
    <p:sldLayoutId id="2147486086" r:id="rId472"/>
    <p:sldLayoutId id="2147486087" r:id="rId473"/>
    <p:sldLayoutId id="2147486088" r:id="rId474"/>
    <p:sldLayoutId id="2147486089" r:id="rId475"/>
    <p:sldLayoutId id="2147486090" r:id="rId476"/>
    <p:sldLayoutId id="2147486091" r:id="rId477"/>
    <p:sldLayoutId id="2147486092" r:id="rId478"/>
    <p:sldLayoutId id="2147486093" r:id="rId479"/>
    <p:sldLayoutId id="2147486094" r:id="rId480"/>
    <p:sldLayoutId id="2147486095" r:id="rId481"/>
    <p:sldLayoutId id="2147486096" r:id="rId482"/>
    <p:sldLayoutId id="2147486097" r:id="rId483"/>
    <p:sldLayoutId id="2147486098" r:id="rId484"/>
    <p:sldLayoutId id="2147486099" r:id="rId485"/>
    <p:sldLayoutId id="2147486100" r:id="rId486"/>
    <p:sldLayoutId id="2147486101" r:id="rId487"/>
    <p:sldLayoutId id="2147486102" r:id="rId488"/>
    <p:sldLayoutId id="2147486103" r:id="rId489"/>
    <p:sldLayoutId id="2147486104" r:id="rId490"/>
    <p:sldLayoutId id="2147486105" r:id="rId491"/>
    <p:sldLayoutId id="2147486106" r:id="rId492"/>
    <p:sldLayoutId id="2147486107" r:id="rId493"/>
    <p:sldLayoutId id="2147486108" r:id="rId494"/>
    <p:sldLayoutId id="2147486109" r:id="rId495"/>
    <p:sldLayoutId id="2147486110" r:id="rId496"/>
    <p:sldLayoutId id="2147486111" r:id="rId497"/>
    <p:sldLayoutId id="2147486112" r:id="rId498"/>
    <p:sldLayoutId id="2147486113" r:id="rId499"/>
    <p:sldLayoutId id="2147486114" r:id="rId500"/>
    <p:sldLayoutId id="2147486115" r:id="rId501"/>
    <p:sldLayoutId id="2147486116" r:id="rId502"/>
    <p:sldLayoutId id="2147486117" r:id="rId503"/>
    <p:sldLayoutId id="2147486118" r:id="rId504"/>
    <p:sldLayoutId id="2147486119" r:id="rId505"/>
    <p:sldLayoutId id="2147486120" r:id="rId506"/>
    <p:sldLayoutId id="2147486121" r:id="rId507"/>
    <p:sldLayoutId id="2147486122" r:id="rId508"/>
    <p:sldLayoutId id="2147486123" r:id="rId509"/>
    <p:sldLayoutId id="2147486124" r:id="rId510"/>
    <p:sldLayoutId id="2147486125" r:id="rId511"/>
    <p:sldLayoutId id="2147486126" r:id="rId512"/>
    <p:sldLayoutId id="2147486127" r:id="rId513"/>
    <p:sldLayoutId id="2147486128" r:id="rId514"/>
    <p:sldLayoutId id="2147486129" r:id="rId515"/>
    <p:sldLayoutId id="2147486130" r:id="rId516"/>
    <p:sldLayoutId id="2147486131" r:id="rId517"/>
    <p:sldLayoutId id="2147486132" r:id="rId518"/>
    <p:sldLayoutId id="2147486133" r:id="rId519"/>
    <p:sldLayoutId id="2147486134" r:id="rId520"/>
    <p:sldLayoutId id="2147486135" r:id="rId521"/>
    <p:sldLayoutId id="2147486136" r:id="rId522"/>
    <p:sldLayoutId id="2147486137" r:id="rId523"/>
    <p:sldLayoutId id="2147486138" r:id="rId524"/>
    <p:sldLayoutId id="2147486139" r:id="rId525"/>
    <p:sldLayoutId id="2147486140" r:id="rId526"/>
    <p:sldLayoutId id="2147486141" r:id="rId527"/>
    <p:sldLayoutId id="2147486142" r:id="rId528"/>
    <p:sldLayoutId id="2147486143" r:id="rId529"/>
    <p:sldLayoutId id="2147486144" r:id="rId530"/>
    <p:sldLayoutId id="2147486145" r:id="rId531"/>
    <p:sldLayoutId id="2147486146" r:id="rId532"/>
    <p:sldLayoutId id="2147486147" r:id="rId533"/>
    <p:sldLayoutId id="2147486148" r:id="rId534"/>
    <p:sldLayoutId id="2147486149" r:id="rId535"/>
    <p:sldLayoutId id="2147486150" r:id="rId536"/>
    <p:sldLayoutId id="2147486151" r:id="rId537"/>
    <p:sldLayoutId id="2147486152" r:id="rId538"/>
    <p:sldLayoutId id="2147486153" r:id="rId539"/>
    <p:sldLayoutId id="2147486154" r:id="rId540"/>
    <p:sldLayoutId id="2147486155" r:id="rId541"/>
    <p:sldLayoutId id="2147486156" r:id="rId542"/>
    <p:sldLayoutId id="2147486157" r:id="rId543"/>
    <p:sldLayoutId id="2147486158" r:id="rId544"/>
    <p:sldLayoutId id="2147486159" r:id="rId545"/>
    <p:sldLayoutId id="2147486160" r:id="rId546"/>
    <p:sldLayoutId id="2147486161" r:id="rId547"/>
    <p:sldLayoutId id="2147486162" r:id="rId548"/>
    <p:sldLayoutId id="2147486163" r:id="rId549"/>
    <p:sldLayoutId id="2147486164" r:id="rId550"/>
    <p:sldLayoutId id="2147486165" r:id="rId551"/>
    <p:sldLayoutId id="2147486166" r:id="rId552"/>
    <p:sldLayoutId id="2147486167" r:id="rId553"/>
    <p:sldLayoutId id="2147486168" r:id="rId554"/>
    <p:sldLayoutId id="2147486169" r:id="rId555"/>
    <p:sldLayoutId id="2147486170" r:id="rId556"/>
    <p:sldLayoutId id="2147486171" r:id="rId557"/>
    <p:sldLayoutId id="2147486172" r:id="rId558"/>
    <p:sldLayoutId id="2147486173" r:id="rId559"/>
    <p:sldLayoutId id="2147486174" r:id="rId560"/>
    <p:sldLayoutId id="2147486175" r:id="rId561"/>
    <p:sldLayoutId id="2147486176" r:id="rId562"/>
    <p:sldLayoutId id="2147486177" r:id="rId563"/>
    <p:sldLayoutId id="2147486178" r:id="rId564"/>
    <p:sldLayoutId id="2147486179" r:id="rId565"/>
    <p:sldLayoutId id="2147486180" r:id="rId566"/>
    <p:sldLayoutId id="2147486181" r:id="rId567"/>
    <p:sldLayoutId id="2147486182" r:id="rId568"/>
    <p:sldLayoutId id="2147486183" r:id="rId569"/>
    <p:sldLayoutId id="2147486184" r:id="rId570"/>
    <p:sldLayoutId id="2147486185" r:id="rId571"/>
    <p:sldLayoutId id="2147486186" r:id="rId572"/>
    <p:sldLayoutId id="2147486187" r:id="rId573"/>
    <p:sldLayoutId id="2147486188" r:id="rId574"/>
    <p:sldLayoutId id="2147486189" r:id="rId575"/>
    <p:sldLayoutId id="2147486190" r:id="rId576"/>
    <p:sldLayoutId id="2147486191" r:id="rId577"/>
    <p:sldLayoutId id="2147486192" r:id="rId578"/>
    <p:sldLayoutId id="2147486193" r:id="rId579"/>
    <p:sldLayoutId id="2147486194" r:id="rId580"/>
    <p:sldLayoutId id="2147486195" r:id="rId581"/>
    <p:sldLayoutId id="2147486196" r:id="rId582"/>
    <p:sldLayoutId id="2147486197" r:id="rId583"/>
    <p:sldLayoutId id="2147486198" r:id="rId584"/>
    <p:sldLayoutId id="2147486199" r:id="rId585"/>
    <p:sldLayoutId id="2147486200" r:id="rId586"/>
    <p:sldLayoutId id="2147486201" r:id="rId587"/>
    <p:sldLayoutId id="2147486202" r:id="rId588"/>
    <p:sldLayoutId id="2147486203" r:id="rId589"/>
    <p:sldLayoutId id="2147486204" r:id="rId590"/>
    <p:sldLayoutId id="2147486205" r:id="rId591"/>
    <p:sldLayoutId id="2147486206" r:id="rId592"/>
    <p:sldLayoutId id="2147486207" r:id="rId593"/>
    <p:sldLayoutId id="2147486208" r:id="rId594"/>
    <p:sldLayoutId id="2147486209" r:id="rId595"/>
    <p:sldLayoutId id="2147486210" r:id="rId596"/>
    <p:sldLayoutId id="2147486211" r:id="rId597"/>
    <p:sldLayoutId id="2147486212" r:id="rId598"/>
    <p:sldLayoutId id="2147486213" r:id="rId599"/>
    <p:sldLayoutId id="2147486214" r:id="rId600"/>
    <p:sldLayoutId id="2147486215" r:id="rId601"/>
    <p:sldLayoutId id="2147486216" r:id="rId602"/>
    <p:sldLayoutId id="2147486217" r:id="rId603"/>
    <p:sldLayoutId id="2147486218" r:id="rId604"/>
    <p:sldLayoutId id="2147486219" r:id="rId605"/>
    <p:sldLayoutId id="2147486220" r:id="rId606"/>
    <p:sldLayoutId id="2147486221" r:id="rId607"/>
    <p:sldLayoutId id="2147486222" r:id="rId608"/>
    <p:sldLayoutId id="2147486223" r:id="rId609"/>
    <p:sldLayoutId id="2147486224" r:id="rId610"/>
    <p:sldLayoutId id="2147486225" r:id="rId611"/>
    <p:sldLayoutId id="2147486226" r:id="rId612"/>
    <p:sldLayoutId id="2147486227" r:id="rId613"/>
    <p:sldLayoutId id="2147486228" r:id="rId614"/>
    <p:sldLayoutId id="2147486229" r:id="rId615"/>
    <p:sldLayoutId id="2147486230" r:id="rId616"/>
    <p:sldLayoutId id="2147486231" r:id="rId617"/>
    <p:sldLayoutId id="2147486232" r:id="rId618"/>
    <p:sldLayoutId id="2147486233" r:id="rId619"/>
    <p:sldLayoutId id="2147486234" r:id="rId620"/>
    <p:sldLayoutId id="2147486235" r:id="rId621"/>
    <p:sldLayoutId id="2147486236" r:id="rId622"/>
    <p:sldLayoutId id="2147486237" r:id="rId623"/>
    <p:sldLayoutId id="2147486238" r:id="rId624"/>
    <p:sldLayoutId id="2147486239" r:id="rId625"/>
    <p:sldLayoutId id="2147486240" r:id="rId626"/>
    <p:sldLayoutId id="2147486241" r:id="rId627"/>
    <p:sldLayoutId id="2147486242" r:id="rId628"/>
    <p:sldLayoutId id="2147486243" r:id="rId629"/>
    <p:sldLayoutId id="2147486244" r:id="rId630"/>
    <p:sldLayoutId id="2147486245" r:id="rId631"/>
    <p:sldLayoutId id="2147486246" r:id="rId632"/>
    <p:sldLayoutId id="2147486247" r:id="rId633"/>
    <p:sldLayoutId id="2147486248" r:id="rId634"/>
    <p:sldLayoutId id="2147486249" r:id="rId635"/>
    <p:sldLayoutId id="2147486250" r:id="rId636"/>
    <p:sldLayoutId id="2147486251" r:id="rId637"/>
    <p:sldLayoutId id="2147486252" r:id="rId638"/>
    <p:sldLayoutId id="2147486253" r:id="rId639"/>
    <p:sldLayoutId id="2147486254" r:id="rId640"/>
    <p:sldLayoutId id="2147486255" r:id="rId641"/>
    <p:sldLayoutId id="2147486256" r:id="rId642"/>
    <p:sldLayoutId id="2147486257" r:id="rId643"/>
    <p:sldLayoutId id="2147486258" r:id="rId644"/>
    <p:sldLayoutId id="2147486259" r:id="rId645"/>
    <p:sldLayoutId id="2147486260" r:id="rId646"/>
    <p:sldLayoutId id="2147486261" r:id="rId647"/>
    <p:sldLayoutId id="2147486262" r:id="rId648"/>
    <p:sldLayoutId id="2147486263" r:id="rId649"/>
    <p:sldLayoutId id="2147486264" r:id="rId650"/>
    <p:sldLayoutId id="2147486265" r:id="rId651"/>
    <p:sldLayoutId id="2147486266" r:id="rId652"/>
    <p:sldLayoutId id="2147486267" r:id="rId653"/>
    <p:sldLayoutId id="2147486268" r:id="rId654"/>
    <p:sldLayoutId id="2147486269" r:id="rId655"/>
    <p:sldLayoutId id="2147486270" r:id="rId656"/>
    <p:sldLayoutId id="2147486271" r:id="rId657"/>
    <p:sldLayoutId id="2147486272" r:id="rId658"/>
    <p:sldLayoutId id="2147486273" r:id="rId659"/>
    <p:sldLayoutId id="2147486274" r:id="rId660"/>
    <p:sldLayoutId id="2147486275" r:id="rId661"/>
    <p:sldLayoutId id="2147486276" r:id="rId662"/>
    <p:sldLayoutId id="2147486277" r:id="rId663"/>
    <p:sldLayoutId id="2147486278" r:id="rId664"/>
    <p:sldLayoutId id="2147486279" r:id="rId665"/>
    <p:sldLayoutId id="2147486280" r:id="rId666"/>
    <p:sldLayoutId id="2147486281" r:id="rId667"/>
    <p:sldLayoutId id="2147486282" r:id="rId668"/>
    <p:sldLayoutId id="2147486283" r:id="rId669"/>
    <p:sldLayoutId id="2147486284" r:id="rId670"/>
    <p:sldLayoutId id="2147486285" r:id="rId671"/>
    <p:sldLayoutId id="2147486286" r:id="rId672"/>
    <p:sldLayoutId id="2147486287" r:id="rId673"/>
    <p:sldLayoutId id="2147486288" r:id="rId674"/>
    <p:sldLayoutId id="2147486289" r:id="rId675"/>
    <p:sldLayoutId id="2147486290" r:id="rId676"/>
    <p:sldLayoutId id="2147486291" r:id="rId677"/>
    <p:sldLayoutId id="2147486292" r:id="rId678"/>
    <p:sldLayoutId id="2147486293" r:id="rId679"/>
    <p:sldLayoutId id="2147486294" r:id="rId680"/>
    <p:sldLayoutId id="2147486295" r:id="rId681"/>
    <p:sldLayoutId id="2147486296" r:id="rId682"/>
    <p:sldLayoutId id="2147486297" r:id="rId683"/>
    <p:sldLayoutId id="2147486298" r:id="rId684"/>
    <p:sldLayoutId id="2147486299" r:id="rId685"/>
    <p:sldLayoutId id="2147486300" r:id="rId686"/>
    <p:sldLayoutId id="2147486301" r:id="rId687"/>
    <p:sldLayoutId id="2147486302" r:id="rId688"/>
    <p:sldLayoutId id="2147486303" r:id="rId689"/>
    <p:sldLayoutId id="2147486304" r:id="rId690"/>
    <p:sldLayoutId id="2147486305" r:id="rId691"/>
    <p:sldLayoutId id="2147486306" r:id="rId692"/>
    <p:sldLayoutId id="2147486307" r:id="rId693"/>
    <p:sldLayoutId id="2147486308" r:id="rId694"/>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699"/>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0"/>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05"/>
            <a:ext cx="91440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algn="l" eaLnBrk="1" hangingPunct="1">
              <a:defRPr sz="1400">
                <a:latin typeface="+mn-lt"/>
                <a:cs typeface="+mn-cs"/>
              </a:defRPr>
            </a:lvl1pPr>
          </a:lstStyle>
          <a:p>
            <a:endParaRPr lang="en-US" b="0">
              <a:solidFill>
                <a:srgbClr val="000000"/>
              </a:solidFill>
              <a:latin typeface="Arial"/>
              <a:cs typeface="Aria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eaLnBrk="1" hangingPunct="1">
              <a:defRPr sz="1400">
                <a:latin typeface="+mn-lt"/>
                <a:cs typeface="+mn-cs"/>
              </a:defRPr>
            </a:lvl1pPr>
          </a:lstStyle>
          <a:p>
            <a:endParaRPr lang="en-US" b="0">
              <a:solidFill>
                <a:srgbClr val="000000"/>
              </a:solidFill>
              <a:latin typeface="Arial"/>
              <a:cs typeface="Aria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b="0" smtClean="0">
                <a:solidFill>
                  <a:srgbClr val="000000"/>
                </a:solidFill>
                <a:latin typeface="Arial"/>
                <a:cs typeface="Arial"/>
              </a:rPr>
              <a:pPr/>
              <a:t>‹#›</a:t>
            </a:fld>
            <a:endParaRPr lang="en-US" b="0">
              <a:solidFill>
                <a:srgbClr val="000000"/>
              </a:solidFill>
              <a:latin typeface="Arial"/>
              <a:cs typeface="Arial"/>
            </a:endParaRPr>
          </a:p>
        </p:txBody>
      </p:sp>
    </p:spTree>
    <p:extLst>
      <p:ext uri="{BB962C8B-B14F-4D97-AF65-F5344CB8AC3E}">
        <p14:creationId xmlns:p14="http://schemas.microsoft.com/office/powerpoint/2010/main" val="2205438674"/>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082" algn="ctr" rtl="0" fontAlgn="base">
        <a:spcBef>
          <a:spcPct val="0"/>
        </a:spcBef>
        <a:spcAft>
          <a:spcPct val="0"/>
        </a:spcAft>
        <a:defRPr sz="4400">
          <a:solidFill>
            <a:schemeClr val="tx2"/>
          </a:solidFill>
          <a:latin typeface="Arial" charset="0"/>
          <a:ea typeface="ＭＳ Ｐゴシック" charset="0"/>
          <a:cs typeface="Arial" charset="0"/>
        </a:defRPr>
      </a:lvl6pPr>
      <a:lvl7pPr marL="914165" algn="ctr" rtl="0" fontAlgn="base">
        <a:spcBef>
          <a:spcPct val="0"/>
        </a:spcBef>
        <a:spcAft>
          <a:spcPct val="0"/>
        </a:spcAft>
        <a:defRPr sz="4400">
          <a:solidFill>
            <a:schemeClr val="tx2"/>
          </a:solidFill>
          <a:latin typeface="Arial" charset="0"/>
          <a:ea typeface="ＭＳ Ｐゴシック" charset="0"/>
          <a:cs typeface="Arial" charset="0"/>
        </a:defRPr>
      </a:lvl7pPr>
      <a:lvl8pPr marL="1371250" algn="ctr" rtl="0" fontAlgn="base">
        <a:spcBef>
          <a:spcPct val="0"/>
        </a:spcBef>
        <a:spcAft>
          <a:spcPct val="0"/>
        </a:spcAft>
        <a:defRPr sz="4400">
          <a:solidFill>
            <a:schemeClr val="tx2"/>
          </a:solidFill>
          <a:latin typeface="Arial" charset="0"/>
          <a:ea typeface="ＭＳ Ｐゴシック" charset="0"/>
          <a:cs typeface="Arial" charset="0"/>
        </a:defRPr>
      </a:lvl8pPr>
      <a:lvl9pPr marL="1828332"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13" indent="-342813" algn="l" rtl="0" fontAlgn="base">
        <a:spcBef>
          <a:spcPct val="20000"/>
        </a:spcBef>
        <a:spcAft>
          <a:spcPct val="0"/>
        </a:spcAft>
        <a:buChar char="•"/>
        <a:defRPr sz="3200">
          <a:solidFill>
            <a:srgbClr val="FFFFFF"/>
          </a:solidFill>
          <a:latin typeface="+mn-lt"/>
          <a:ea typeface="+mn-ea"/>
          <a:cs typeface="+mn-cs"/>
        </a:defRPr>
      </a:lvl1pPr>
      <a:lvl2pPr marL="742760" indent="-285677" algn="l" rtl="0" fontAlgn="base">
        <a:spcBef>
          <a:spcPct val="20000"/>
        </a:spcBef>
        <a:spcAft>
          <a:spcPct val="0"/>
        </a:spcAft>
        <a:buChar char="–"/>
        <a:defRPr sz="2800">
          <a:solidFill>
            <a:srgbClr val="FFFFFF"/>
          </a:solidFill>
          <a:latin typeface="+mn-lt"/>
          <a:ea typeface="Arial" charset="0"/>
          <a:cs typeface="+mn-cs"/>
        </a:defRPr>
      </a:lvl2pPr>
      <a:lvl3pPr marL="1142706" indent="-228541" algn="l" rtl="0" fontAlgn="base">
        <a:spcBef>
          <a:spcPct val="20000"/>
        </a:spcBef>
        <a:spcAft>
          <a:spcPct val="0"/>
        </a:spcAft>
        <a:buChar char="•"/>
        <a:defRPr sz="2400">
          <a:solidFill>
            <a:srgbClr val="FFFFFF"/>
          </a:solidFill>
          <a:latin typeface="+mn-lt"/>
          <a:ea typeface="Arial" charset="0"/>
          <a:cs typeface="+mn-cs"/>
        </a:defRPr>
      </a:lvl3pPr>
      <a:lvl4pPr marL="1599790" indent="-228541" algn="l" rtl="0" fontAlgn="base">
        <a:spcBef>
          <a:spcPct val="20000"/>
        </a:spcBef>
        <a:spcAft>
          <a:spcPct val="0"/>
        </a:spcAft>
        <a:buChar char="–"/>
        <a:defRPr sz="2000">
          <a:solidFill>
            <a:srgbClr val="FFFFFF"/>
          </a:solidFill>
          <a:latin typeface="+mn-lt"/>
          <a:ea typeface="Arial" charset="0"/>
          <a:cs typeface="+mn-cs"/>
        </a:defRPr>
      </a:lvl4pPr>
      <a:lvl5pPr marL="2056875" indent="-228541" algn="l" rtl="0" fontAlgn="base">
        <a:spcBef>
          <a:spcPct val="20000"/>
        </a:spcBef>
        <a:spcAft>
          <a:spcPct val="0"/>
        </a:spcAft>
        <a:buChar char="»"/>
        <a:defRPr sz="2000">
          <a:solidFill>
            <a:srgbClr val="FFFFFF"/>
          </a:solidFill>
          <a:latin typeface="+mn-lt"/>
          <a:ea typeface="Arial" charset="0"/>
          <a:cs typeface="+mn-cs"/>
        </a:defRPr>
      </a:lvl5pPr>
      <a:lvl6pPr marL="2513959" indent="-228541" algn="l" rtl="0" fontAlgn="base">
        <a:spcBef>
          <a:spcPct val="20000"/>
        </a:spcBef>
        <a:spcAft>
          <a:spcPct val="0"/>
        </a:spcAft>
        <a:buChar char="»"/>
        <a:defRPr sz="2000">
          <a:solidFill>
            <a:schemeClr val="tx1"/>
          </a:solidFill>
          <a:latin typeface="+mn-lt"/>
          <a:ea typeface="Arial" charset="0"/>
          <a:cs typeface="+mn-cs"/>
        </a:defRPr>
      </a:lvl6pPr>
      <a:lvl7pPr marL="2971040" indent="-228541" algn="l" rtl="0" fontAlgn="base">
        <a:spcBef>
          <a:spcPct val="20000"/>
        </a:spcBef>
        <a:spcAft>
          <a:spcPct val="0"/>
        </a:spcAft>
        <a:buChar char="»"/>
        <a:defRPr sz="2000">
          <a:solidFill>
            <a:schemeClr val="tx1"/>
          </a:solidFill>
          <a:latin typeface="+mn-lt"/>
          <a:ea typeface="Arial" charset="0"/>
          <a:cs typeface="+mn-cs"/>
        </a:defRPr>
      </a:lvl7pPr>
      <a:lvl8pPr marL="3428124" indent="-228541" algn="l" rtl="0" fontAlgn="base">
        <a:spcBef>
          <a:spcPct val="20000"/>
        </a:spcBef>
        <a:spcAft>
          <a:spcPct val="0"/>
        </a:spcAft>
        <a:buChar char="»"/>
        <a:defRPr sz="2000">
          <a:solidFill>
            <a:schemeClr val="tx1"/>
          </a:solidFill>
          <a:latin typeface="+mn-lt"/>
          <a:ea typeface="Arial" charset="0"/>
          <a:cs typeface="+mn-cs"/>
        </a:defRPr>
      </a:lvl8pPr>
      <a:lvl9pPr marL="3885205" indent="-228541"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4196649660"/>
      </p:ext>
    </p:extLst>
  </p:cSld>
  <p:clrMap bg1="lt1" tx1="dk1" bg2="lt2" tx2="dk2" accent1="accent1" accent2="accent2" accent3="accent3" accent4="accent4" accent5="accent5" accent6="accent6" hlink="hlink" folHlink="folHlink"/>
  <p:sldLayoutIdLst>
    <p:sldLayoutId id="2147486334" r:id="rId1"/>
    <p:sldLayoutId id="2147486335" r:id="rId2"/>
    <p:sldLayoutId id="2147486336" r:id="rId3"/>
    <p:sldLayoutId id="2147486337" r:id="rId4"/>
    <p:sldLayoutId id="2147486338" r:id="rId5"/>
    <p:sldLayoutId id="2147486339" r:id="rId6"/>
    <p:sldLayoutId id="2147486340" r:id="rId7"/>
    <p:sldLayoutId id="2147486341" r:id="rId8"/>
    <p:sldLayoutId id="2147486342" r:id="rId9"/>
    <p:sldLayoutId id="2147486343" r:id="rId10"/>
    <p:sldLayoutId id="214748634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25636"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37"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8"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9"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0"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1"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2"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3"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4"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5"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6"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7"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8"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49"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0"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1"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2"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3"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4"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5"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6"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7"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8"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59"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0"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1"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2"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3"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4"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5"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6"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7"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8"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69"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0"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1"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2"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3"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4"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5"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6"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7"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8"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79"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80"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81"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latin typeface="Times New Roman" charset="0"/>
              <a:cs typeface="Arial" charset="0"/>
            </a:endParaRPr>
          </a:p>
        </p:txBody>
      </p:sp>
      <p:sp>
        <p:nvSpPr>
          <p:cNvPr id="25604"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05"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grpSp>
        <p:nvGrpSpPr>
          <p:cNvPr id="25606" name="Group 54"/>
          <p:cNvGrpSpPr>
            <a:grpSpLocks/>
          </p:cNvGrpSpPr>
          <p:nvPr/>
        </p:nvGrpSpPr>
        <p:grpSpPr bwMode="auto">
          <a:xfrm>
            <a:off x="150813" y="230188"/>
            <a:ext cx="1600200" cy="1598612"/>
            <a:chOff x="95" y="145"/>
            <a:chExt cx="1008" cy="1007"/>
          </a:xfrm>
        </p:grpSpPr>
        <p:sp>
          <p:nvSpPr>
            <p:cNvPr id="25619"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0"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1"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2"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3"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4"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5"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6"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7"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8"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29"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0"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1"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2"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3"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4"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sp>
          <p:nvSpPr>
            <p:cNvPr id="25635"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cs typeface="Arial" charset="0"/>
              </a:endParaRPr>
            </a:p>
          </p:txBody>
        </p:sp>
      </p:grpSp>
      <p:sp>
        <p:nvSpPr>
          <p:cNvPr id="25607"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08"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09"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10"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11"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25612"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j-lt"/>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j-lt"/>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charset="0"/>
                <a:cs typeface="Arial" charset="0"/>
              </a:defRPr>
            </a:lvl1pPr>
          </a:lstStyle>
          <a:p>
            <a:pPr>
              <a:defRPr/>
            </a:pPr>
            <a:fld id="{660B64B2-52A2-4C4D-8150-B709BC9C7607}" type="slidenum">
              <a:rPr lang="en-US"/>
              <a:pPr>
                <a:defRPr/>
              </a:pPr>
              <a:t>‹#›</a:t>
            </a:fld>
            <a:endParaRPr lang="en-US"/>
          </a:p>
        </p:txBody>
      </p:sp>
      <p:sp>
        <p:nvSpPr>
          <p:cNvPr id="25616"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17"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8"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19"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219396C-3191-794D-A7C1-69EFF0CD39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0" r:id="rId1"/>
    <p:sldLayoutId id="214748532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107D447-31E2-274A-BB65-CDE4DE931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2" r:id="rId1"/>
    <p:sldLayoutId id="2147485323" r:id="rId2"/>
    <p:sldLayoutId id="2147485324" r:id="rId3"/>
    <p:sldLayoutId id="2147485325" r:id="rId4"/>
    <p:sldLayoutId id="2147485326" r:id="rId5"/>
    <p:sldLayoutId id="2147485327" r:id="rId6"/>
    <p:sldLayoutId id="2147485328" r:id="rId7"/>
    <p:sldLayoutId id="2147485329" r:id="rId8"/>
    <p:sldLayoutId id="2147485330" r:id="rId9"/>
    <p:sldLayoutId id="2147485331" r:id="rId10"/>
    <p:sldLayoutId id="21474853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07C3CD7-0E98-B644-BEE5-6A7F6DEA5A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B26174FA-9500-434B-BDA5-3A34EE55AB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152400" y="1981200"/>
            <a:ext cx="1676400" cy="4876800"/>
            <a:chOff x="96" y="1248"/>
            <a:chExt cx="1056" cy="3072"/>
          </a:xfrm>
        </p:grpSpPr>
        <p:sp>
          <p:nvSpPr>
            <p:cNvPr id="7786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6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6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7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8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9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90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7782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2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77830" name="Group 54"/>
          <p:cNvGrpSpPr>
            <a:grpSpLocks/>
          </p:cNvGrpSpPr>
          <p:nvPr/>
        </p:nvGrpSpPr>
        <p:grpSpPr bwMode="auto">
          <a:xfrm>
            <a:off x="150813" y="230188"/>
            <a:ext cx="1600200" cy="1598612"/>
            <a:chOff x="95" y="145"/>
            <a:chExt cx="1008" cy="1007"/>
          </a:xfrm>
        </p:grpSpPr>
        <p:sp>
          <p:nvSpPr>
            <p:cNvPr id="7784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4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sp>
          <p:nvSpPr>
            <p:cNvPr id="7785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CC99"/>
                </a:solidFill>
                <a:cs typeface="Arial" charset="0"/>
              </a:endParaRPr>
            </a:p>
          </p:txBody>
        </p:sp>
      </p:grpSp>
      <p:sp>
        <p:nvSpPr>
          <p:cNvPr id="7783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26D9E254-4A09-B64F-8B8D-3769110E95B0}" type="slidenum">
              <a:rPr lang="en-US"/>
              <a:pPr>
                <a:defRPr/>
              </a:pPr>
              <a:t>‹#›</a:t>
            </a:fld>
            <a:endParaRPr lang="en-US"/>
          </a:p>
        </p:txBody>
      </p:sp>
      <p:sp>
        <p:nvSpPr>
          <p:cNvPr id="7784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4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4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3C140C12-C02E-134A-9853-B86AED8842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9.xml"/><Relationship Id="rId5" Type="http://schemas.openxmlformats.org/officeDocument/2006/relationships/image" Target="../media/image49.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903.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5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jpe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58.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58.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9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53.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69.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86.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86.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57.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5CF3B96-DD5F-7442-AC51-503AACDE1D6E}"/>
              </a:ext>
            </a:extLst>
          </p:cNvPr>
          <p:cNvSpPr>
            <a:spLocks noGrp="1" noChangeArrowheads="1"/>
          </p:cNvSpPr>
          <p:nvPr>
            <p:ph type="ctrTitle"/>
          </p:nvPr>
        </p:nvSpPr>
        <p:spPr>
          <a:xfrm>
            <a:off x="76200" y="2895600"/>
            <a:ext cx="8534400" cy="1089025"/>
          </a:xfrm>
          <a:effectLst>
            <a:outerShdw blurRad="63500" dist="107763" dir="2700000" algn="ctr" rotWithShape="0">
              <a:schemeClr val="tx2">
                <a:alpha val="74998"/>
              </a:schemeClr>
            </a:outerShdw>
          </a:effectLst>
        </p:spPr>
        <p:txBody>
          <a:bodyPr/>
          <a:lstStyle/>
          <a:p>
            <a:pPr algn="r" eaLnBrk="1" hangingPunct="1"/>
            <a:r>
              <a:rPr lang="ar-SA" altLang="en-US" sz="9600" b="1" dirty="0">
                <a:solidFill>
                  <a:schemeClr val="bg1"/>
                </a:solidFill>
                <a:latin typeface="Arial" panose="020B0604020202020204" pitchFamily="34" charset="0"/>
                <a:cs typeface="Arial" panose="020B0604020202020204" pitchFamily="34" charset="0"/>
              </a:rPr>
              <a:t> المواهب الروحية</a:t>
            </a:r>
            <a:endParaRPr lang="en-US" altLang="en-US" sz="7200" b="1" dirty="0">
              <a:latin typeface="Arial" panose="020B0604020202020204" pitchFamily="34" charset="0"/>
              <a:cs typeface="Arial" panose="020B0604020202020204" pitchFamily="34" charset="0"/>
            </a:endParaRPr>
          </a:p>
        </p:txBody>
      </p:sp>
      <p:sp>
        <p:nvSpPr>
          <p:cNvPr id="212995" name="Rectangle 3">
            <a:extLst>
              <a:ext uri="{FF2B5EF4-FFF2-40B4-BE49-F238E27FC236}">
                <a16:creationId xmlns:a16="http://schemas.microsoft.com/office/drawing/2014/main" id="{8832FA26-6B08-054E-8425-0EB9BBA86D92}"/>
              </a:ext>
            </a:extLst>
          </p:cNvPr>
          <p:cNvSpPr>
            <a:spLocks noGrp="1" noChangeArrowheads="1"/>
          </p:cNvSpPr>
          <p:nvPr>
            <p:ph type="subTitle" idx="1"/>
          </p:nvPr>
        </p:nvSpPr>
        <p:spPr>
          <a:xfrm>
            <a:off x="3347864" y="4212183"/>
            <a:ext cx="5071864" cy="1186408"/>
          </a:xfrm>
          <a:effectLst>
            <a:outerShdw blurRad="63500" dist="107763" dir="2700000" algn="ctr" rotWithShape="0">
              <a:srgbClr val="000000">
                <a:alpha val="74997"/>
              </a:srgbClr>
            </a:outerShdw>
          </a:effectLst>
        </p:spPr>
        <p:txBody>
          <a:bodyPr/>
          <a:lstStyle/>
          <a:p>
            <a:pPr algn="r" rtl="1" eaLnBrk="1" hangingPunct="1"/>
            <a:r>
              <a:rPr lang="en-US" altLang="en-US" sz="6600" b="1" kern="0" dirty="0">
                <a:solidFill>
                  <a:schemeClr val="bg1"/>
                </a:solidFill>
                <a:latin typeface="Arial" panose="020B0604020202020204" pitchFamily="34" charset="0"/>
                <a:cs typeface="Arial" panose="020B0604020202020204" pitchFamily="34" charset="0"/>
              </a:rPr>
              <a:t> </a:t>
            </a:r>
            <a:r>
              <a:rPr lang="ar-SA" altLang="en-US" sz="6600" b="1" kern="0" dirty="0">
                <a:solidFill>
                  <a:schemeClr val="bg1"/>
                </a:solidFill>
                <a:latin typeface="Arial" panose="020B0604020202020204" pitchFamily="34" charset="0"/>
                <a:cs typeface="Arial" panose="020B0604020202020204" pitchFamily="34" charset="0"/>
              </a:rPr>
              <a:t>مقدمة</a:t>
            </a:r>
            <a:endParaRPr lang="en-US" altLang="en-US" sz="4800" b="1" kern="0" dirty="0">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4D452D3F-BC05-A847-AAF8-6F3CBFBB82AD}"/>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2" name="Rectangle 2">
            <a:extLst>
              <a:ext uri="{FF2B5EF4-FFF2-40B4-BE49-F238E27FC236}">
                <a16:creationId xmlns:a16="http://schemas.microsoft.com/office/drawing/2014/main" id="{0D9CA528-8610-08FF-99B3-96A91A08C32B}"/>
              </a:ext>
            </a:extLst>
          </p:cNvPr>
          <p:cNvSpPr txBox="1">
            <a:spLocks noChangeArrowheads="1"/>
          </p:cNvSpPr>
          <p:nvPr/>
        </p:nvSpPr>
        <p:spPr bwMode="auto">
          <a:xfrm>
            <a:off x="617621" y="-1267327"/>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الْمَوَاهِبِ الرُّوحِيَّةِ</a:t>
            </a:r>
            <a:r>
              <a:rPr kumimoji="0" lang="en-US"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 </a:t>
            </a: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مقدمة</a:t>
            </a: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أعماق هذا النهر لا أستطيع أن أعرفها،</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لكني أستطيع أن أفتخر بطوفانه؛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لقد انحنى الرب العلي،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وسكب عليّ حبه المجيد.</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وسكب عليّ حبه المجيد.</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84670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36613"/>
            <a:ext cx="9240838" cy="602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Rectangle 2"/>
          <p:cNvSpPr>
            <a:spLocks noGrp="1"/>
          </p:cNvSpPr>
          <p:nvPr>
            <p:ph type="title" idx="4294967295"/>
          </p:nvPr>
        </p:nvSpPr>
        <p:spPr>
          <a:xfrm>
            <a:off x="0" y="0"/>
            <a:ext cx="9144000" cy="838200"/>
          </a:xfrm>
          <a:solidFill>
            <a:srgbClr val="000000"/>
          </a:solidFill>
        </p:spPr>
        <p:txBody>
          <a:bodyPr/>
          <a:lstStyle/>
          <a:p>
            <a:pPr eaLnBrk="1" hangingPunct="1"/>
            <a:r>
              <a:rPr lang="ar-JO" sz="4800" b="1" i="1" dirty="0">
                <a:solidFill>
                  <a:schemeClr val="bg1"/>
                </a:solidFill>
                <a:latin typeface="Arial" charset="0"/>
                <a:ea typeface="ＭＳ Ｐゴシック" charset="0"/>
                <a:cs typeface="Arial" charset="0"/>
              </a:rPr>
              <a:t>فك الهدايا الخاصة بك</a:t>
            </a:r>
            <a:endParaRPr lang="en-US" sz="4800" b="1" i="1" dirty="0">
              <a:solidFill>
                <a:schemeClr val="bg1"/>
              </a:solidFill>
              <a:latin typeface="Arial" charset="0"/>
              <a:ea typeface="ＭＳ Ｐゴシック" charset="0"/>
              <a:cs typeface="Arial" charset="0"/>
            </a:endParaRPr>
          </a:p>
        </p:txBody>
      </p:sp>
      <p:sp>
        <p:nvSpPr>
          <p:cNvPr id="6" name="Subtitle 2"/>
          <p:cNvSpPr txBox="1">
            <a:spLocks/>
          </p:cNvSpPr>
          <p:nvPr/>
        </p:nvSpPr>
        <p:spPr bwMode="auto">
          <a:xfrm>
            <a:off x="250949" y="692696"/>
            <a:ext cx="8569523"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a:bodyPr>
          <a:lst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a:lstStyle>
          <a:p>
            <a:pPr marL="0" indent="0" algn="ctr" eaLnBrk="1" hangingPunct="1">
              <a:spcBef>
                <a:spcPts val="300"/>
              </a:spcBef>
              <a:buFontTx/>
              <a:buNone/>
              <a:defRPr/>
            </a:pPr>
            <a:r>
              <a:rPr lang="ar-JO" sz="3600" b="1" dirty="0">
                <a:solidFill>
                  <a:srgbClr val="FFFFFF"/>
                </a:solidFill>
                <a:effectLst>
                  <a:glow rad="127000">
                    <a:srgbClr val="000000"/>
                  </a:glow>
                </a:effectLst>
                <a:latin typeface="Arial"/>
                <a:cs typeface="Arial"/>
              </a:rPr>
              <a:t>1 كورنثوس 12: 1-6</a:t>
            </a:r>
            <a:endParaRPr lang="en-US" sz="3600" b="1" dirty="0">
              <a:solidFill>
                <a:srgbClr val="FFFFFF"/>
              </a:solidFill>
              <a:effectLst>
                <a:glow rad="127000">
                  <a:srgbClr val="000000"/>
                </a:glow>
              </a:effectLst>
              <a:latin typeface="Arial"/>
              <a:cs typeface="Aria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630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مشكلة في المحرك</a:t>
            </a:r>
            <a:endParaRPr lang="en-US" sz="1800" b="1" dirty="0">
              <a:solidFill>
                <a:schemeClr val="bg1"/>
              </a:solidFill>
              <a:latin typeface="Arial" panose="020B0604020202020204" pitchFamily="34" charset="0"/>
              <a:cs typeface="Arial" panose="020B0604020202020204" pitchFamily="34" charset="0"/>
            </a:endParaRPr>
          </a:p>
        </p:txBody>
      </p:sp>
      <p:pic>
        <p:nvPicPr>
          <p:cNvPr id="183299" name="Picture 3" descr="CESS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76400"/>
            <a:ext cx="5410200" cy="338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6308" name="Rectangle 4"/>
          <p:cNvSpPr>
            <a:spLocks noChangeArrowheads="1"/>
          </p:cNvSpPr>
          <p:nvPr/>
        </p:nvSpPr>
        <p:spPr bwMode="auto">
          <a:xfrm>
            <a:off x="0" y="5410200"/>
            <a:ext cx="91440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altLang="ja-JP" sz="3600" b="1" dirty="0">
                <a:solidFill>
                  <a:srgbClr val="FFFFFF"/>
                </a:solidFill>
                <a:latin typeface="Arial" panose="020B0604020202020204" pitchFamily="34" charset="0"/>
                <a:cs typeface="Arial" panose="020B0604020202020204" pitchFamily="34" charset="0"/>
              </a:rPr>
              <a:t>قبل الكسر الكبرياء                                              وقبل السقوط تشامخ الروح</a:t>
            </a:r>
            <a:endParaRPr lang="en-US" sz="14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63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30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7" name="Picture 3" descr="Trendy-Wendy---Its-All-About-Me-Poster-C10136617"/>
          <p:cNvPicPr>
            <a:picLocks noChangeAspect="1" noChangeArrowheads="1"/>
          </p:cNvPicPr>
          <p:nvPr/>
        </p:nvPicPr>
        <p:blipFill rotWithShape="1">
          <a:blip r:embed="rId3">
            <a:extLst>
              <a:ext uri="{28A0092B-C50C-407E-A947-70E740481C1C}">
                <a14:useLocalDpi xmlns:a14="http://schemas.microsoft.com/office/drawing/2010/main"/>
              </a:ext>
            </a:extLst>
          </a:blip>
          <a:srcRect t="34680"/>
          <a:stretch/>
        </p:blipFill>
        <p:spPr bwMode="auto">
          <a:xfrm>
            <a:off x="34925" y="2420888"/>
            <a:ext cx="3876675" cy="379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DEC69C-4EEF-8B4F-8241-2C8FE32DAC76}"/>
              </a:ext>
            </a:extLst>
          </p:cNvPr>
          <p:cNvSpPr/>
          <p:nvPr/>
        </p:nvSpPr>
        <p:spPr bwMode="auto">
          <a:xfrm>
            <a:off x="3963988" y="765175"/>
            <a:ext cx="5064894" cy="5976193"/>
          </a:xfrm>
          <a:prstGeom prst="rect">
            <a:avLst/>
          </a:prstGeom>
          <a:solidFill>
            <a:srgbClr val="9DD29C"/>
          </a:solidFill>
          <a:ln w="12700" cap="sq"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pic>
        <p:nvPicPr>
          <p:cNvPr id="2148356" name="Picture 4" descr="AllAboutMeLarge"/>
          <p:cNvPicPr>
            <a:picLocks noChangeAspect="1" noChangeArrowheads="1"/>
          </p:cNvPicPr>
          <p:nvPr/>
        </p:nvPicPr>
        <p:blipFill rotWithShape="1">
          <a:blip r:embed="rId4">
            <a:extLst>
              <a:ext uri="{28A0092B-C50C-407E-A947-70E740481C1C}">
                <a14:useLocalDpi xmlns:a14="http://schemas.microsoft.com/office/drawing/2010/main"/>
              </a:ext>
            </a:extLst>
          </a:blip>
          <a:srcRect l="2648" t="2817" r="3286" b="22291"/>
          <a:stretch/>
        </p:blipFill>
        <p:spPr bwMode="auto">
          <a:xfrm>
            <a:off x="4098925" y="908720"/>
            <a:ext cx="4793555" cy="3816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8354" name="Rectangle 2"/>
          <p:cNvSpPr>
            <a:spLocks noGrp="1" noChangeArrowheads="1"/>
          </p:cNvSpPr>
          <p:nvPr>
            <p:ph type="title" idx="4294967295"/>
          </p:nvPr>
        </p:nvSpPr>
        <p:spPr>
          <a:xfrm>
            <a:off x="3963988" y="4868688"/>
            <a:ext cx="5064894" cy="1728663"/>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altLang="ja-JP" sz="4800" b="1" dirty="0">
                <a:solidFill>
                  <a:schemeClr val="tx1"/>
                </a:solidFill>
                <a:latin typeface="Arial" panose="020B0604020202020204" pitchFamily="34" charset="0"/>
                <a:cs typeface="Arial" panose="020B0604020202020204" pitchFamily="34" charset="0"/>
              </a:rPr>
              <a:t>كل شيء               عني</a:t>
            </a:r>
            <a:endParaRPr 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3" descr="Catholiccharismat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2"/>
          <p:cNvSpPr>
            <a:spLocks noGrp="1" noChangeArrowheads="1"/>
          </p:cNvSpPr>
          <p:nvPr>
            <p:ph type="title" idx="4294967295"/>
          </p:nvPr>
        </p:nvSpPr>
        <p:spPr>
          <a:xfrm>
            <a:off x="-152400" y="-26988"/>
            <a:ext cx="9296400" cy="828676"/>
          </a:xfrm>
          <a:solidFill>
            <a:schemeClr val="tx1"/>
          </a:solidFill>
        </p:spPr>
        <p:txBody>
          <a:bodyPr/>
          <a:lstStyle/>
          <a:p>
            <a:pPr eaLnBrk="1" hangingPunct="1"/>
            <a:r>
              <a:rPr lang="ar-JO" altLang="ja-JP" b="1" dirty="0">
                <a:solidFill>
                  <a:schemeClr val="bg1"/>
                </a:solidFill>
                <a:latin typeface="Arial" panose="020B0604020202020204" pitchFamily="34" charset="0"/>
                <a:ea typeface="ＭＳ Ｐゴシック" charset="0"/>
                <a:cs typeface="Arial" panose="020B0604020202020204" pitchFamily="34" charset="0"/>
              </a:rPr>
              <a:t>كل شيء </a:t>
            </a:r>
            <a:r>
              <a:rPr lang="ar-JO" altLang="ja-JP" b="1" dirty="0">
                <a:solidFill>
                  <a:srgbClr val="FFFF00"/>
                </a:solidFill>
                <a:latin typeface="Arial" panose="020B0604020202020204" pitchFamily="34" charset="0"/>
                <a:ea typeface="ＭＳ Ｐゴシック" charset="0"/>
                <a:cs typeface="Arial" panose="020B0604020202020204" pitchFamily="34" charset="0"/>
              </a:rPr>
              <a:t>عنا</a:t>
            </a:r>
            <a:endParaRPr lang="en-US" sz="18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3" descr="azusamission-thu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23363" cy="645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2"/>
          <p:cNvSpPr>
            <a:spLocks noGrp="1" noChangeArrowheads="1"/>
          </p:cNvSpPr>
          <p:nvPr>
            <p:ph type="title" idx="4294967295"/>
          </p:nvPr>
        </p:nvSpPr>
        <p:spPr>
          <a:xfrm>
            <a:off x="0" y="0"/>
            <a:ext cx="9144000" cy="908050"/>
          </a:xfrm>
          <a:solidFill>
            <a:schemeClr val="tx1"/>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العنصرة - 1901</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5" descr="Denn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836613"/>
            <a:ext cx="3675062"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4498" name="Rectangle 2"/>
          <p:cNvSpPr>
            <a:spLocks noGrp="1" noChangeArrowheads="1"/>
          </p:cNvSpPr>
          <p:nvPr>
            <p:ph type="title" idx="4294967295"/>
          </p:nvPr>
        </p:nvSpPr>
        <p:spPr>
          <a:xfrm>
            <a:off x="-152400" y="4445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الكاريزماتية - 1960</a:t>
            </a:r>
            <a:endParaRPr lang="en-US" sz="1800" b="1" dirty="0">
              <a:solidFill>
                <a:schemeClr val="bg1"/>
              </a:solidFill>
              <a:latin typeface="Arial" panose="020B0604020202020204" pitchFamily="34" charset="0"/>
              <a:cs typeface="Arial" panose="020B0604020202020204" pitchFamily="34" charset="0"/>
            </a:endParaRPr>
          </a:p>
        </p:txBody>
      </p:sp>
      <p:pic>
        <p:nvPicPr>
          <p:cNvPr id="191492" name="Picture 3" descr="episcop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6100" y="1268413"/>
            <a:ext cx="4200525" cy="468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4500" name="Rectangle 4"/>
          <p:cNvSpPr>
            <a:spLocks noChangeArrowheads="1"/>
          </p:cNvSpPr>
          <p:nvPr/>
        </p:nvSpPr>
        <p:spPr bwMode="auto">
          <a:xfrm>
            <a:off x="179388" y="5856288"/>
            <a:ext cx="41910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3600" b="1" dirty="0">
                <a:solidFill>
                  <a:srgbClr val="FFFFFF"/>
                </a:solidFill>
                <a:latin typeface="Arial" panose="020B0604020202020204" pitchFamily="34" charset="0"/>
                <a:cs typeface="Arial" panose="020B0604020202020204" pitchFamily="34" charset="0"/>
              </a:rPr>
              <a:t>دينيس بينيت</a:t>
            </a:r>
            <a:endParaRPr lang="en-US" sz="14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6546" name="Rectangle 2"/>
          <p:cNvSpPr>
            <a:spLocks noGrp="1" noChangeArrowheads="1"/>
          </p:cNvSpPr>
          <p:nvPr>
            <p:ph type="title" idx="4294967295"/>
          </p:nvPr>
        </p:nvSpPr>
        <p:spPr>
          <a:xfrm>
            <a:off x="-152400" y="26035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الموجة الثالثة - 1985</a:t>
            </a:r>
            <a:endParaRPr lang="en-US" sz="1800" b="1" dirty="0">
              <a:solidFill>
                <a:schemeClr val="bg1"/>
              </a:solidFill>
              <a:latin typeface="Arial" panose="020B0604020202020204" pitchFamily="34" charset="0"/>
              <a:cs typeface="Arial" panose="020B0604020202020204" pitchFamily="34" charset="0"/>
            </a:endParaRPr>
          </a:p>
        </p:txBody>
      </p:sp>
      <p:pic>
        <p:nvPicPr>
          <p:cNvPr id="193539" name="Picture 3" descr="powerhea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6875" y="1266825"/>
            <a:ext cx="3290888"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4" descr="wimb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1471613"/>
            <a:ext cx="3106738"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5" descr="powerevangelis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0763" y="1409700"/>
            <a:ext cx="3054350" cy="488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859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الموجات (1901-الآن)</a:t>
            </a:r>
            <a:endParaRPr lang="en-US" sz="1800" b="1" dirty="0">
              <a:solidFill>
                <a:schemeClr val="bg1"/>
              </a:solidFill>
              <a:latin typeface="Arial" panose="020B0604020202020204" pitchFamily="34" charset="0"/>
              <a:cs typeface="Arial" panose="020B0604020202020204" pitchFamily="34" charset="0"/>
            </a:endParaRPr>
          </a:p>
        </p:txBody>
      </p:sp>
      <p:pic>
        <p:nvPicPr>
          <p:cNvPr id="195587" name="Picture 3" descr="Grap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447800"/>
            <a:ext cx="650398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8596" name="Rectangle 4"/>
          <p:cNvSpPr>
            <a:spLocks noChangeArrowheads="1"/>
          </p:cNvSpPr>
          <p:nvPr/>
        </p:nvSpPr>
        <p:spPr bwMode="auto">
          <a:xfrm>
            <a:off x="23622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العنصرة</a:t>
            </a:r>
            <a:endParaRPr lang="en-US" sz="800" b="1" dirty="0">
              <a:solidFill>
                <a:srgbClr val="FFFFFF"/>
              </a:solidFill>
              <a:latin typeface="Arial" panose="020B0604020202020204" pitchFamily="34" charset="0"/>
              <a:cs typeface="Arial" panose="020B0604020202020204" pitchFamily="34" charset="0"/>
            </a:endParaRPr>
          </a:p>
        </p:txBody>
      </p:sp>
      <p:sp>
        <p:nvSpPr>
          <p:cNvPr id="2158597" name="Rectangle 5"/>
          <p:cNvSpPr>
            <a:spLocks noChangeArrowheads="1"/>
          </p:cNvSpPr>
          <p:nvPr/>
        </p:nvSpPr>
        <p:spPr bwMode="auto">
          <a:xfrm>
            <a:off x="41529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الكاريزماتية</a:t>
            </a:r>
            <a:endParaRPr lang="en-US" sz="800" b="1" dirty="0">
              <a:solidFill>
                <a:srgbClr val="FFFFFF"/>
              </a:solidFill>
              <a:latin typeface="Arial" panose="020B0604020202020204" pitchFamily="34" charset="0"/>
              <a:cs typeface="Arial" panose="020B0604020202020204" pitchFamily="34" charset="0"/>
            </a:endParaRPr>
          </a:p>
        </p:txBody>
      </p:sp>
      <p:sp>
        <p:nvSpPr>
          <p:cNvPr id="2158598" name="Rectangle 6"/>
          <p:cNvSpPr>
            <a:spLocks noChangeArrowheads="1"/>
          </p:cNvSpPr>
          <p:nvPr/>
        </p:nvSpPr>
        <p:spPr bwMode="auto">
          <a:xfrm>
            <a:off x="59436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الموجة الثالثة</a:t>
            </a:r>
            <a:endParaRPr lang="en-US" sz="8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2" name="Rectangle 2"/>
          <p:cNvSpPr txBox="1">
            <a:spLocks noGrp="1"/>
          </p:cNvSpPr>
          <p:nvPr>
            <p:ph type="title" idx="4294967295"/>
          </p:nvPr>
        </p:nvSpPr>
        <p:spPr>
          <a:xfrm>
            <a:off x="457200" y="274638"/>
            <a:ext cx="8229600" cy="1143001"/>
          </a:xfrm>
          <a:prstGeom prst="rect">
            <a:avLst/>
          </a:prstGeom>
        </p:spPr>
        <p:txBody>
          <a:bodyPr anchor="ctr"/>
          <a:lstStyle>
            <a:lvl1pPr algn="ctr">
              <a:defRPr sz="4000">
                <a:solidFill>
                  <a:srgbClr val="000000"/>
                </a:solidFill>
                <a:latin typeface="Arial"/>
                <a:ea typeface="Arial"/>
                <a:cs typeface="Arial"/>
                <a:sym typeface="Arial"/>
              </a:defRPr>
            </a:lvl1pPr>
          </a:lstStyle>
          <a:p>
            <a:r>
              <a:t>The Wayward Local Church</a:t>
            </a:r>
          </a:p>
        </p:txBody>
      </p:sp>
      <p:sp>
        <p:nvSpPr>
          <p:cNvPr id="11443" name="Rectangle 3"/>
          <p:cNvSpPr/>
          <p:nvPr/>
        </p:nvSpPr>
        <p:spPr>
          <a:xfrm>
            <a:off x="0" y="0"/>
            <a:ext cx="9144000" cy="6858000"/>
          </a:xfrm>
          <a:prstGeom prst="rect">
            <a:avLst/>
          </a:prstGeom>
          <a:gradFill>
            <a:gsLst>
              <a:gs pos="0">
                <a:srgbClr val="000066"/>
              </a:gs>
              <a:gs pos="50000">
                <a:srgbClr val="000000"/>
              </a:gs>
              <a:gs pos="100000">
                <a:srgbClr val="000066"/>
              </a:gs>
            </a:gsLst>
            <a:lin ang="2700000"/>
          </a:gra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1444" name="Text Box 4"/>
          <p:cNvSpPr txBox="1"/>
          <p:nvPr/>
        </p:nvSpPr>
        <p:spPr>
          <a:xfrm>
            <a:off x="45719" y="5581650"/>
            <a:ext cx="8657274" cy="54804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32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3200" b="1" i="0" u="none" strike="noStrike" kern="0" cap="none" spc="0" normalizeH="0" baseline="0" noProof="0">
                <a:ln>
                  <a:noFill/>
                </a:ln>
                <a:solidFill>
                  <a:srgbClr val="8F8F8F">
                    <a:lumOff val="44000"/>
                  </a:srgbClr>
                </a:solidFill>
                <a:effectLst/>
                <a:uLnTx/>
                <a:uFillTx/>
                <a:latin typeface="Arial"/>
                <a:cs typeface="Arial"/>
                <a:sym typeface="Arial"/>
              </a:rPr>
              <a:t>حل مشاكل الكنيسة لاهوتياً</a:t>
            </a:r>
          </a:p>
        </p:txBody>
      </p:sp>
      <p:sp>
        <p:nvSpPr>
          <p:cNvPr id="11445" name="Text Box 5"/>
          <p:cNvSpPr txBox="1"/>
          <p:nvPr/>
        </p:nvSpPr>
        <p:spPr>
          <a:xfrm>
            <a:off x="729288" y="367352"/>
            <a:ext cx="789083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1"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lang="ar-JO" sz="2800" b="1" kern="0" dirty="0">
                <a:solidFill>
                  <a:srgbClr val="8F8F8F">
                    <a:lumOff val="44000"/>
                  </a:srgbClr>
                </a:solidFill>
                <a:latin typeface="Arial"/>
                <a:cs typeface="Arial"/>
                <a:sym typeface="Arial"/>
              </a:rPr>
              <a:t>1</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كورنثوس</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عصيان</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ا</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لك</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نائس</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المحلية</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p>
        </p:txBody>
      </p:sp>
      <p:sp>
        <p:nvSpPr>
          <p:cNvPr id="11446" name="Line 6"/>
          <p:cNvSpPr/>
          <p:nvPr/>
        </p:nvSpPr>
        <p:spPr>
          <a:xfrm>
            <a:off x="781050" y="914400"/>
            <a:ext cx="798195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7" name="Line 7"/>
          <p:cNvSpPr/>
          <p:nvPr/>
        </p:nvSpPr>
        <p:spPr>
          <a:xfrm flipH="1">
            <a:off x="304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8" name="Line 8"/>
          <p:cNvSpPr/>
          <p:nvPr/>
        </p:nvSpPr>
        <p:spPr>
          <a:xfrm>
            <a:off x="4343399" y="914400"/>
            <a:ext cx="25402" cy="2133600"/>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9" name="Text Box 9"/>
          <p:cNvSpPr txBox="1"/>
          <p:nvPr/>
        </p:nvSpPr>
        <p:spPr>
          <a:xfrm>
            <a:off x="1645920" y="914400"/>
            <a:ext cx="166116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تقارير</a:t>
            </a:r>
          </a:p>
        </p:txBody>
      </p:sp>
      <p:sp>
        <p:nvSpPr>
          <p:cNvPr id="11450" name="Text Box 10"/>
          <p:cNvSpPr txBox="1"/>
          <p:nvPr/>
        </p:nvSpPr>
        <p:spPr>
          <a:xfrm>
            <a:off x="4732020" y="914400"/>
            <a:ext cx="3794760"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تساؤلات </a:t>
            </a:r>
          </a:p>
        </p:txBody>
      </p:sp>
      <p:sp>
        <p:nvSpPr>
          <p:cNvPr id="11451" name="Text Box 11"/>
          <p:cNvSpPr txBox="1"/>
          <p:nvPr/>
        </p:nvSpPr>
        <p:spPr>
          <a:xfrm rot="16815688">
            <a:off x="5096858" y="3822696"/>
            <a:ext cx="2378711"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العبادة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١١- ١٤</a:t>
            </a:r>
          </a:p>
        </p:txBody>
      </p:sp>
      <p:sp>
        <p:nvSpPr>
          <p:cNvPr id="11452" name="Text Box 12"/>
          <p:cNvSpPr txBox="1"/>
          <p:nvPr/>
        </p:nvSpPr>
        <p:spPr>
          <a:xfrm>
            <a:off x="5381307" y="2133600"/>
            <a:ext cx="2497774" cy="8531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توجيهات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٧ - ١٦ </a:t>
            </a:r>
          </a:p>
        </p:txBody>
      </p:sp>
      <p:sp>
        <p:nvSpPr>
          <p:cNvPr id="11453" name="Line 13"/>
          <p:cNvSpPr/>
          <p:nvPr/>
        </p:nvSpPr>
        <p:spPr>
          <a:xfrm flipH="1">
            <a:off x="2514599" y="1524000"/>
            <a:ext cx="1" cy="152400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54" name="Text Box 14"/>
          <p:cNvSpPr txBox="1"/>
          <p:nvPr/>
        </p:nvSpPr>
        <p:spPr>
          <a:xfrm>
            <a:off x="579119" y="2133600"/>
            <a:ext cx="2194562"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مخاوف</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 - ٤</a:t>
            </a:r>
          </a:p>
        </p:txBody>
      </p:sp>
      <p:sp>
        <p:nvSpPr>
          <p:cNvPr id="11455" name="Text Box 15"/>
          <p:cNvSpPr txBox="1"/>
          <p:nvPr/>
        </p:nvSpPr>
        <p:spPr>
          <a:xfrm rot="16798945">
            <a:off x="5889010" y="3929114"/>
            <a:ext cx="2775586"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القيامة  </a:t>
            </a:r>
            <a:br>
              <a:rPr kumimoji="0" sz="2800" b="1" i="0" u="none" strike="noStrike" kern="0" cap="none" spc="0" normalizeH="0" baseline="0" noProof="0">
                <a:ln>
                  <a:noFill/>
                </a:ln>
                <a:solidFill>
                  <a:srgbClr val="8F8F8F">
                    <a:lumOff val="44000"/>
                  </a:srgbClr>
                </a:solidFill>
                <a:effectLst/>
                <a:uLnTx/>
                <a:uFillTx/>
                <a:latin typeface="Arial"/>
                <a:cs typeface="Arial"/>
                <a:sym typeface="Arial"/>
              </a:rPr>
            </a:b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١٥</a:t>
            </a:r>
          </a:p>
        </p:txBody>
      </p:sp>
      <p:sp>
        <p:nvSpPr>
          <p:cNvPr id="11456" name="Text Box 16"/>
          <p:cNvSpPr txBox="1"/>
          <p:nvPr/>
        </p:nvSpPr>
        <p:spPr>
          <a:xfrm rot="16830879">
            <a:off x="6788058" y="4011290"/>
            <a:ext cx="26263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رباطة جأش ١٦</a:t>
            </a:r>
          </a:p>
        </p:txBody>
      </p:sp>
      <p:sp>
        <p:nvSpPr>
          <p:cNvPr id="11457" name="Line 17"/>
          <p:cNvSpPr/>
          <p:nvPr/>
        </p:nvSpPr>
        <p:spPr>
          <a:xfrm>
            <a:off x="762000" y="15240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58" name="Rectangle 18"/>
          <p:cNvSpPr/>
          <p:nvPr/>
        </p:nvSpPr>
        <p:spPr>
          <a:xfrm>
            <a:off x="771525" y="179894"/>
            <a:ext cx="8001001" cy="2771776"/>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ctr" defTabSz="914400" rtl="0" eaLnBrk="1" fontAlgn="auto" latinLnBrk="0" hangingPunct="0">
              <a:lnSpc>
                <a:spcPct val="100000"/>
              </a:lnSpc>
              <a:spcBef>
                <a:spcPts val="500"/>
              </a:spcBef>
              <a:spcAft>
                <a:spcPts val="0"/>
              </a:spcAft>
              <a:buClrTx/>
              <a:buSzTx/>
              <a:buFontTx/>
              <a:buNone/>
              <a:tabLst/>
              <a:defRPr sz="2000" b="0">
                <a:solidFill>
                  <a:srgbClr val="8F8F8F">
                    <a:lumOff val="44000"/>
                  </a:srgbClr>
                </a:solidFill>
                <a:latin typeface="Arial"/>
                <a:ea typeface="Arial"/>
                <a:cs typeface="Arial"/>
                <a:sym typeface="Arial"/>
              </a:defRPr>
            </a:pPr>
            <a:endParaRPr kumimoji="0" sz="2000" b="0" i="0" u="none" strike="noStrike" kern="0" cap="none" spc="0" normalizeH="0" baseline="0" noProof="0">
              <a:ln>
                <a:noFill/>
              </a:ln>
              <a:solidFill>
                <a:srgbClr val="8F8F8F">
                  <a:lumOff val="44000"/>
                </a:srgbClr>
              </a:solidFill>
              <a:effectLst/>
              <a:uLnTx/>
              <a:uFillTx/>
              <a:latin typeface="Arial"/>
              <a:cs typeface="Arial"/>
              <a:sym typeface="Arial"/>
            </a:endParaRPr>
          </a:p>
        </p:txBody>
      </p:sp>
      <p:sp>
        <p:nvSpPr>
          <p:cNvPr id="11459" name="Text Box 19"/>
          <p:cNvSpPr txBox="1"/>
          <p:nvPr/>
        </p:nvSpPr>
        <p:spPr>
          <a:xfrm>
            <a:off x="807719" y="1600200"/>
            <a:ext cx="1661162"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انقسامات</a:t>
            </a:r>
          </a:p>
        </p:txBody>
      </p:sp>
      <p:sp>
        <p:nvSpPr>
          <p:cNvPr id="11460" name="Text Box 20"/>
          <p:cNvSpPr txBox="1"/>
          <p:nvPr/>
        </p:nvSpPr>
        <p:spPr>
          <a:xfrm>
            <a:off x="2198370" y="1571496"/>
            <a:ext cx="24612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منازعات </a:t>
            </a:r>
          </a:p>
        </p:txBody>
      </p:sp>
      <p:sp>
        <p:nvSpPr>
          <p:cNvPr id="11461" name="Text Box 21"/>
          <p:cNvSpPr txBox="1"/>
          <p:nvPr/>
        </p:nvSpPr>
        <p:spPr>
          <a:xfrm>
            <a:off x="4693920" y="1600200"/>
            <a:ext cx="3870960"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صعوبات </a:t>
            </a:r>
          </a:p>
        </p:txBody>
      </p:sp>
      <p:sp>
        <p:nvSpPr>
          <p:cNvPr id="11462" name="Text Box 22"/>
          <p:cNvSpPr txBox="1"/>
          <p:nvPr/>
        </p:nvSpPr>
        <p:spPr>
          <a:xfrm>
            <a:off x="2331720" y="2133600"/>
            <a:ext cx="2194561"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تاديب </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٥ - ٦ </a:t>
            </a:r>
          </a:p>
        </p:txBody>
      </p:sp>
      <p:sp>
        <p:nvSpPr>
          <p:cNvPr id="11463" name="Text Box 23"/>
          <p:cNvSpPr txBox="1"/>
          <p:nvPr/>
        </p:nvSpPr>
        <p:spPr>
          <a:xfrm rot="16810664">
            <a:off x="4028970" y="4008259"/>
            <a:ext cx="237871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الوثنية ٨ - ١٠</a:t>
            </a:r>
          </a:p>
        </p:txBody>
      </p:sp>
      <p:sp>
        <p:nvSpPr>
          <p:cNvPr id="11464" name="Text Box 24"/>
          <p:cNvSpPr txBox="1"/>
          <p:nvPr/>
        </p:nvSpPr>
        <p:spPr>
          <a:xfrm rot="16791372">
            <a:off x="3266970" y="3832046"/>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الزواج ٧</a:t>
            </a:r>
          </a:p>
        </p:txBody>
      </p:sp>
      <p:sp>
        <p:nvSpPr>
          <p:cNvPr id="11465" name="Line 25"/>
          <p:cNvSpPr/>
          <p:nvPr/>
        </p:nvSpPr>
        <p:spPr>
          <a:xfrm flipH="1">
            <a:off x="12192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6" name="Line 26"/>
          <p:cNvSpPr/>
          <p:nvPr/>
        </p:nvSpPr>
        <p:spPr>
          <a:xfrm flipH="1">
            <a:off x="20574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7" name="Line 27"/>
          <p:cNvSpPr/>
          <p:nvPr/>
        </p:nvSpPr>
        <p:spPr>
          <a:xfrm flipH="1">
            <a:off x="26670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8" name="Line 28"/>
          <p:cNvSpPr/>
          <p:nvPr/>
        </p:nvSpPr>
        <p:spPr>
          <a:xfrm flipH="1">
            <a:off x="390525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9" name="Line 29"/>
          <p:cNvSpPr/>
          <p:nvPr/>
        </p:nvSpPr>
        <p:spPr>
          <a:xfrm flipH="1">
            <a:off x="449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0" name="Line 30"/>
          <p:cNvSpPr/>
          <p:nvPr/>
        </p:nvSpPr>
        <p:spPr>
          <a:xfrm flipH="1">
            <a:off x="5486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1" name="Line 31"/>
          <p:cNvSpPr/>
          <p:nvPr/>
        </p:nvSpPr>
        <p:spPr>
          <a:xfrm flipH="1">
            <a:off x="6629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2" name="Line 32"/>
          <p:cNvSpPr/>
          <p:nvPr/>
        </p:nvSpPr>
        <p:spPr>
          <a:xfrm flipH="1">
            <a:off x="7543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3" name="Line 33"/>
          <p:cNvSpPr/>
          <p:nvPr/>
        </p:nvSpPr>
        <p:spPr>
          <a:xfrm flipH="1">
            <a:off x="830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4" name="Rectangle 34"/>
          <p:cNvSpPr/>
          <p:nvPr/>
        </p:nvSpPr>
        <p:spPr>
          <a:xfrm>
            <a:off x="355600" y="5542774"/>
            <a:ext cx="8001000" cy="692151"/>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1475" name="Line 35"/>
          <p:cNvSpPr/>
          <p:nvPr/>
        </p:nvSpPr>
        <p:spPr>
          <a:xfrm>
            <a:off x="762000" y="21336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6" name="Text Box 36"/>
          <p:cNvSpPr txBox="1"/>
          <p:nvPr/>
        </p:nvSpPr>
        <p:spPr>
          <a:xfrm rot="16791372">
            <a:off x="1515167" y="4030314"/>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سفاح الأقارب ٥</a:t>
            </a:r>
          </a:p>
        </p:txBody>
      </p:sp>
      <p:sp>
        <p:nvSpPr>
          <p:cNvPr id="11477" name="Text Box 37"/>
          <p:cNvSpPr txBox="1"/>
          <p:nvPr/>
        </p:nvSpPr>
        <p:spPr>
          <a:xfrm rot="16791372">
            <a:off x="2047770" y="4040008"/>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دعاوي قضائية ٦</a:t>
            </a:r>
          </a:p>
        </p:txBody>
      </p:sp>
      <p:sp>
        <p:nvSpPr>
          <p:cNvPr id="11478" name="Text Box 38"/>
          <p:cNvSpPr txBox="1"/>
          <p:nvPr/>
        </p:nvSpPr>
        <p:spPr>
          <a:xfrm rot="16791372">
            <a:off x="2657370" y="4038421"/>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فجور </a:t>
            </a:r>
          </a:p>
        </p:txBody>
      </p:sp>
      <p:sp>
        <p:nvSpPr>
          <p:cNvPr id="11479" name="Line 39"/>
          <p:cNvSpPr/>
          <p:nvPr/>
        </p:nvSpPr>
        <p:spPr>
          <a:xfrm flipH="1">
            <a:off x="3352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80" name="Text Box 40"/>
          <p:cNvSpPr txBox="1"/>
          <p:nvPr/>
        </p:nvSpPr>
        <p:spPr>
          <a:xfrm rot="16791372">
            <a:off x="-182668" y="3995559"/>
            <a:ext cx="2419986"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تحزبات ١ - ٢</a:t>
            </a:r>
          </a:p>
        </p:txBody>
      </p:sp>
      <p:sp>
        <p:nvSpPr>
          <p:cNvPr id="11481" name="Text Box 41"/>
          <p:cNvSpPr txBox="1"/>
          <p:nvPr/>
        </p:nvSpPr>
        <p:spPr>
          <a:xfrm rot="16791372">
            <a:off x="799888" y="3593893"/>
            <a:ext cx="2378711"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شهوانية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٣ - ٤</a:t>
            </a:r>
          </a:p>
        </p:txBody>
      </p:sp>
      <p:sp>
        <p:nvSpPr>
          <p:cNvPr id="11482" name="Oval 1"/>
          <p:cNvSpPr/>
          <p:nvPr/>
        </p:nvSpPr>
        <p:spPr>
          <a:xfrm rot="689130">
            <a:off x="4017846" y="2690849"/>
            <a:ext cx="781051" cy="3095627"/>
          </a:xfrm>
          <a:prstGeom prst="ellipse">
            <a:avLst/>
          </a:prstGeom>
          <a:ln w="76200">
            <a:solidFill>
              <a:srgbClr val="FFFF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b="0">
                <a:latin typeface="Arial"/>
                <a:ea typeface="Arial"/>
                <a:cs typeface="Arial"/>
                <a:sym typeface="Arial"/>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482"/>
                                        </p:tgtEl>
                                        <p:attrNameLst>
                                          <p:attrName>style.visibility</p:attrName>
                                        </p:attrNameLst>
                                      </p:cBhvr>
                                      <p:to>
                                        <p:strVal val="visible"/>
                                      </p:to>
                                    </p:set>
                                    <p:anim calcmode="lin" valueType="num">
                                      <p:cBhvr>
                                        <p:cTn id="7" dur="500" fill="hold"/>
                                        <p:tgtEl>
                                          <p:spTgt spid="11482"/>
                                        </p:tgtEl>
                                        <p:attrNameLst>
                                          <p:attrName>ppt_x</p:attrName>
                                        </p:attrNameLst>
                                      </p:cBhvr>
                                      <p:tavLst>
                                        <p:tav tm="0">
                                          <p:val>
                                            <p:strVal val="#ppt_x"/>
                                          </p:val>
                                        </p:tav>
                                        <p:tav tm="100000">
                                          <p:val>
                                            <p:strVal val="#ppt_x"/>
                                          </p:val>
                                        </p:tav>
                                      </p:tavLst>
                                    </p:anim>
                                    <p:anim calcmode="lin" valueType="num">
                                      <p:cBhvr>
                                        <p:cTn id="8" dur="500" fill="hold"/>
                                        <p:tgtEl>
                                          <p:spTgt spid="11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normAutofit fontScale="90000"/>
          </a:bodyPr>
          <a:lstStyle/>
          <a:p>
            <a:pPr eaLnBrk="1" hangingPunct="1">
              <a:defRPr/>
            </a:pPr>
            <a:r>
              <a:rPr lang="en-US" dirty="0">
                <a:latin typeface="Arial" panose="020B0604020202020204" pitchFamily="34" charset="0"/>
                <a:cs typeface="Arial" panose="020B0604020202020204" pitchFamily="34" charset="0"/>
              </a:rPr>
              <a:t>Before the Throne of God Above 1</a:t>
            </a:r>
          </a:p>
        </p:txBody>
      </p:sp>
      <p:pic>
        <p:nvPicPr>
          <p:cNvPr id="6" name="Picture 5"/>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أمام عرش الله في الأعلى</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lang="ar-JO" sz="3200" b="1" dirty="0">
                <a:solidFill>
                  <a:prstClr val="white"/>
                </a:solidFill>
                <a:effectLst>
                  <a:glow rad="190500">
                    <a:prstClr val="black">
                      <a:alpha val="75000"/>
                    </a:prstClr>
                  </a:glow>
                  <a:outerShdw blurRad="50800" dist="38100" dir="10800000" algn="r" rotWithShape="0">
                    <a:prstClr val="black">
                      <a:alpha val="40000"/>
                    </a:prstClr>
                  </a:outerShdw>
                </a:effectLst>
                <a:latin typeface="Arial" panose="020B0604020202020204" pitchFamily="34" charset="0"/>
                <a:ea typeface="ＭＳ Ｐゴシック" pitchFamily="34" charset="-128"/>
                <a:cs typeface="Arial" pitchFamily="34" charset="0"/>
              </a:rPr>
              <a:t>تشاريتي ليز بانكروفت / فيكي كوك</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CCLI Song # 2306412</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a:t>
            </a:r>
            <a:r>
              <a:rPr kumimoji="0" lang="ar-JO"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عبادة النعمة السيادية 1997</a:t>
            </a: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 </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CCLI Licence # 277507</a:t>
            </a:r>
          </a:p>
        </p:txBody>
      </p:sp>
    </p:spTree>
    <p:extLst>
      <p:ext uri="{BB962C8B-B14F-4D97-AF65-F5344CB8AC3E}">
        <p14:creationId xmlns:p14="http://schemas.microsoft.com/office/powerpoint/2010/main" val="3126252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042988" y="609600"/>
            <a:ext cx="7415212"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اليوم سوف نعالج                       عدة مواضيع ...</a:t>
            </a:r>
            <a:endParaRPr lang="en-US" b="1" dirty="0">
              <a:latin typeface="Arial" panose="020B0604020202020204" pitchFamily="34" charset="0"/>
              <a:ea typeface="ＭＳ Ｐゴシック" charset="0"/>
              <a:cs typeface="Arial" panose="020B0604020202020204" pitchFamily="34" charset="0"/>
            </a:endParaRPr>
          </a:p>
        </p:txBody>
      </p:sp>
      <p:sp>
        <p:nvSpPr>
          <p:cNvPr id="199683" name="Rectangle 4"/>
          <p:cNvSpPr>
            <a:spLocks noChangeArrowheads="1"/>
          </p:cNvSpPr>
          <p:nvPr/>
        </p:nvSpPr>
        <p:spPr bwMode="auto">
          <a:xfrm>
            <a:off x="685800" y="21336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Char char="•"/>
            </a:pPr>
            <a:r>
              <a:rPr lang="ar-JO" sz="3600" b="1" dirty="0">
                <a:solidFill>
                  <a:schemeClr val="tx2"/>
                </a:solidFill>
                <a:latin typeface="Arial" panose="020B0604020202020204" pitchFamily="34" charset="0"/>
                <a:cs typeface="Arial" panose="020B0604020202020204" pitchFamily="34" charset="0"/>
              </a:rPr>
              <a:t>مواضيع أساسية في 1 كورنثوس 12</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chemeClr val="tx2"/>
                </a:solidFill>
                <a:latin typeface="Arial" panose="020B0604020202020204" pitchFamily="34" charset="0"/>
                <a:cs typeface="Arial" panose="020B0604020202020204" pitchFamily="34" charset="0"/>
              </a:rPr>
              <a:t>المواهب مقابل الثمر</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لماذا يجب أن ندرس </a:t>
            </a:r>
            <a:r>
              <a:rPr lang="ar-JO" sz="3600" b="1" dirty="0">
                <a:solidFill>
                  <a:schemeClr val="tx2"/>
                </a:solidFill>
                <a:latin typeface="Arial" panose="020B0604020202020204" pitchFamily="34" charset="0"/>
                <a:cs typeface="Arial" panose="020B0604020202020204" pitchFamily="34" charset="0"/>
              </a:rPr>
              <a:t>ونهرف مواهبنا؟</a:t>
            </a:r>
            <a:endParaRPr lang="en-US" sz="3600" b="1" u="sng"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أوامر </a:t>
            </a:r>
            <a:r>
              <a:rPr lang="ar-JO" sz="3600" b="1" dirty="0">
                <a:solidFill>
                  <a:schemeClr val="tx2"/>
                </a:solidFill>
                <a:latin typeface="Arial" panose="020B0604020202020204" pitchFamily="34" charset="0"/>
                <a:cs typeface="Arial" panose="020B0604020202020204" pitchFamily="34" charset="0"/>
              </a:rPr>
              <a:t>المواهب الكتابية</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قوائم</a:t>
            </a:r>
            <a:r>
              <a:rPr lang="ar-JO" sz="3600" b="1" dirty="0">
                <a:solidFill>
                  <a:schemeClr val="tx2"/>
                </a:solidFill>
                <a:latin typeface="Arial" panose="020B0604020202020204" pitchFamily="34" charset="0"/>
                <a:cs typeface="Arial" panose="020B0604020202020204" pitchFamily="34" charset="0"/>
              </a:rPr>
              <a:t> المواهب في العهد الجديد</a:t>
            </a:r>
            <a:endParaRPr lang="en-US" sz="36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5763" name="Rectangle 3"/>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ar-JO" sz="6000" b="1" dirty="0">
                <a:solidFill>
                  <a:schemeClr val="bg1"/>
                </a:solidFill>
                <a:latin typeface="Arial" panose="020B0604020202020204" pitchFamily="34" charset="0"/>
                <a:cs typeface="Arial" panose="020B0604020202020204" pitchFamily="34" charset="0"/>
              </a:rPr>
              <a:t>المواهب الروحية</a:t>
            </a:r>
            <a:endParaRPr lang="en-US" sz="6000" b="1" dirty="0">
              <a:solidFill>
                <a:schemeClr val="bg1"/>
              </a:solidFill>
              <a:latin typeface="Arial" panose="020B0604020202020204" pitchFamily="34" charset="0"/>
              <a:cs typeface="Arial" panose="020B0604020202020204" pitchFamily="34" charset="0"/>
            </a:endParaRPr>
          </a:p>
        </p:txBody>
      </p:sp>
      <p:sp>
        <p:nvSpPr>
          <p:cNvPr id="2165764" name="Rectangle 4"/>
          <p:cNvSpPr>
            <a:spLocks noGrp="1" noChangeArrowheads="1"/>
          </p:cNvSpPr>
          <p:nvPr>
            <p:ph type="subTitle" idx="1"/>
          </p:nvPr>
        </p:nvSpPr>
        <p:spPr>
          <a:xfrm>
            <a:off x="533400" y="5105400"/>
            <a:ext cx="8077200" cy="1524000"/>
          </a:xfrm>
        </p:spPr>
        <p:txBody>
          <a:bodyPr/>
          <a:lstStyle/>
          <a:p>
            <a:pPr eaLnBrk="1" hangingPunct="1">
              <a:defRPr/>
            </a:pPr>
            <a:r>
              <a:rPr lang="ar-JO"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rPr>
              <a:t>من أي يجب أن</a:t>
            </a:r>
            <a:r>
              <a:rPr lang="ar-JO" sz="4800" b="1" dirty="0">
                <a:solidFill>
                  <a:srgbClr val="FFFF00"/>
                </a:solidFill>
                <a:effectLst>
                  <a:glow rad="152400">
                    <a:schemeClr val="tx1">
                      <a:alpha val="94000"/>
                    </a:schemeClr>
                  </a:glow>
                </a:effectLst>
                <a:latin typeface="Arial" panose="020B0604020202020204" pitchFamily="34" charset="0"/>
                <a:cs typeface="Arial" panose="020B0604020202020204" pitchFamily="34" charset="0"/>
              </a:rPr>
              <a:t> نبدأ                      </a:t>
            </a:r>
            <a:r>
              <a:rPr lang="ar-JO"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rPr>
              <a:t>في دراسة المواهب؟</a:t>
            </a:r>
            <a:endParaRPr lang="en-US"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7" name="Group 2"/>
          <p:cNvGrpSpPr>
            <a:grpSpLocks/>
          </p:cNvGrpSpPr>
          <p:nvPr/>
        </p:nvGrpSpPr>
        <p:grpSpPr bwMode="auto">
          <a:xfrm>
            <a:off x="-53975" y="0"/>
            <a:ext cx="9350375" cy="7031038"/>
            <a:chOff x="-34" y="0"/>
            <a:chExt cx="5890" cy="4429"/>
          </a:xfrm>
        </p:grpSpPr>
        <p:sp>
          <p:nvSpPr>
            <p:cNvPr id="2167811"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2"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03778" name="Group 5"/>
          <p:cNvGrpSpPr>
            <a:grpSpLocks/>
          </p:cNvGrpSpPr>
          <p:nvPr/>
        </p:nvGrpSpPr>
        <p:grpSpPr bwMode="auto">
          <a:xfrm>
            <a:off x="1905000" y="1181100"/>
            <a:ext cx="5219700" cy="5219700"/>
            <a:chOff x="1200" y="696"/>
            <a:chExt cx="3288" cy="3288"/>
          </a:xfrm>
        </p:grpSpPr>
        <p:sp>
          <p:nvSpPr>
            <p:cNvPr id="2167814"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5"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167816" name="Text Box 8"/>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400">
              <a:latin typeface="Arial" panose="020B0604020202020204" pitchFamily="34" charset="0"/>
              <a:cs typeface="Arial" panose="020B0604020202020204" pitchFamily="34" charset="0"/>
            </a:endParaRPr>
          </a:p>
        </p:txBody>
      </p:sp>
      <p:sp>
        <p:nvSpPr>
          <p:cNvPr id="2167817"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76200">
                <a:solidFill>
                  <a:srgbClr val="FF3300"/>
                </a:solidFill>
                <a:miter lim="800000"/>
                <a:headEnd/>
                <a:tailEnd/>
              </a14:hiddenLine>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8" name="Text Box 10"/>
          <p:cNvSpPr txBox="1">
            <a:spLocks noChangeArrowheads="1"/>
          </p:cNvSpPr>
          <p:nvPr/>
        </p:nvSpPr>
        <p:spPr bwMode="auto">
          <a:xfrm>
            <a:off x="4114800" y="20415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19" name="Text Box 11"/>
          <p:cNvSpPr txBox="1">
            <a:spLocks noChangeArrowheads="1"/>
          </p:cNvSpPr>
          <p:nvPr/>
        </p:nvSpPr>
        <p:spPr bwMode="auto">
          <a:xfrm>
            <a:off x="5608638"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20" name="Text Box 12"/>
          <p:cNvSpPr txBox="1">
            <a:spLocks noChangeArrowheads="1"/>
          </p:cNvSpPr>
          <p:nvPr/>
        </p:nvSpPr>
        <p:spPr bwMode="auto">
          <a:xfrm>
            <a:off x="2438400"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21" name="Text Box 13"/>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grpSp>
        <p:nvGrpSpPr>
          <p:cNvPr id="2167822" name="Group 14"/>
          <p:cNvGrpSpPr>
            <a:grpSpLocks/>
          </p:cNvGrpSpPr>
          <p:nvPr/>
        </p:nvGrpSpPr>
        <p:grpSpPr bwMode="auto">
          <a:xfrm>
            <a:off x="3629025" y="2862263"/>
            <a:ext cx="1981200" cy="1752600"/>
            <a:chOff x="2286" y="1803"/>
            <a:chExt cx="1248" cy="1104"/>
          </a:xfrm>
        </p:grpSpPr>
        <p:sp>
          <p:nvSpPr>
            <p:cNvPr id="2167823" name="Text Box 15"/>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sp>
          <p:nvSpPr>
            <p:cNvPr id="2167824"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167825" name="Text Box 17"/>
          <p:cNvSpPr txBox="1">
            <a:spLocks noChangeArrowheads="1"/>
          </p:cNvSpPr>
          <p:nvPr/>
        </p:nvSpPr>
        <p:spPr bwMode="auto">
          <a:xfrm>
            <a:off x="3714750" y="14319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167826" name="Text Box 18"/>
          <p:cNvSpPr txBox="1">
            <a:spLocks noChangeArrowheads="1"/>
          </p:cNvSpPr>
          <p:nvPr/>
        </p:nvSpPr>
        <p:spPr bwMode="auto">
          <a:xfrm>
            <a:off x="5486399" y="4708525"/>
            <a:ext cx="2386013"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167827"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167828"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167829"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167830" name="Rectangle 22"/>
          <p:cNvSpPr>
            <a:spLocks noGrp="1" noChangeArrowheads="1"/>
          </p:cNvSpPr>
          <p:nvPr>
            <p:ph type="title" idx="4294967295"/>
          </p:nvPr>
        </p:nvSpPr>
        <p:spPr>
          <a:xfrm>
            <a:off x="0" y="228600"/>
            <a:ext cx="9144000" cy="11430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1. يبدأ فهم المواهب من رؤية يسوع ك</a:t>
            </a:r>
            <a:r>
              <a:rPr lang="ar-JO" sz="4000" b="1" dirty="0">
                <a:solidFill>
                  <a:srgbClr val="FFFF00"/>
                </a:solidFill>
                <a:latin typeface="Arial" panose="020B0604020202020204" pitchFamily="34" charset="0"/>
                <a:cs typeface="Arial" panose="020B0604020202020204" pitchFamily="34" charset="0"/>
              </a:rPr>
              <a:t>رب</a:t>
            </a:r>
            <a:r>
              <a:rPr lang="ar-JO" sz="4000" b="1" dirty="0">
                <a:solidFill>
                  <a:schemeClr val="bg1"/>
                </a:solidFill>
                <a:latin typeface="Arial" panose="020B0604020202020204" pitchFamily="34" charset="0"/>
                <a:cs typeface="Arial" panose="020B0604020202020204" pitchFamily="34" charset="0"/>
              </a:rPr>
              <a:t>            (1 كو 12: 1-3)</a:t>
            </a:r>
            <a:endParaRPr lang="en-US" sz="4000" b="1" dirty="0">
              <a:solidFill>
                <a:schemeClr val="bg1"/>
              </a:solidFill>
              <a:latin typeface="Arial" panose="020B0604020202020204" pitchFamily="34" charset="0"/>
              <a:cs typeface="Arial" panose="020B0604020202020204" pitchFamily="34" charset="0"/>
            </a:endParaRPr>
          </a:p>
        </p:txBody>
      </p:sp>
      <p:pic>
        <p:nvPicPr>
          <p:cNvPr id="203792"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5065713"/>
            <a:ext cx="1446212"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67822"/>
                                        </p:tgtEl>
                                        <p:attrNameLst>
                                          <p:attrName>style.visibility</p:attrName>
                                        </p:attrNameLst>
                                      </p:cBhvr>
                                      <p:to>
                                        <p:strVal val="visible"/>
                                      </p:to>
                                    </p:set>
                                    <p:animEffect transition="in" filter="fade">
                                      <p:cBhvr>
                                        <p:cTn id="7" dur="2000"/>
                                        <p:tgtEl>
                                          <p:spTgt spid="2167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7825"/>
                                        </p:tgtEl>
                                        <p:attrNameLst>
                                          <p:attrName>style.visibility</p:attrName>
                                        </p:attrNameLst>
                                      </p:cBhvr>
                                      <p:to>
                                        <p:strVal val="visible"/>
                                      </p:to>
                                    </p:set>
                                    <p:animEffect transition="in" filter="fade">
                                      <p:cBhvr>
                                        <p:cTn id="12" dur="2000"/>
                                        <p:tgtEl>
                                          <p:spTgt spid="2167825"/>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67818"/>
                                        </p:tgtEl>
                                        <p:attrNameLst>
                                          <p:attrName>style.visibility</p:attrName>
                                        </p:attrNameLst>
                                      </p:cBhvr>
                                      <p:to>
                                        <p:strVal val="visible"/>
                                      </p:to>
                                    </p:set>
                                    <p:animEffect transition="in" filter="fade">
                                      <p:cBhvr>
                                        <p:cTn id="16" dur="2000"/>
                                        <p:tgtEl>
                                          <p:spTgt spid="21678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67821"/>
                                        </p:tgtEl>
                                        <p:attrNameLst>
                                          <p:attrName>style.visibility</p:attrName>
                                        </p:attrNameLst>
                                      </p:cBhvr>
                                      <p:to>
                                        <p:strVal val="visible"/>
                                      </p:to>
                                    </p:set>
                                    <p:animEffect transition="in" filter="fade">
                                      <p:cBhvr>
                                        <p:cTn id="21" dur="2000"/>
                                        <p:tgtEl>
                                          <p:spTgt spid="2167821"/>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167820"/>
                                        </p:tgtEl>
                                        <p:attrNameLst>
                                          <p:attrName>style.visibility</p:attrName>
                                        </p:attrNameLst>
                                      </p:cBhvr>
                                      <p:to>
                                        <p:strVal val="visible"/>
                                      </p:to>
                                    </p:set>
                                    <p:animEffect transition="in" filter="fade">
                                      <p:cBhvr>
                                        <p:cTn id="25" dur="2000"/>
                                        <p:tgtEl>
                                          <p:spTgt spid="21678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67826"/>
                                        </p:tgtEl>
                                        <p:attrNameLst>
                                          <p:attrName>style.visibility</p:attrName>
                                        </p:attrNameLst>
                                      </p:cBhvr>
                                      <p:to>
                                        <p:strVal val="visible"/>
                                      </p:to>
                                    </p:set>
                                    <p:animEffect transition="in" filter="fade">
                                      <p:cBhvr>
                                        <p:cTn id="30" dur="2000"/>
                                        <p:tgtEl>
                                          <p:spTgt spid="2167826"/>
                                        </p:tgtEl>
                                      </p:cBhvr>
                                    </p:animEffect>
                                  </p:childTnLst>
                                </p:cTn>
                              </p:par>
                            </p:childTnLst>
                          </p:cTn>
                        </p:par>
                        <p:par>
                          <p:cTn id="31" fill="hold" nodeType="afterGroup">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167819"/>
                                        </p:tgtEl>
                                        <p:attrNameLst>
                                          <p:attrName>style.visibility</p:attrName>
                                        </p:attrNameLst>
                                      </p:cBhvr>
                                      <p:to>
                                        <p:strVal val="visible"/>
                                      </p:to>
                                    </p:set>
                                    <p:animEffect transition="in" filter="fade">
                                      <p:cBhvr>
                                        <p:cTn id="34" dur="2000"/>
                                        <p:tgtEl>
                                          <p:spTgt spid="21678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67827"/>
                                        </p:tgtEl>
                                        <p:attrNameLst>
                                          <p:attrName>style.visibility</p:attrName>
                                        </p:attrNameLst>
                                      </p:cBhvr>
                                      <p:to>
                                        <p:strVal val="visible"/>
                                      </p:to>
                                    </p:set>
                                    <p:animEffect transition="in" filter="fade">
                                      <p:cBhvr>
                                        <p:cTn id="39" dur="2000"/>
                                        <p:tgtEl>
                                          <p:spTgt spid="2167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67829"/>
                                        </p:tgtEl>
                                        <p:attrNameLst>
                                          <p:attrName>style.visibility</p:attrName>
                                        </p:attrNameLst>
                                      </p:cBhvr>
                                      <p:to>
                                        <p:strVal val="visible"/>
                                      </p:to>
                                    </p:set>
                                    <p:animEffect transition="in" filter="fade">
                                      <p:cBhvr>
                                        <p:cTn id="44" dur="2000"/>
                                        <p:tgtEl>
                                          <p:spTgt spid="21678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67828"/>
                                        </p:tgtEl>
                                        <p:attrNameLst>
                                          <p:attrName>style.visibility</p:attrName>
                                        </p:attrNameLst>
                                      </p:cBhvr>
                                      <p:to>
                                        <p:strVal val="visible"/>
                                      </p:to>
                                    </p:set>
                                    <p:animEffect transition="in" filter="fade">
                                      <p:cBhvr>
                                        <p:cTn id="49" dur="2000"/>
                                        <p:tgtEl>
                                          <p:spTgt spid="216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8" grpId="0"/>
      <p:bldP spid="2167819" grpId="0"/>
      <p:bldP spid="2167820" grpId="0"/>
      <p:bldP spid="2167821" grpId="0"/>
      <p:bldP spid="2167825" grpId="0"/>
      <p:bldP spid="2167826" grpId="0"/>
      <p:bldP spid="2167827" grpId="0" animBg="1"/>
      <p:bldP spid="2167828" grpId="0" animBg="1"/>
      <p:bldP spid="2167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1400">
              <a:latin typeface="Arial"/>
              <a:cs typeface="Arial"/>
            </a:endParaRPr>
          </a:p>
        </p:txBody>
      </p:sp>
      <p:grpSp>
        <p:nvGrpSpPr>
          <p:cNvPr id="205826"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sz="1400">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latin typeface="Arial"/>
              <a:cs typeface="Arial"/>
            </a:endParaRPr>
          </a:p>
        </p:txBody>
      </p:sp>
      <p:sp>
        <p:nvSpPr>
          <p:cNvPr id="2169864" name="Text Box 8"/>
          <p:cNvSpPr txBox="1">
            <a:spLocks noChangeArrowheads="1"/>
          </p:cNvSpPr>
          <p:nvPr/>
        </p:nvSpPr>
        <p:spPr bwMode="auto">
          <a:xfrm>
            <a:off x="1763713" y="115888"/>
            <a:ext cx="7532687"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lgn="r">
              <a:defRPr/>
            </a:pPr>
            <a:r>
              <a:rPr lang="ar-JO" sz="6000" b="1" baseline="30000" dirty="0">
                <a:solidFill>
                  <a:schemeClr val="bg1"/>
                </a:solidFill>
                <a:effectLst>
                  <a:outerShdw blurRad="50800" dist="88900" dir="2700000" algn="tl" rotWithShape="0">
                    <a:srgbClr val="000000">
                      <a:alpha val="71000"/>
                    </a:srgbClr>
                  </a:outerShdw>
                </a:effectLst>
                <a:latin typeface="Arial"/>
                <a:cs typeface="Arial"/>
              </a:rPr>
              <a:t>1وَأَمَّا مِنْ جِهَةِ الْمَوَاهِبِ الرُّوحِيَّةِ أَيُّهَا الإِخْوَةُ، فَلَسْتُ أُرِيدُ أَنْ تَجْهَلُوا.           2أَنْتُمْ تَعْلَمُونَ أَنَّكُمْ كُنْتُمْ أُمَمًا مُنْقَادِينَ إِلَى الأَوْثَانِ الْبُكْمِ، كَمَا كُنْتُمْ تُسَاقُونَ.         3لِذلِكَ أُعَرِّفُكُمْ أَنْ لَيْسَ أَحَدٌ وَهُوَ يَتَكَلَّمُ بِرُوحِ اللهِ يَقُولُ: «يَسُوعُ أَنَاثِيمَا». وَلَيْسَ أَحَدٌ يَقْدِرُ أَنْ يَقُولَ:«يَسُوعُ رَبٌّ» إِلاَّ بِالرُّوحِ الْقُدُسِ. </a:t>
            </a:r>
            <a:endParaRPr lang="en-US" sz="6000" b="1" dirty="0">
              <a:solidFill>
                <a:schemeClr val="bg1"/>
              </a:solidFill>
              <a:effectLst>
                <a:outerShdw blurRad="50800" dist="88900" dir="2700000" algn="tl" rotWithShape="0">
                  <a:srgbClr val="000000">
                    <a:alpha val="71000"/>
                  </a:srgbClr>
                </a:outerShdw>
              </a:effectLst>
              <a:latin typeface="Arial"/>
              <a:cs typeface="Arial"/>
            </a:endParaRP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ar-JO" sz="2800" b="1" dirty="0">
                <a:solidFill>
                  <a:schemeClr val="bg1"/>
                </a:solidFill>
                <a:latin typeface="Arial"/>
                <a:cs typeface="Arial"/>
              </a:rPr>
              <a:t>1 كورنثوس 12: 1-3</a:t>
            </a:r>
            <a:endParaRPr lang="en-US" sz="2800" b="1" dirty="0">
              <a:solidFill>
                <a:schemeClr val="bg1"/>
              </a:solidFill>
              <a:latin typeface="Arial"/>
              <a:cs typeface="Arial"/>
            </a:endParaRPr>
          </a:p>
        </p:txBody>
      </p:sp>
      <p:pic>
        <p:nvPicPr>
          <p:cNvPr id="20583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الأساسيات في 1 كو 12: 4-11</a:t>
            </a:r>
            <a:endParaRPr lang="en-US" sz="5400" dirty="0">
              <a:solidFill>
                <a:schemeClr val="bg1"/>
              </a:solidFill>
              <a:latin typeface="Arial" charset="0"/>
              <a:ea typeface="ヒラギノ角ゴ Pro W3" charset="0"/>
              <a:cs typeface="Arial" charset="0"/>
            </a:endParaRPr>
          </a:p>
        </p:txBody>
      </p:sp>
      <p:sp>
        <p:nvSpPr>
          <p:cNvPr id="207874" name="Text Box 3"/>
          <p:cNvSpPr txBox="1">
            <a:spLocks noChangeArrowheads="1"/>
          </p:cNvSpPr>
          <p:nvPr/>
        </p:nvSpPr>
        <p:spPr bwMode="auto">
          <a:xfrm>
            <a:off x="2209801" y="2125663"/>
            <a:ext cx="1930400" cy="347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4400" b="1" dirty="0">
                <a:solidFill>
                  <a:srgbClr val="000000"/>
                </a:solidFill>
                <a:latin typeface="Arial" charset="0"/>
                <a:cs typeface="Arial" charset="0"/>
              </a:rPr>
              <a:t>ماذا</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من</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أين</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متى</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لماذا</a:t>
            </a:r>
            <a:endParaRPr lang="en-US" sz="4400" b="1" dirty="0">
              <a:solidFill>
                <a:srgbClr val="000000"/>
              </a:solidFill>
              <a:latin typeface="Arial"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pic>
        <p:nvPicPr>
          <p:cNvPr id="2078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0200" y="2205038"/>
            <a:ext cx="4716463"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8" name="Picture 6" descr="discover explor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313" y="4797425"/>
            <a:ext cx="1746250"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dirty="0">
              <a:solidFill>
                <a:srgbClr val="FFCC99"/>
              </a:solidFill>
              <a:latin typeface="Arial"/>
              <a:cs typeface="Arial"/>
            </a:endParaRPr>
          </a:p>
        </p:txBody>
      </p:sp>
      <p:sp>
        <p:nvSpPr>
          <p:cNvPr id="211971" name="Text Box 3"/>
          <p:cNvSpPr txBox="1">
            <a:spLocks noChangeArrowheads="1"/>
          </p:cNvSpPr>
          <p:nvPr/>
        </p:nvSpPr>
        <p:spPr bwMode="auto">
          <a:xfrm>
            <a:off x="1749425" y="2125663"/>
            <a:ext cx="714375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2800" b="1" dirty="0">
                <a:solidFill>
                  <a:srgbClr val="000000"/>
                </a:solidFill>
                <a:latin typeface="Arial" charset="0"/>
                <a:cs typeface="Arial" charset="0"/>
              </a:rPr>
              <a:t>قدرة معطاة من الله للخدمة</a:t>
            </a:r>
          </a:p>
          <a:p>
            <a:pPr algn="r" eaLnBrk="1" hangingPunct="1"/>
            <a:r>
              <a:rPr lang="ar-JO" sz="2800" b="1" dirty="0">
                <a:solidFill>
                  <a:srgbClr val="000000"/>
                </a:solidFill>
                <a:latin typeface="Arial" charset="0"/>
                <a:cs typeface="Arial" charset="0"/>
              </a:rPr>
              <a:t>تشارلز رايري</a:t>
            </a:r>
          </a:p>
          <a:p>
            <a:pPr algn="r" eaLnBrk="1" hangingPunct="1"/>
            <a:r>
              <a:rPr lang="ar-JO" sz="2800" b="1" dirty="0">
                <a:solidFill>
                  <a:srgbClr val="000000"/>
                </a:solidFill>
                <a:latin typeface="Arial" charset="0"/>
                <a:cs typeface="Arial" charset="0"/>
              </a:rPr>
              <a:t>اللاهوت الأساسي، 367</a:t>
            </a:r>
            <a:endParaRPr lang="en-US" sz="4000" b="1" dirty="0">
              <a:solidFill>
                <a:srgbClr val="000000"/>
              </a:solidFill>
              <a:latin typeface="Arial" charset="0"/>
              <a:cs typeface="Arial" charset="0"/>
            </a:endParaRPr>
          </a:p>
        </p:txBody>
      </p:sp>
      <p:sp>
        <p:nvSpPr>
          <p:cNvPr id="211972" name="Text Box 3"/>
          <p:cNvSpPr txBox="1">
            <a:spLocks noChangeArrowheads="1"/>
          </p:cNvSpPr>
          <p:nvPr/>
        </p:nvSpPr>
        <p:spPr bwMode="auto">
          <a:xfrm>
            <a:off x="1979613" y="4556125"/>
            <a:ext cx="6913562"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200" b="1" dirty="0">
                <a:solidFill>
                  <a:srgbClr val="660066"/>
                </a:solidFill>
                <a:latin typeface="Arial" charset="0"/>
                <a:cs typeface="Arial" charset="0"/>
              </a:rPr>
              <a:t>قدرة روحية بهدف التطوير</a:t>
            </a:r>
            <a:endParaRPr lang="en-US" sz="1600" b="1" dirty="0">
              <a:solidFill>
                <a:srgbClr val="660066"/>
              </a:solidFill>
              <a:latin typeface="Arial" charset="0"/>
              <a:cs typeface="Arial" charset="0"/>
            </a:endParaRPr>
          </a:p>
          <a:p>
            <a:pPr algn="r" eaLnBrk="1" hangingPunct="1"/>
            <a:r>
              <a:rPr lang="ar-JO" sz="2800" b="1" dirty="0">
                <a:solidFill>
                  <a:srgbClr val="660066"/>
                </a:solidFill>
                <a:latin typeface="Arial" charset="0"/>
                <a:cs typeface="Arial" charset="0"/>
              </a:rPr>
              <a:t>إيرل رادماخر</a:t>
            </a:r>
          </a:p>
          <a:p>
            <a:pPr algn="r" eaLnBrk="1" hangingPunct="1"/>
            <a:r>
              <a:rPr lang="ar-JO" sz="2800" b="1" dirty="0">
                <a:solidFill>
                  <a:srgbClr val="660066"/>
                </a:solidFill>
                <a:latin typeface="Arial" charset="0"/>
                <a:cs typeface="Arial" charset="0"/>
              </a:rPr>
              <a:t>عظة عن المواهب</a:t>
            </a:r>
            <a:endParaRPr lang="en-US" sz="2800" b="1" dirty="0">
              <a:solidFill>
                <a:srgbClr val="660066"/>
              </a:solidFill>
              <a:latin typeface="Arial" charset="0"/>
              <a:cs typeface="Arial" charset="0"/>
            </a:endParaRPr>
          </a:p>
        </p:txBody>
      </p:sp>
      <p:pic>
        <p:nvPicPr>
          <p:cNvPr id="21197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dirty="0">
              <a:solidFill>
                <a:srgbClr val="FFCC99"/>
              </a:solidFill>
              <a:latin typeface="Arial"/>
              <a:cs typeface="Arial"/>
            </a:endParaRPr>
          </a:p>
        </p:txBody>
      </p:sp>
      <p:sp>
        <p:nvSpPr>
          <p:cNvPr id="214019" name="Text Box 3"/>
          <p:cNvSpPr txBox="1">
            <a:spLocks noChangeArrowheads="1"/>
          </p:cNvSpPr>
          <p:nvPr/>
        </p:nvSpPr>
        <p:spPr bwMode="auto">
          <a:xfrm>
            <a:off x="1993900" y="2125663"/>
            <a:ext cx="69707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600" b="1" dirty="0">
                <a:solidFill>
                  <a:srgbClr val="000000"/>
                </a:solidFill>
                <a:latin typeface="Arial" charset="0"/>
                <a:cs typeface="Arial" charset="0"/>
              </a:rPr>
              <a:t>المواهب الروحية </a:t>
            </a:r>
            <a:r>
              <a:rPr lang="ar-JO" sz="3600" b="1" dirty="0">
                <a:solidFill>
                  <a:srgbClr val="FF0000"/>
                </a:solidFill>
                <a:latin typeface="Arial" charset="0"/>
                <a:cs typeface="Arial" charset="0"/>
              </a:rPr>
              <a:t>ليست</a:t>
            </a:r>
            <a:r>
              <a:rPr lang="ar-JO" sz="3600" b="1" dirty="0">
                <a:solidFill>
                  <a:srgbClr val="000000"/>
                </a:solidFill>
                <a:latin typeface="Arial" charset="0"/>
                <a:cs typeface="Arial" charset="0"/>
              </a:rPr>
              <a:t>:</a:t>
            </a:r>
            <a:endParaRPr lang="en-US" sz="3600" b="1" dirty="0">
              <a:solidFill>
                <a:srgbClr val="000000"/>
              </a:solidFill>
              <a:latin typeface="Arial" charset="0"/>
              <a:cs typeface="Arial" charset="0"/>
            </a:endParaRPr>
          </a:p>
        </p:txBody>
      </p:sp>
      <p:sp>
        <p:nvSpPr>
          <p:cNvPr id="6" name="Text Box 3"/>
          <p:cNvSpPr txBox="1">
            <a:spLocks noChangeArrowheads="1"/>
          </p:cNvSpPr>
          <p:nvPr/>
        </p:nvSpPr>
        <p:spPr bwMode="auto">
          <a:xfrm>
            <a:off x="1979613" y="3068638"/>
            <a:ext cx="6970713"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8163" indent="-538163"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indent="0" algn="r" eaLnBrk="1" hangingPunct="1"/>
            <a:r>
              <a:rPr lang="ar-JO" sz="2800" b="1" dirty="0">
                <a:solidFill>
                  <a:srgbClr val="FF0000"/>
                </a:solidFill>
                <a:latin typeface="Arial" charset="0"/>
                <a:cs typeface="Arial" charset="0"/>
              </a:rPr>
              <a:t>أ) مكان الخدمة</a:t>
            </a:r>
            <a:r>
              <a:rPr lang="ar-JO" sz="2800" b="1" dirty="0">
                <a:solidFill>
                  <a:srgbClr val="000000"/>
                </a:solidFill>
                <a:latin typeface="Arial" charset="0"/>
                <a:cs typeface="Arial" charset="0"/>
              </a:rPr>
              <a:t>: الموهبة هي القدرة، وليس حيث يتم استخدام القدرة</a:t>
            </a:r>
          </a:p>
          <a:p>
            <a:pPr marL="0" indent="0" algn="r" eaLnBrk="1" hangingPunct="1"/>
            <a:r>
              <a:rPr lang="ar-JO" sz="2800" b="1" dirty="0">
                <a:solidFill>
                  <a:srgbClr val="FF0000"/>
                </a:solidFill>
                <a:latin typeface="Arial" charset="0"/>
                <a:cs typeface="Arial" charset="0"/>
              </a:rPr>
              <a:t>ب) خدمة الفئة العمرية</a:t>
            </a:r>
            <a:r>
              <a:rPr lang="ar-JO" sz="2800" b="1" dirty="0">
                <a:solidFill>
                  <a:srgbClr val="000000"/>
                </a:solidFill>
                <a:latin typeface="Arial" charset="0"/>
                <a:cs typeface="Arial" charset="0"/>
              </a:rPr>
              <a:t>: الموهبة هي القدرة وليس من يستفيد منها</a:t>
            </a:r>
          </a:p>
          <a:p>
            <a:pPr marL="0" indent="0" algn="r" eaLnBrk="1" hangingPunct="1"/>
            <a:r>
              <a:rPr lang="ar-JO" sz="2800" b="1" dirty="0">
                <a:solidFill>
                  <a:srgbClr val="FF0000"/>
                </a:solidFill>
                <a:latin typeface="Arial" charset="0"/>
                <a:cs typeface="Arial" charset="0"/>
              </a:rPr>
              <a:t>ت) المواهب الطبيعية</a:t>
            </a:r>
            <a:r>
              <a:rPr lang="ar-JO" sz="2800" b="1" dirty="0">
                <a:solidFill>
                  <a:srgbClr val="000000"/>
                </a:solidFill>
                <a:latin typeface="Arial" charset="0"/>
                <a:cs typeface="Arial" charset="0"/>
              </a:rPr>
              <a:t>: الموهبة هي القدرة، وليست ما إذا كانت جاءت عند الولادة</a:t>
            </a:r>
            <a:endParaRPr lang="en-US" sz="2800" b="1" dirty="0">
              <a:solidFill>
                <a:srgbClr val="000000"/>
              </a:solidFill>
              <a:latin typeface="Arial" charset="0"/>
              <a:cs typeface="Arial" charset="0"/>
            </a:endParaRPr>
          </a:p>
        </p:txBody>
      </p:sp>
      <p:sp>
        <p:nvSpPr>
          <p:cNvPr id="7" name="Text Box 3"/>
          <p:cNvSpPr txBox="1">
            <a:spLocks noChangeArrowheads="1"/>
          </p:cNvSpPr>
          <p:nvPr/>
        </p:nvSpPr>
        <p:spPr bwMode="auto">
          <a:xfrm>
            <a:off x="2771204" y="5875923"/>
            <a:ext cx="63373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ar-JO" sz="2800" b="1" dirty="0">
                <a:solidFill>
                  <a:srgbClr val="000090"/>
                </a:solidFill>
                <a:latin typeface="Arial" charset="0"/>
                <a:cs typeface="Arial" charset="0"/>
              </a:rPr>
              <a:t>المواهب الروحية هي المذكورة في كلمة الله فقط</a:t>
            </a:r>
            <a:endParaRPr lang="en-US" sz="2800" b="1" dirty="0">
              <a:solidFill>
                <a:srgbClr val="000090"/>
              </a:solidFill>
              <a:latin typeface="Arial" charset="0"/>
              <a:cs typeface="Arial" charset="0"/>
            </a:endParaRPr>
          </a:p>
        </p:txBody>
      </p:sp>
      <p:pic>
        <p:nvPicPr>
          <p:cNvPr id="214022"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أسئلة (من)</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908175" y="1989138"/>
            <a:ext cx="6984305" cy="4401205"/>
          </a:xfrm>
          <a:prstGeom prst="rect">
            <a:avLst/>
          </a:prstGeom>
        </p:spPr>
        <p:txBody>
          <a:bodyPr wrap="square">
            <a:spAutoFit/>
          </a:bodyPr>
          <a:lstStyle/>
          <a:p>
            <a:pPr algn="r">
              <a:defRPr/>
            </a:pPr>
            <a:r>
              <a:rPr lang="ar-JO" sz="2800" b="1" dirty="0">
                <a:solidFill>
                  <a:schemeClr val="bg1"/>
                </a:solidFill>
                <a:latin typeface="Arial" panose="020B0604020202020204" pitchFamily="34" charset="0"/>
                <a:cs typeface="Arial" panose="020B0604020202020204" pitchFamily="34" charset="0"/>
              </a:rPr>
              <a:t>من</a:t>
            </a:r>
            <a:r>
              <a:rPr lang="ar-JO" sz="2800" b="1" dirty="0">
                <a:solidFill>
                  <a:srgbClr val="0033CC"/>
                </a:solidFill>
                <a:latin typeface="Arial" panose="020B0604020202020204" pitchFamily="34" charset="0"/>
                <a:cs typeface="Arial" panose="020B0604020202020204" pitchFamily="34" charset="0"/>
              </a:rPr>
              <a:t> يمتلك </a:t>
            </a:r>
            <a:r>
              <a:rPr lang="ar-JO" sz="2800" b="1" dirty="0">
                <a:solidFill>
                  <a:schemeClr val="bg1"/>
                </a:solidFill>
                <a:latin typeface="Arial" panose="020B0604020202020204" pitchFamily="34" charset="0"/>
                <a:cs typeface="Arial" panose="020B0604020202020204" pitchFamily="34" charset="0"/>
              </a:rPr>
              <a:t>المواهب الروحية؟ </a:t>
            </a:r>
            <a:r>
              <a:rPr lang="ar-JO" sz="2800" b="1" dirty="0">
                <a:solidFill>
                  <a:srgbClr val="FF0000"/>
                </a:solidFill>
                <a:latin typeface="Arial" panose="020B0604020202020204" pitchFamily="34" charset="0"/>
                <a:cs typeface="Arial" panose="020B0604020202020204" pitchFamily="34" charset="0"/>
              </a:rPr>
              <a:t>يعطي</a:t>
            </a:r>
            <a:r>
              <a:rPr lang="ar-JO" sz="2800" b="1" dirty="0">
                <a:solidFill>
                  <a:schemeClr val="bg1"/>
                </a:solidFill>
                <a:latin typeface="Arial" panose="020B0604020202020204" pitchFamily="34" charset="0"/>
                <a:cs typeface="Arial" panose="020B0604020202020204" pitchFamily="34" charset="0"/>
              </a:rPr>
              <a:t> المواهب الروحية؟ </a:t>
            </a:r>
            <a:r>
              <a:rPr lang="ar-JO" sz="2800" b="1" dirty="0">
                <a:solidFill>
                  <a:srgbClr val="7030A0"/>
                </a:solidFill>
                <a:latin typeface="Arial" panose="020B0604020202020204" pitchFamily="34" charset="0"/>
                <a:cs typeface="Arial" panose="020B0604020202020204" pitchFamily="34" charset="0"/>
              </a:rPr>
              <a:t>يقرر</a:t>
            </a:r>
            <a:r>
              <a:rPr lang="ar-JO" sz="2800" b="1" dirty="0">
                <a:solidFill>
                  <a:schemeClr val="bg1"/>
                </a:solidFill>
                <a:latin typeface="Arial" panose="020B0604020202020204" pitchFamily="34" charset="0"/>
                <a:cs typeface="Arial" panose="020B0604020202020204" pitchFamily="34" charset="0"/>
              </a:rPr>
              <a:t> أي موهبة يأخذ كل شخص؟</a:t>
            </a:r>
            <a:endParaRPr lang="en-US" sz="2800" b="1" dirty="0">
              <a:solidFill>
                <a:schemeClr val="bg1"/>
              </a:solidFill>
              <a:latin typeface="Arial" panose="020B0604020202020204" pitchFamily="34" charset="0"/>
              <a:cs typeface="Arial" panose="020B0604020202020204" pitchFamily="34" charset="0"/>
            </a:endParaRPr>
          </a:p>
          <a:p>
            <a:pPr>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0033CC"/>
                </a:solidFill>
                <a:latin typeface="Arial" panose="020B0604020202020204" pitchFamily="34" charset="0"/>
                <a:cs typeface="Arial" panose="020B0604020202020204" pitchFamily="34" charset="0"/>
              </a:rPr>
              <a:t>كل</a:t>
            </a:r>
            <a:r>
              <a:rPr lang="ar-JO" sz="2800" b="1" dirty="0">
                <a:solidFill>
                  <a:schemeClr val="bg1"/>
                </a:solidFill>
                <a:latin typeface="Arial" panose="020B0604020202020204" pitchFamily="34" charset="0"/>
                <a:cs typeface="Arial" panose="020B0604020202020204" pitchFamily="34" charset="0"/>
              </a:rPr>
              <a:t> مؤمن (والمؤمنين فقط) لديهم هبة روحية (الأعداد 7، 11، 18)</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FF0000"/>
                </a:solidFill>
                <a:latin typeface="Arial" panose="020B0604020202020204" pitchFamily="34" charset="0"/>
                <a:cs typeface="Arial" panose="020B0604020202020204" pitchFamily="34" charset="0"/>
              </a:rPr>
              <a:t>الروح القدس </a:t>
            </a:r>
            <a:r>
              <a:rPr lang="ar-JO" sz="2800" b="1" dirty="0">
                <a:solidFill>
                  <a:schemeClr val="bg1"/>
                </a:solidFill>
                <a:latin typeface="Arial" panose="020B0604020202020204" pitchFamily="34" charset="0"/>
                <a:cs typeface="Arial" panose="020B0604020202020204" pitchFamily="34" charset="0"/>
              </a:rPr>
              <a:t>يعطي المواهب (الأعداد 4، 7-9، 11، 18)</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7030A0"/>
                </a:solidFill>
                <a:latin typeface="Arial" panose="020B0604020202020204" pitchFamily="34" charset="0"/>
                <a:cs typeface="Arial" panose="020B0604020202020204" pitchFamily="34" charset="0"/>
              </a:rPr>
              <a:t>الروح القدس </a:t>
            </a:r>
            <a:r>
              <a:rPr lang="ar-JO" sz="2800" b="1" dirty="0">
                <a:solidFill>
                  <a:schemeClr val="bg1"/>
                </a:solidFill>
                <a:latin typeface="Arial" panose="020B0604020202020204" pitchFamily="34" charset="0"/>
                <a:cs typeface="Arial" panose="020B0604020202020204" pitchFamily="34" charset="0"/>
              </a:rPr>
              <a:t>يقرر موهبة كل مؤمن (الأعداد 7، 8، 10، 11)</a:t>
            </a:r>
            <a:endParaRPr lang="en-US" sz="2800" b="1" dirty="0">
              <a:solidFill>
                <a:schemeClr val="bg1"/>
              </a:solidFill>
              <a:latin typeface="Arial" panose="020B0604020202020204" pitchFamily="34" charset="0"/>
              <a:cs typeface="Arial" panose="020B0604020202020204" pitchFamily="34" charset="0"/>
            </a:endParaRPr>
          </a:p>
        </p:txBody>
      </p:sp>
      <p:pic>
        <p:nvPicPr>
          <p:cNvPr id="21606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3" descr="image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227763" cy="939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4194" name="Rectangle 2"/>
          <p:cNvSpPr>
            <a:spLocks noGrp="1" noChangeArrowheads="1"/>
          </p:cNvSpPr>
          <p:nvPr>
            <p:ph type="title" idx="4294967295"/>
          </p:nvPr>
        </p:nvSpPr>
        <p:spPr>
          <a:xfrm>
            <a:off x="6300788" y="457200"/>
            <a:ext cx="2843212" cy="2035175"/>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ar-JO" sz="5400" b="1" dirty="0">
                <a:solidFill>
                  <a:schemeClr val="bg1"/>
                </a:solidFill>
                <a:latin typeface="Arial" panose="020B0604020202020204" pitchFamily="34" charset="0"/>
                <a:cs typeface="Arial" panose="020B0604020202020204" pitchFamily="34" charset="0"/>
              </a:rPr>
              <a:t>أنا؟</a:t>
            </a:r>
            <a:br>
              <a:rPr lang="ar-JO" sz="5400" b="1" dirty="0">
                <a:solidFill>
                  <a:schemeClr val="bg1"/>
                </a:solidFill>
                <a:latin typeface="Arial" panose="020B0604020202020204" pitchFamily="34" charset="0"/>
                <a:cs typeface="Arial" panose="020B0604020202020204" pitchFamily="34" charset="0"/>
              </a:rPr>
            </a:br>
            <a:r>
              <a:rPr lang="ar-JO" sz="5400" b="1" dirty="0">
                <a:solidFill>
                  <a:schemeClr val="bg1"/>
                </a:solidFill>
                <a:latin typeface="Arial" panose="020B0604020202020204" pitchFamily="34" charset="0"/>
                <a:cs typeface="Arial" panose="020B0604020202020204" pitchFamily="34" charset="0"/>
              </a:rPr>
              <a:t>موهوب؟</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163" name="Rectangle 2"/>
          <p:cNvSpPr>
            <a:spLocks noGrp="1" noChangeArrowheads="1"/>
          </p:cNvSpPr>
          <p:nvPr>
            <p:ph type="title" idx="4294967295"/>
          </p:nvPr>
        </p:nvSpPr>
        <p:spPr>
          <a:xfrm>
            <a:off x="0" y="-26988"/>
            <a:ext cx="9144000" cy="792163"/>
          </a:xfrm>
          <a:extLst>
            <a:ext uri="{909E8E84-426E-40dd-AFC4-6F175D3DCCD1}">
              <a14:hiddenFill xmlns:a14="http://schemas.microsoft.com/office/drawing/2010/main" xmlns="">
                <a:gradFill rotWithShape="0">
                  <a:gsLst>
                    <a:gs pos="0">
                      <a:schemeClr val="tx2"/>
                    </a:gs>
                    <a:gs pos="100000">
                      <a:srgbClr val="000000">
                        <a:alpha val="3998"/>
                      </a:srgb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كل مؤمن لديه موهبة</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a:spLocks noChangeArrowheads="1"/>
          </p:cNvSpPr>
          <p:nvPr/>
        </p:nvSpPr>
        <p:spPr bwMode="auto">
          <a:xfrm>
            <a:off x="107950" y="836613"/>
            <a:ext cx="388778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7وَلكِنَّهُ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يُعْطَى إِظْهَارُ الرُّوحِ لِلْمَنْفَعَةِ.</a:t>
            </a:r>
          </a:p>
          <a:p>
            <a:pPr algn="ctr"/>
            <a:r>
              <a:rPr lang="ar-JO" sz="3200" b="1" dirty="0">
                <a:solidFill>
                  <a:srgbClr val="000000"/>
                </a:solidFill>
                <a:latin typeface="Arial" panose="020B0604020202020204" pitchFamily="34" charset="0"/>
                <a:cs typeface="Arial" panose="020B0604020202020204" pitchFamily="34" charset="0"/>
              </a:rPr>
              <a:t>(12: 7)</a:t>
            </a:r>
            <a:endParaRPr lang="en-US" sz="3200" b="1" dirty="0">
              <a:solidFill>
                <a:srgbClr val="000000"/>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5256212" y="765175"/>
            <a:ext cx="388778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ar-JO" sz="3200" b="1" dirty="0">
                <a:solidFill>
                  <a:srgbClr val="000000"/>
                </a:solidFill>
                <a:latin typeface="Arial" panose="020B0604020202020204" pitchFamily="34" charset="0"/>
                <a:cs typeface="Arial" panose="020B0604020202020204" pitchFamily="34" charset="0"/>
              </a:rPr>
              <a:t>11يَعْمَلُهَا الرُّوحُ الْوَاحِدُ بِعَيْنِهِ، قَاسِمًا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بِمُفْرَدِهِ، كَمَا يَشَاءُ.</a:t>
            </a:r>
          </a:p>
          <a:p>
            <a:pPr algn="ctr"/>
            <a:r>
              <a:rPr lang="ar-JO" sz="3200" b="1" dirty="0">
                <a:solidFill>
                  <a:srgbClr val="000000"/>
                </a:solidFill>
                <a:latin typeface="Arial" panose="020B0604020202020204" pitchFamily="34" charset="0"/>
                <a:cs typeface="Arial" panose="020B0604020202020204" pitchFamily="34" charset="0"/>
              </a:rPr>
              <a:t>(12: 11) </a:t>
            </a:r>
            <a:endParaRPr lang="en-US" sz="3200" b="1" dirty="0">
              <a:solidFill>
                <a:srgbClr val="000000"/>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2555875" y="2565400"/>
            <a:ext cx="45370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18وَأَمَّا الآنَ فَقَدْ وَضَعَ اللهُ الأَعْضَاءَ، </a:t>
            </a:r>
            <a:r>
              <a:rPr lang="ar-JO" sz="3200" b="1" dirty="0">
                <a:solidFill>
                  <a:srgbClr val="0033CC"/>
                </a:solidFill>
                <a:latin typeface="Arial" panose="020B0604020202020204" pitchFamily="34" charset="0"/>
                <a:cs typeface="Arial" panose="020B0604020202020204" pitchFamily="34" charset="0"/>
              </a:rPr>
              <a:t>كُلَّ وَاحِدٍ </a:t>
            </a:r>
            <a:r>
              <a:rPr lang="ar-JO" sz="3200" b="1" dirty="0">
                <a:solidFill>
                  <a:srgbClr val="000000"/>
                </a:solidFill>
                <a:latin typeface="Arial" panose="020B0604020202020204" pitchFamily="34" charset="0"/>
                <a:cs typeface="Arial" panose="020B0604020202020204" pitchFamily="34" charset="0"/>
              </a:rPr>
              <a:t>مِنْهَا فِي الْجَسَدِ، كَمَا أَرَادَ.</a:t>
            </a:r>
          </a:p>
          <a:p>
            <a:pPr algn="ctr"/>
            <a:r>
              <a:rPr lang="ar-JO" sz="3200" b="1" dirty="0">
                <a:solidFill>
                  <a:srgbClr val="000000"/>
                </a:solidFill>
                <a:latin typeface="Arial" panose="020B0604020202020204" pitchFamily="34" charset="0"/>
                <a:cs typeface="Arial" panose="020B0604020202020204" pitchFamily="34" charset="0"/>
              </a:rPr>
              <a:t>(12: 18) </a:t>
            </a:r>
            <a:endParaRPr lang="en-US"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أمام عرش الله في الأعلى</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لدي نداء قوي وكامل.</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رئيس كهنة عظيم اسمه المحبة</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lang="ar-JO" sz="3600" b="1" dirty="0">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rPr>
              <a:t>هو حي دائماً</a:t>
            </a: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 ويتشفع لي.</a:t>
            </a: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8402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pPr algn="ctr" eaLnBrk="0" hangingPunct="0"/>
            <a:endParaRPr lang="en-US" sz="2400">
              <a:solidFill>
                <a:srgbClr val="000000"/>
              </a:solidFill>
              <a:latin typeface="Times New Roman" charset="0"/>
            </a:endParaRPr>
          </a:p>
        </p:txBody>
      </p:sp>
      <p:pic>
        <p:nvPicPr>
          <p:cNvPr id="22221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38" y="906463"/>
            <a:ext cx="9297988"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Rectangle 2"/>
          <p:cNvSpPr>
            <a:spLocks noGrp="1" noChangeArrowheads="1"/>
          </p:cNvSpPr>
          <p:nvPr>
            <p:ph type="title"/>
          </p:nvPr>
        </p:nvSpPr>
        <p:spPr>
          <a:xfrm>
            <a:off x="-36513" y="-26988"/>
            <a:ext cx="9180513" cy="1800226"/>
          </a:xfrm>
        </p:spPr>
        <p:txBody>
          <a:bodyPr/>
          <a:lstStyle/>
          <a:p>
            <a:pPr eaLnBrk="1" hangingPunct="1"/>
            <a:r>
              <a:rPr lang="ar-JO" sz="6000" b="1" dirty="0">
                <a:solidFill>
                  <a:srgbClr val="008000"/>
                </a:solidFill>
                <a:latin typeface="Arial" panose="020B0604020202020204" pitchFamily="34" charset="0"/>
                <a:ea typeface="ＭＳ Ｐゴシック" charset="0"/>
                <a:cs typeface="Arial" panose="020B0604020202020204" pitchFamily="34" charset="0"/>
              </a:rPr>
              <a:t>ألم تفك هديتك بعد؟</a:t>
            </a:r>
            <a:endParaRPr lang="en-US" sz="6000" b="1" dirty="0">
              <a:solidFill>
                <a:srgbClr val="008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أين، متى ولماذا؟</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panose="020B0604020202020204" pitchFamily="34" charset="0"/>
                <a:cs typeface="Arial" panose="020B0604020202020204" pitchFamily="34" charset="0"/>
              </a:rPr>
              <a:t>2</a:t>
            </a:r>
            <a:endParaRPr lang="en-US" b="1" i="1" dirty="0">
              <a:solidFill>
                <a:srgbClr val="FFCC99"/>
              </a:solidFill>
              <a:latin typeface="Arial" panose="020B0604020202020204" pitchFamily="34" charset="0"/>
              <a:cs typeface="Arial" panose="020B0604020202020204" pitchFamily="34" charset="0"/>
            </a:endParaRPr>
          </a:p>
        </p:txBody>
      </p:sp>
      <p:sp>
        <p:nvSpPr>
          <p:cNvPr id="224259" name="Text Box 3"/>
          <p:cNvSpPr txBox="1">
            <a:spLocks noChangeArrowheads="1"/>
          </p:cNvSpPr>
          <p:nvPr/>
        </p:nvSpPr>
        <p:spPr bwMode="auto">
          <a:xfrm>
            <a:off x="2209800" y="2125663"/>
            <a:ext cx="65389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4400" b="1" dirty="0">
                <a:solidFill>
                  <a:srgbClr val="000000"/>
                </a:solidFill>
                <a:latin typeface="Arial" panose="020B0604020202020204" pitchFamily="34" charset="0"/>
                <a:cs typeface="Arial" panose="020B0604020202020204" pitchFamily="34" charset="0"/>
              </a:rPr>
              <a:t>أين تستخدم؟</a:t>
            </a:r>
            <a:endParaRPr lang="en-US" sz="4400" b="1" dirty="0">
              <a:solidFill>
                <a:srgbClr val="000000"/>
              </a:solidFill>
              <a:latin typeface="Arial" panose="020B0604020202020204" pitchFamily="34" charset="0"/>
              <a:cs typeface="Arial" panose="020B0604020202020204" pitchFamily="34" charset="0"/>
            </a:endParaRPr>
          </a:p>
          <a:p>
            <a:pPr algn="r" eaLnBrk="1" hangingPunct="1"/>
            <a:r>
              <a:rPr lang="ar-JO" sz="4400" b="1" dirty="0">
                <a:solidFill>
                  <a:srgbClr val="000000"/>
                </a:solidFill>
                <a:latin typeface="Arial" panose="020B0604020202020204" pitchFamily="34" charset="0"/>
                <a:cs typeface="Arial" panose="020B0604020202020204" pitchFamily="34" charset="0"/>
              </a:rPr>
              <a:t>متى تستلم؟</a:t>
            </a:r>
            <a:endParaRPr lang="en-US" sz="4400" b="1" dirty="0">
              <a:solidFill>
                <a:srgbClr val="000000"/>
              </a:solidFill>
              <a:latin typeface="Arial" panose="020B0604020202020204" pitchFamily="34" charset="0"/>
              <a:cs typeface="Arial" panose="020B0604020202020204" pitchFamily="34" charset="0"/>
            </a:endParaRPr>
          </a:p>
          <a:p>
            <a:pPr algn="r" eaLnBrk="1" hangingPunct="1"/>
            <a:r>
              <a:rPr lang="ar-JO" sz="4400" b="1" dirty="0">
                <a:solidFill>
                  <a:srgbClr val="000000"/>
                </a:solidFill>
                <a:latin typeface="Arial" panose="020B0604020202020204" pitchFamily="34" charset="0"/>
                <a:cs typeface="Arial" panose="020B0604020202020204" pitchFamily="34" charset="0"/>
              </a:rPr>
              <a:t>لماذا تعطى؟</a:t>
            </a:r>
            <a:endParaRPr lang="en-US" sz="4400" b="1" dirty="0">
              <a:solidFill>
                <a:srgbClr val="000000"/>
              </a:solidFill>
              <a:latin typeface="Arial" panose="020B0604020202020204" pitchFamily="34" charset="0"/>
              <a:cs typeface="Arial" panose="020B0604020202020204" pitchFamily="34" charset="0"/>
            </a:endParaRPr>
          </a:p>
        </p:txBody>
      </p:sp>
      <p:pic>
        <p:nvPicPr>
          <p:cNvPr id="22426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5"/>
          <p:cNvSpPr>
            <a:spLocks noChangeArrowheads="1"/>
          </p:cNvSpPr>
          <p:nvPr/>
        </p:nvSpPr>
        <p:spPr bwMode="auto">
          <a:xfrm>
            <a:off x="6300192" y="2781300"/>
            <a:ext cx="2767608" cy="935038"/>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FFCC99"/>
              </a:solidFill>
              <a:latin typeface="Arial" panose="020B0604020202020204" pitchFamily="34"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Rectangle 2"/>
          <p:cNvSpPr>
            <a:spLocks noGrp="1" noChangeArrowheads="1"/>
          </p:cNvSpPr>
          <p:nvPr>
            <p:ph type="title" idx="4294967295"/>
          </p:nvPr>
        </p:nvSpPr>
        <p:spPr>
          <a:xfrm>
            <a:off x="0" y="-26988"/>
            <a:ext cx="9144000" cy="792163"/>
          </a:xfrm>
          <a:extLst>
            <a:ext uri="{909E8E84-426E-40dd-AFC4-6F175D3DCCD1}">
              <a14:hiddenFill xmlns:a14="http://schemas.microsoft.com/office/drawing/2010/main" xmlns="">
                <a:gradFill rotWithShape="0">
                  <a:gsLst>
                    <a:gs pos="0">
                      <a:schemeClr val="tx2"/>
                    </a:gs>
                    <a:gs pos="100000">
                      <a:srgbClr val="000000">
                        <a:alpha val="3998"/>
                      </a:srgb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كل مسيحي حصل على هدية </a:t>
            </a:r>
            <a:r>
              <a:rPr lang="ar-JO" b="1" dirty="0">
                <a:solidFill>
                  <a:srgbClr val="FFFF00"/>
                </a:solidFill>
                <a:latin typeface="Arial" panose="020B0604020202020204" pitchFamily="34" charset="0"/>
                <a:ea typeface="ＭＳ Ｐゴシック" charset="0"/>
                <a:cs typeface="Arial" panose="020B0604020202020204" pitchFamily="34" charset="0"/>
              </a:rPr>
              <a:t>متى؟</a:t>
            </a:r>
            <a:endParaRPr lang="en-US" sz="1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26308" name="Rectangle 3"/>
          <p:cNvSpPr>
            <a:spLocks noChangeArrowheads="1"/>
          </p:cNvSpPr>
          <p:nvPr/>
        </p:nvSpPr>
        <p:spPr bwMode="auto">
          <a:xfrm>
            <a:off x="107950" y="836613"/>
            <a:ext cx="388778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7وَلكِنَّهُ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يُعْطَى إِظْهَارُ الرُّوحِ لِلْمَنْفَعَةِ.</a:t>
            </a:r>
          </a:p>
          <a:p>
            <a:pPr algn="ctr"/>
            <a:r>
              <a:rPr lang="ar-JO" sz="3200" b="1" dirty="0">
                <a:solidFill>
                  <a:srgbClr val="000000"/>
                </a:solidFill>
                <a:latin typeface="Arial" panose="020B0604020202020204" pitchFamily="34" charset="0"/>
                <a:cs typeface="Arial" panose="020B0604020202020204" pitchFamily="34" charset="0"/>
              </a:rPr>
              <a:t>(12: 7)</a:t>
            </a:r>
          </a:p>
        </p:txBody>
      </p:sp>
      <p:sp>
        <p:nvSpPr>
          <p:cNvPr id="226309" name="Rectangle 4"/>
          <p:cNvSpPr>
            <a:spLocks noChangeArrowheads="1"/>
          </p:cNvSpPr>
          <p:nvPr/>
        </p:nvSpPr>
        <p:spPr bwMode="auto">
          <a:xfrm>
            <a:off x="4932363" y="765175"/>
            <a:ext cx="421163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11يَعْمَلُهَا الرُّوحُ الْوَاحِدُ بِعَيْنِهِ، قَاسِمًا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بِمُفْرَدِهِ، كَمَا يَشَاءُ.</a:t>
            </a:r>
          </a:p>
          <a:p>
            <a:pPr algn="ctr"/>
            <a:r>
              <a:rPr lang="ar-JO" sz="3200" b="1" dirty="0">
                <a:solidFill>
                  <a:srgbClr val="000000"/>
                </a:solidFill>
                <a:latin typeface="Arial" panose="020B0604020202020204" pitchFamily="34" charset="0"/>
                <a:cs typeface="Arial" panose="020B0604020202020204" pitchFamily="34" charset="0"/>
              </a:rPr>
              <a:t>(12: 11) </a:t>
            </a:r>
          </a:p>
        </p:txBody>
      </p:sp>
      <p:sp>
        <p:nvSpPr>
          <p:cNvPr id="226310" name="Rectangle 5"/>
          <p:cNvSpPr>
            <a:spLocks noChangeArrowheads="1"/>
          </p:cNvSpPr>
          <p:nvPr/>
        </p:nvSpPr>
        <p:spPr bwMode="auto">
          <a:xfrm>
            <a:off x="2555875" y="2565400"/>
            <a:ext cx="45370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18وَأَمَّا الآنَ فَقَدْ وَضَعَ اللهُ الأَعْضَاءَ، </a:t>
            </a:r>
            <a:r>
              <a:rPr lang="ar-JO" sz="3200" b="1" dirty="0">
                <a:solidFill>
                  <a:srgbClr val="0033CC"/>
                </a:solidFill>
                <a:latin typeface="Arial" panose="020B0604020202020204" pitchFamily="34" charset="0"/>
                <a:cs typeface="Arial" panose="020B0604020202020204" pitchFamily="34" charset="0"/>
              </a:rPr>
              <a:t>كُلَّ وَاحِدٍ </a:t>
            </a:r>
            <a:r>
              <a:rPr lang="ar-JO" sz="3200" b="1" dirty="0">
                <a:solidFill>
                  <a:srgbClr val="000000"/>
                </a:solidFill>
                <a:latin typeface="Arial" panose="020B0604020202020204" pitchFamily="34" charset="0"/>
                <a:cs typeface="Arial" panose="020B0604020202020204" pitchFamily="34" charset="0"/>
              </a:rPr>
              <a:t>مِنْهَا فِي الْجَسَدِ، كَمَا أَرَادَ.</a:t>
            </a:r>
          </a:p>
          <a:p>
            <a:r>
              <a:rPr lang="ar-JO" sz="3200" b="1" dirty="0">
                <a:solidFill>
                  <a:srgbClr val="000000"/>
                </a:solidFill>
                <a:latin typeface="Arial" panose="020B0604020202020204" pitchFamily="34" charset="0"/>
                <a:cs typeface="Arial" panose="020B0604020202020204" pitchFamily="34" charset="0"/>
              </a:rPr>
              <a:t>(12: 18) </a:t>
            </a:r>
          </a:p>
        </p:txBody>
      </p:sp>
      <p:sp>
        <p:nvSpPr>
          <p:cNvPr id="3" name="Rectangle 2"/>
          <p:cNvSpPr/>
          <p:nvPr/>
        </p:nvSpPr>
        <p:spPr>
          <a:xfrm rot="20614485">
            <a:off x="1012844" y="2391186"/>
            <a:ext cx="6250818" cy="2554545"/>
          </a:xfrm>
          <a:prstGeom prst="rect">
            <a:avLst/>
          </a:prstGeom>
          <a:solidFill>
            <a:srgbClr val="000000"/>
          </a:solidFill>
        </p:spPr>
        <p:txBody>
          <a:bodyPr wrap="square">
            <a:spAutoFit/>
          </a:bodyPr>
          <a:lstStyle/>
          <a:p>
            <a:pPr algn="ctr" eaLnBrk="0" hangingPunct="0">
              <a:defRPr/>
            </a:pPr>
            <a:r>
              <a:rPr lang="ar-JO" sz="8000" b="1" dirty="0">
                <a:ln w="18000">
                  <a:solidFill>
                    <a:srgbClr val="333399">
                      <a:satMod val="140000"/>
                    </a:srgbClr>
                  </a:solidFill>
                  <a:prstDash val="solid"/>
                  <a:miter lim="800000"/>
                </a:ln>
                <a:solidFill>
                  <a:srgbClr val="FFFF00"/>
                </a:solidFill>
                <a:latin typeface="Arial"/>
                <a:cs typeface="Arial"/>
              </a:rPr>
              <a:t>عند         الخلاص</a:t>
            </a:r>
            <a:endParaRPr lang="en-US" sz="8000" b="1" dirty="0">
              <a:ln w="18000">
                <a:solidFill>
                  <a:srgbClr val="333399">
                    <a:satMod val="140000"/>
                  </a:srgbClr>
                </a:solidFill>
                <a:prstDash val="solid"/>
                <a:miter lim="800000"/>
              </a:ln>
              <a:solidFill>
                <a:srgbClr val="FFFF0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2835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304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nvGrpSpPr>
          <p:cNvPr id="232450"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0" hangingPunct="0">
              <a:defRPr/>
            </a:pPr>
            <a:endParaRPr lang="en-US" sz="1400">
              <a:solidFill>
                <a:srgbClr val="000000"/>
              </a:solidFill>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solidFill>
                <a:srgbClr val="000000"/>
              </a:solidFill>
              <a:latin typeface="Arial"/>
              <a:cs typeface="Arial"/>
            </a:endParaRPr>
          </a:p>
        </p:txBody>
      </p:sp>
      <p:sp>
        <p:nvSpPr>
          <p:cNvPr id="2169864" name="Text Box 8"/>
          <p:cNvSpPr txBox="1">
            <a:spLocks noChangeArrowheads="1"/>
          </p:cNvSpPr>
          <p:nvPr/>
        </p:nvSpPr>
        <p:spPr bwMode="auto">
          <a:xfrm>
            <a:off x="1619672" y="389557"/>
            <a:ext cx="7434262" cy="5847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lgn="r">
              <a:defRPr/>
            </a:pPr>
            <a:r>
              <a:rPr lang="ar-JO" sz="6600" b="1" baseline="30000" dirty="0">
                <a:solidFill>
                  <a:srgbClr val="FFFFFF"/>
                </a:solidFill>
                <a:effectLst>
                  <a:outerShdw blurRad="50800" dist="88900" dir="2700000" algn="tl" rotWithShape="0">
                    <a:srgbClr val="000000">
                      <a:alpha val="71000"/>
                    </a:srgbClr>
                  </a:outerShdw>
                </a:effectLst>
                <a:latin typeface="Arial"/>
                <a:cs typeface="Arial"/>
              </a:rPr>
              <a:t>1وَأَمَّا مِنْ جِهَةِ الْمَوَاهِبِ الرُّوحِيَّةِ أَيُّهَا الإِخْوَةُ، فَلَسْتُ أُرِيدُ أَنْ تَجْهَلُوا.        2أَنْتُمْ تَعْلَمُونَ أَنَّكُمْ كُنْتُمْ أُمَمًا مُنْقَادِينَ إِلَى الأَوْثَانِ الْبُكْمِ، كَمَا كُنْتُمْ تُسَاقُونَ.      3لِذلِكَ أُعَرِّفُكُمْ أَنْ لَيْسَ أَحَدٌ وَهُوَ يَتَكَلَّمُ بِرُوحِ اللهِ يَقُولُ: «يَسُوعُ أَنَاثِيمَا». وَلَيْسَ أَحَدٌ يَقْدِرُ أَنْ يَقُولَ:«يَسُوعُ رَبٌّ» إِلاَّ بِالرُّوحِ الْقُدُسِ. </a:t>
            </a:r>
            <a:endParaRPr lang="en-US" sz="6600" b="1" dirty="0">
              <a:solidFill>
                <a:srgbClr val="FFFFFF"/>
              </a:solidFill>
              <a:effectLst>
                <a:outerShdw blurRad="50800" dist="88900" dir="2700000" algn="tl" rotWithShape="0">
                  <a:srgbClr val="000000">
                    <a:alpha val="71000"/>
                  </a:srgbClr>
                </a:outerShdw>
              </a:effectLst>
              <a:latin typeface="Arial"/>
              <a:cs typeface="Arial"/>
            </a:endParaRP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ar-JO" sz="2800" b="1" dirty="0">
                <a:latin typeface="Arial"/>
                <a:cs typeface="Arial"/>
              </a:rPr>
              <a:t>1 كورنثوس 12: 1-3</a:t>
            </a:r>
            <a:endParaRPr lang="en-US" sz="2800" b="1" dirty="0">
              <a:latin typeface="Arial"/>
              <a:cs typeface="Arial"/>
            </a:endParaRPr>
          </a:p>
        </p:txBody>
      </p:sp>
      <p:pic>
        <p:nvPicPr>
          <p:cNvPr id="232455"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262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a14="http://schemas.microsoft.com/office/drawing/2010/main" xmlns="">
                <a:gradFill rotWithShape="0">
                  <a:gsLst>
                    <a:gs pos="0">
                      <a:schemeClr val="tx2"/>
                    </a:gs>
                    <a:gs pos="100000">
                      <a:schemeClr val="tx2">
                        <a:gamma/>
                        <a:shade val="46275"/>
                        <a:invGamma/>
                        <a:alpha val="3999"/>
                      </a:schemeClr>
                    </a:gs>
                  </a:gsLst>
                  <a:lin ang="5400000" scaled="1"/>
                </a:gradFill>
              </a14:hiddenFill>
            </a:ex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3449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9144000" cy="838200"/>
          </a:xfrm>
        </p:spPr>
        <p:txBody>
          <a:bodyPr/>
          <a:lstStyle/>
          <a:p>
            <a:pPr eaLnBrk="1" hangingPunct="1">
              <a:defRPr/>
            </a:pPr>
            <a:r>
              <a:rPr lang="ar-JO"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يسوع المسيح رب = الله</a:t>
            </a:r>
            <a:endParaRPr lang="en-US"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nvGrpSpPr>
          <p:cNvPr id="238594" name="Group 3"/>
          <p:cNvGrpSpPr>
            <a:grpSpLocks/>
          </p:cNvGrpSpPr>
          <p:nvPr/>
        </p:nvGrpSpPr>
        <p:grpSpPr bwMode="auto">
          <a:xfrm>
            <a:off x="-53975" y="0"/>
            <a:ext cx="9350375" cy="7031038"/>
            <a:chOff x="-34" y="0"/>
            <a:chExt cx="5890" cy="4429"/>
          </a:xfrm>
        </p:grpSpPr>
        <p:sp>
          <p:nvSpPr>
            <p:cNvPr id="2196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grpSp>
        <p:nvGrpSpPr>
          <p:cNvPr id="238595" name="Group 6"/>
          <p:cNvGrpSpPr>
            <a:grpSpLocks/>
          </p:cNvGrpSpPr>
          <p:nvPr/>
        </p:nvGrpSpPr>
        <p:grpSpPr bwMode="auto">
          <a:xfrm>
            <a:off x="2033588" y="1181100"/>
            <a:ext cx="5219700" cy="5219700"/>
            <a:chOff x="1200" y="696"/>
            <a:chExt cx="3288" cy="3288"/>
          </a:xfrm>
        </p:grpSpPr>
        <p:sp>
          <p:nvSpPr>
            <p:cNvPr id="219648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grpSp>
      <p:sp>
        <p:nvSpPr>
          <p:cNvPr id="219648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90" name="Rectangle 10"/>
          <p:cNvSpPr>
            <a:spLocks noChangeArrowheads="1"/>
          </p:cNvSpPr>
          <p:nvPr/>
        </p:nvSpPr>
        <p:spPr bwMode="auto">
          <a:xfrm rot="1619911">
            <a:off x="4668838" y="4239211"/>
            <a:ext cx="2133600" cy="3385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1" name="Rectangle 11"/>
          <p:cNvSpPr>
            <a:spLocks noChangeArrowheads="1"/>
          </p:cNvSpPr>
          <p:nvPr/>
        </p:nvSpPr>
        <p:spPr bwMode="auto">
          <a:xfrm rot="-1572683">
            <a:off x="2549686" y="4219488"/>
            <a:ext cx="1409541" cy="483403"/>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rtl="1" eaLnBrk="0" fontAlgn="base" hangingPunct="0">
              <a:spcBef>
                <a:spcPct val="0"/>
              </a:spcBef>
              <a:spcAft>
                <a:spcPct val="0"/>
              </a:spcAft>
              <a:defRPr/>
            </a:pPr>
            <a:endParaRPr lang="en-US" sz="1600">
              <a:solidFill>
                <a:srgbClr val="000000"/>
              </a:solidFill>
              <a:latin typeface="Times New Roman" charset="0"/>
              <a:cs typeface="Arial"/>
            </a:endParaRPr>
          </a:p>
        </p:txBody>
      </p:sp>
      <p:sp>
        <p:nvSpPr>
          <p:cNvPr id="2196492" name="Rectangle 12"/>
          <p:cNvSpPr>
            <a:spLocks noChangeArrowheads="1"/>
          </p:cNvSpPr>
          <p:nvPr/>
        </p:nvSpPr>
        <p:spPr bwMode="auto">
          <a:xfrm rot="5400000">
            <a:off x="3943239" y="2378188"/>
            <a:ext cx="1479959" cy="222439"/>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rtl="1" eaLnBrk="0" fontAlgn="base" hangingPunct="0">
              <a:spcBef>
                <a:spcPct val="0"/>
              </a:spcBef>
              <a:spcAft>
                <a:spcPct val="0"/>
              </a:spcAft>
              <a:defRPr/>
            </a:pPr>
            <a:endParaRPr lang="en-US" sz="1600">
              <a:solidFill>
                <a:srgbClr val="000000"/>
              </a:solidFill>
              <a:latin typeface="Times New Roman" charset="0"/>
              <a:cs typeface="Arial"/>
            </a:endParaRPr>
          </a:p>
        </p:txBody>
      </p:sp>
      <p:sp>
        <p:nvSpPr>
          <p:cNvPr id="2196493" name="AutoShape 13"/>
          <p:cNvSpPr>
            <a:spLocks noChangeArrowheads="1"/>
          </p:cNvSpPr>
          <p:nvPr/>
        </p:nvSpPr>
        <p:spPr bwMode="auto">
          <a:xfrm rot="50350481">
            <a:off x="6060282" y="4708812"/>
            <a:ext cx="1695450" cy="6725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4" name="Text Box 14"/>
          <p:cNvSpPr txBox="1">
            <a:spLocks noChangeArrowheads="1"/>
          </p:cNvSpPr>
          <p:nvPr/>
        </p:nvSpPr>
        <p:spPr bwMode="auto">
          <a:xfrm>
            <a:off x="4064794" y="2090006"/>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5" name="AutoShape 15"/>
          <p:cNvSpPr>
            <a:spLocks noChangeArrowheads="1"/>
          </p:cNvSpPr>
          <p:nvPr/>
        </p:nvSpPr>
        <p:spPr bwMode="auto">
          <a:xfrm rot="14452042">
            <a:off x="1507332" y="4692144"/>
            <a:ext cx="1747837" cy="6725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الإبن</a:t>
            </a:r>
            <a:endParaRPr lang="en-US" sz="4000" b="1" dirty="0">
              <a:solidFill>
                <a:srgbClr val="FFFFFF"/>
              </a:solidFill>
              <a:latin typeface="Times New Roman" charset="0"/>
              <a:cs typeface="Arial"/>
            </a:endParaRPr>
          </a:p>
        </p:txBody>
      </p:sp>
      <p:sp>
        <p:nvSpPr>
          <p:cNvPr id="2196499" name="AutoShape 19"/>
          <p:cNvSpPr>
            <a:spLocks noChangeArrowheads="1"/>
          </p:cNvSpPr>
          <p:nvPr/>
        </p:nvSpPr>
        <p:spPr bwMode="auto">
          <a:xfrm>
            <a:off x="3624263" y="1086137"/>
            <a:ext cx="2016125" cy="672525"/>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grpSp>
        <p:nvGrpSpPr>
          <p:cNvPr id="238607" name="Group 20"/>
          <p:cNvGrpSpPr>
            <a:grpSpLocks/>
          </p:cNvGrpSpPr>
          <p:nvPr/>
        </p:nvGrpSpPr>
        <p:grpSpPr bwMode="auto">
          <a:xfrm>
            <a:off x="3629025" y="2862263"/>
            <a:ext cx="1981200" cy="1752600"/>
            <a:chOff x="2286" y="1803"/>
            <a:chExt cx="1248" cy="1104"/>
          </a:xfrm>
        </p:grpSpPr>
        <p:sp>
          <p:nvSpPr>
            <p:cNvPr id="219650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50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الله</a:t>
              </a:r>
              <a:endParaRPr lang="en-US" sz="4000" b="1" dirty="0">
                <a:solidFill>
                  <a:srgbClr val="FFFFFF"/>
                </a:solidFill>
                <a:latin typeface="Times New Roman" charset="0"/>
                <a:cs typeface="Arial"/>
              </a:endParaRPr>
            </a:p>
          </p:txBody>
        </p:sp>
      </p:grpSp>
      <p:sp>
        <p:nvSpPr>
          <p:cNvPr id="219650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الآب</a:t>
            </a:r>
            <a:endParaRPr lang="en-US" sz="4000" b="1" dirty="0">
              <a:solidFill>
                <a:srgbClr val="FFFFFF"/>
              </a:solidFill>
              <a:latin typeface="Times New Roman" charset="0"/>
              <a:cs typeface="Arial"/>
            </a:endParaRPr>
          </a:p>
        </p:txBody>
      </p:sp>
      <p:sp>
        <p:nvSpPr>
          <p:cNvPr id="2196504" name="Text Box 24"/>
          <p:cNvSpPr txBox="1">
            <a:spLocks noChangeArrowheads="1"/>
          </p:cNvSpPr>
          <p:nvPr/>
        </p:nvSpPr>
        <p:spPr bwMode="auto">
          <a:xfrm>
            <a:off x="5486400" y="4708525"/>
            <a:ext cx="238820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ar-JO" sz="4000" b="1" dirty="0">
                <a:solidFill>
                  <a:srgbClr val="FFFFFF"/>
                </a:solidFill>
                <a:latin typeface="Times New Roman" charset="0"/>
                <a:cs typeface="Arial"/>
              </a:rPr>
              <a:t>الروح القدس</a:t>
            </a:r>
            <a:endParaRPr lang="en-US" sz="4000" b="1" dirty="0">
              <a:solidFill>
                <a:srgbClr val="FFFFFF"/>
              </a:solidFill>
              <a:latin typeface="Times New Roman" charset="0"/>
              <a:cs typeface="Arial"/>
            </a:endParaRPr>
          </a:p>
        </p:txBody>
      </p:sp>
      <p:sp>
        <p:nvSpPr>
          <p:cNvPr id="23861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3861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3861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19650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ar-JO" sz="1400" b="1" dirty="0">
                <a:solidFill>
                  <a:srgbClr val="FFFFFF"/>
                </a:solidFill>
                <a:latin typeface="Times New Roman" charset="0"/>
                <a:cs typeface="Arial"/>
              </a:rPr>
              <a:t>هـ. واين هاوس، مخططات اللاهوت والعقيدة المسيحية، ٤٥</a:t>
            </a:r>
            <a:endParaRPr lang="en-US" sz="1400" b="1" dirty="0">
              <a:solidFill>
                <a:srgbClr val="FFFFFF"/>
              </a:solidFill>
              <a:latin typeface="Times New Roman" charset="0"/>
              <a:cs typeface="Arial"/>
            </a:endParaRPr>
          </a:p>
        </p:txBody>
      </p:sp>
      <p:sp>
        <p:nvSpPr>
          <p:cNvPr id="2196509" name="Rectangle 29"/>
          <p:cNvSpPr>
            <a:spLocks noGrp="1" noChangeArrowheads="1"/>
          </p:cNvSpPr>
          <p:nvPr>
            <p:ph type="title" idx="4294967295"/>
          </p:nvPr>
        </p:nvSpPr>
        <p:spPr>
          <a:xfrm>
            <a:off x="28575" y="115888"/>
            <a:ext cx="9080500" cy="1143000"/>
          </a:xfrm>
          <a:effectLst/>
        </p:spPr>
        <p:txBody>
          <a:bodyPr/>
          <a:lstStyle/>
          <a:p>
            <a:pPr eaLnBrk="1" hangingPunct="1">
              <a:defRPr/>
            </a:pPr>
            <a:r>
              <a:rPr lang="ar-JO" b="1" dirty="0">
                <a:solidFill>
                  <a:schemeClr val="bg1"/>
                </a:solidFill>
                <a:effectLst>
                  <a:glow rad="228600">
                    <a:schemeClr val="tx1">
                      <a:alpha val="75000"/>
                    </a:schemeClr>
                  </a:glow>
                </a:effectLst>
              </a:rPr>
              <a:t>2. مواهبنا المتنوعة متحدة في الله</a:t>
            </a:r>
            <a:r>
              <a:rPr lang="ar-JO" b="1" dirty="0">
                <a:solidFill>
                  <a:srgbClr val="FFFF00"/>
                </a:solidFill>
                <a:effectLst>
                  <a:glow rad="228600">
                    <a:schemeClr val="tx1">
                      <a:alpha val="75000"/>
                    </a:schemeClr>
                  </a:glow>
                </a:effectLst>
              </a:rPr>
              <a:t> الثالوث      </a:t>
            </a:r>
            <a:r>
              <a:rPr lang="ar-JO" b="1" dirty="0">
                <a:solidFill>
                  <a:schemeClr val="bg1"/>
                </a:solidFill>
                <a:effectLst>
                  <a:glow rad="228600">
                    <a:schemeClr val="tx1">
                      <a:alpha val="75000"/>
                    </a:schemeClr>
                  </a:glow>
                </a:effectLst>
              </a:rPr>
              <a:t>(4-6)</a:t>
            </a:r>
            <a:endParaRPr lang="en-US" sz="4800" dirty="0">
              <a:effectLst>
                <a:glow rad="228600">
                  <a:schemeClr val="tx1">
                    <a:alpha val="75000"/>
                  </a:schemeClr>
                </a:glow>
              </a:effectLst>
            </a:endParaRPr>
          </a:p>
        </p:txBody>
      </p:sp>
      <p:pic>
        <p:nvPicPr>
          <p:cNvPr id="238615" name="Picture 2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1557338"/>
            <a:ext cx="1444625"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96509">
                                            <p:txEl>
                                              <p:pRg st="0" end="0"/>
                                            </p:txEl>
                                          </p:spTgt>
                                        </p:tgtEl>
                                        <p:attrNameLst>
                                          <p:attrName>style.visibility</p:attrName>
                                        </p:attrNameLst>
                                      </p:cBhvr>
                                      <p:to>
                                        <p:strVal val="visible"/>
                                      </p:to>
                                    </p:set>
                                    <p:anim calcmode="lin" valueType="num">
                                      <p:cBhvr additive="base">
                                        <p:cTn id="7" dur="500" fill="hold"/>
                                        <p:tgtEl>
                                          <p:spTgt spid="2196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65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50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FA18B08-4683-9C40-8206-4AADF43C7B96}"/>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ED0F170F-87D7-1A4B-B624-B9CBDBF8FAEC}"/>
              </a:ext>
            </a:extLst>
          </p:cNvPr>
          <p:cNvGrpSpPr>
            <a:grpSpLocks/>
          </p:cNvGrpSpPr>
          <p:nvPr/>
        </p:nvGrpSpPr>
        <p:grpSpPr bwMode="auto">
          <a:xfrm>
            <a:off x="-1" y="0"/>
            <a:ext cx="9144001" cy="6858000"/>
            <a:chOff x="-34" y="0"/>
            <a:chExt cx="5890" cy="4429"/>
          </a:xfrm>
        </p:grpSpPr>
        <p:sp>
          <p:nvSpPr>
            <p:cNvPr id="21" name="Rectangle 4">
              <a:extLst>
                <a:ext uri="{FF2B5EF4-FFF2-40B4-BE49-F238E27FC236}">
                  <a16:creationId xmlns:a16="http://schemas.microsoft.com/office/drawing/2014/main" id="{6B24AF64-B41E-2C47-91E1-5320AFCF3A04}"/>
                </a:ext>
              </a:extLst>
            </p:cNvPr>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898E470A-6880-4F49-8F66-793D4E987DDC}"/>
                </a:ext>
              </a:extLst>
            </p:cNvPr>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84326"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876" name="Text Box 7"/>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4328" name="Text Box 8"/>
          <p:cNvSpPr txBox="1">
            <a:spLocks noChangeArrowheads="1"/>
          </p:cNvSpPr>
          <p:nvPr/>
        </p:nvSpPr>
        <p:spPr bwMode="auto">
          <a:xfrm>
            <a:off x="381000" y="212725"/>
            <a:ext cx="8153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فأنواع مواهب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خدم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أعمال موجودة ولكن</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3200400" y="6172200"/>
            <a:ext cx="5943600" cy="762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eaLnBrk="1" hangingPunct="1"/>
            <a:r>
              <a:rPr lang="ar-JO" sz="3200" b="1" dirty="0">
                <a:solidFill>
                  <a:schemeClr val="bg1"/>
                </a:solidFill>
                <a:effectLst>
                  <a:outerShdw blurRad="50800" dist="38100" dir="5400000" algn="t" rotWithShape="0">
                    <a:schemeClr val="tx1">
                      <a:alpha val="85000"/>
                    </a:schemeClr>
                  </a:outerShdw>
                </a:effectLst>
                <a:latin typeface="Arial" panose="020B0604020202020204" pitchFamily="34" charset="0"/>
                <a:ea typeface="ＭＳ Ｐゴシック" charset="0"/>
                <a:cs typeface="Arial" panose="020B0604020202020204" pitchFamily="34" charset="0"/>
              </a:rPr>
              <a:t>1 كورنثوس 12: 4-6</a:t>
            </a:r>
            <a:endParaRPr lang="en-US" sz="3200" b="1" dirty="0">
              <a:solidFill>
                <a:schemeClr val="bg1"/>
              </a:solidFill>
              <a:effectLst>
                <a:outerShdw blurRad="50800" dist="38100" dir="5400000" algn="t" rotWithShape="0">
                  <a:schemeClr val="tx1">
                    <a:alpha val="85000"/>
                  </a:schemeClr>
                </a:outerShdw>
              </a:effectLst>
              <a:latin typeface="Arial" panose="020B0604020202020204" pitchFamily="34" charset="0"/>
              <a:ea typeface="ＭＳ Ｐゴシック" charset="0"/>
              <a:cs typeface="Arial" panose="020B0604020202020204" pitchFamily="34" charset="0"/>
            </a:endParaRPr>
          </a:p>
        </p:txBody>
      </p:sp>
      <p:pic>
        <p:nvPicPr>
          <p:cNvPr id="2" name="Picture 9">
            <a:extLst>
              <a:ext uri="{FF2B5EF4-FFF2-40B4-BE49-F238E27FC236}">
                <a16:creationId xmlns:a16="http://schemas.microsoft.com/office/drawing/2014/main" id="{DB8A1442-0DDA-9D3F-AD0B-075942534C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255" y="4379912"/>
            <a:ext cx="1444625"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اسمي محفور على يديه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اسمي مكتوب على قلبه.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أعلم أنه في السماء يقف</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لا يمكن لأي لسان أن يطلب مني الرحيل.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لا يمكن لأي لسان أن يطلب مني الرحيل.</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3768094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2690" name="Group 3"/>
          <p:cNvGrpSpPr>
            <a:grpSpLocks/>
          </p:cNvGrpSpPr>
          <p:nvPr/>
        </p:nvGrpSpPr>
        <p:grpSpPr bwMode="auto">
          <a:xfrm>
            <a:off x="-53975"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2691"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0058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87" name="Rectangle 11"/>
          <p:cNvSpPr>
            <a:spLocks noChangeArrowheads="1"/>
          </p:cNvSpPr>
          <p:nvPr/>
        </p:nvSpPr>
        <p:spPr bwMode="auto">
          <a:xfrm rot="-1572683">
            <a:off x="2683945" y="4275604"/>
            <a:ext cx="139156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0058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005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90" name="Text Box 14"/>
          <p:cNvSpPr txBox="1">
            <a:spLocks noChangeArrowheads="1"/>
          </p:cNvSpPr>
          <p:nvPr/>
        </p:nvSpPr>
        <p:spPr bwMode="auto">
          <a:xfrm>
            <a:off x="4068936" y="2058988"/>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9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005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42703"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9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0059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00600" name="Text Box 24"/>
          <p:cNvSpPr txBox="1">
            <a:spLocks noChangeArrowheads="1"/>
          </p:cNvSpPr>
          <p:nvPr/>
        </p:nvSpPr>
        <p:spPr bwMode="auto">
          <a:xfrm>
            <a:off x="5486399" y="4708525"/>
            <a:ext cx="242887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2706"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42707"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2708"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0060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00605"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ar-JO" sz="4800" b="1" dirty="0">
                <a:effectLst>
                  <a:glow rad="228600">
                    <a:schemeClr val="tx1"/>
                  </a:glow>
                </a:effectLst>
                <a:latin typeface="Arial" panose="020B0604020202020204" pitchFamily="34" charset="0"/>
                <a:cs typeface="Arial" panose="020B0604020202020204" pitchFamily="34" charset="0"/>
              </a:rPr>
              <a:t>يعطي</a:t>
            </a:r>
            <a:endParaRPr lang="en-US" sz="5400" dirty="0">
              <a:effectLst>
                <a:glow rad="228600">
                  <a:schemeClr val="tx1"/>
                </a:glow>
              </a:effectLst>
              <a:latin typeface="Arial" panose="020B0604020202020204" pitchFamily="34" charset="0"/>
              <a:cs typeface="Arial" panose="020B0604020202020204" pitchFamily="34" charset="0"/>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607" name="Text Box 31"/>
          <p:cNvSpPr txBox="1">
            <a:spLocks noChangeArrowheads="1"/>
          </p:cNvSpPr>
          <p:nvPr/>
        </p:nvSpPr>
        <p:spPr bwMode="auto">
          <a:xfrm>
            <a:off x="-107950" y="212725"/>
            <a:ext cx="93599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 أنواع مواهب موجودة لكن</a:t>
            </a:r>
            <a:r>
              <a:rPr lang="ar-JO" sz="4000" b="1" dirty="0">
                <a:solidFill>
                  <a:srgbClr val="FFFF00"/>
                </a:solidFill>
                <a:effectLst>
                  <a:glow rad="228600">
                    <a:schemeClr val="tx1"/>
                  </a:glow>
                </a:effectLst>
                <a:latin typeface="Arial" panose="020B0604020202020204" pitchFamily="34" charset="0"/>
                <a:cs typeface="Arial" panose="020B0604020202020204" pitchFamily="34" charset="0"/>
              </a:rPr>
              <a:t> الروح </a:t>
            </a: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واحد (ع 4)</a:t>
            </a:r>
            <a:endParaRPr lang="en-US" sz="4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690" name="Group 3"/>
          <p:cNvGrpSpPr>
            <a:grpSpLocks/>
          </p:cNvGrpSpPr>
          <p:nvPr/>
        </p:nvGrpSpPr>
        <p:grpSpPr bwMode="auto">
          <a:xfrm>
            <a:off x="-53975"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42691"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0058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7" name="Rectangle 11"/>
          <p:cNvSpPr>
            <a:spLocks noChangeArrowheads="1"/>
          </p:cNvSpPr>
          <p:nvPr/>
        </p:nvSpPr>
        <p:spPr bwMode="auto">
          <a:xfrm rot="-1572683">
            <a:off x="2648892" y="4254339"/>
            <a:ext cx="1548059"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0" name="Text Box 14"/>
          <p:cNvSpPr txBox="1">
            <a:spLocks noChangeArrowheads="1"/>
          </p:cNvSpPr>
          <p:nvPr/>
        </p:nvSpPr>
        <p:spPr bwMode="auto">
          <a:xfrm>
            <a:off x="4070841" y="2096617"/>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703"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0059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600" name="Text Box 24"/>
          <p:cNvSpPr txBox="1">
            <a:spLocks noChangeArrowheads="1"/>
          </p:cNvSpPr>
          <p:nvPr/>
        </p:nvSpPr>
        <p:spPr bwMode="auto">
          <a:xfrm>
            <a:off x="5486399" y="4708525"/>
            <a:ext cx="242887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2706"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42707"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42708"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0060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 مخططات اللاهوت والعقيدة المسيحية، ٤٥</a:t>
            </a:r>
          </a:p>
        </p:txBody>
      </p:sp>
      <p:sp>
        <p:nvSpPr>
          <p:cNvPr id="2200605"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ar-JO" sz="4800" b="1" dirty="0">
                <a:effectLst>
                  <a:glow rad="228600">
                    <a:schemeClr val="tx1"/>
                  </a:glow>
                </a:effectLst>
                <a:latin typeface="Arial" panose="020B0604020202020204" pitchFamily="34" charset="0"/>
                <a:cs typeface="Arial" panose="020B0604020202020204" pitchFamily="34" charset="0"/>
              </a:rPr>
              <a:t>يعطي</a:t>
            </a:r>
            <a:endParaRPr lang="en-US" sz="5400" dirty="0">
              <a:effectLst>
                <a:glow rad="228600">
                  <a:schemeClr val="tx1"/>
                </a:glow>
              </a:effectLst>
              <a:latin typeface="Arial" panose="020B0604020202020204" pitchFamily="34" charset="0"/>
              <a:cs typeface="Arial" panose="020B0604020202020204" pitchFamily="34" charset="0"/>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65CFE667-6B48-7045-04BA-243A6D06A30E}"/>
              </a:ext>
            </a:extLst>
          </p:cNvPr>
          <p:cNvPicPr>
            <a:picLocks noChangeAspect="1"/>
          </p:cNvPicPr>
          <p:nvPr/>
        </p:nvPicPr>
        <p:blipFill>
          <a:blip r:embed="rId3"/>
          <a:stretch>
            <a:fillRect/>
          </a:stretch>
        </p:blipFill>
        <p:spPr>
          <a:xfrm>
            <a:off x="5867400" y="3592672"/>
            <a:ext cx="3428999" cy="2176533"/>
          </a:xfrm>
          <a:prstGeom prst="rect">
            <a:avLst/>
          </a:prstGeom>
        </p:spPr>
      </p:pic>
    </p:spTree>
    <p:extLst>
      <p:ext uri="{BB962C8B-B14F-4D97-AF65-F5344CB8AC3E}">
        <p14:creationId xmlns:p14="http://schemas.microsoft.com/office/powerpoint/2010/main" val="726743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081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6786" name="Group 3"/>
          <p:cNvGrpSpPr>
            <a:grpSpLocks/>
          </p:cNvGrpSpPr>
          <p:nvPr/>
        </p:nvGrpSpPr>
        <p:grpSpPr bwMode="auto">
          <a:xfrm>
            <a:off x="-53975" y="0"/>
            <a:ext cx="9350375" cy="7031038"/>
            <a:chOff x="-34" y="0"/>
            <a:chExt cx="5890" cy="4429"/>
          </a:xfrm>
        </p:grpSpPr>
        <p:sp>
          <p:nvSpPr>
            <p:cNvPr id="22108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6787" name="Group 6"/>
          <p:cNvGrpSpPr>
            <a:grpSpLocks/>
          </p:cNvGrpSpPr>
          <p:nvPr/>
        </p:nvGrpSpPr>
        <p:grpSpPr bwMode="auto">
          <a:xfrm>
            <a:off x="2033588" y="1181100"/>
            <a:ext cx="5219700" cy="5219700"/>
            <a:chOff x="1200" y="696"/>
            <a:chExt cx="3288" cy="3288"/>
          </a:xfrm>
        </p:grpSpPr>
        <p:sp>
          <p:nvSpPr>
            <p:cNvPr id="221082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1082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27" name="Rectangle 11"/>
          <p:cNvSpPr>
            <a:spLocks noChangeArrowheads="1"/>
          </p:cNvSpPr>
          <p:nvPr/>
        </p:nvSpPr>
        <p:spPr bwMode="auto">
          <a:xfrm rot="-1572683">
            <a:off x="2559947" y="4276710"/>
            <a:ext cx="1635067"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082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082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30" name="Text Box 14"/>
          <p:cNvSpPr txBox="1">
            <a:spLocks noChangeArrowheads="1"/>
          </p:cNvSpPr>
          <p:nvPr/>
        </p:nvSpPr>
        <p:spPr bwMode="auto">
          <a:xfrm>
            <a:off x="4067424" y="211137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3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1083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46799" name="Group 20"/>
          <p:cNvGrpSpPr>
            <a:grpSpLocks/>
          </p:cNvGrpSpPr>
          <p:nvPr/>
        </p:nvGrpSpPr>
        <p:grpSpPr bwMode="auto">
          <a:xfrm>
            <a:off x="3629025" y="2862263"/>
            <a:ext cx="1981200" cy="1752600"/>
            <a:chOff x="2286" y="1803"/>
            <a:chExt cx="1248" cy="1104"/>
          </a:xfrm>
        </p:grpSpPr>
        <p:sp>
          <p:nvSpPr>
            <p:cNvPr id="221083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3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1083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10840" name="Text Box 24"/>
          <p:cNvSpPr txBox="1">
            <a:spLocks noChangeArrowheads="1"/>
          </p:cNvSpPr>
          <p:nvPr/>
        </p:nvSpPr>
        <p:spPr bwMode="auto">
          <a:xfrm>
            <a:off x="5486399" y="4708525"/>
            <a:ext cx="2347913"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6802"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3"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4"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21084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10845" name="Rectangle 29"/>
          <p:cNvSpPr>
            <a:spLocks noGrp="1" noChangeArrowheads="1"/>
          </p:cNvSpPr>
          <p:nvPr>
            <p:ph type="title" idx="4294967295"/>
          </p:nvPr>
        </p:nvSpPr>
        <p:spPr>
          <a:xfrm>
            <a:off x="76200" y="5562600"/>
            <a:ext cx="3962400" cy="762000"/>
          </a:xfrm>
          <a:effectLst/>
        </p:spPr>
        <p:txBody>
          <a:bodyPr/>
          <a:lstStyle/>
          <a:p>
            <a:pPr eaLnBrk="1" hangingPunct="1">
              <a:defRPr/>
            </a:pPr>
            <a:r>
              <a:rPr lang="ar-JO" sz="4800" b="1" dirty="0">
                <a:effectLst>
                  <a:glow rad="228600">
                    <a:schemeClr val="tx1">
                      <a:alpha val="75000"/>
                    </a:schemeClr>
                  </a:glow>
                </a:effectLst>
                <a:latin typeface="Arial" panose="020B0604020202020204" pitchFamily="34" charset="0"/>
                <a:cs typeface="Arial" panose="020B0604020202020204" pitchFamily="34" charset="0"/>
              </a:rPr>
              <a:t>يعيّن</a:t>
            </a:r>
            <a:endParaRPr lang="en-US" sz="5400" dirty="0">
              <a:effectLst>
                <a:glow rad="228600">
                  <a:schemeClr val="tx1">
                    <a:alpha val="75000"/>
                  </a:schemeClr>
                </a:glow>
              </a:effectLst>
              <a:latin typeface="Arial" panose="020B0604020202020204" pitchFamily="34" charset="0"/>
              <a:cs typeface="Arial" panose="020B0604020202020204" pitchFamily="34" charset="0"/>
            </a:endParaRPr>
          </a:p>
        </p:txBody>
      </p:sp>
      <p:sp>
        <p:nvSpPr>
          <p:cNvPr id="2210846" name="Oval 30"/>
          <p:cNvSpPr>
            <a:spLocks noChangeArrowheads="1"/>
          </p:cNvSpPr>
          <p:nvPr/>
        </p:nvSpPr>
        <p:spPr bwMode="auto">
          <a:xfrm>
            <a:off x="228600" y="4648200"/>
            <a:ext cx="3581400" cy="236220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47" name="Text Box 31"/>
          <p:cNvSpPr txBox="1">
            <a:spLocks noChangeArrowheads="1"/>
          </p:cNvSpPr>
          <p:nvPr/>
        </p:nvSpPr>
        <p:spPr bwMode="auto">
          <a:xfrm>
            <a:off x="0" y="212725"/>
            <a:ext cx="9144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أنواع خدم موجودة لكن</a:t>
            </a:r>
            <a:r>
              <a:rPr lang="ar-JO" sz="4000" b="1" dirty="0">
                <a:solidFill>
                  <a:srgbClr val="FFFF00"/>
                </a:solidFill>
                <a:effectLst>
                  <a:glow rad="228600">
                    <a:schemeClr val="tx1">
                      <a:alpha val="75000"/>
                    </a:schemeClr>
                  </a:glow>
                </a:effectLst>
                <a:latin typeface="Arial" panose="020B0604020202020204" pitchFamily="34" charset="0"/>
                <a:cs typeface="Arial" panose="020B0604020202020204" pitchFamily="34" charset="0"/>
              </a:rPr>
              <a:t> الرب </a:t>
            </a:r>
            <a:r>
              <a:rPr lang="ar-JO"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واحد (ع 5)</a:t>
            </a:r>
            <a:endParaRPr lang="en-US"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0846"/>
                                        </p:tgtEl>
                                        <p:attrNameLst>
                                          <p:attrName>style.visibility</p:attrName>
                                        </p:attrNameLst>
                                      </p:cBhvr>
                                      <p:to>
                                        <p:strVal val="visible"/>
                                      </p:to>
                                    </p:set>
                                    <p:animEffect transition="in" filter="blinds(horizontal)">
                                      <p:cBhvr>
                                        <p:cTn id="7" dur="500"/>
                                        <p:tgtEl>
                                          <p:spTgt spid="2210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0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8834" name="Group 3"/>
          <p:cNvGrpSpPr>
            <a:grpSpLocks/>
          </p:cNvGrpSpPr>
          <p:nvPr/>
        </p:nvGrpSpPr>
        <p:grpSpPr bwMode="auto">
          <a:xfrm>
            <a:off x="-53975" y="0"/>
            <a:ext cx="9350375" cy="7031038"/>
            <a:chOff x="-34" y="0"/>
            <a:chExt cx="5890" cy="4429"/>
          </a:xfrm>
        </p:grpSpPr>
        <p:sp>
          <p:nvSpPr>
            <p:cNvPr id="22169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8835" name="Group 6"/>
          <p:cNvGrpSpPr>
            <a:grpSpLocks/>
          </p:cNvGrpSpPr>
          <p:nvPr/>
        </p:nvGrpSpPr>
        <p:grpSpPr bwMode="auto">
          <a:xfrm>
            <a:off x="2033588" y="1181100"/>
            <a:ext cx="5219700" cy="5219700"/>
            <a:chOff x="1200" y="696"/>
            <a:chExt cx="3288" cy="3288"/>
          </a:xfrm>
        </p:grpSpPr>
        <p:sp>
          <p:nvSpPr>
            <p:cNvPr id="22169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169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70"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1" name="Rectangle 11"/>
          <p:cNvSpPr>
            <a:spLocks noChangeArrowheads="1"/>
          </p:cNvSpPr>
          <p:nvPr/>
        </p:nvSpPr>
        <p:spPr bwMode="auto">
          <a:xfrm rot="-1572683">
            <a:off x="2604100" y="4263824"/>
            <a:ext cx="1599112"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6972" name="Rectangle 12"/>
          <p:cNvSpPr>
            <a:spLocks noChangeArrowheads="1"/>
          </p:cNvSpPr>
          <p:nvPr/>
        </p:nvSpPr>
        <p:spPr bwMode="auto">
          <a:xfrm rot="5400000">
            <a:off x="3999365" y="2253403"/>
            <a:ext cx="129767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6973"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4" name="Text Box 14"/>
          <p:cNvSpPr txBox="1">
            <a:spLocks noChangeArrowheads="1"/>
          </p:cNvSpPr>
          <p:nvPr/>
        </p:nvSpPr>
        <p:spPr bwMode="auto">
          <a:xfrm>
            <a:off x="4086225" y="193012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5"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16979"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80" name="AutoShape 20"/>
          <p:cNvSpPr>
            <a:spLocks noChangeArrowheads="1"/>
          </p:cNvSpPr>
          <p:nvPr/>
        </p:nvSpPr>
        <p:spPr bwMode="auto">
          <a:xfrm>
            <a:off x="3629025" y="2862263"/>
            <a:ext cx="1981200" cy="1752600"/>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ar-JO" sz="6600" dirty="0">
                <a:solidFill>
                  <a:schemeClr val="bg1"/>
                </a:solidFill>
                <a:latin typeface="Arial" panose="020B0604020202020204" pitchFamily="34" charset="0"/>
                <a:cs typeface="Arial" panose="020B0604020202020204" pitchFamily="34" charset="0"/>
              </a:rPr>
              <a:t>الله</a:t>
            </a:r>
            <a:endParaRPr lang="en-US" sz="6600" dirty="0">
              <a:solidFill>
                <a:schemeClr val="bg1"/>
              </a:solidFill>
              <a:latin typeface="Arial" panose="020B0604020202020204" pitchFamily="34" charset="0"/>
              <a:cs typeface="Arial" panose="020B0604020202020204" pitchFamily="34" charset="0"/>
            </a:endParaRPr>
          </a:p>
        </p:txBody>
      </p:sp>
      <p:sp>
        <p:nvSpPr>
          <p:cNvPr id="2216981" name="Text Box 21"/>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16982" name="Text Box 22"/>
          <p:cNvSpPr txBox="1">
            <a:spLocks noChangeArrowheads="1"/>
          </p:cNvSpPr>
          <p:nvPr/>
        </p:nvSpPr>
        <p:spPr bwMode="auto">
          <a:xfrm>
            <a:off x="5486399" y="4708525"/>
            <a:ext cx="233362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8850" name="WordArt 23"/>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1" name="WordArt 24"/>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2" name="WordArt 25"/>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16986" name="Text Box 26"/>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16987" name="Rectangle 27"/>
          <p:cNvSpPr>
            <a:spLocks noGrp="1" noChangeArrowheads="1"/>
          </p:cNvSpPr>
          <p:nvPr>
            <p:ph type="title" idx="4294967295"/>
          </p:nvPr>
        </p:nvSpPr>
        <p:spPr>
          <a:xfrm>
            <a:off x="1905000" y="457200"/>
            <a:ext cx="5486400" cy="762000"/>
          </a:xfrm>
          <a:effectLst>
            <a:outerShdw blurRad="63500" dist="35921" dir="2700000" algn="ctr" rotWithShape="0">
              <a:schemeClr val="tx1">
                <a:alpha val="74998"/>
              </a:schemeClr>
            </a:outerShdw>
          </a:effectLst>
        </p:spPr>
        <p:txBody>
          <a:bodyPr/>
          <a:lstStyle/>
          <a:p>
            <a:pPr eaLnBrk="1" hangingPunct="1">
              <a:defRPr/>
            </a:pPr>
            <a:r>
              <a:rPr lang="ar-JO" sz="4800" b="1" dirty="0">
                <a:effectLst>
                  <a:glow rad="228600">
                    <a:schemeClr val="tx1">
                      <a:alpha val="76000"/>
                    </a:schemeClr>
                  </a:glow>
                </a:effectLst>
                <a:latin typeface="Arial" panose="020B0604020202020204" pitchFamily="34" charset="0"/>
                <a:cs typeface="Arial" panose="020B0604020202020204" pitchFamily="34" charset="0"/>
              </a:rPr>
              <a:t>يقوي</a:t>
            </a:r>
            <a:endParaRPr lang="en-US" sz="5400" dirty="0">
              <a:effectLst>
                <a:glow rad="228600">
                  <a:schemeClr val="tx1">
                    <a:alpha val="76000"/>
                  </a:schemeClr>
                </a:glow>
              </a:effectLst>
              <a:latin typeface="Arial" panose="020B0604020202020204" pitchFamily="34" charset="0"/>
              <a:cs typeface="Arial" panose="020B0604020202020204" pitchFamily="34" charset="0"/>
            </a:endParaRPr>
          </a:p>
        </p:txBody>
      </p:sp>
      <p:sp>
        <p:nvSpPr>
          <p:cNvPr id="2216988" name="Oval 28"/>
          <p:cNvSpPr>
            <a:spLocks noChangeArrowheads="1"/>
          </p:cNvSpPr>
          <p:nvPr/>
        </p:nvSpPr>
        <p:spPr bwMode="auto">
          <a:xfrm>
            <a:off x="2362200" y="0"/>
            <a:ext cx="4572000" cy="228600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89" name="Text Box 29"/>
          <p:cNvSpPr txBox="1">
            <a:spLocks noChangeArrowheads="1"/>
          </p:cNvSpPr>
          <p:nvPr/>
        </p:nvSpPr>
        <p:spPr bwMode="auto">
          <a:xfrm>
            <a:off x="-36512" y="2564904"/>
            <a:ext cx="9332912"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rPr>
              <a:t>وأنواع أعمال موجودة ولكن</a:t>
            </a:r>
            <a:r>
              <a:rPr lang="ar-JO" sz="4000" b="1" dirty="0">
                <a:solidFill>
                  <a:srgbClr val="FFFF00"/>
                </a:solidFill>
                <a:effectLst>
                  <a:glow rad="228600">
                    <a:schemeClr val="tx1">
                      <a:alpha val="76000"/>
                    </a:schemeClr>
                  </a:glow>
                </a:effectLst>
                <a:latin typeface="Arial" panose="020B0604020202020204" pitchFamily="34" charset="0"/>
                <a:cs typeface="Arial" panose="020B0604020202020204" pitchFamily="34" charset="0"/>
              </a:rPr>
              <a:t> الله </a:t>
            </a:r>
            <a:r>
              <a:rPr lang="ar-JO"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rPr>
              <a:t>واحد الذي يعمل الكل في الكل</a:t>
            </a:r>
            <a:endParaRPr lang="en-US"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6988"/>
                                        </p:tgtEl>
                                        <p:attrNameLst>
                                          <p:attrName>style.visibility</p:attrName>
                                        </p:attrNameLst>
                                      </p:cBhvr>
                                      <p:to>
                                        <p:strVal val="visible"/>
                                      </p:to>
                                    </p:set>
                                    <p:animEffect transition="in" filter="blinds(horizontal)">
                                      <p:cBhvr>
                                        <p:cTn id="7" dur="500"/>
                                        <p:tgtEl>
                                          <p:spTgt spid="221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50882" name="Group 3"/>
          <p:cNvGrpSpPr>
            <a:grpSpLocks/>
          </p:cNvGrpSpPr>
          <p:nvPr/>
        </p:nvGrpSpPr>
        <p:grpSpPr bwMode="auto">
          <a:xfrm>
            <a:off x="-53975"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50883"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251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62"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3" name="Rectangle 11"/>
          <p:cNvSpPr>
            <a:spLocks noChangeArrowheads="1"/>
          </p:cNvSpPr>
          <p:nvPr/>
        </p:nvSpPr>
        <p:spPr bwMode="auto">
          <a:xfrm rot="-1572683">
            <a:off x="2608598" y="4283147"/>
            <a:ext cx="1511615"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25164" name="Rectangle 12"/>
          <p:cNvSpPr>
            <a:spLocks noChangeArrowheads="1"/>
          </p:cNvSpPr>
          <p:nvPr/>
        </p:nvSpPr>
        <p:spPr bwMode="auto">
          <a:xfrm rot="5400000">
            <a:off x="3928122" y="2324646"/>
            <a:ext cx="1440156"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25165"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6" name="Text Box 14"/>
          <p:cNvSpPr txBox="1">
            <a:spLocks noChangeArrowheads="1"/>
          </p:cNvSpPr>
          <p:nvPr/>
        </p:nvSpPr>
        <p:spPr bwMode="auto">
          <a:xfrm>
            <a:off x="4067918" y="1978184"/>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67"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8"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69"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70"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25171"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50895"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25175"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25176" name="Text Box 24"/>
          <p:cNvSpPr txBox="1">
            <a:spLocks noChangeArrowheads="1"/>
          </p:cNvSpPr>
          <p:nvPr/>
        </p:nvSpPr>
        <p:spPr bwMode="auto">
          <a:xfrm>
            <a:off x="5486399" y="4708525"/>
            <a:ext cx="2605087"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50898"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899"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900"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25180"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يقوي</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يعطي</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grpSp>
      <p:grpSp>
        <p:nvGrpSpPr>
          <p:cNvPr id="2225187" name="Group 35"/>
          <p:cNvGrpSpPr>
            <a:grpSpLocks/>
          </p:cNvGrpSpPr>
          <p:nvPr/>
        </p:nvGrpSpPr>
        <p:grpSpPr bwMode="auto">
          <a:xfrm>
            <a:off x="0" y="4648200"/>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يعيّن</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pPr eaLnBrk="1" hangingPunct="1">
              <a:defRPr/>
            </a:pPr>
            <a:r>
              <a:rPr lang="ar-JO" sz="3600" b="1" dirty="0">
                <a:effectLst>
                  <a:glow rad="228600">
                    <a:schemeClr val="tx1">
                      <a:alpha val="75000"/>
                    </a:schemeClr>
                  </a:glow>
                </a:effectLst>
                <a:latin typeface="Arial" panose="020B0604020202020204" pitchFamily="34" charset="0"/>
                <a:cs typeface="Arial" panose="020B0604020202020204" pitchFamily="34" charset="0"/>
              </a:rPr>
              <a:t>أشتراك      الثالوث</a:t>
            </a:r>
            <a:endParaRPr lang="en-US" sz="4000" dirty="0">
              <a:effectLst>
                <a:glow rad="228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من يمتلك المواهب الروحية؟</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latin typeface="Arial" panose="020B0604020202020204" pitchFamily="34" charset="0"/>
                <a:cs typeface="Arial" panose="020B0604020202020204" pitchFamily="34" charset="0"/>
              </a:rPr>
              <a:t>2</a:t>
            </a:r>
            <a:endParaRPr lang="en-US" b="1" i="1" dirty="0">
              <a:latin typeface="Arial" panose="020B0604020202020204" pitchFamily="34" charset="0"/>
              <a:cs typeface="Arial" panose="020B0604020202020204" pitchFamily="34" charset="0"/>
            </a:endParaRPr>
          </a:p>
        </p:txBody>
      </p:sp>
      <p:sp>
        <p:nvSpPr>
          <p:cNvPr id="2" name="Rectangle 1"/>
          <p:cNvSpPr/>
          <p:nvPr/>
        </p:nvSpPr>
        <p:spPr>
          <a:xfrm>
            <a:off x="1907704" y="1989138"/>
            <a:ext cx="7056909" cy="4401205"/>
          </a:xfrm>
          <a:prstGeom prst="rect">
            <a:avLst/>
          </a:prstGeom>
        </p:spPr>
        <p:txBody>
          <a:bodyPr wrap="square">
            <a:spAutoFit/>
          </a:bodyPr>
          <a:lstStyle/>
          <a:p>
            <a:pPr algn="r">
              <a:defRPr/>
            </a:pPr>
            <a:r>
              <a:rPr lang="ar-JO" sz="2800" b="1" u="sng" dirty="0">
                <a:solidFill>
                  <a:schemeClr val="bg1"/>
                </a:solidFill>
                <a:latin typeface="Arial" panose="020B0604020202020204" pitchFamily="34" charset="0"/>
                <a:cs typeface="Arial" panose="020B0604020202020204" pitchFamily="34" charset="0"/>
              </a:rPr>
              <a:t>اشتراك الثالوث بالكامل (الأعداد 4-6):</a:t>
            </a:r>
            <a:endParaRPr lang="en-US" sz="2800" b="1" u="sng" dirty="0">
              <a:solidFill>
                <a:schemeClr val="bg1"/>
              </a:solidFill>
              <a:latin typeface="Arial" panose="020B0604020202020204" pitchFamily="34" charset="0"/>
              <a:cs typeface="Arial" panose="020B0604020202020204" pitchFamily="34" charset="0"/>
            </a:endParaRPr>
          </a:p>
          <a:p>
            <a:pPr>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الروح</a:t>
            </a:r>
            <a:r>
              <a:rPr lang="ar-JO" sz="2800" b="1" dirty="0">
                <a:solidFill>
                  <a:schemeClr val="bg1"/>
                </a:solidFill>
                <a:latin typeface="Arial" panose="020B0604020202020204" pitchFamily="34" charset="0"/>
                <a:cs typeface="Arial" panose="020B0604020202020204" pitchFamily="34" charset="0"/>
              </a:rPr>
              <a:t> يعطي (</a:t>
            </a:r>
            <a:r>
              <a:rPr lang="ar-JO" sz="2800" b="1" dirty="0">
                <a:solidFill>
                  <a:srgbClr val="0033CC"/>
                </a:solidFill>
                <a:latin typeface="Arial" panose="020B0604020202020204" pitchFamily="34" charset="0"/>
                <a:cs typeface="Arial" panose="020B0604020202020204" pitchFamily="34" charset="0"/>
              </a:rPr>
              <a:t>يوزع</a:t>
            </a:r>
            <a:r>
              <a:rPr lang="ar-JO" sz="2800" b="1" dirty="0">
                <a:solidFill>
                  <a:schemeClr val="bg1"/>
                </a:solidFill>
                <a:latin typeface="Arial" panose="020B0604020202020204" pitchFamily="34" charset="0"/>
                <a:cs typeface="Arial" panose="020B0604020202020204" pitchFamily="34" charset="0"/>
              </a:rPr>
              <a:t>) المواهب الروحية (ع </a:t>
            </a:r>
            <a:r>
              <a:rPr lang="ar-JO" sz="2800" b="1" dirty="0">
                <a:solidFill>
                  <a:srgbClr val="0033CC"/>
                </a:solidFill>
                <a:latin typeface="Arial" panose="020B0604020202020204" pitchFamily="34" charset="0"/>
                <a:cs typeface="Arial" panose="020B0604020202020204" pitchFamily="34" charset="0"/>
              </a:rPr>
              <a:t>4</a:t>
            </a:r>
            <a:r>
              <a:rPr lang="ar-JO"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الإبن</a:t>
            </a:r>
            <a:r>
              <a:rPr lang="ar-JO" sz="2800" b="1" dirty="0">
                <a:solidFill>
                  <a:schemeClr val="bg1"/>
                </a:solidFill>
                <a:latin typeface="Arial" panose="020B0604020202020204" pitchFamily="34" charset="0"/>
                <a:cs typeface="Arial" panose="020B0604020202020204" pitchFamily="34" charset="0"/>
              </a:rPr>
              <a:t> يعين </a:t>
            </a:r>
            <a:r>
              <a:rPr lang="ar-JO" sz="2800" b="1" dirty="0">
                <a:solidFill>
                  <a:srgbClr val="0033CC"/>
                </a:solidFill>
                <a:latin typeface="Arial" panose="020B0604020202020204" pitchFamily="34" charset="0"/>
                <a:cs typeface="Arial" panose="020B0604020202020204" pitchFamily="34" charset="0"/>
              </a:rPr>
              <a:t>مكان</a:t>
            </a:r>
            <a:r>
              <a:rPr lang="ar-JO" sz="2800" b="1" dirty="0">
                <a:solidFill>
                  <a:schemeClr val="bg1"/>
                </a:solidFill>
                <a:latin typeface="Arial" panose="020B0604020202020204" pitchFamily="34" charset="0"/>
                <a:cs typeface="Arial" panose="020B0604020202020204" pitchFamily="34" charset="0"/>
              </a:rPr>
              <a:t> خدمة المواهب (ع </a:t>
            </a:r>
            <a:r>
              <a:rPr lang="ar-JO" sz="2800" b="1" dirty="0">
                <a:solidFill>
                  <a:srgbClr val="0033CC"/>
                </a:solidFill>
                <a:latin typeface="Arial" panose="020B0604020202020204" pitchFamily="34" charset="0"/>
                <a:cs typeface="Arial" panose="020B0604020202020204" pitchFamily="34" charset="0"/>
              </a:rPr>
              <a:t>5</a:t>
            </a:r>
            <a:r>
              <a:rPr lang="ar-JO"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الآب</a:t>
            </a:r>
            <a:r>
              <a:rPr lang="ar-JO" sz="2800" b="1" dirty="0">
                <a:solidFill>
                  <a:schemeClr val="bg1"/>
                </a:solidFill>
                <a:latin typeface="Arial" panose="020B0604020202020204" pitchFamily="34" charset="0"/>
                <a:cs typeface="Arial" panose="020B0604020202020204" pitchFamily="34" charset="0"/>
              </a:rPr>
              <a:t> يعطي </a:t>
            </a:r>
            <a:r>
              <a:rPr lang="ar-JO" sz="2800" b="1" dirty="0">
                <a:solidFill>
                  <a:srgbClr val="0033CC"/>
                </a:solidFill>
                <a:latin typeface="Arial" panose="020B0604020202020204" pitchFamily="34" charset="0"/>
                <a:cs typeface="Arial" panose="020B0604020202020204" pitchFamily="34" charset="0"/>
              </a:rPr>
              <a:t>القوة</a:t>
            </a:r>
            <a:r>
              <a:rPr lang="ar-JO" sz="2800" b="1" dirty="0">
                <a:solidFill>
                  <a:schemeClr val="bg1"/>
                </a:solidFill>
                <a:latin typeface="Arial" panose="020B0604020202020204" pitchFamily="34" charset="0"/>
                <a:cs typeface="Arial" panose="020B0604020202020204" pitchFamily="34" charset="0"/>
              </a:rPr>
              <a:t> العاملة من خلال المواهب في مكان الخدمة (ع </a:t>
            </a:r>
            <a:r>
              <a:rPr lang="ar-JO" sz="2800" b="1" dirty="0">
                <a:solidFill>
                  <a:srgbClr val="0033CC"/>
                </a:solidFill>
                <a:latin typeface="Arial" panose="020B0604020202020204" pitchFamily="34" charset="0"/>
                <a:cs typeface="Arial" panose="020B0604020202020204" pitchFamily="34" charset="0"/>
              </a:rPr>
              <a:t>6</a:t>
            </a:r>
            <a:r>
              <a:rPr lang="ar-JO" sz="2800" b="1" dirty="0">
                <a:solidFill>
                  <a:schemeClr val="bg1"/>
                </a:solidFill>
                <a:latin typeface="Arial" panose="020B0604020202020204" pitchFamily="34" charset="0"/>
                <a:cs typeface="Arial" panose="020B0604020202020204" pitchFamily="34" charset="0"/>
              </a:rPr>
              <a:t>).</a:t>
            </a:r>
          </a:p>
          <a:p>
            <a:pPr algn="r" rtl="1">
              <a:defRPr/>
            </a:pPr>
            <a:endParaRPr lang="en-US" sz="2800" b="1" dirty="0">
              <a:solidFill>
                <a:schemeClr val="bg1"/>
              </a:solidFill>
              <a:latin typeface="Arial" panose="020B0604020202020204" pitchFamily="34" charset="0"/>
              <a:cs typeface="Arial" panose="020B0604020202020204" pitchFamily="34" charset="0"/>
            </a:endParaRPr>
          </a:p>
          <a:p>
            <a:pPr algn="r">
              <a:defRPr/>
            </a:pPr>
            <a:r>
              <a:rPr lang="ar-JO" b="1" dirty="0">
                <a:solidFill>
                  <a:schemeClr val="bg1"/>
                </a:solidFill>
                <a:latin typeface="Arial" panose="020B0604020202020204" pitchFamily="34" charset="0"/>
                <a:cs typeface="Arial" panose="020B0604020202020204" pitchFamily="34" charset="0"/>
              </a:rPr>
              <a:t>(رادماشر، شريط  المواهب الروحية، خدمة الجامعيين من أجل المسيح)</a:t>
            </a:r>
            <a:endParaRPr lang="en-US" sz="2800" b="1" dirty="0">
              <a:solidFill>
                <a:schemeClr val="bg1"/>
              </a:solidFill>
              <a:latin typeface="Arial" panose="020B0604020202020204" pitchFamily="34" charset="0"/>
              <a:cs typeface="Arial" panose="020B0604020202020204" pitchFamily="34" charset="0"/>
            </a:endParaRPr>
          </a:p>
        </p:txBody>
      </p:sp>
      <p:pic>
        <p:nvPicPr>
          <p:cNvPr id="2529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أين، متى ولماذا؟</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sp>
        <p:nvSpPr>
          <p:cNvPr id="254979" name="Text Box 3"/>
          <p:cNvSpPr txBox="1">
            <a:spLocks noChangeArrowheads="1"/>
          </p:cNvSpPr>
          <p:nvPr/>
        </p:nvSpPr>
        <p:spPr bwMode="auto">
          <a:xfrm>
            <a:off x="2209800" y="2125663"/>
            <a:ext cx="6538913"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4400" b="1" dirty="0">
                <a:solidFill>
                  <a:srgbClr val="000000"/>
                </a:solidFill>
                <a:latin typeface="Arial" charset="0"/>
                <a:cs typeface="Arial" charset="0"/>
              </a:rPr>
              <a:t>أين تستخدم؟</a:t>
            </a:r>
          </a:p>
          <a:p>
            <a:pPr algn="r" eaLnBrk="1" hangingPunct="1"/>
            <a:r>
              <a:rPr lang="ar-JO" sz="4400" b="1" dirty="0">
                <a:solidFill>
                  <a:srgbClr val="000000"/>
                </a:solidFill>
                <a:latin typeface="Arial" charset="0"/>
                <a:cs typeface="Arial" charset="0"/>
              </a:rPr>
              <a:t>متى تستلم؟</a:t>
            </a:r>
          </a:p>
          <a:p>
            <a:pPr algn="r" eaLnBrk="1" hangingPunct="1"/>
            <a:r>
              <a:rPr lang="ar-JO" sz="4400" b="1" dirty="0">
                <a:solidFill>
                  <a:srgbClr val="000000"/>
                </a:solidFill>
                <a:latin typeface="Arial" charset="0"/>
                <a:cs typeface="Arial" charset="0"/>
              </a:rPr>
              <a:t>لماذا تعطى؟</a:t>
            </a:r>
            <a:endParaRPr lang="en-US" sz="4400" b="1" dirty="0">
              <a:solidFill>
                <a:srgbClr val="000000"/>
              </a:solidFill>
              <a:latin typeface="Arial" charset="0"/>
              <a:cs typeface="Arial" charset="0"/>
            </a:endParaRPr>
          </a:p>
        </p:txBody>
      </p:sp>
      <p:pic>
        <p:nvPicPr>
          <p:cNvPr id="25498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19" descr="roman column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3514" y="0"/>
            <a:ext cx="160305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37" name="Text Box 13"/>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2</a:t>
            </a:r>
            <a:endParaRPr lang="en-US" b="1" i="1" dirty="0">
              <a:solidFill>
                <a:schemeClr val="bg1"/>
              </a:solidFill>
              <a:latin typeface="Arial" panose="020B0604020202020204" pitchFamily="34" charset="0"/>
              <a:cs typeface="Arial" panose="020B0604020202020204" pitchFamily="34" charset="0"/>
            </a:endParaRPr>
          </a:p>
        </p:txBody>
      </p:sp>
      <p:sp>
        <p:nvSpPr>
          <p:cNvPr id="231438" name="Text Box 14"/>
          <p:cNvSpPr txBox="1">
            <a:spLocks noChangeArrowheads="1"/>
          </p:cNvSpPr>
          <p:nvPr/>
        </p:nvSpPr>
        <p:spPr bwMode="auto">
          <a:xfrm>
            <a:off x="53495" y="1279525"/>
            <a:ext cx="207023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الموضوع</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39" name="Text Box 15"/>
          <p:cNvSpPr txBox="1">
            <a:spLocks noChangeArrowheads="1"/>
          </p:cNvSpPr>
          <p:nvPr/>
        </p:nvSpPr>
        <p:spPr bwMode="auto">
          <a:xfrm>
            <a:off x="53495" y="2270125"/>
            <a:ext cx="207023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من يمتلكها؟</a:t>
            </a:r>
            <a:endParaRPr lang="en-US" sz="2800" b="1" i="1" dirty="0">
              <a:solidFill>
                <a:schemeClr val="bg1"/>
              </a:solidFill>
              <a:latin typeface="Arial" panose="020B0604020202020204" pitchFamily="34" charset="0"/>
              <a:cs typeface="Arial" panose="020B0604020202020204" pitchFamily="34" charset="0"/>
            </a:endParaRPr>
          </a:p>
        </p:txBody>
      </p:sp>
      <p:sp>
        <p:nvSpPr>
          <p:cNvPr id="231440" name="Text Box 16"/>
          <p:cNvSpPr txBox="1">
            <a:spLocks noChangeArrowheads="1"/>
          </p:cNvSpPr>
          <p:nvPr/>
        </p:nvSpPr>
        <p:spPr bwMode="auto">
          <a:xfrm>
            <a:off x="53495" y="3260725"/>
            <a:ext cx="2070233"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كيف حصل عليها؟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41" name="Text Box 17"/>
          <p:cNvSpPr txBox="1">
            <a:spLocks noChangeArrowheads="1"/>
          </p:cNvSpPr>
          <p:nvPr/>
        </p:nvSpPr>
        <p:spPr bwMode="auto">
          <a:xfrm>
            <a:off x="53496" y="4267200"/>
            <a:ext cx="207023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متى حصل عليها؟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42" name="Text Box 18"/>
          <p:cNvSpPr txBox="1">
            <a:spLocks noChangeArrowheads="1"/>
          </p:cNvSpPr>
          <p:nvPr/>
        </p:nvSpPr>
        <p:spPr bwMode="auto">
          <a:xfrm>
            <a:off x="53496" y="5257800"/>
            <a:ext cx="207023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من يستفيد منها؟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28" name="Text Box 4"/>
          <p:cNvSpPr txBox="1">
            <a:spLocks noChangeArrowheads="1"/>
          </p:cNvSpPr>
          <p:nvPr/>
        </p:nvSpPr>
        <p:spPr bwMode="auto">
          <a:xfrm>
            <a:off x="5481954" y="1279525"/>
            <a:ext cx="366204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المواهب</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30" name="Text Box 6"/>
          <p:cNvSpPr txBox="1">
            <a:spLocks noChangeArrowheads="1"/>
          </p:cNvSpPr>
          <p:nvPr/>
        </p:nvSpPr>
        <p:spPr bwMode="auto">
          <a:xfrm>
            <a:off x="5481954" y="22574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المؤمنون فقط</a:t>
            </a:r>
            <a:endParaRPr lang="en-US" sz="2800" b="1" i="1" dirty="0">
              <a:solidFill>
                <a:schemeClr val="bg1"/>
              </a:solidFill>
              <a:latin typeface="Arial" panose="020B0604020202020204" pitchFamily="34" charset="0"/>
              <a:cs typeface="Arial" panose="020B0604020202020204" pitchFamily="34" charset="0"/>
            </a:endParaRPr>
          </a:p>
        </p:txBody>
      </p:sp>
      <p:sp>
        <p:nvSpPr>
          <p:cNvPr id="231432" name="Text Box 8"/>
          <p:cNvSpPr txBox="1">
            <a:spLocks noChangeArrowheads="1"/>
          </p:cNvSpPr>
          <p:nvPr/>
        </p:nvSpPr>
        <p:spPr bwMode="auto">
          <a:xfrm>
            <a:off x="5481954" y="32607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النعمة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34" name="Text Box 10"/>
          <p:cNvSpPr txBox="1">
            <a:spLocks noChangeArrowheads="1"/>
          </p:cNvSpPr>
          <p:nvPr/>
        </p:nvSpPr>
        <p:spPr bwMode="auto">
          <a:xfrm>
            <a:off x="5481954" y="42672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الولادة الجديدة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36" name="Text Box 12"/>
          <p:cNvSpPr txBox="1">
            <a:spLocks noChangeArrowheads="1"/>
          </p:cNvSpPr>
          <p:nvPr/>
        </p:nvSpPr>
        <p:spPr bwMode="auto">
          <a:xfrm>
            <a:off x="5481954" y="52578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الكنيسة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27" name="Rectangle 3"/>
          <p:cNvSpPr>
            <a:spLocks noGrp="1" noChangeArrowheads="1"/>
          </p:cNvSpPr>
          <p:nvPr>
            <p:ph type="title" idx="4294967295"/>
          </p:nvPr>
        </p:nvSpPr>
        <p:spPr>
          <a:xfrm>
            <a:off x="-228600" y="332656"/>
            <a:ext cx="9372600" cy="762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الملكات الشخصية مقابل المواهب</a:t>
            </a:r>
            <a:endParaRPr lang="en-US" dirty="0">
              <a:latin typeface="Arial" panose="020B0604020202020204" pitchFamily="34" charset="0"/>
              <a:ea typeface="ＭＳ Ｐゴシック" charset="0"/>
              <a:cs typeface="Arial" panose="020B0604020202020204" pitchFamily="34" charset="0"/>
            </a:endParaRPr>
          </a:p>
        </p:txBody>
      </p:sp>
      <p:sp>
        <p:nvSpPr>
          <p:cNvPr id="231426" name="Text Box 2"/>
          <p:cNvSpPr txBox="1">
            <a:spLocks noChangeArrowheads="1"/>
          </p:cNvSpPr>
          <p:nvPr/>
        </p:nvSpPr>
        <p:spPr bwMode="auto">
          <a:xfrm>
            <a:off x="2123728" y="1295400"/>
            <a:ext cx="335822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sz="4000" b="1" u="sng" dirty="0">
                <a:solidFill>
                  <a:schemeClr val="bg1"/>
                </a:solidFill>
                <a:latin typeface="Arial" panose="020B0604020202020204" pitchFamily="34" charset="0"/>
                <a:cs typeface="Arial" panose="020B0604020202020204" pitchFamily="34" charset="0"/>
              </a:rPr>
              <a:t>الملكات الشخصية</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29" name="Text Box 5"/>
          <p:cNvSpPr txBox="1">
            <a:spLocks noChangeArrowheads="1"/>
          </p:cNvSpPr>
          <p:nvPr/>
        </p:nvSpPr>
        <p:spPr bwMode="auto">
          <a:xfrm>
            <a:off x="2411760" y="2286000"/>
            <a:ext cx="3070194"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الجميع</a:t>
            </a:r>
            <a:endParaRPr lang="en-US" sz="2800" b="1" i="1" dirty="0">
              <a:solidFill>
                <a:schemeClr val="bg1"/>
              </a:solidFill>
              <a:latin typeface="Arial" panose="020B0604020202020204" pitchFamily="34" charset="0"/>
              <a:cs typeface="Arial" panose="020B0604020202020204" pitchFamily="34" charset="0"/>
            </a:endParaRPr>
          </a:p>
        </p:txBody>
      </p:sp>
      <p:sp>
        <p:nvSpPr>
          <p:cNvPr id="231431" name="Text Box 7"/>
          <p:cNvSpPr txBox="1">
            <a:spLocks noChangeArrowheads="1"/>
          </p:cNvSpPr>
          <p:nvPr/>
        </p:nvSpPr>
        <p:spPr bwMode="auto">
          <a:xfrm>
            <a:off x="2411760" y="3276600"/>
            <a:ext cx="3070194"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العمل</a:t>
            </a:r>
            <a:endParaRPr lang="en-US" sz="2800" b="1" i="1" dirty="0">
              <a:solidFill>
                <a:schemeClr val="bg1"/>
              </a:solidFill>
              <a:latin typeface="Arial" panose="020B0604020202020204" pitchFamily="34" charset="0"/>
              <a:cs typeface="Arial" panose="020B0604020202020204" pitchFamily="34" charset="0"/>
            </a:endParaRPr>
          </a:p>
        </p:txBody>
      </p:sp>
      <p:sp>
        <p:nvSpPr>
          <p:cNvPr id="231433" name="Text Box 9"/>
          <p:cNvSpPr txBox="1">
            <a:spLocks noChangeArrowheads="1"/>
          </p:cNvSpPr>
          <p:nvPr/>
        </p:nvSpPr>
        <p:spPr bwMode="auto">
          <a:xfrm>
            <a:off x="2547136" y="4283075"/>
            <a:ext cx="281695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يختلف</a:t>
            </a:r>
            <a:endParaRPr lang="en-US" sz="2800" b="1" i="1" dirty="0">
              <a:solidFill>
                <a:schemeClr val="bg1"/>
              </a:solidFill>
              <a:latin typeface="Arial" panose="020B0604020202020204" pitchFamily="34" charset="0"/>
              <a:cs typeface="Arial" panose="020B0604020202020204" pitchFamily="34" charset="0"/>
            </a:endParaRPr>
          </a:p>
        </p:txBody>
      </p:sp>
      <p:sp>
        <p:nvSpPr>
          <p:cNvPr id="231435" name="Text Box 11"/>
          <p:cNvSpPr txBox="1">
            <a:spLocks noChangeArrowheads="1"/>
          </p:cNvSpPr>
          <p:nvPr/>
        </p:nvSpPr>
        <p:spPr bwMode="auto">
          <a:xfrm>
            <a:off x="2547136" y="5273675"/>
            <a:ext cx="281695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الجميع</a:t>
            </a:r>
            <a:endParaRPr lang="en-US" sz="2800" b="1" i="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39"/>
                                        </p:tgtEl>
                                        <p:attrNameLst>
                                          <p:attrName>style.visibility</p:attrName>
                                        </p:attrNameLst>
                                      </p:cBhvr>
                                      <p:to>
                                        <p:strVal val="visible"/>
                                      </p:to>
                                    </p:set>
                                    <p:anim calcmode="lin" valueType="num">
                                      <p:cBhvr>
                                        <p:cTn id="7" dur="1000" fill="hold"/>
                                        <p:tgtEl>
                                          <p:spTgt spid="231439"/>
                                        </p:tgtEl>
                                        <p:attrNameLst>
                                          <p:attrName>ppt_w</p:attrName>
                                        </p:attrNameLst>
                                      </p:cBhvr>
                                      <p:tavLst>
                                        <p:tav tm="0">
                                          <p:val>
                                            <p:fltVal val="0"/>
                                          </p:val>
                                        </p:tav>
                                        <p:tav tm="100000">
                                          <p:val>
                                            <p:strVal val="#ppt_w"/>
                                          </p:val>
                                        </p:tav>
                                      </p:tavLst>
                                    </p:anim>
                                    <p:anim calcmode="lin" valueType="num">
                                      <p:cBhvr>
                                        <p:cTn id="8" dur="1000" fill="hold"/>
                                        <p:tgtEl>
                                          <p:spTgt spid="231439"/>
                                        </p:tgtEl>
                                        <p:attrNameLst>
                                          <p:attrName>ppt_h</p:attrName>
                                        </p:attrNameLst>
                                      </p:cBhvr>
                                      <p:tavLst>
                                        <p:tav tm="0">
                                          <p:val>
                                            <p:fltVal val="0"/>
                                          </p:val>
                                        </p:tav>
                                        <p:tav tm="100000">
                                          <p:val>
                                            <p:strVal val="#ppt_h"/>
                                          </p:val>
                                        </p:tav>
                                      </p:tavLst>
                                    </p:anim>
                                    <p:anim calcmode="lin" valueType="num">
                                      <p:cBhvr>
                                        <p:cTn id="9" dur="1000" fill="hold"/>
                                        <p:tgtEl>
                                          <p:spTgt spid="2314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9"/>
                                        </p:tgtEl>
                                        <p:attrNameLst>
                                          <p:attrName>style.visibility</p:attrName>
                                        </p:attrNameLst>
                                      </p:cBhvr>
                                      <p:to>
                                        <p:strVal val="visible"/>
                                      </p:to>
                                    </p:set>
                                    <p:anim calcmode="lin" valueType="num">
                                      <p:cBhvr>
                                        <p:cTn id="15" dur="1000" fill="hold"/>
                                        <p:tgtEl>
                                          <p:spTgt spid="231429"/>
                                        </p:tgtEl>
                                        <p:attrNameLst>
                                          <p:attrName>ppt_w</p:attrName>
                                        </p:attrNameLst>
                                      </p:cBhvr>
                                      <p:tavLst>
                                        <p:tav tm="0">
                                          <p:val>
                                            <p:fltVal val="0"/>
                                          </p:val>
                                        </p:tav>
                                        <p:tav tm="100000">
                                          <p:val>
                                            <p:strVal val="#ppt_w"/>
                                          </p:val>
                                        </p:tav>
                                      </p:tavLst>
                                    </p:anim>
                                    <p:anim calcmode="lin" valueType="num">
                                      <p:cBhvr>
                                        <p:cTn id="16" dur="1000" fill="hold"/>
                                        <p:tgtEl>
                                          <p:spTgt spid="231429"/>
                                        </p:tgtEl>
                                        <p:attrNameLst>
                                          <p:attrName>ppt_h</p:attrName>
                                        </p:attrNameLst>
                                      </p:cBhvr>
                                      <p:tavLst>
                                        <p:tav tm="0">
                                          <p:val>
                                            <p:fltVal val="0"/>
                                          </p:val>
                                        </p:tav>
                                        <p:tav tm="100000">
                                          <p:val>
                                            <p:strVal val="#ppt_h"/>
                                          </p:val>
                                        </p:tav>
                                      </p:tavLst>
                                    </p:anim>
                                    <p:anim calcmode="lin" valueType="num">
                                      <p:cBhvr>
                                        <p:cTn id="17" dur="1000" fill="hold"/>
                                        <p:tgtEl>
                                          <p:spTgt spid="2314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30"/>
                                        </p:tgtEl>
                                        <p:attrNameLst>
                                          <p:attrName>style.visibility</p:attrName>
                                        </p:attrNameLst>
                                      </p:cBhvr>
                                      <p:to>
                                        <p:strVal val="visible"/>
                                      </p:to>
                                    </p:set>
                                    <p:anim calcmode="lin" valueType="num">
                                      <p:cBhvr>
                                        <p:cTn id="23" dur="1000" fill="hold"/>
                                        <p:tgtEl>
                                          <p:spTgt spid="231430"/>
                                        </p:tgtEl>
                                        <p:attrNameLst>
                                          <p:attrName>ppt_w</p:attrName>
                                        </p:attrNameLst>
                                      </p:cBhvr>
                                      <p:tavLst>
                                        <p:tav tm="0">
                                          <p:val>
                                            <p:fltVal val="0"/>
                                          </p:val>
                                        </p:tav>
                                        <p:tav tm="100000">
                                          <p:val>
                                            <p:strVal val="#ppt_w"/>
                                          </p:val>
                                        </p:tav>
                                      </p:tavLst>
                                    </p:anim>
                                    <p:anim calcmode="lin" valueType="num">
                                      <p:cBhvr>
                                        <p:cTn id="24" dur="1000" fill="hold"/>
                                        <p:tgtEl>
                                          <p:spTgt spid="231430"/>
                                        </p:tgtEl>
                                        <p:attrNameLst>
                                          <p:attrName>ppt_h</p:attrName>
                                        </p:attrNameLst>
                                      </p:cBhvr>
                                      <p:tavLst>
                                        <p:tav tm="0">
                                          <p:val>
                                            <p:fltVal val="0"/>
                                          </p:val>
                                        </p:tav>
                                        <p:tav tm="100000">
                                          <p:val>
                                            <p:strVal val="#ppt_h"/>
                                          </p:val>
                                        </p:tav>
                                      </p:tavLst>
                                    </p:anim>
                                    <p:anim calcmode="lin" valueType="num">
                                      <p:cBhvr>
                                        <p:cTn id="25" dur="1000" fill="hold"/>
                                        <p:tgtEl>
                                          <p:spTgt spid="2314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40"/>
                                        </p:tgtEl>
                                        <p:attrNameLst>
                                          <p:attrName>style.visibility</p:attrName>
                                        </p:attrNameLst>
                                      </p:cBhvr>
                                      <p:to>
                                        <p:strVal val="visible"/>
                                      </p:to>
                                    </p:set>
                                    <p:anim calcmode="lin" valueType="num">
                                      <p:cBhvr>
                                        <p:cTn id="31" dur="1000" fill="hold"/>
                                        <p:tgtEl>
                                          <p:spTgt spid="231440"/>
                                        </p:tgtEl>
                                        <p:attrNameLst>
                                          <p:attrName>ppt_w</p:attrName>
                                        </p:attrNameLst>
                                      </p:cBhvr>
                                      <p:tavLst>
                                        <p:tav tm="0">
                                          <p:val>
                                            <p:fltVal val="0"/>
                                          </p:val>
                                        </p:tav>
                                        <p:tav tm="100000">
                                          <p:val>
                                            <p:strVal val="#ppt_w"/>
                                          </p:val>
                                        </p:tav>
                                      </p:tavLst>
                                    </p:anim>
                                    <p:anim calcmode="lin" valueType="num">
                                      <p:cBhvr>
                                        <p:cTn id="32" dur="1000" fill="hold"/>
                                        <p:tgtEl>
                                          <p:spTgt spid="231440"/>
                                        </p:tgtEl>
                                        <p:attrNameLst>
                                          <p:attrName>ppt_h</p:attrName>
                                        </p:attrNameLst>
                                      </p:cBhvr>
                                      <p:tavLst>
                                        <p:tav tm="0">
                                          <p:val>
                                            <p:fltVal val="0"/>
                                          </p:val>
                                        </p:tav>
                                        <p:tav tm="100000">
                                          <p:val>
                                            <p:strVal val="#ppt_h"/>
                                          </p:val>
                                        </p:tav>
                                      </p:tavLst>
                                    </p:anim>
                                    <p:anim calcmode="lin" valueType="num">
                                      <p:cBhvr>
                                        <p:cTn id="33" dur="1000" fill="hold"/>
                                        <p:tgtEl>
                                          <p:spTgt spid="2314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31"/>
                                        </p:tgtEl>
                                        <p:attrNameLst>
                                          <p:attrName>style.visibility</p:attrName>
                                        </p:attrNameLst>
                                      </p:cBhvr>
                                      <p:to>
                                        <p:strVal val="visible"/>
                                      </p:to>
                                    </p:set>
                                    <p:anim calcmode="lin" valueType="num">
                                      <p:cBhvr>
                                        <p:cTn id="39" dur="1000" fill="hold"/>
                                        <p:tgtEl>
                                          <p:spTgt spid="231431"/>
                                        </p:tgtEl>
                                        <p:attrNameLst>
                                          <p:attrName>ppt_w</p:attrName>
                                        </p:attrNameLst>
                                      </p:cBhvr>
                                      <p:tavLst>
                                        <p:tav tm="0">
                                          <p:val>
                                            <p:fltVal val="0"/>
                                          </p:val>
                                        </p:tav>
                                        <p:tav tm="100000">
                                          <p:val>
                                            <p:strVal val="#ppt_w"/>
                                          </p:val>
                                        </p:tav>
                                      </p:tavLst>
                                    </p:anim>
                                    <p:anim calcmode="lin" valueType="num">
                                      <p:cBhvr>
                                        <p:cTn id="40" dur="1000" fill="hold"/>
                                        <p:tgtEl>
                                          <p:spTgt spid="231431"/>
                                        </p:tgtEl>
                                        <p:attrNameLst>
                                          <p:attrName>ppt_h</p:attrName>
                                        </p:attrNameLst>
                                      </p:cBhvr>
                                      <p:tavLst>
                                        <p:tav tm="0">
                                          <p:val>
                                            <p:fltVal val="0"/>
                                          </p:val>
                                        </p:tav>
                                        <p:tav tm="100000">
                                          <p:val>
                                            <p:strVal val="#ppt_h"/>
                                          </p:val>
                                        </p:tav>
                                      </p:tavLst>
                                    </p:anim>
                                    <p:anim calcmode="lin" valueType="num">
                                      <p:cBhvr>
                                        <p:cTn id="41" dur="1000" fill="hold"/>
                                        <p:tgtEl>
                                          <p:spTgt spid="2314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32"/>
                                        </p:tgtEl>
                                        <p:attrNameLst>
                                          <p:attrName>style.visibility</p:attrName>
                                        </p:attrNameLst>
                                      </p:cBhvr>
                                      <p:to>
                                        <p:strVal val="visible"/>
                                      </p:to>
                                    </p:set>
                                    <p:anim calcmode="lin" valueType="num">
                                      <p:cBhvr>
                                        <p:cTn id="47" dur="1000" fill="hold"/>
                                        <p:tgtEl>
                                          <p:spTgt spid="231432"/>
                                        </p:tgtEl>
                                        <p:attrNameLst>
                                          <p:attrName>ppt_w</p:attrName>
                                        </p:attrNameLst>
                                      </p:cBhvr>
                                      <p:tavLst>
                                        <p:tav tm="0">
                                          <p:val>
                                            <p:fltVal val="0"/>
                                          </p:val>
                                        </p:tav>
                                        <p:tav tm="100000">
                                          <p:val>
                                            <p:strVal val="#ppt_w"/>
                                          </p:val>
                                        </p:tav>
                                      </p:tavLst>
                                    </p:anim>
                                    <p:anim calcmode="lin" valueType="num">
                                      <p:cBhvr>
                                        <p:cTn id="48" dur="1000" fill="hold"/>
                                        <p:tgtEl>
                                          <p:spTgt spid="231432"/>
                                        </p:tgtEl>
                                        <p:attrNameLst>
                                          <p:attrName>ppt_h</p:attrName>
                                        </p:attrNameLst>
                                      </p:cBhvr>
                                      <p:tavLst>
                                        <p:tav tm="0">
                                          <p:val>
                                            <p:fltVal val="0"/>
                                          </p:val>
                                        </p:tav>
                                        <p:tav tm="100000">
                                          <p:val>
                                            <p:strVal val="#ppt_h"/>
                                          </p:val>
                                        </p:tav>
                                      </p:tavLst>
                                    </p:anim>
                                    <p:anim calcmode="lin" valueType="num">
                                      <p:cBhvr>
                                        <p:cTn id="49" dur="1000" fill="hold"/>
                                        <p:tgtEl>
                                          <p:spTgt spid="2314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1441"/>
                                        </p:tgtEl>
                                        <p:attrNameLst>
                                          <p:attrName>style.visibility</p:attrName>
                                        </p:attrNameLst>
                                      </p:cBhvr>
                                      <p:to>
                                        <p:strVal val="visible"/>
                                      </p:to>
                                    </p:set>
                                    <p:anim calcmode="lin" valueType="num">
                                      <p:cBhvr>
                                        <p:cTn id="55" dur="1000" fill="hold"/>
                                        <p:tgtEl>
                                          <p:spTgt spid="231441"/>
                                        </p:tgtEl>
                                        <p:attrNameLst>
                                          <p:attrName>ppt_w</p:attrName>
                                        </p:attrNameLst>
                                      </p:cBhvr>
                                      <p:tavLst>
                                        <p:tav tm="0">
                                          <p:val>
                                            <p:fltVal val="0"/>
                                          </p:val>
                                        </p:tav>
                                        <p:tav tm="100000">
                                          <p:val>
                                            <p:strVal val="#ppt_w"/>
                                          </p:val>
                                        </p:tav>
                                      </p:tavLst>
                                    </p:anim>
                                    <p:anim calcmode="lin" valueType="num">
                                      <p:cBhvr>
                                        <p:cTn id="56" dur="1000" fill="hold"/>
                                        <p:tgtEl>
                                          <p:spTgt spid="231441"/>
                                        </p:tgtEl>
                                        <p:attrNameLst>
                                          <p:attrName>ppt_h</p:attrName>
                                        </p:attrNameLst>
                                      </p:cBhvr>
                                      <p:tavLst>
                                        <p:tav tm="0">
                                          <p:val>
                                            <p:fltVal val="0"/>
                                          </p:val>
                                        </p:tav>
                                        <p:tav tm="100000">
                                          <p:val>
                                            <p:strVal val="#ppt_h"/>
                                          </p:val>
                                        </p:tav>
                                      </p:tavLst>
                                    </p:anim>
                                    <p:anim calcmode="lin" valueType="num">
                                      <p:cBhvr>
                                        <p:cTn id="57" dur="1000" fill="hold"/>
                                        <p:tgtEl>
                                          <p:spTgt spid="23144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14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1433"/>
                                        </p:tgtEl>
                                        <p:attrNameLst>
                                          <p:attrName>style.visibility</p:attrName>
                                        </p:attrNameLst>
                                      </p:cBhvr>
                                      <p:to>
                                        <p:strVal val="visible"/>
                                      </p:to>
                                    </p:set>
                                    <p:anim calcmode="lin" valueType="num">
                                      <p:cBhvr>
                                        <p:cTn id="63" dur="1000" fill="hold"/>
                                        <p:tgtEl>
                                          <p:spTgt spid="231433"/>
                                        </p:tgtEl>
                                        <p:attrNameLst>
                                          <p:attrName>ppt_w</p:attrName>
                                        </p:attrNameLst>
                                      </p:cBhvr>
                                      <p:tavLst>
                                        <p:tav tm="0">
                                          <p:val>
                                            <p:fltVal val="0"/>
                                          </p:val>
                                        </p:tav>
                                        <p:tav tm="100000">
                                          <p:val>
                                            <p:strVal val="#ppt_w"/>
                                          </p:val>
                                        </p:tav>
                                      </p:tavLst>
                                    </p:anim>
                                    <p:anim calcmode="lin" valueType="num">
                                      <p:cBhvr>
                                        <p:cTn id="64" dur="1000" fill="hold"/>
                                        <p:tgtEl>
                                          <p:spTgt spid="231433"/>
                                        </p:tgtEl>
                                        <p:attrNameLst>
                                          <p:attrName>ppt_h</p:attrName>
                                        </p:attrNameLst>
                                      </p:cBhvr>
                                      <p:tavLst>
                                        <p:tav tm="0">
                                          <p:val>
                                            <p:fltVal val="0"/>
                                          </p:val>
                                        </p:tav>
                                        <p:tav tm="100000">
                                          <p:val>
                                            <p:strVal val="#ppt_h"/>
                                          </p:val>
                                        </p:tav>
                                      </p:tavLst>
                                    </p:anim>
                                    <p:anim calcmode="lin" valueType="num">
                                      <p:cBhvr>
                                        <p:cTn id="65" dur="1000" fill="hold"/>
                                        <p:tgtEl>
                                          <p:spTgt spid="23143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14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31434"/>
                                        </p:tgtEl>
                                        <p:attrNameLst>
                                          <p:attrName>style.visibility</p:attrName>
                                        </p:attrNameLst>
                                      </p:cBhvr>
                                      <p:to>
                                        <p:strVal val="visible"/>
                                      </p:to>
                                    </p:set>
                                    <p:anim calcmode="lin" valueType="num">
                                      <p:cBhvr>
                                        <p:cTn id="71" dur="1000" fill="hold"/>
                                        <p:tgtEl>
                                          <p:spTgt spid="231434"/>
                                        </p:tgtEl>
                                        <p:attrNameLst>
                                          <p:attrName>ppt_w</p:attrName>
                                        </p:attrNameLst>
                                      </p:cBhvr>
                                      <p:tavLst>
                                        <p:tav tm="0">
                                          <p:val>
                                            <p:fltVal val="0"/>
                                          </p:val>
                                        </p:tav>
                                        <p:tav tm="100000">
                                          <p:val>
                                            <p:strVal val="#ppt_w"/>
                                          </p:val>
                                        </p:tav>
                                      </p:tavLst>
                                    </p:anim>
                                    <p:anim calcmode="lin" valueType="num">
                                      <p:cBhvr>
                                        <p:cTn id="72" dur="1000" fill="hold"/>
                                        <p:tgtEl>
                                          <p:spTgt spid="231434"/>
                                        </p:tgtEl>
                                        <p:attrNameLst>
                                          <p:attrName>ppt_h</p:attrName>
                                        </p:attrNameLst>
                                      </p:cBhvr>
                                      <p:tavLst>
                                        <p:tav tm="0">
                                          <p:val>
                                            <p:fltVal val="0"/>
                                          </p:val>
                                        </p:tav>
                                        <p:tav tm="100000">
                                          <p:val>
                                            <p:strVal val="#ppt_h"/>
                                          </p:val>
                                        </p:tav>
                                      </p:tavLst>
                                    </p:anim>
                                    <p:anim calcmode="lin" valueType="num">
                                      <p:cBhvr>
                                        <p:cTn id="73" dur="1000" fill="hold"/>
                                        <p:tgtEl>
                                          <p:spTgt spid="23143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31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31442"/>
                                        </p:tgtEl>
                                        <p:attrNameLst>
                                          <p:attrName>style.visibility</p:attrName>
                                        </p:attrNameLst>
                                      </p:cBhvr>
                                      <p:to>
                                        <p:strVal val="visible"/>
                                      </p:to>
                                    </p:set>
                                    <p:anim calcmode="lin" valueType="num">
                                      <p:cBhvr>
                                        <p:cTn id="79" dur="1000" fill="hold"/>
                                        <p:tgtEl>
                                          <p:spTgt spid="231442"/>
                                        </p:tgtEl>
                                        <p:attrNameLst>
                                          <p:attrName>ppt_w</p:attrName>
                                        </p:attrNameLst>
                                      </p:cBhvr>
                                      <p:tavLst>
                                        <p:tav tm="0">
                                          <p:val>
                                            <p:fltVal val="0"/>
                                          </p:val>
                                        </p:tav>
                                        <p:tav tm="100000">
                                          <p:val>
                                            <p:strVal val="#ppt_w"/>
                                          </p:val>
                                        </p:tav>
                                      </p:tavLst>
                                    </p:anim>
                                    <p:anim calcmode="lin" valueType="num">
                                      <p:cBhvr>
                                        <p:cTn id="80" dur="1000" fill="hold"/>
                                        <p:tgtEl>
                                          <p:spTgt spid="231442"/>
                                        </p:tgtEl>
                                        <p:attrNameLst>
                                          <p:attrName>ppt_h</p:attrName>
                                        </p:attrNameLst>
                                      </p:cBhvr>
                                      <p:tavLst>
                                        <p:tav tm="0">
                                          <p:val>
                                            <p:fltVal val="0"/>
                                          </p:val>
                                        </p:tav>
                                        <p:tav tm="100000">
                                          <p:val>
                                            <p:strVal val="#ppt_h"/>
                                          </p:val>
                                        </p:tav>
                                      </p:tavLst>
                                    </p:anim>
                                    <p:anim calcmode="lin" valueType="num">
                                      <p:cBhvr>
                                        <p:cTn id="81" dur="1000" fill="hold"/>
                                        <p:tgtEl>
                                          <p:spTgt spid="23144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314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31435"/>
                                        </p:tgtEl>
                                        <p:attrNameLst>
                                          <p:attrName>style.visibility</p:attrName>
                                        </p:attrNameLst>
                                      </p:cBhvr>
                                      <p:to>
                                        <p:strVal val="visible"/>
                                      </p:to>
                                    </p:set>
                                    <p:anim calcmode="lin" valueType="num">
                                      <p:cBhvr>
                                        <p:cTn id="87" dur="1000" fill="hold"/>
                                        <p:tgtEl>
                                          <p:spTgt spid="231435"/>
                                        </p:tgtEl>
                                        <p:attrNameLst>
                                          <p:attrName>ppt_w</p:attrName>
                                        </p:attrNameLst>
                                      </p:cBhvr>
                                      <p:tavLst>
                                        <p:tav tm="0">
                                          <p:val>
                                            <p:fltVal val="0"/>
                                          </p:val>
                                        </p:tav>
                                        <p:tav tm="100000">
                                          <p:val>
                                            <p:strVal val="#ppt_w"/>
                                          </p:val>
                                        </p:tav>
                                      </p:tavLst>
                                    </p:anim>
                                    <p:anim calcmode="lin" valueType="num">
                                      <p:cBhvr>
                                        <p:cTn id="88" dur="1000" fill="hold"/>
                                        <p:tgtEl>
                                          <p:spTgt spid="231435"/>
                                        </p:tgtEl>
                                        <p:attrNameLst>
                                          <p:attrName>ppt_h</p:attrName>
                                        </p:attrNameLst>
                                      </p:cBhvr>
                                      <p:tavLst>
                                        <p:tav tm="0">
                                          <p:val>
                                            <p:fltVal val="0"/>
                                          </p:val>
                                        </p:tav>
                                        <p:tav tm="100000">
                                          <p:val>
                                            <p:strVal val="#ppt_h"/>
                                          </p:val>
                                        </p:tav>
                                      </p:tavLst>
                                    </p:anim>
                                    <p:anim calcmode="lin" valueType="num">
                                      <p:cBhvr>
                                        <p:cTn id="89" dur="1000" fill="hold"/>
                                        <p:tgtEl>
                                          <p:spTgt spid="23143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314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31436"/>
                                        </p:tgtEl>
                                        <p:attrNameLst>
                                          <p:attrName>style.visibility</p:attrName>
                                        </p:attrNameLst>
                                      </p:cBhvr>
                                      <p:to>
                                        <p:strVal val="visible"/>
                                      </p:to>
                                    </p:set>
                                    <p:anim calcmode="lin" valueType="num">
                                      <p:cBhvr>
                                        <p:cTn id="95" dur="1000" fill="hold"/>
                                        <p:tgtEl>
                                          <p:spTgt spid="231436"/>
                                        </p:tgtEl>
                                        <p:attrNameLst>
                                          <p:attrName>ppt_w</p:attrName>
                                        </p:attrNameLst>
                                      </p:cBhvr>
                                      <p:tavLst>
                                        <p:tav tm="0">
                                          <p:val>
                                            <p:fltVal val="0"/>
                                          </p:val>
                                        </p:tav>
                                        <p:tav tm="100000">
                                          <p:val>
                                            <p:strVal val="#ppt_w"/>
                                          </p:val>
                                        </p:tav>
                                      </p:tavLst>
                                    </p:anim>
                                    <p:anim calcmode="lin" valueType="num">
                                      <p:cBhvr>
                                        <p:cTn id="96" dur="1000" fill="hold"/>
                                        <p:tgtEl>
                                          <p:spTgt spid="231436"/>
                                        </p:tgtEl>
                                        <p:attrNameLst>
                                          <p:attrName>ppt_h</p:attrName>
                                        </p:attrNameLst>
                                      </p:cBhvr>
                                      <p:tavLst>
                                        <p:tav tm="0">
                                          <p:val>
                                            <p:fltVal val="0"/>
                                          </p:val>
                                        </p:tav>
                                        <p:tav tm="100000">
                                          <p:val>
                                            <p:strVal val="#ppt_h"/>
                                          </p:val>
                                        </p:tav>
                                      </p:tavLst>
                                    </p:anim>
                                    <p:anim calcmode="lin" valueType="num">
                                      <p:cBhvr>
                                        <p:cTn id="97" dur="1000" fill="hold"/>
                                        <p:tgtEl>
                                          <p:spTgt spid="23143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31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9" grpId="0"/>
      <p:bldP spid="231440" grpId="0"/>
      <p:bldP spid="231441" grpId="0"/>
      <p:bldP spid="231442" grpId="0"/>
      <p:bldP spid="231430" grpId="0"/>
      <p:bldP spid="231432" grpId="0"/>
      <p:bldP spid="231434" grpId="0"/>
      <p:bldP spid="231436" grpId="0"/>
      <p:bldP spid="231429" grpId="0"/>
      <p:bldP spid="231431" grpId="0"/>
      <p:bldP spid="231433" grpId="0"/>
      <p:bldP spid="2314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sp>
        <p:nvSpPr>
          <p:cNvPr id="209923" name="Text Box 3"/>
          <p:cNvSpPr txBox="1">
            <a:spLocks noChangeArrowheads="1"/>
          </p:cNvSpPr>
          <p:nvPr/>
        </p:nvSpPr>
        <p:spPr bwMode="auto">
          <a:xfrm>
            <a:off x="1979613" y="2125663"/>
            <a:ext cx="6913562"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600" b="1" dirty="0">
                <a:solidFill>
                  <a:srgbClr val="000000"/>
                </a:solidFill>
                <a:latin typeface="Arial" charset="0"/>
                <a:cs typeface="Arial" charset="0"/>
              </a:rPr>
              <a:t>الموهبة الروحية هي </a:t>
            </a:r>
            <a:r>
              <a:rPr lang="ar-JO" sz="3600" b="1" dirty="0">
                <a:solidFill>
                  <a:srgbClr val="FF0000"/>
                </a:solidFill>
                <a:latin typeface="Arial" charset="0"/>
                <a:cs typeface="Arial" charset="0"/>
              </a:rPr>
              <a:t>أي قدرة </a:t>
            </a:r>
            <a:r>
              <a:rPr lang="ar-JO" sz="3600" b="1" dirty="0">
                <a:solidFill>
                  <a:srgbClr val="000000"/>
                </a:solidFill>
                <a:latin typeface="Arial" charset="0"/>
                <a:cs typeface="Arial" charset="0"/>
              </a:rPr>
              <a:t>يقويها الروح القدس وتستخدم في </a:t>
            </a:r>
            <a:r>
              <a:rPr lang="ar-JO" sz="3600" b="1" dirty="0">
                <a:solidFill>
                  <a:srgbClr val="FF0000"/>
                </a:solidFill>
                <a:latin typeface="Arial" charset="0"/>
                <a:cs typeface="Arial" charset="0"/>
              </a:rPr>
              <a:t>أي خدمة </a:t>
            </a:r>
            <a:r>
              <a:rPr lang="ar-JO" sz="3600" b="1" dirty="0">
                <a:solidFill>
                  <a:srgbClr val="000000"/>
                </a:solidFill>
                <a:latin typeface="Arial" charset="0"/>
                <a:cs typeface="Arial" charset="0"/>
              </a:rPr>
              <a:t>للكنيسة</a:t>
            </a:r>
            <a:endParaRPr lang="en-US" sz="3600" b="1" dirty="0">
              <a:solidFill>
                <a:srgbClr val="000000"/>
              </a:solidFill>
              <a:latin typeface="Arial" charset="0"/>
              <a:cs typeface="Arial" charset="0"/>
            </a:endParaRPr>
          </a:p>
          <a:p>
            <a:pPr eaLnBrk="1" hangingPunct="1"/>
            <a:endParaRPr lang="en-US" sz="1800" b="1" dirty="0">
              <a:solidFill>
                <a:srgbClr val="000000"/>
              </a:solidFill>
              <a:latin typeface="Arial" charset="0"/>
              <a:cs typeface="Arial" charset="0"/>
            </a:endParaRPr>
          </a:p>
          <a:p>
            <a:pPr algn="r" eaLnBrk="1" hangingPunct="1"/>
            <a:r>
              <a:rPr lang="ar-JO" sz="3200" b="1" dirty="0">
                <a:solidFill>
                  <a:srgbClr val="000000"/>
                </a:solidFill>
                <a:latin typeface="Arial" charset="0"/>
                <a:cs typeface="Arial" charset="0"/>
              </a:rPr>
              <a:t>واين جرودم</a:t>
            </a:r>
          </a:p>
          <a:p>
            <a:pPr algn="r" eaLnBrk="1" hangingPunct="1"/>
            <a:r>
              <a:rPr lang="ar-JO" sz="3200" b="1" dirty="0">
                <a:solidFill>
                  <a:srgbClr val="000000"/>
                </a:solidFill>
                <a:latin typeface="Arial" charset="0"/>
                <a:cs typeface="Arial" charset="0"/>
              </a:rPr>
              <a:t>علم اللاهوت النظامي، 1016</a:t>
            </a:r>
            <a:endParaRPr lang="en-US" sz="4400" b="1" dirty="0">
              <a:solidFill>
                <a:srgbClr val="000000"/>
              </a:solidFill>
              <a:latin typeface="Arial" charset="0"/>
              <a:cs typeface="Arial" charset="0"/>
            </a:endParaRPr>
          </a:p>
        </p:txBody>
      </p:sp>
      <p:pic>
        <p:nvPicPr>
          <p:cNvPr id="209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0"/>
            <a:ext cx="1966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9075"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966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4" name="Rectangle 6"/>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i="1" u="sng" dirty="0">
                <a:solidFill>
                  <a:schemeClr val="bg1"/>
                </a:solidFill>
                <a:latin typeface="Arial" charset="0"/>
                <a:cs typeface="Arial" charset="0"/>
              </a:rPr>
              <a:t>الموضوع الأساسي</a:t>
            </a:r>
            <a:endParaRPr lang="en-US" dirty="0">
              <a:latin typeface="Arial" charset="0"/>
              <a:cs typeface="Arial" charset="0"/>
            </a:endParaRPr>
          </a:p>
        </p:txBody>
      </p:sp>
      <p:sp>
        <p:nvSpPr>
          <p:cNvPr id="227335" name="Rectangle 7"/>
          <p:cNvSpPr>
            <a:spLocks noChangeArrowheads="1"/>
          </p:cNvSpPr>
          <p:nvPr/>
        </p:nvSpPr>
        <p:spPr bwMode="auto">
          <a:xfrm>
            <a:off x="1331913" y="1371600"/>
            <a:ext cx="6161087"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3200" b="1" dirty="0">
                <a:solidFill>
                  <a:schemeClr val="bg1"/>
                </a:solidFill>
                <a:latin typeface="Arial" charset="0"/>
                <a:cs typeface="Arial" charset="0"/>
              </a:rPr>
              <a:t>هل يهم حقاً إذا كنا نسمي القدرة ملكة شخصية أو موهبة؟</a:t>
            </a:r>
            <a:endParaRPr lang="en-US" sz="3200" b="1" dirty="0">
              <a:solidFill>
                <a:schemeClr val="bg1"/>
              </a:solidFill>
              <a:latin typeface="Arial" charset="0"/>
              <a:cs typeface="Arial" charset="0"/>
            </a:endParaRPr>
          </a:p>
        </p:txBody>
      </p:sp>
      <p:sp>
        <p:nvSpPr>
          <p:cNvPr id="227336" name="Rectangle 8"/>
          <p:cNvSpPr>
            <a:spLocks noChangeArrowheads="1"/>
          </p:cNvSpPr>
          <p:nvPr/>
        </p:nvSpPr>
        <p:spPr bwMode="auto">
          <a:xfrm>
            <a:off x="2514600" y="28956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2800" b="1" dirty="0">
                <a:solidFill>
                  <a:schemeClr val="bg1"/>
                </a:solidFill>
                <a:latin typeface="Arial" charset="0"/>
                <a:cs typeface="Arial" charset="0"/>
              </a:rPr>
              <a:t>لا يجب علينا أن نزيد على كلمة الله          من خلال تسمية أي قدرة بأنها            موهبة روحية فالكتاب المقدس                  لا يسميها موهبة لكن ...</a:t>
            </a:r>
            <a:endParaRPr lang="en-US" sz="2800" dirty="0">
              <a:solidFill>
                <a:schemeClr val="tx2"/>
              </a:solidFill>
              <a:latin typeface="Arial" charset="0"/>
              <a:cs typeface="Arial" charset="0"/>
            </a:endParaRPr>
          </a:p>
        </p:txBody>
      </p:sp>
      <p:sp>
        <p:nvSpPr>
          <p:cNvPr id="227337" name="Rectangle 9"/>
          <p:cNvSpPr>
            <a:spLocks noChangeArrowheads="1"/>
          </p:cNvSpPr>
          <p:nvPr/>
        </p:nvSpPr>
        <p:spPr bwMode="auto">
          <a:xfrm>
            <a:off x="2514600" y="47244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2800" b="1" dirty="0">
                <a:solidFill>
                  <a:schemeClr val="bg1"/>
                </a:solidFill>
                <a:latin typeface="Arial" charset="0"/>
                <a:ea typeface="Arial" charset="0"/>
                <a:cs typeface="Arial" charset="0"/>
              </a:rPr>
              <a:t>لكن الملكات الشخصية والمواهب </a:t>
            </a:r>
          </a:p>
          <a:p>
            <a:pPr algn="ctr">
              <a:defRPr/>
            </a:pPr>
            <a:r>
              <a:rPr lang="ar-JO" sz="2800" b="1" dirty="0">
                <a:solidFill>
                  <a:schemeClr val="bg1"/>
                </a:solidFill>
                <a:latin typeface="Arial" charset="0"/>
                <a:ea typeface="Arial" charset="0"/>
                <a:cs typeface="Arial" charset="0"/>
              </a:rPr>
              <a:t>معطاة </a:t>
            </a:r>
            <a:r>
              <a:rPr lang="ar-JO" sz="2800" b="1" dirty="0">
                <a:solidFill>
                  <a:srgbClr val="FFFF00"/>
                </a:solidFill>
                <a:latin typeface="Arial" charset="0"/>
                <a:ea typeface="Arial" charset="0"/>
                <a:cs typeface="Arial" charset="0"/>
              </a:rPr>
              <a:t>من</a:t>
            </a:r>
            <a:r>
              <a:rPr lang="ar-JO" sz="2800" b="1" dirty="0">
                <a:solidFill>
                  <a:schemeClr val="bg1"/>
                </a:solidFill>
                <a:latin typeface="Arial" charset="0"/>
                <a:ea typeface="Arial" charset="0"/>
                <a:cs typeface="Arial" charset="0"/>
              </a:rPr>
              <a:t> الله                             وتستخدم </a:t>
            </a:r>
            <a:r>
              <a:rPr lang="ar-JO" sz="2800" b="1" dirty="0">
                <a:solidFill>
                  <a:srgbClr val="FFFF00"/>
                </a:solidFill>
                <a:latin typeface="Arial" charset="0"/>
                <a:ea typeface="Arial" charset="0"/>
                <a:cs typeface="Arial" charset="0"/>
              </a:rPr>
              <a:t>لأجل</a:t>
            </a:r>
            <a:r>
              <a:rPr lang="ar-JO" sz="2800" b="1" dirty="0">
                <a:solidFill>
                  <a:schemeClr val="bg1"/>
                </a:solidFill>
                <a:latin typeface="Arial" charset="0"/>
                <a:ea typeface="Arial" charset="0"/>
                <a:cs typeface="Arial" charset="0"/>
              </a:rPr>
              <a:t> الله</a:t>
            </a:r>
            <a:endParaRPr lang="en-US" sz="2800" b="1" dirty="0">
              <a:solidFill>
                <a:schemeClr val="bg1"/>
              </a:solidFill>
              <a:latin typeface="Arial" charset="0"/>
              <a:ea typeface="Arial" charset="0"/>
              <a:cs typeface="Arial" charset="0"/>
            </a:endParaRPr>
          </a:p>
        </p:txBody>
      </p:sp>
      <p:sp>
        <p:nvSpPr>
          <p:cNvPr id="227338" name="WordArt 10" descr="Narrow vertical"/>
          <p:cNvSpPr>
            <a:spLocks noChangeArrowheads="1" noChangeShapeType="1" noTextEdit="1"/>
          </p:cNvSpPr>
          <p:nvPr/>
        </p:nvSpPr>
        <p:spPr bwMode="auto">
          <a:xfrm>
            <a:off x="1447800" y="2590800"/>
            <a:ext cx="939800" cy="1084263"/>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Yes</a:t>
            </a:r>
          </a:p>
        </p:txBody>
      </p:sp>
      <p:sp>
        <p:nvSpPr>
          <p:cNvPr id="227339" name="WordArt 11" descr="Narrow vertical"/>
          <p:cNvSpPr>
            <a:spLocks noChangeArrowheads="1" noChangeShapeType="1" noTextEdit="1"/>
          </p:cNvSpPr>
          <p:nvPr/>
        </p:nvSpPr>
        <p:spPr bwMode="auto">
          <a:xfrm>
            <a:off x="1447800" y="4419600"/>
            <a:ext cx="939800" cy="1084263"/>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No</a:t>
            </a:r>
          </a:p>
        </p:txBody>
      </p:sp>
      <p:sp>
        <p:nvSpPr>
          <p:cNvPr id="227341" name="WordArt 13" descr="Narrow vertical"/>
          <p:cNvSpPr>
            <a:spLocks noChangeArrowheads="1" noChangeShapeType="1" noTextEdit="1"/>
          </p:cNvSpPr>
          <p:nvPr/>
        </p:nvSpPr>
        <p:spPr bwMode="auto">
          <a:xfrm>
            <a:off x="1600200" y="3733800"/>
            <a:ext cx="635000" cy="855663"/>
          </a:xfrm>
          <a:prstGeom prst="rect">
            <a:avLst/>
          </a:prstGeom>
        </p:spPr>
        <p:txBody>
          <a:bodyPr wrap="none" fromWordArt="1">
            <a:prstTxWarp prst="textCurveUp">
              <a:avLst>
                <a:gd name="adj" fmla="val 40356"/>
              </a:avLst>
            </a:prstTxWarp>
          </a:bodyPr>
          <a:lstStyle/>
          <a:p>
            <a:pPr algn="ctr"/>
            <a:r>
              <a:rPr lang="uk-UA"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&amp;</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227342" name="Text Box 1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latin typeface="Arial" charset="0"/>
              </a:rPr>
              <a:t>2</a:t>
            </a:r>
            <a:endParaRPr lang="en-US" b="1" i="1" dirty="0">
              <a:solidFill>
                <a:schemeClr val="bg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227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227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2273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5" grpId="0"/>
      <p:bldP spid="227336" grpId="0"/>
      <p:bldP spid="227337" grpId="0"/>
      <p:bldP spid="227338" grpId="0" animBg="1"/>
      <p:bldP spid="227339" grpId="0" animBg="1"/>
      <p:bldP spid="2273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عندما يغريني الشيطان باليأس</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ويخبرني عن الذنب الذي بداخلي،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أنظر إلى الأعلى وأراه هناك</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الذي أنهى كل خطيئتي.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43364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Text Box 3"/>
          <p:cNvSpPr txBox="1">
            <a:spLocks noChangeArrowheads="1"/>
          </p:cNvSpPr>
          <p:nvPr/>
        </p:nvSpPr>
        <p:spPr bwMode="auto">
          <a:xfrm>
            <a:off x="6660232" y="2073275"/>
            <a:ext cx="2448842"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1. </a:t>
            </a:r>
            <a:r>
              <a:rPr lang="ar-JO" sz="4000" b="1" dirty="0">
                <a:solidFill>
                  <a:srgbClr val="FFFF00"/>
                </a:solidFill>
                <a:latin typeface="Arial" panose="020B0604020202020204" pitchFamily="34" charset="0"/>
                <a:ea typeface="Arial" charset="0"/>
                <a:cs typeface="Arial" panose="020B0604020202020204" pitchFamily="34" charset="0"/>
              </a:rPr>
              <a:t>كاريزما</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1123"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1124" name="Rectangle 5"/>
          <p:cNvSpPr>
            <a:spLocks noGrp="1" noChangeArrowheads="1"/>
          </p:cNvSpPr>
          <p:nvPr>
            <p:ph type="title" idx="4294967295"/>
          </p:nvPr>
        </p:nvSpPr>
        <p:spPr>
          <a:xfrm>
            <a:off x="1547813" y="685800"/>
            <a:ext cx="7596187" cy="731838"/>
          </a:xfrm>
          <a:solidFill>
            <a:schemeClr val="accent1"/>
          </a:solidFill>
        </p:spPr>
        <p:txBody>
          <a:bodyPr/>
          <a:lstStyle/>
          <a:p>
            <a:pPr eaLnBrk="1" hangingPunct="1"/>
            <a:r>
              <a:rPr lang="ar-JO" b="1" dirty="0">
                <a:solidFill>
                  <a:schemeClr val="tx1"/>
                </a:solidFill>
                <a:latin typeface="Arial" panose="020B0604020202020204" pitchFamily="34" charset="0"/>
                <a:cs typeface="Arial" panose="020B0604020202020204" pitchFamily="34" charset="0"/>
              </a:rPr>
              <a:t>أساس وطبيعة المواهب</a:t>
            </a:r>
            <a:endParaRPr lang="en-US" dirty="0">
              <a:solidFill>
                <a:schemeClr val="tx1"/>
              </a:solidFill>
              <a:latin typeface="Arial" panose="020B0604020202020204" pitchFamily="34" charset="0"/>
              <a:cs typeface="Arial" panose="020B0604020202020204" pitchFamily="34" charset="0"/>
            </a:endParaRPr>
          </a:p>
        </p:txBody>
      </p:sp>
      <p:sp>
        <p:nvSpPr>
          <p:cNvPr id="234503" name="Text Box 7"/>
          <p:cNvSpPr txBox="1">
            <a:spLocks noChangeArrowheads="1"/>
          </p:cNvSpPr>
          <p:nvPr/>
        </p:nvSpPr>
        <p:spPr bwMode="auto">
          <a:xfrm>
            <a:off x="2508250" y="2733675"/>
            <a:ext cx="5986388" cy="147732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الجذور: </a:t>
            </a:r>
            <a:r>
              <a:rPr lang="ar-JO" sz="3600" b="1" dirty="0">
                <a:solidFill>
                  <a:srgbClr val="FFFF00"/>
                </a:solidFill>
                <a:latin typeface="Arial" panose="020B0604020202020204" pitchFamily="34" charset="0"/>
                <a:ea typeface="Arial" charset="0"/>
                <a:cs typeface="Arial" panose="020B0604020202020204" pitchFamily="34" charset="0"/>
              </a:rPr>
              <a:t>كاريز</a:t>
            </a:r>
            <a:r>
              <a:rPr lang="ar-JO" sz="3600" b="1" dirty="0">
                <a:solidFill>
                  <a:schemeClr val="bg1"/>
                </a:solidFill>
                <a:latin typeface="Arial" panose="020B0604020202020204" pitchFamily="34" charset="0"/>
                <a:ea typeface="Arial" charset="0"/>
                <a:cs typeface="Arial" panose="020B0604020202020204" pitchFamily="34" charset="0"/>
              </a:rPr>
              <a:t> تعني </a:t>
            </a:r>
            <a:r>
              <a:rPr lang="ar-JO" sz="3600" b="1" dirty="0">
                <a:solidFill>
                  <a:srgbClr val="FFFF00"/>
                </a:solidFill>
                <a:latin typeface="Arial" panose="020B0604020202020204" pitchFamily="34" charset="0"/>
                <a:ea typeface="Arial" charset="0"/>
                <a:cs typeface="Arial" panose="020B0604020202020204" pitchFamily="34" charset="0"/>
              </a:rPr>
              <a:t>نعمة</a:t>
            </a:r>
            <a:r>
              <a:rPr lang="ar-JO" sz="3600" b="1" dirty="0">
                <a:solidFill>
                  <a:schemeClr val="bg1"/>
                </a:solidFill>
                <a:latin typeface="Arial" panose="020B0604020202020204" pitchFamily="34" charset="0"/>
                <a:ea typeface="Arial" charset="0"/>
                <a:cs typeface="Arial" panose="020B0604020202020204" pitchFamily="34" charset="0"/>
              </a:rPr>
              <a:t> (الأساس)</a:t>
            </a:r>
          </a:p>
          <a:p>
            <a:pPr algn="r">
              <a:spcBef>
                <a:spcPct val="50000"/>
              </a:spcBef>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rgbClr val="FFFF00"/>
                </a:solidFill>
                <a:latin typeface="Arial" panose="020B0604020202020204" pitchFamily="34" charset="0"/>
                <a:ea typeface="Arial" charset="0"/>
                <a:cs typeface="Arial" panose="020B0604020202020204" pitchFamily="34" charset="0"/>
              </a:rPr>
              <a:t>كارا</a:t>
            </a:r>
            <a:r>
              <a:rPr lang="ar-JO" sz="3600" b="1" dirty="0">
                <a:solidFill>
                  <a:schemeClr val="bg1"/>
                </a:solidFill>
                <a:latin typeface="Arial" panose="020B0604020202020204" pitchFamily="34" charset="0"/>
                <a:ea typeface="Arial" charset="0"/>
                <a:cs typeface="Arial" panose="020B0604020202020204" pitchFamily="34" charset="0"/>
              </a:rPr>
              <a:t> تعني </a:t>
            </a:r>
            <a:r>
              <a:rPr lang="ar-JO" sz="3600" b="1" dirty="0">
                <a:solidFill>
                  <a:srgbClr val="FFFF00"/>
                </a:solidFill>
                <a:latin typeface="Arial" panose="020B0604020202020204" pitchFamily="34" charset="0"/>
                <a:ea typeface="Arial" charset="0"/>
                <a:cs typeface="Arial" panose="020B0604020202020204" pitchFamily="34" charset="0"/>
              </a:rPr>
              <a:t>فرح</a:t>
            </a:r>
            <a:r>
              <a:rPr lang="ar-JO" sz="3600" b="1" dirty="0">
                <a:solidFill>
                  <a:schemeClr val="bg1"/>
                </a:solidFill>
                <a:latin typeface="Arial" panose="020B0604020202020204" pitchFamily="34" charset="0"/>
                <a:ea typeface="Arial" charset="0"/>
                <a:cs typeface="Arial" panose="020B0604020202020204" pitchFamily="34" charset="0"/>
              </a:rPr>
              <a:t> (النتيجة)</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51500" y="4248011"/>
            <a:ext cx="3492500" cy="222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70150" y="4227374"/>
            <a:ext cx="3181350" cy="2225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225" y="3595688"/>
            <a:ext cx="24638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9"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ECD25C6-9CE5-A71E-7445-92102AD175D7}"/>
              </a:ext>
            </a:extLst>
          </p:cNvPr>
          <p:cNvPicPr>
            <a:picLocks noChangeAspect="1"/>
          </p:cNvPicPr>
          <p:nvPr/>
        </p:nvPicPr>
        <p:blipFill>
          <a:blip r:embed="rId8"/>
          <a:stretch>
            <a:fillRect/>
          </a:stretch>
        </p:blipFill>
        <p:spPr>
          <a:xfrm>
            <a:off x="4846202" y="2017236"/>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34503"/>
                                        </p:tgtEl>
                                        <p:attrNameLst>
                                          <p:attrName>style.visibility</p:attrName>
                                        </p:attrNameLst>
                                      </p:cBhvr>
                                      <p:to>
                                        <p:strVal val="visible"/>
                                      </p:to>
                                    </p:set>
                                    <p:anim calcmode="lin" valueType="num">
                                      <p:cBhvr>
                                        <p:cTn id="11" dur="500" fill="hold"/>
                                        <p:tgtEl>
                                          <p:spTgt spid="234503"/>
                                        </p:tgtEl>
                                        <p:attrNameLst>
                                          <p:attrName>ppt_w</p:attrName>
                                        </p:attrNameLst>
                                      </p:cBhvr>
                                      <p:tavLst>
                                        <p:tav tm="0">
                                          <p:val>
                                            <p:fltVal val="0"/>
                                          </p:val>
                                        </p:tav>
                                        <p:tav tm="100000">
                                          <p:val>
                                            <p:strVal val="#ppt_w"/>
                                          </p:val>
                                        </p:tav>
                                      </p:tavLst>
                                    </p:anim>
                                    <p:anim calcmode="lin" valueType="num">
                                      <p:cBhvr>
                                        <p:cTn id="12" dur="500" fill="hold"/>
                                        <p:tgtEl>
                                          <p:spTgt spid="234503"/>
                                        </p:tgtEl>
                                        <p:attrNameLst>
                                          <p:attrName>ppt_h</p:attrName>
                                        </p:attrNameLst>
                                      </p:cBhvr>
                                      <p:tavLst>
                                        <p:tav tm="0">
                                          <p:val>
                                            <p:strVal val="#ppt_h"/>
                                          </p:val>
                                        </p:tav>
                                        <p:tav tm="100000">
                                          <p:val>
                                            <p:strVal val="#ppt_h"/>
                                          </p:val>
                                        </p:tav>
                                      </p:tavLst>
                                    </p:anim>
                                  </p:childTnLst>
                                </p:cTn>
                              </p:par>
                              <p:par>
                                <p:cTn id="13" presetID="1" presetClass="entr" presetSubtype="0" fill="hold" nodeType="withEffect">
                                  <p:stCondLst>
                                    <p:cond delay="0"/>
                                  </p:stCondLst>
                                  <p:childTnLst>
                                    <p:set>
                                      <p:cBhvr>
                                        <p:cTn id="14" dur="1" fill="hold">
                                          <p:stCondLst>
                                            <p:cond delay="0"/>
                                          </p:stCondLst>
                                        </p:cTn>
                                        <p:tgtEl>
                                          <p:spTgt spid="23450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450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0"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3171" name="Rectangle 5"/>
          <p:cNvSpPr>
            <a:spLocks noGrp="1" noChangeArrowheads="1"/>
          </p:cNvSpPr>
          <p:nvPr>
            <p:ph type="title" idx="4294967295"/>
          </p:nvPr>
        </p:nvSpPr>
        <p:spPr>
          <a:xfrm>
            <a:off x="457200" y="685800"/>
            <a:ext cx="86868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198" name="Text Box 6"/>
          <p:cNvSpPr txBox="1">
            <a:spLocks noChangeArrowheads="1"/>
          </p:cNvSpPr>
          <p:nvPr/>
        </p:nvSpPr>
        <p:spPr bwMode="auto">
          <a:xfrm>
            <a:off x="6732240" y="2178050"/>
            <a:ext cx="2411759"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2. </a:t>
            </a:r>
            <a:r>
              <a:rPr lang="ar-JO" sz="4000" b="1" dirty="0">
                <a:solidFill>
                  <a:srgbClr val="FFFF00"/>
                </a:solidFill>
                <a:latin typeface="Arial" panose="020B0604020202020204" pitchFamily="34" charset="0"/>
                <a:ea typeface="Arial" charset="0"/>
                <a:cs typeface="Arial" panose="020B0604020202020204" pitchFamily="34" charset="0"/>
              </a:rPr>
              <a:t>دياكونيا</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4199" name="Text Box 7"/>
          <p:cNvSpPr txBox="1">
            <a:spLocks noChangeArrowheads="1"/>
          </p:cNvSpPr>
          <p:nvPr/>
        </p:nvSpPr>
        <p:spPr bwMode="auto">
          <a:xfrm>
            <a:off x="936625" y="2898775"/>
            <a:ext cx="7595815" cy="258532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rtl="1">
              <a:spcBef>
                <a:spcPct val="50000"/>
              </a:spcBef>
              <a:tabLst>
                <a:tab pos="1600200" algn="l"/>
              </a:tabLst>
              <a:defRPr/>
            </a:pP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مكان الخدمة (1 كو 12: 5)</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chemeClr val="bg1"/>
                </a:solidFill>
                <a:latin typeface="Arial" panose="020B0604020202020204" pitchFamily="34" charset="0"/>
                <a:ea typeface="Arial" charset="0"/>
                <a:cs typeface="Arial" panose="020B0604020202020204" pitchFamily="34" charset="0"/>
              </a:rPr>
              <a:t> فئة المواهب (1 بط 4: 11)</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الخدمة، الخدمات</a:t>
            </a:r>
            <a:endParaRPr lang="en-US" sz="3600" b="1" dirty="0">
              <a:solidFill>
                <a:schemeClr val="bg1"/>
              </a:solidFill>
              <a:latin typeface="Arial" panose="020B0604020202020204" pitchFamily="34" charset="0"/>
              <a:ea typeface="Arial" charset="0"/>
              <a:cs typeface="Arial" panose="020B0604020202020204" pitchFamily="34" charset="0"/>
            </a:endParaRPr>
          </a:p>
          <a:p>
            <a:pPr algn="r" rtl="1">
              <a:spcBef>
                <a:spcPct val="50000"/>
              </a:spcBef>
              <a:tabLst>
                <a:tab pos="1600200" algn="l"/>
              </a:tabLst>
              <a:defRPr/>
            </a:pP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3174"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BED37CEB-7778-C7EE-E3D4-9B02E670945D}"/>
              </a:ext>
            </a:extLst>
          </p:cNvPr>
          <p:cNvPicPr>
            <a:picLocks noChangeAspect="1"/>
          </p:cNvPicPr>
          <p:nvPr/>
        </p:nvPicPr>
        <p:blipFill>
          <a:blip r:embed="rId5"/>
          <a:stretch>
            <a:fillRect/>
          </a:stretch>
        </p:blipFill>
        <p:spPr>
          <a:xfrm>
            <a:off x="4830304" y="2145451"/>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9"/>
                                        </p:tgtEl>
                                        <p:attrNameLst>
                                          <p:attrName>style.visibility</p:attrName>
                                        </p:attrNameLst>
                                      </p:cBhvr>
                                      <p:to>
                                        <p:strVal val="visible"/>
                                      </p:to>
                                    </p:set>
                                    <p:anim calcmode="lin" valueType="num">
                                      <p:cBhvr>
                                        <p:cTn id="7" dur="500" fill="hold"/>
                                        <p:tgtEl>
                                          <p:spTgt spid="264199"/>
                                        </p:tgtEl>
                                        <p:attrNameLst>
                                          <p:attrName>ppt_w</p:attrName>
                                        </p:attrNameLst>
                                      </p:cBhvr>
                                      <p:tavLst>
                                        <p:tav tm="0">
                                          <p:val>
                                            <p:fltVal val="0"/>
                                          </p:val>
                                        </p:tav>
                                        <p:tav tm="100000">
                                          <p:val>
                                            <p:strVal val="#ppt_w"/>
                                          </p:val>
                                        </p:tav>
                                      </p:tavLst>
                                    </p:anim>
                                    <p:anim calcmode="lin" valueType="num">
                                      <p:cBhvr>
                                        <p:cTn id="8" dur="500" fill="hold"/>
                                        <p:tgtEl>
                                          <p:spTgt spid="2641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6516216" y="2259013"/>
            <a:ext cx="2551584"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3</a:t>
            </a:r>
            <a:r>
              <a:rPr lang="ar-JO" sz="4000" b="1" dirty="0">
                <a:solidFill>
                  <a:srgbClr val="FFFF00"/>
                </a:solidFill>
                <a:latin typeface="Arial" panose="020B0604020202020204" pitchFamily="34" charset="0"/>
                <a:ea typeface="Arial" charset="0"/>
                <a:cs typeface="Arial" panose="020B0604020202020204" pitchFamily="34" charset="0"/>
              </a:rPr>
              <a:t>. إنيرجيما </a:t>
            </a:r>
            <a:endParaRPr lang="en-US" sz="4000" b="1" dirty="0">
              <a:solidFill>
                <a:srgbClr val="FFFF00"/>
              </a:solidFill>
              <a:latin typeface="Arial" panose="020B0604020202020204" pitchFamily="34" charset="0"/>
              <a:ea typeface="Arial" charset="0"/>
              <a:cs typeface="Arial" panose="020B0604020202020204" pitchFamily="34" charset="0"/>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200" name="Text Box 8"/>
          <p:cNvSpPr txBox="1">
            <a:spLocks noChangeArrowheads="1"/>
          </p:cNvSpPr>
          <p:nvPr/>
        </p:nvSpPr>
        <p:spPr bwMode="auto">
          <a:xfrm>
            <a:off x="865189" y="3021013"/>
            <a:ext cx="7667252" cy="120015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rtl="1">
              <a:spcBef>
                <a:spcPct val="50000"/>
              </a:spcBef>
              <a:tabLst>
                <a:tab pos="1600200" algn="l"/>
              </a:tabLst>
              <a:defRPr/>
            </a:pPr>
            <a:r>
              <a:rPr lang="en-US"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chemeClr val="bg1"/>
                </a:solidFill>
                <a:latin typeface="Arial" panose="020B0604020202020204" pitchFamily="34" charset="0"/>
                <a:ea typeface="Arial" charset="0"/>
                <a:cs typeface="Arial" panose="020B0604020202020204" pitchFamily="34" charset="0"/>
              </a:rPr>
              <a:t> مواهب القوة العاملة (1 كو 12: 6)</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العاملة، المؤثرة</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EBFFF4-7599-3209-B3EB-0A2B517EE3B7}"/>
              </a:ext>
            </a:extLst>
          </p:cNvPr>
          <p:cNvPicPr>
            <a:picLocks noChangeAspect="1"/>
          </p:cNvPicPr>
          <p:nvPr/>
        </p:nvPicPr>
        <p:blipFill>
          <a:blip r:embed="rId5"/>
          <a:stretch>
            <a:fillRect/>
          </a:stretch>
        </p:blipFill>
        <p:spPr>
          <a:xfrm>
            <a:off x="4427984" y="2182942"/>
            <a:ext cx="24003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6228184" y="2132856"/>
            <a:ext cx="2901528"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4. </a:t>
            </a:r>
            <a:r>
              <a:rPr lang="ar-JO" sz="4000" b="1" dirty="0">
                <a:solidFill>
                  <a:srgbClr val="FFFF00"/>
                </a:solidFill>
                <a:latin typeface="Arial" panose="020B0604020202020204" pitchFamily="34" charset="0"/>
                <a:ea typeface="Arial" charset="0"/>
                <a:cs typeface="Arial" panose="020B0604020202020204" pitchFamily="34" charset="0"/>
              </a:rPr>
              <a:t>فانيروسيس</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200" name="Text Box 8"/>
          <p:cNvSpPr txBox="1">
            <a:spLocks noChangeArrowheads="1"/>
          </p:cNvSpPr>
          <p:nvPr/>
        </p:nvSpPr>
        <p:spPr bwMode="auto">
          <a:xfrm>
            <a:off x="-108520" y="2894856"/>
            <a:ext cx="8821168"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برهان الروح القدس في المؤمنين (1 كو 12: 7)</a:t>
            </a:r>
            <a:endParaRPr lang="en-US" sz="3600" b="1" dirty="0">
              <a:solidFill>
                <a:schemeClr val="bg1"/>
              </a:solidFill>
              <a:latin typeface="Arial" panose="020B0604020202020204" pitchFamily="34" charset="0"/>
              <a:ea typeface="Arial" charset="0"/>
              <a:cs typeface="Arial" panose="020B0604020202020204" pitchFamily="34" charset="0"/>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إظهار لجعل شيء واضحاً أو معروفاً</a:t>
            </a:r>
            <a:endParaRPr lang="en-US" sz="3600" b="1" dirty="0">
              <a:solidFill>
                <a:schemeClr val="bg1"/>
              </a:solidFill>
              <a:latin typeface="Arial" panose="020B0604020202020204" pitchFamily="34" charset="0"/>
              <a:ea typeface="Arial" charset="0"/>
              <a:cs typeface="Arial" panose="020B0604020202020204" pitchFamily="34" charset="0"/>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الاستخدام العلماني: الكشف، الإعلان (راجع 2 كو 4: 2)</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C915B95B-DF6C-C4FC-68EC-AAA8D2DA4D2B}"/>
              </a:ext>
            </a:extLst>
          </p:cNvPr>
          <p:cNvPicPr>
            <a:picLocks noChangeAspect="1"/>
          </p:cNvPicPr>
          <p:nvPr/>
        </p:nvPicPr>
        <p:blipFill>
          <a:blip r:embed="rId5"/>
          <a:stretch>
            <a:fillRect/>
          </a:stretch>
        </p:blipFill>
        <p:spPr>
          <a:xfrm>
            <a:off x="3700462" y="2104699"/>
            <a:ext cx="2730500" cy="723900"/>
          </a:xfrm>
          <a:prstGeom prst="rect">
            <a:avLst/>
          </a:prstGeom>
        </p:spPr>
      </p:pic>
    </p:spTree>
    <p:extLst>
      <p:ext uri="{BB962C8B-B14F-4D97-AF65-F5344CB8AC3E}">
        <p14:creationId xmlns:p14="http://schemas.microsoft.com/office/powerpoint/2010/main" val="147418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200" name="Text Box 8"/>
          <p:cNvSpPr txBox="1">
            <a:spLocks noChangeArrowheads="1"/>
          </p:cNvSpPr>
          <p:nvPr/>
        </p:nvSpPr>
        <p:spPr bwMode="auto">
          <a:xfrm>
            <a:off x="106180" y="2930436"/>
            <a:ext cx="8653597"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l"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الروح القدس كمصدر المواهب (1 كو 12: 1، 14: 1)</a:t>
            </a:r>
            <a:endParaRPr lang="en-US" sz="3600" b="1" dirty="0">
              <a:solidFill>
                <a:schemeClr val="bg1"/>
              </a:solidFill>
              <a:latin typeface="Arial"/>
              <a:ea typeface="Arial" charset="0"/>
              <a:cs typeface="Arial"/>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المواهب الروحية تعني حرفياً الأمور الروحية، أمور الروح، أو ببساطة الروحيات</a:t>
            </a:r>
            <a:endParaRPr lang="en-US" sz="3600" b="1" dirty="0">
              <a:solidFill>
                <a:schemeClr val="bg1"/>
              </a:solidFill>
              <a:latin typeface="Arial"/>
              <a:ea typeface="Arial" charset="0"/>
              <a:cs typeface="Arial"/>
            </a:endParaRPr>
          </a:p>
          <a:p>
            <a:pPr marL="285750" indent="-285750" algn="r">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   الجذر: بنوما تعني الروح</a:t>
            </a:r>
            <a:endParaRPr lang="en-US" sz="3600" b="1" dirty="0">
              <a:solidFill>
                <a:schemeClr val="bg1"/>
              </a:solidFill>
              <a:latin typeface="Arial"/>
              <a:ea typeface="Arial" charset="0"/>
              <a:cs typeface="Arial"/>
            </a:endParaRPr>
          </a:p>
        </p:txBody>
      </p:sp>
      <p:sp>
        <p:nvSpPr>
          <p:cNvPr id="264195" name="Text Box 3"/>
          <p:cNvSpPr txBox="1">
            <a:spLocks noChangeArrowheads="1"/>
          </p:cNvSpPr>
          <p:nvPr/>
        </p:nvSpPr>
        <p:spPr bwMode="auto">
          <a:xfrm>
            <a:off x="6444208" y="2245528"/>
            <a:ext cx="2604925"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a:ea typeface="Arial" charset="0"/>
                <a:cs typeface="Arial"/>
              </a:rPr>
              <a:t>5. </a:t>
            </a:r>
            <a:r>
              <a:rPr lang="ar-JO" sz="4000" b="1" dirty="0">
                <a:solidFill>
                  <a:srgbClr val="FFFF00"/>
                </a:solidFill>
                <a:latin typeface="Arial"/>
                <a:ea typeface="Arial" charset="0"/>
                <a:cs typeface="Arial"/>
              </a:rPr>
              <a:t>بنوماتيكي</a:t>
            </a:r>
            <a:r>
              <a:rPr lang="ar-JO" sz="4000" b="1" dirty="0">
                <a:solidFill>
                  <a:schemeClr val="bg1"/>
                </a:solidFill>
                <a:latin typeface="Arial"/>
                <a:ea typeface="Arial" charset="0"/>
                <a:cs typeface="Arial"/>
              </a:rPr>
              <a:t> </a:t>
            </a:r>
            <a:endParaRPr lang="en-US" sz="4000" b="1" dirty="0">
              <a:solidFill>
                <a:schemeClr val="bg1"/>
              </a:solidFill>
              <a:latin typeface="Arial"/>
              <a:ea typeface="Arial" charset="0"/>
              <a:cs typeface="Arial"/>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ar-JO" b="1" dirty="0">
                <a:solidFill>
                  <a:schemeClr val="bg1"/>
                </a:solidFill>
                <a:latin typeface="Arial" charset="0"/>
                <a:cs typeface="Arial" charset="0"/>
              </a:rPr>
              <a:t>3</a:t>
            </a:r>
            <a:endParaRPr lang="en-US" b="1" dirty="0">
              <a:solidFill>
                <a:schemeClr val="bg1"/>
              </a:solidFill>
              <a:latin typeface="Arial" charset="0"/>
              <a:cs typeface="Arial"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charset="0"/>
                <a:cs typeface="Arial" charset="0"/>
              </a:rPr>
              <a:t>أساس وطبيعة المواهب</a:t>
            </a:r>
            <a:endParaRPr lang="en-US" dirty="0">
              <a:solidFill>
                <a:srgbClr val="000000"/>
              </a:solidFill>
              <a:latin typeface="Arial" charset="0"/>
              <a:cs typeface="Arial"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B34E04B-350F-639A-E073-F0C712F5A3C1}"/>
              </a:ext>
            </a:extLst>
          </p:cNvPr>
          <p:cNvPicPr>
            <a:picLocks noChangeAspect="1"/>
          </p:cNvPicPr>
          <p:nvPr/>
        </p:nvPicPr>
        <p:blipFill>
          <a:blip r:embed="rId5"/>
          <a:stretch>
            <a:fillRect/>
          </a:stretch>
        </p:blipFill>
        <p:spPr>
          <a:xfrm>
            <a:off x="3478213" y="2206536"/>
            <a:ext cx="3073400" cy="723900"/>
          </a:xfrm>
          <a:prstGeom prst="rect">
            <a:avLst/>
          </a:prstGeom>
        </p:spPr>
      </p:pic>
    </p:spTree>
    <p:extLst>
      <p:ext uri="{BB962C8B-B14F-4D97-AF65-F5344CB8AC3E}">
        <p14:creationId xmlns:p14="http://schemas.microsoft.com/office/powerpoint/2010/main" val="510414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7380287" y="2132856"/>
            <a:ext cx="1749425"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a:ea typeface="Arial" charset="0"/>
                <a:cs typeface="Arial"/>
              </a:rPr>
              <a:t>6. </a:t>
            </a:r>
            <a:r>
              <a:rPr lang="ar-JO" sz="4000" b="1" dirty="0">
                <a:solidFill>
                  <a:srgbClr val="FFFF00"/>
                </a:solidFill>
                <a:latin typeface="Arial"/>
                <a:ea typeface="Arial" charset="0"/>
                <a:cs typeface="Arial"/>
              </a:rPr>
              <a:t>دوما</a:t>
            </a:r>
            <a:r>
              <a:rPr lang="ar-JO" sz="4000" b="1" dirty="0">
                <a:solidFill>
                  <a:schemeClr val="bg1"/>
                </a:solidFill>
                <a:latin typeface="Arial"/>
                <a:ea typeface="Arial" charset="0"/>
                <a:cs typeface="Arial"/>
              </a:rPr>
              <a:t> </a:t>
            </a:r>
            <a:endParaRPr lang="en-US" sz="4000" b="1" dirty="0">
              <a:solidFill>
                <a:schemeClr val="bg1"/>
              </a:solidFill>
              <a:latin typeface="Arial"/>
              <a:ea typeface="Arial" charset="0"/>
              <a:cs typeface="Arial"/>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charset="0"/>
                <a:cs typeface="Arial" charset="0"/>
              </a:rPr>
              <a:t>3</a:t>
            </a:r>
            <a:endParaRPr lang="en-US" b="1" dirty="0">
              <a:solidFill>
                <a:schemeClr val="bg1"/>
              </a:solidFill>
              <a:latin typeface="Arial" charset="0"/>
              <a:cs typeface="Arial"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charset="0"/>
                <a:cs typeface="Arial" charset="0"/>
              </a:rPr>
              <a:t>أساس وطبيعة المواهب</a:t>
            </a:r>
            <a:endParaRPr lang="en-US" dirty="0">
              <a:solidFill>
                <a:srgbClr val="000000"/>
              </a:solidFill>
              <a:latin typeface="Arial" charset="0"/>
              <a:cs typeface="Arial" charset="0"/>
            </a:endParaRPr>
          </a:p>
        </p:txBody>
      </p:sp>
      <p:sp>
        <p:nvSpPr>
          <p:cNvPr id="264200" name="Text Box 8"/>
          <p:cNvSpPr txBox="1">
            <a:spLocks noChangeArrowheads="1"/>
          </p:cNvSpPr>
          <p:nvPr/>
        </p:nvSpPr>
        <p:spPr bwMode="auto">
          <a:xfrm>
            <a:off x="683569" y="2894856"/>
            <a:ext cx="7920880" cy="258532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معطاة من المسيح للكنيسة فقط بعد صعوده</a:t>
            </a:r>
            <a:br>
              <a:rPr lang="en-US" sz="3600" b="1" dirty="0">
                <a:solidFill>
                  <a:schemeClr val="bg1"/>
                </a:solidFill>
                <a:latin typeface="Arial"/>
                <a:ea typeface="Arial" charset="0"/>
                <a:cs typeface="Arial"/>
              </a:rPr>
            </a:br>
            <a:r>
              <a:rPr lang="ar-JO" sz="3600" b="1" dirty="0">
                <a:solidFill>
                  <a:schemeClr val="bg1"/>
                </a:solidFill>
                <a:latin typeface="Arial"/>
                <a:ea typeface="Arial" charset="0"/>
                <a:cs typeface="Arial"/>
              </a:rPr>
              <a:t> (أف 4: 7-8، 11) وليس خلال العهد القديم</a:t>
            </a:r>
            <a:endParaRPr lang="en-US" sz="3600" b="1" dirty="0">
              <a:solidFill>
                <a:schemeClr val="bg1"/>
              </a:solidFill>
              <a:latin typeface="Arial"/>
              <a:ea typeface="Arial" charset="0"/>
              <a:cs typeface="Arial"/>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المؤمنون فقط لديهم المواهب وليس قديسي العهد القديم</a:t>
            </a:r>
            <a:endParaRPr lang="en-US" sz="3600" b="1" dirty="0">
              <a:solidFill>
                <a:schemeClr val="bg1"/>
              </a:solidFill>
              <a:latin typeface="Arial"/>
              <a:ea typeface="Arial" charset="0"/>
              <a:cs typeface="Arial"/>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A1C6422E-AB1B-AA42-5A8D-BD4055E532BF}"/>
              </a:ext>
            </a:extLst>
          </p:cNvPr>
          <p:cNvPicPr>
            <a:picLocks noChangeAspect="1"/>
          </p:cNvPicPr>
          <p:nvPr/>
        </p:nvPicPr>
        <p:blipFill>
          <a:blip r:embed="rId5"/>
          <a:stretch>
            <a:fillRect/>
          </a:stretch>
        </p:blipFill>
        <p:spPr>
          <a:xfrm>
            <a:off x="5868144" y="2198080"/>
            <a:ext cx="1752600" cy="520700"/>
          </a:xfrm>
          <a:prstGeom prst="rect">
            <a:avLst/>
          </a:prstGeom>
        </p:spPr>
      </p:pic>
    </p:spTree>
    <p:extLst>
      <p:ext uri="{BB962C8B-B14F-4D97-AF65-F5344CB8AC3E}">
        <p14:creationId xmlns:p14="http://schemas.microsoft.com/office/powerpoint/2010/main" val="2801543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endParaRPr lang="en-US" sz="2400">
              <a:solidFill>
                <a:srgbClr val="000000"/>
              </a:solidFill>
              <a:latin typeface="Arial" panose="020B0604020202020204" pitchFamily="34" charset="0"/>
              <a:cs typeface="Arial" panose="020B0604020202020204" pitchFamily="34" charset="0"/>
            </a:endParaRPr>
          </a:p>
        </p:txBody>
      </p:sp>
      <p:pic>
        <p:nvPicPr>
          <p:cNvPr id="2672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404" y="-1082"/>
            <a:ext cx="4568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2"/>
          <p:cNvSpPr>
            <a:spLocks noGrp="1" noChangeArrowheads="1"/>
          </p:cNvSpPr>
          <p:nvPr>
            <p:ph type="title"/>
          </p:nvPr>
        </p:nvSpPr>
        <p:spPr>
          <a:xfrm>
            <a:off x="-36513" y="-26988"/>
            <a:ext cx="4321176" cy="935038"/>
          </a:xfrm>
          <a:solidFill>
            <a:schemeClr val="tx1"/>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الفكرة الرئيسية</a:t>
            </a:r>
            <a:endParaRPr lang="en-US" b="1" dirty="0">
              <a:latin typeface="Arial" panose="020B0604020202020204" pitchFamily="34" charset="0"/>
              <a:cs typeface="Arial" panose="020B0604020202020204" pitchFamily="34" charset="0"/>
            </a:endParaRPr>
          </a:p>
        </p:txBody>
      </p:sp>
      <p:sp>
        <p:nvSpPr>
          <p:cNvPr id="2223107" name="Rectangle 3"/>
          <p:cNvSpPr>
            <a:spLocks noChangeArrowheads="1"/>
          </p:cNvSpPr>
          <p:nvPr/>
        </p:nvSpPr>
        <p:spPr bwMode="auto">
          <a:xfrm>
            <a:off x="4427538" y="0"/>
            <a:ext cx="4716462" cy="6958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863600" indent="-863600" algn="r">
              <a:spcBef>
                <a:spcPct val="20000"/>
              </a:spcBef>
            </a:pPr>
            <a:r>
              <a:rPr lang="ar-JO" sz="4400" b="1" dirty="0">
                <a:solidFill>
                  <a:schemeClr val="tx2"/>
                </a:solidFill>
                <a:latin typeface="Arial" panose="020B0604020202020204" pitchFamily="34" charset="0"/>
                <a:cs typeface="Arial" panose="020B0604020202020204" pitchFamily="34" charset="0"/>
              </a:rPr>
              <a:t>س. من أين نبدأ بدراسة المواهب؟</a:t>
            </a:r>
            <a:endParaRPr lang="en-US" sz="4400" b="1" dirty="0">
              <a:solidFill>
                <a:schemeClr val="tx2"/>
              </a:solidFill>
              <a:latin typeface="Arial" panose="020B0604020202020204" pitchFamily="34" charset="0"/>
              <a:cs typeface="Arial" panose="020B0604020202020204" pitchFamily="34" charset="0"/>
            </a:endParaRPr>
          </a:p>
          <a:p>
            <a:pPr marL="863600" indent="-863600" algn="r">
              <a:spcBef>
                <a:spcPct val="20000"/>
              </a:spcBef>
            </a:pPr>
            <a:endParaRPr lang="en-US" sz="1600" b="1" dirty="0">
              <a:solidFill>
                <a:schemeClr val="tx2"/>
              </a:solidFill>
              <a:latin typeface="Arial" panose="020B0604020202020204" pitchFamily="34" charset="0"/>
              <a:cs typeface="Arial" panose="020B0604020202020204" pitchFamily="34" charset="0"/>
            </a:endParaRPr>
          </a:p>
          <a:p>
            <a:pPr marL="863600" indent="-863600" algn="r">
              <a:spcBef>
                <a:spcPct val="20000"/>
              </a:spcBef>
            </a:pPr>
            <a:r>
              <a:rPr lang="ar-JO" sz="4400" b="1" dirty="0">
                <a:solidFill>
                  <a:schemeClr val="tx2"/>
                </a:solidFill>
                <a:latin typeface="Arial" panose="020B0604020202020204" pitchFamily="34" charset="0"/>
                <a:cs typeface="Arial" panose="020B0604020202020204" pitchFamily="34" charset="0"/>
              </a:rPr>
              <a:t>ج. المواهب تمجد الله </a:t>
            </a:r>
            <a:r>
              <a:rPr lang="ar-JO" sz="4400" b="1" dirty="0">
                <a:solidFill>
                  <a:srgbClr val="0033CC"/>
                </a:solidFill>
                <a:latin typeface="Arial" panose="020B0604020202020204" pitchFamily="34" charset="0"/>
                <a:cs typeface="Arial" panose="020B0604020202020204" pitchFamily="34" charset="0"/>
              </a:rPr>
              <a:t>الثالوث</a:t>
            </a:r>
            <a:r>
              <a:rPr lang="ar-JO" sz="4400" b="1" dirty="0">
                <a:solidFill>
                  <a:schemeClr val="tx2"/>
                </a:solidFill>
                <a:latin typeface="Arial" panose="020B0604020202020204" pitchFamily="34" charset="0"/>
                <a:cs typeface="Arial" panose="020B0604020202020204" pitchFamily="34" charset="0"/>
              </a:rPr>
              <a:t> – لا نحن</a:t>
            </a:r>
            <a:endParaRPr lang="en-US" sz="44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3107">
                                            <p:txEl>
                                              <p:pRg st="0" end="0"/>
                                            </p:txEl>
                                          </p:spTgt>
                                        </p:tgtEl>
                                        <p:attrNameLst>
                                          <p:attrName>style.visibility</p:attrName>
                                        </p:attrNameLst>
                                      </p:cBhvr>
                                      <p:to>
                                        <p:strVal val="visible"/>
                                      </p:to>
                                    </p:set>
                                    <p:animEffect transition="in" filter="wipe(left)">
                                      <p:cBhvr>
                                        <p:cTn id="7" dur="500"/>
                                        <p:tgtEl>
                                          <p:spTgt spid="2223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23107">
                                            <p:txEl>
                                              <p:pRg st="2" end="2"/>
                                            </p:txEl>
                                          </p:spTgt>
                                        </p:tgtEl>
                                        <p:attrNameLst>
                                          <p:attrName>style.visibility</p:attrName>
                                        </p:attrNameLst>
                                      </p:cBhvr>
                                      <p:to>
                                        <p:strVal val="visible"/>
                                      </p:to>
                                    </p:set>
                                    <p:animEffect transition="in" filter="wipe(left)">
                                      <p:cBhvr>
                                        <p:cTn id="12" dur="500"/>
                                        <p:tgtEl>
                                          <p:spTgt spid="2223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31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C71F8B1B-A672-2075-18D7-5AD96432EE52}"/>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ctrTitle"/>
          </p:nvPr>
        </p:nvSpPr>
        <p:spPr>
          <a:xfrm>
            <a:off x="609600" y="228600"/>
            <a:ext cx="7772400" cy="1143000"/>
          </a:xfrm>
        </p:spPr>
        <p:txBody>
          <a:bodyPr/>
          <a:lstStyle/>
          <a:p>
            <a:pPr eaLnBrk="1" hangingPunct="1">
              <a:defRPr/>
            </a:pPr>
            <a:r>
              <a:rPr kumimoji="1" lang="ar-JO"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لماذا يجب أن ندرس ونعرف مواهبنا ؟</a:t>
            </a:r>
            <a:endParaRPr kumimoji="1" lang="en-US"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231429" name="Text Box 5"/>
          <p:cNvSpPr txBox="1">
            <a:spLocks noChangeArrowheads="1"/>
          </p:cNvSpPr>
          <p:nvPr/>
        </p:nvSpPr>
        <p:spPr bwMode="auto">
          <a:xfrm>
            <a:off x="228600" y="1493838"/>
            <a:ext cx="8474075" cy="523220"/>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1) خدمة الكنيسة اليوم – الخدمة ضمن نطاق مواهبنا تنتج :</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p:txBody>
      </p:sp>
      <p:sp>
        <p:nvSpPr>
          <p:cNvPr id="231430" name="Text Box 6"/>
          <p:cNvSpPr txBox="1">
            <a:spLocks noChangeArrowheads="1"/>
          </p:cNvSpPr>
          <p:nvPr/>
        </p:nvSpPr>
        <p:spPr bwMode="auto">
          <a:xfrm>
            <a:off x="251520" y="2698750"/>
            <a:ext cx="8016875" cy="2062103"/>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أ. بناء الجسد - </a:t>
            </a:r>
            <a:r>
              <a:rPr kumimoji="0" lang="ar-JO" sz="44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الوحدة</a:t>
            </a: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4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الإعتماد المتبادل </a:t>
            </a: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 كو 14:12)</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ب. تجهيز الكنيسة </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للإرسالية</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للعالم الضائع</a:t>
            </a: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 تشجيع المؤمنين الآخرين على </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تمييز</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و</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تطوير</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مواهبهم</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30">
                                            <p:txEl>
                                              <p:pRg st="0" end="0"/>
                                            </p:txEl>
                                          </p:spTgt>
                                        </p:tgtEl>
                                        <p:attrNameLst>
                                          <p:attrName>style.visibility</p:attrName>
                                        </p:attrNameLst>
                                      </p:cBhvr>
                                      <p:to>
                                        <p:strVal val="visible"/>
                                      </p:to>
                                    </p:set>
                                    <p:animEffect transition="in" filter="dissolve">
                                      <p:cBhvr>
                                        <p:cTn id="7" dur="500"/>
                                        <p:tgtEl>
                                          <p:spTgt spid="231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1430">
                                            <p:txEl>
                                              <p:pRg st="1" end="1"/>
                                            </p:txEl>
                                          </p:spTgt>
                                        </p:tgtEl>
                                        <p:attrNameLst>
                                          <p:attrName>style.visibility</p:attrName>
                                        </p:attrNameLst>
                                      </p:cBhvr>
                                      <p:to>
                                        <p:strVal val="visible"/>
                                      </p:to>
                                    </p:set>
                                    <p:animEffect transition="in" filter="dissolve">
                                      <p:cBhvr>
                                        <p:cTn id="12" dur="500"/>
                                        <p:tgtEl>
                                          <p:spTgt spid="2314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1430">
                                            <p:txEl>
                                              <p:pRg st="3" end="3"/>
                                            </p:txEl>
                                          </p:spTgt>
                                        </p:tgtEl>
                                        <p:attrNameLst>
                                          <p:attrName>style.visibility</p:attrName>
                                        </p:attrNameLst>
                                      </p:cBhvr>
                                      <p:to>
                                        <p:strVal val="visible"/>
                                      </p:to>
                                    </p:set>
                                    <p:animEffect transition="in" filter="dissolve">
                                      <p:cBhvr>
                                        <p:cTn id="17" dur="500"/>
                                        <p:tgtEl>
                                          <p:spTgt spid="2314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687B9B0F-06C0-398B-29C7-3106C36993CB}"/>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ctrTitle"/>
          </p:nvPr>
        </p:nvSpPr>
        <p:spPr>
          <a:xfrm>
            <a:off x="609600" y="228600"/>
            <a:ext cx="7772400" cy="1143000"/>
          </a:xfrm>
        </p:spPr>
        <p:txBody>
          <a:bodyPr/>
          <a:lstStyle/>
          <a:p>
            <a:pPr eaLnBrk="1" hangingPunct="1">
              <a:defRPr/>
            </a:pPr>
            <a:r>
              <a:rPr kumimoji="1" lang="ar-JO" b="1" dirty="0">
                <a:solidFill>
                  <a:srgbClr val="FFFFFF"/>
                </a:solidFill>
                <a:effectLst>
                  <a:outerShdw blurRad="50800" dist="127000" dir="2700000" algn="tl" rotWithShape="0">
                    <a:srgbClr val="000000"/>
                  </a:outerShdw>
                </a:effectLst>
                <a:latin typeface="Arial" charset="0"/>
                <a:cs typeface="Arial" charset="0"/>
              </a:rPr>
              <a:t>لماذا يجب أن ندرس ونعرف مواهبنا ؟</a:t>
            </a:r>
            <a:endParaRPr kumimoji="1" lang="en-US" dirty="0">
              <a:effectLst>
                <a:outerShdw blurRad="50800" dist="127000" dir="2700000" algn="tl" rotWithShape="0">
                  <a:srgbClr val="000000"/>
                </a:outerShdw>
              </a:effectLst>
              <a:latin typeface="Arial" charset="0"/>
              <a:cs typeface="Arial" charset="0"/>
            </a:endParaRPr>
          </a:p>
        </p:txBody>
      </p:sp>
      <p:sp>
        <p:nvSpPr>
          <p:cNvPr id="233477" name="Text Box 5"/>
          <p:cNvSpPr txBox="1">
            <a:spLocks noChangeArrowheads="1"/>
          </p:cNvSpPr>
          <p:nvPr/>
        </p:nvSpPr>
        <p:spPr bwMode="auto">
          <a:xfrm>
            <a:off x="346397" y="1484784"/>
            <a:ext cx="8474075" cy="523220"/>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pitchFamily="-65" charset="0"/>
                <a:ea typeface="Arial" pitchFamily="-65" charset="0"/>
                <a:cs typeface="Arial" pitchFamily="-65" charset="0"/>
              </a:rPr>
              <a:t>2) الملأ الشخصي : ممارسة المواهب تنتج :</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pitchFamily="-65" charset="0"/>
              <a:ea typeface="Arial" pitchFamily="-65" charset="0"/>
              <a:cs typeface="Arial" pitchFamily="-65" charset="0"/>
            </a:endParaRPr>
          </a:p>
        </p:txBody>
      </p:sp>
      <p:sp>
        <p:nvSpPr>
          <p:cNvPr id="233478" name="Text Box 6"/>
          <p:cNvSpPr txBox="1">
            <a:spLocks noChangeArrowheads="1"/>
          </p:cNvSpPr>
          <p:nvPr/>
        </p:nvSpPr>
        <p:spPr bwMode="auto">
          <a:xfrm>
            <a:off x="-180528" y="2698750"/>
            <a:ext cx="8421717" cy="1384995"/>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أ) الخدمة ضمن مناطق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Arial" charset="0"/>
                <a:ea typeface="ＭＳ Ｐゴシック" charset="0"/>
                <a:cs typeface="Arial" charset="0"/>
              </a:rPr>
              <a:t>القوة</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 تقلل الإرهاق وضياع الوقت</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endParaRPr>
          </a:p>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ب) تساعد على حفظ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Arial" charset="0"/>
                <a:ea typeface="ＭＳ Ｐゴシック" charset="0"/>
                <a:cs typeface="Arial" charset="0"/>
              </a:rPr>
              <a:t>الأولويات</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 للدراسة والنمو والخدمة (أف 4: 13)</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endParaRPr>
          </a:p>
          <a:p>
            <a:pPr marL="463550" marR="0" lvl="0" indent="-4635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ت) الشعور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Times" charset="0"/>
                <a:ea typeface="ＭＳ Ｐゴシック" charset="0"/>
                <a:cs typeface="Arial" charset="0"/>
              </a:rPr>
              <a:t>بالمنفعة</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 و</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Times" charset="0"/>
                <a:ea typeface="ＭＳ Ｐゴシック" charset="0"/>
                <a:cs typeface="Arial" charset="0"/>
              </a:rPr>
              <a:t>الإنتماء</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 لجسد المسيح (1 كو 12: 14-17)</a:t>
            </a:r>
            <a:endParaRPr kumimoji="0" lang="en-US" sz="1800" b="0"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478">
                                            <p:txEl>
                                              <p:pRg st="0" end="0"/>
                                            </p:txEl>
                                          </p:spTgt>
                                        </p:tgtEl>
                                        <p:attrNameLst>
                                          <p:attrName>style.visibility</p:attrName>
                                        </p:attrNameLst>
                                      </p:cBhvr>
                                      <p:to>
                                        <p:strVal val="visible"/>
                                      </p:to>
                                    </p:set>
                                    <p:animEffect transition="in" filter="fade">
                                      <p:cBhvr>
                                        <p:cTn id="7" dur="500"/>
                                        <p:tgtEl>
                                          <p:spTgt spid="233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3478">
                                            <p:txEl>
                                              <p:pRg st="1" end="1"/>
                                            </p:txEl>
                                          </p:spTgt>
                                        </p:tgtEl>
                                        <p:attrNameLst>
                                          <p:attrName>style.visibility</p:attrName>
                                        </p:attrNameLst>
                                      </p:cBhvr>
                                      <p:to>
                                        <p:strVal val="visible"/>
                                      </p:to>
                                    </p:set>
                                    <p:animEffect transition="in" filter="fade">
                                      <p:cBhvr>
                                        <p:cTn id="12" dur="500"/>
                                        <p:tgtEl>
                                          <p:spTgt spid="233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478">
                                            <p:txEl>
                                              <p:pRg st="2" end="2"/>
                                            </p:txEl>
                                          </p:spTgt>
                                        </p:tgtEl>
                                        <p:attrNameLst>
                                          <p:attrName>style.visibility</p:attrName>
                                        </p:attrNameLst>
                                      </p:cBhvr>
                                      <p:to>
                                        <p:strVal val="visible"/>
                                      </p:to>
                                    </p:set>
                                    <p:animEffect transition="in" filter="fade">
                                      <p:cBhvr>
                                        <p:cTn id="17" dur="500"/>
                                        <p:tgtEl>
                                          <p:spTgt spid="2334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4E0A227D-5D8B-D087-2554-ED5E3C85D0CB}"/>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Rectangle 3"/>
          <p:cNvSpPr>
            <a:spLocks noGrp="1" noChangeArrowheads="1"/>
          </p:cNvSpPr>
          <p:nvPr>
            <p:ph type="ctrTitle"/>
          </p:nvPr>
        </p:nvSpPr>
        <p:spPr>
          <a:xfrm>
            <a:off x="609600" y="228600"/>
            <a:ext cx="7772400" cy="1143000"/>
          </a:xfrm>
        </p:spPr>
        <p:txBody>
          <a:bodyPr/>
          <a:lstStyle/>
          <a:p>
            <a:pPr eaLnBrk="1" hangingPunct="1">
              <a:defRPr/>
            </a:pPr>
            <a:r>
              <a:rPr lang="ar-JO" sz="4000" b="1" dirty="0">
                <a:solidFill>
                  <a:srgbClr val="FFFFFF"/>
                </a:solidFill>
                <a:effectLst>
                  <a:glow rad="228600">
                    <a:schemeClr val="tx1">
                      <a:alpha val="75000"/>
                    </a:schemeClr>
                  </a:glow>
                </a:effectLst>
                <a:latin typeface="Arial" charset="0"/>
                <a:cs typeface="Arial" charset="0"/>
              </a:rPr>
              <a:t>لماذا يجب أن ندرس ونعرف مواهبنا ؟</a:t>
            </a:r>
            <a:endParaRPr lang="en-US" dirty="0">
              <a:effectLst>
                <a:glow rad="228600">
                  <a:schemeClr val="tx1">
                    <a:alpha val="75000"/>
                  </a:schemeClr>
                </a:glow>
              </a:effectLst>
              <a:latin typeface="Arial" charset="0"/>
              <a:cs typeface="Arial" charset="0"/>
            </a:endParaRPr>
          </a:p>
        </p:txBody>
      </p:sp>
      <p:sp>
        <p:nvSpPr>
          <p:cNvPr id="110595"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defRPr/>
            </a:pPr>
            <a:r>
              <a:rPr lang="ar-JO" b="1" dirty="0">
                <a:solidFill>
                  <a:schemeClr val="bg1"/>
                </a:solidFill>
                <a:effectLst>
                  <a:glow rad="228600">
                    <a:schemeClr val="tx1">
                      <a:alpha val="75000"/>
                    </a:schemeClr>
                  </a:glow>
                </a:effectLst>
                <a:latin typeface="Arial" charset="0"/>
              </a:rPr>
              <a:t>3</a:t>
            </a:r>
            <a:endParaRPr lang="en-US" b="1" dirty="0">
              <a:solidFill>
                <a:schemeClr val="bg1"/>
              </a:solidFill>
              <a:effectLst>
                <a:glow rad="228600">
                  <a:schemeClr val="tx1">
                    <a:alpha val="75000"/>
                  </a:schemeClr>
                </a:glow>
              </a:effectLst>
              <a:latin typeface="Arial" charset="0"/>
            </a:endParaRPr>
          </a:p>
        </p:txBody>
      </p:sp>
      <p:sp>
        <p:nvSpPr>
          <p:cNvPr id="276486" name="Text Box 6"/>
          <p:cNvSpPr txBox="1">
            <a:spLocks noChangeArrowheads="1"/>
          </p:cNvSpPr>
          <p:nvPr/>
        </p:nvSpPr>
        <p:spPr bwMode="auto">
          <a:xfrm>
            <a:off x="228600" y="1493838"/>
            <a:ext cx="8474075" cy="954107"/>
          </a:xfrm>
          <a:prstGeom prst="rect">
            <a:avLst/>
          </a:prstGeom>
          <a:noFill/>
          <a:ln w="9525">
            <a:noFill/>
            <a:miter lim="800000"/>
            <a:headEnd/>
            <a:tailEnd/>
          </a:ln>
          <a:effectLst/>
        </p:spPr>
        <p:txBody>
          <a:bodyPr>
            <a:spAutoFit/>
          </a:bodyPr>
          <a:lstStyle/>
          <a:p>
            <a:pPr marL="457200" indent="-457200" algn="r" rtl="1">
              <a:defRPr/>
            </a:pPr>
            <a:r>
              <a:rPr lang="ar-JO" sz="2800" b="1" dirty="0">
                <a:solidFill>
                  <a:schemeClr val="bg1"/>
                </a:solidFill>
                <a:effectLst>
                  <a:glow rad="228600">
                    <a:schemeClr val="tx1">
                      <a:alpha val="75000"/>
                    </a:schemeClr>
                  </a:glow>
                </a:effectLst>
                <a:latin typeface="Arial" charset="0"/>
                <a:ea typeface="Arial" charset="0"/>
                <a:cs typeface="Arial" charset="0"/>
              </a:rPr>
              <a:t>3) طاعة كلمة الله – يعطينا الكتاب المقدس عدة وصايا متعلقة بالمواهب:</a:t>
            </a:r>
            <a:endParaRPr lang="en-US" sz="2800" b="1" dirty="0">
              <a:solidFill>
                <a:schemeClr val="bg1"/>
              </a:solidFill>
              <a:effectLst>
                <a:glow rad="228600">
                  <a:schemeClr val="tx1">
                    <a:alpha val="75000"/>
                  </a:schemeClr>
                </a:glow>
              </a:effectLst>
              <a:latin typeface="Arial" charset="0"/>
              <a:ea typeface="Arial" charset="0"/>
              <a:cs typeface="Arial" charset="0"/>
            </a:endParaRPr>
          </a:p>
        </p:txBody>
      </p:sp>
      <p:sp>
        <p:nvSpPr>
          <p:cNvPr id="276487" name="Text Box 7"/>
          <p:cNvSpPr txBox="1">
            <a:spLocks noChangeArrowheads="1"/>
          </p:cNvSpPr>
          <p:nvPr/>
        </p:nvSpPr>
        <p:spPr bwMode="auto">
          <a:xfrm>
            <a:off x="609600" y="2667000"/>
            <a:ext cx="7772400" cy="3108543"/>
          </a:xfrm>
          <a:prstGeom prst="rect">
            <a:avLst/>
          </a:prstGeom>
          <a:noFill/>
          <a:ln w="9525">
            <a:noFill/>
            <a:miter lim="800000"/>
            <a:headEnd/>
            <a:tailEnd/>
          </a:ln>
          <a:effectLst/>
        </p:spPr>
        <p:txBody>
          <a:bodyPr wrap="square">
            <a:spAutoFit/>
          </a:bodyPr>
          <a:lstStyle/>
          <a:p>
            <a:pPr marL="522288" indent="-522288" algn="r" rtl="1">
              <a:defRPr/>
            </a:pPr>
            <a:r>
              <a:rPr lang="ar-JO" sz="2800" b="1" dirty="0">
                <a:solidFill>
                  <a:schemeClr val="bg1"/>
                </a:solidFill>
                <a:effectLst>
                  <a:glow rad="228600">
                    <a:schemeClr val="tx1">
                      <a:alpha val="75000"/>
                    </a:schemeClr>
                  </a:glow>
                </a:effectLst>
                <a:latin typeface="Arial" charset="0"/>
                <a:ea typeface="Arial" charset="0"/>
                <a:cs typeface="Arial" charset="0"/>
              </a:rPr>
              <a:t>أ) لا </a:t>
            </a:r>
            <a:r>
              <a:rPr lang="ar-JO" sz="2800" b="1" dirty="0">
                <a:solidFill>
                  <a:srgbClr val="FFFF00"/>
                </a:solidFill>
                <a:effectLst>
                  <a:glow rad="228600">
                    <a:schemeClr val="tx1">
                      <a:alpha val="75000"/>
                    </a:schemeClr>
                  </a:glow>
                </a:effectLst>
                <a:latin typeface="Arial" charset="0"/>
                <a:ea typeface="Arial" charset="0"/>
                <a:cs typeface="Arial" charset="0"/>
              </a:rPr>
              <a:t>تهمل</a:t>
            </a:r>
            <a:r>
              <a:rPr lang="ar-JO" sz="2800" b="1" dirty="0">
                <a:solidFill>
                  <a:schemeClr val="bg1"/>
                </a:solidFill>
                <a:effectLst>
                  <a:glow rad="228600">
                    <a:schemeClr val="tx1">
                      <a:alpha val="75000"/>
                    </a:schemeClr>
                  </a:glow>
                </a:effectLst>
                <a:latin typeface="Arial" charset="0"/>
                <a:ea typeface="Arial" charset="0"/>
                <a:cs typeface="Arial" charset="0"/>
              </a:rPr>
              <a:t> الموهبة التي فيك ... (1 تي 4: 14أ)</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ب) وأما من جهة المواهب الروحية أيها الإخوة فلست أريد أن </a:t>
            </a:r>
            <a:r>
              <a:rPr lang="ar-JO" sz="2800" b="1" dirty="0">
                <a:solidFill>
                  <a:srgbClr val="FFFF00"/>
                </a:solidFill>
                <a:effectLst>
                  <a:glow rad="228600">
                    <a:schemeClr val="tx1">
                      <a:alpha val="75000"/>
                    </a:schemeClr>
                  </a:glow>
                </a:effectLst>
                <a:latin typeface="Arial" charset="0"/>
                <a:ea typeface="Arial" charset="0"/>
                <a:cs typeface="Arial" charset="0"/>
              </a:rPr>
              <a:t>تجهلوا</a:t>
            </a:r>
            <a:r>
              <a:rPr lang="ar-JO" sz="2800" b="1" dirty="0">
                <a:solidFill>
                  <a:schemeClr val="bg1"/>
                </a:solidFill>
                <a:effectLst>
                  <a:glow rad="228600">
                    <a:schemeClr val="tx1">
                      <a:alpha val="75000"/>
                    </a:schemeClr>
                  </a:glow>
                </a:effectLst>
                <a:latin typeface="Arial" charset="0"/>
                <a:ea typeface="Arial" charset="0"/>
                <a:cs typeface="Arial" charset="0"/>
              </a:rPr>
              <a:t>  (1 كو 12: 1)</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ت) ولكن لنا مواهب مختلفة بحسب النعمة المعطاة لنا فل</a:t>
            </a:r>
            <a:r>
              <a:rPr lang="ar-JO" sz="2800" b="1" dirty="0">
                <a:solidFill>
                  <a:srgbClr val="FFFF00"/>
                </a:solidFill>
                <a:effectLst>
                  <a:glow rad="228600">
                    <a:schemeClr val="tx1">
                      <a:alpha val="75000"/>
                    </a:schemeClr>
                  </a:glow>
                </a:effectLst>
                <a:latin typeface="Arial" charset="0"/>
                <a:ea typeface="Arial" charset="0"/>
                <a:cs typeface="Arial" charset="0"/>
              </a:rPr>
              <a:t>نمارس</a:t>
            </a:r>
            <a:r>
              <a:rPr lang="ar-JO" sz="2800" b="1" dirty="0">
                <a:solidFill>
                  <a:schemeClr val="bg1"/>
                </a:solidFill>
                <a:effectLst>
                  <a:glow rad="228600">
                    <a:schemeClr val="tx1">
                      <a:alpha val="75000"/>
                    </a:schemeClr>
                  </a:glow>
                </a:effectLst>
                <a:latin typeface="Arial" charset="0"/>
                <a:ea typeface="Arial" charset="0"/>
                <a:cs typeface="Arial" charset="0"/>
              </a:rPr>
              <a:t>ها وفقاً لذلك (رو 12: 6أ)</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ث) ليكن كل واحد بحسب ما أخذ موهبة </a:t>
            </a:r>
            <a:r>
              <a:rPr lang="ar-JO" sz="2800" b="1" dirty="0">
                <a:solidFill>
                  <a:srgbClr val="FFFF00"/>
                </a:solidFill>
                <a:effectLst>
                  <a:glow rad="228600">
                    <a:schemeClr val="tx1">
                      <a:alpha val="75000"/>
                    </a:schemeClr>
                  </a:glow>
                </a:effectLst>
                <a:latin typeface="Arial" charset="0"/>
                <a:ea typeface="Arial" charset="0"/>
                <a:cs typeface="Arial" charset="0"/>
              </a:rPr>
              <a:t>يخدم</a:t>
            </a:r>
            <a:r>
              <a:rPr lang="ar-JO" sz="2800" b="1" dirty="0">
                <a:solidFill>
                  <a:schemeClr val="bg1"/>
                </a:solidFill>
                <a:effectLst>
                  <a:glow rad="228600">
                    <a:schemeClr val="tx1">
                      <a:alpha val="75000"/>
                    </a:schemeClr>
                  </a:glow>
                </a:effectLst>
                <a:latin typeface="Arial" charset="0"/>
                <a:ea typeface="Arial" charset="0"/>
                <a:cs typeface="Arial" charset="0"/>
              </a:rPr>
              <a:t> بها بعضكم بعضاً           (1 بط 4: 10)</a:t>
            </a:r>
            <a:endParaRPr lang="en-US" sz="2800" b="1" dirty="0">
              <a:solidFill>
                <a:schemeClr val="bg1"/>
              </a:solidFill>
              <a:effectLst>
                <a:glow rad="228600">
                  <a:schemeClr val="tx1">
                    <a:alpha val="75000"/>
                  </a:schemeClr>
                </a:glo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487">
                                            <p:txEl>
                                              <p:pRg st="0" end="0"/>
                                            </p:txEl>
                                          </p:spTgt>
                                        </p:tgtEl>
                                        <p:attrNameLst>
                                          <p:attrName>style.visibility</p:attrName>
                                        </p:attrNameLst>
                                      </p:cBhvr>
                                      <p:to>
                                        <p:strVal val="visible"/>
                                      </p:to>
                                    </p:set>
                                    <p:anim calcmode="lin" valueType="num">
                                      <p:cBhvr additive="base">
                                        <p:cTn id="7" dur="500" fill="hold"/>
                                        <p:tgtEl>
                                          <p:spTgt spid="2764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4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487">
                                            <p:txEl>
                                              <p:pRg st="1" end="1"/>
                                            </p:txEl>
                                          </p:spTgt>
                                        </p:tgtEl>
                                        <p:attrNameLst>
                                          <p:attrName>style.visibility</p:attrName>
                                        </p:attrNameLst>
                                      </p:cBhvr>
                                      <p:to>
                                        <p:strVal val="visible"/>
                                      </p:to>
                                    </p:set>
                                    <p:anim calcmode="lin" valueType="num">
                                      <p:cBhvr additive="base">
                                        <p:cTn id="13" dur="500" fill="hold"/>
                                        <p:tgtEl>
                                          <p:spTgt spid="2764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4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487">
                                            <p:txEl>
                                              <p:pRg st="2" end="2"/>
                                            </p:txEl>
                                          </p:spTgt>
                                        </p:tgtEl>
                                        <p:attrNameLst>
                                          <p:attrName>style.visibility</p:attrName>
                                        </p:attrNameLst>
                                      </p:cBhvr>
                                      <p:to>
                                        <p:strVal val="visible"/>
                                      </p:to>
                                    </p:set>
                                    <p:anim calcmode="lin" valueType="num">
                                      <p:cBhvr additive="base">
                                        <p:cTn id="19" dur="500" fill="hold"/>
                                        <p:tgtEl>
                                          <p:spTgt spid="2764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4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487">
                                            <p:txEl>
                                              <p:pRg st="3" end="3"/>
                                            </p:txEl>
                                          </p:spTgt>
                                        </p:tgtEl>
                                        <p:attrNameLst>
                                          <p:attrName>style.visibility</p:attrName>
                                        </p:attrNameLst>
                                      </p:cBhvr>
                                      <p:to>
                                        <p:strVal val="visible"/>
                                      </p:to>
                                    </p:set>
                                    <p:anim calcmode="lin" valueType="num">
                                      <p:cBhvr additive="base">
                                        <p:cTn id="25" dur="500" fill="hold"/>
                                        <p:tgtEl>
                                          <p:spTgt spid="2764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4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لأن المخلص الذي بلا خطية مات</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روحي الخاطئة تحسب حرة.</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لأن الله يرضى بالعدل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 أنظر إليه ويعفو عني.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 أنظر إليه ويعفو عني.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1189383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5458"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1" name="Rectangle 5"/>
          <p:cNvSpPr>
            <a:spLocks noGrp="1" noChangeArrowheads="1"/>
          </p:cNvSpPr>
          <p:nvPr>
            <p:ph type="ctrTitle"/>
          </p:nvPr>
        </p:nvSpPr>
        <p:spPr>
          <a:xfrm>
            <a:off x="152400" y="228600"/>
            <a:ext cx="8839200" cy="685800"/>
          </a:xfrm>
        </p:spPr>
        <p:txBody>
          <a:bodyPr/>
          <a:lstStyle/>
          <a:p>
            <a:pPr eaLnBrk="1" hangingPunct="1">
              <a:defRPr/>
            </a:pPr>
            <a:r>
              <a:rPr lang="ar-JO" sz="4000" b="1" dirty="0">
                <a:solidFill>
                  <a:schemeClr val="bg1"/>
                </a:solidFill>
                <a:effectLst>
                  <a:outerShdw blurRad="63500" dist="63500" dir="2700000" algn="tl" rotWithShape="0">
                    <a:srgbClr val="000000"/>
                  </a:outerShdw>
                </a:effectLst>
                <a:latin typeface="Arial" charset="0"/>
                <a:cs typeface="Arial" charset="0"/>
              </a:rPr>
              <a:t>أوامر المواهب الكتابية</a:t>
            </a:r>
            <a:endParaRPr lang="en-US" dirty="0">
              <a:effectLst>
                <a:outerShdw blurRad="63500" dist="63500" dir="2700000" algn="tl" rotWithShape="0">
                  <a:srgbClr val="000000"/>
                </a:outerShdw>
              </a:effectLst>
              <a:latin typeface="Arial" charset="0"/>
              <a:cs typeface="Arial" charset="0"/>
            </a:endParaRPr>
          </a:p>
        </p:txBody>
      </p:sp>
      <p:sp>
        <p:nvSpPr>
          <p:cNvPr id="244742" name="Text Box 6"/>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ar-JO" sz="2400" b="1" dirty="0">
                <a:solidFill>
                  <a:schemeClr val="bg1"/>
                </a:solidFill>
                <a:effectLst>
                  <a:outerShdw blurRad="63500" dist="63500" dir="2700000" algn="tl" rotWithShape="0">
                    <a:srgbClr val="000000"/>
                  </a:outerShdw>
                </a:effectLst>
                <a:latin typeface="Arial" charset="0"/>
                <a:ea typeface="Arial" charset="0"/>
                <a:cs typeface="Arial" charset="0"/>
              </a:rPr>
              <a:t>4</a:t>
            </a:r>
            <a:endParaRPr lang="en-US" sz="2400" b="1" dirty="0">
              <a:solidFill>
                <a:schemeClr val="bg1"/>
              </a:solidFill>
              <a:effectLst>
                <a:outerShdw blurRad="63500" dist="63500" dir="2700000" algn="tl" rotWithShape="0">
                  <a:srgbClr val="000000"/>
                </a:outerShdw>
              </a:effectLst>
              <a:latin typeface="Arial" charset="0"/>
              <a:ea typeface="Arial" charset="0"/>
              <a:cs typeface="Arial" charset="0"/>
            </a:endParaRPr>
          </a:p>
        </p:txBody>
      </p:sp>
      <p:sp>
        <p:nvSpPr>
          <p:cNvPr id="244743" name="Text Box 7"/>
          <p:cNvSpPr txBox="1">
            <a:spLocks noChangeArrowheads="1"/>
          </p:cNvSpPr>
          <p:nvPr/>
        </p:nvSpPr>
        <p:spPr bwMode="auto">
          <a:xfrm>
            <a:off x="7236296" y="1066800"/>
            <a:ext cx="1907704"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التعليم</a:t>
            </a:r>
            <a:endParaRPr lang="en-US" b="1" dirty="0">
              <a:solidFill>
                <a:schemeClr val="bg1"/>
              </a:solidFill>
              <a:effectLst>
                <a:outerShdw blurRad="63500" dist="63500" dir="2700000" algn="tl" rotWithShape="0">
                  <a:srgbClr val="000000"/>
                </a:outerShdw>
              </a:effectLst>
              <a:latin typeface="Arial" charset="0"/>
            </a:endParaRPr>
          </a:p>
        </p:txBody>
      </p:sp>
      <p:sp>
        <p:nvSpPr>
          <p:cNvPr id="244744" name="Text Box 8"/>
          <p:cNvSpPr txBox="1">
            <a:spLocks noChangeArrowheads="1"/>
          </p:cNvSpPr>
          <p:nvPr/>
        </p:nvSpPr>
        <p:spPr bwMode="auto">
          <a:xfrm>
            <a:off x="0" y="1096963"/>
            <a:ext cx="73083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كو 3: 16 لتسكن فيكم كلمة المسيح بغنى ... </a:t>
            </a:r>
            <a:r>
              <a:rPr lang="ar-JO" b="1" dirty="0">
                <a:solidFill>
                  <a:srgbClr val="FFFF00"/>
                </a:solidFill>
                <a:effectLst>
                  <a:outerShdw blurRad="63500" dist="63500" dir="2700000" algn="tl" rotWithShape="0">
                    <a:srgbClr val="000000"/>
                  </a:outerShdw>
                </a:effectLst>
                <a:latin typeface="Arial" charset="0"/>
              </a:rPr>
              <a:t>معلمون</a:t>
            </a:r>
            <a:r>
              <a:rPr lang="ar-JO" b="1" dirty="0">
                <a:solidFill>
                  <a:schemeClr val="bg1"/>
                </a:solidFill>
                <a:effectLst>
                  <a:outerShdw blurRad="63500" dist="63500" dir="2700000" algn="tl" rotWithShape="0">
                    <a:srgbClr val="000000"/>
                  </a:outerShdw>
                </a:effectLst>
                <a:latin typeface="Arial" charset="0"/>
              </a:rPr>
              <a:t> ... بعضكم بعضاً</a:t>
            </a:r>
            <a:endParaRPr lang="en-US" b="1" dirty="0">
              <a:solidFill>
                <a:schemeClr val="bg1"/>
              </a:solidFill>
              <a:effectLst>
                <a:outerShdw blurRad="63500" dist="63500" dir="2700000" algn="tl" rotWithShape="0">
                  <a:srgbClr val="000000"/>
                </a:outerShdw>
              </a:effectLst>
              <a:latin typeface="Arial" charset="0"/>
            </a:endParaRPr>
          </a:p>
        </p:txBody>
      </p:sp>
      <p:sp>
        <p:nvSpPr>
          <p:cNvPr id="244747" name="Text Box 11"/>
          <p:cNvSpPr txBox="1">
            <a:spLocks noChangeArrowheads="1"/>
          </p:cNvSpPr>
          <p:nvPr/>
        </p:nvSpPr>
        <p:spPr bwMode="auto">
          <a:xfrm>
            <a:off x="7380312" y="2149475"/>
            <a:ext cx="1763688"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الكرازة</a:t>
            </a:r>
            <a:endParaRPr lang="en-US" b="1" dirty="0">
              <a:solidFill>
                <a:schemeClr val="bg1"/>
              </a:solidFill>
              <a:effectLst>
                <a:outerShdw blurRad="63500" dist="63500" dir="2700000" algn="tl" rotWithShape="0">
                  <a:srgbClr val="000000"/>
                </a:outerShdw>
              </a:effectLst>
              <a:latin typeface="Arial" charset="0"/>
            </a:endParaRPr>
          </a:p>
        </p:txBody>
      </p:sp>
      <p:sp>
        <p:nvSpPr>
          <p:cNvPr id="244748" name="Text Box 12"/>
          <p:cNvSpPr txBox="1">
            <a:spLocks noChangeArrowheads="1"/>
          </p:cNvSpPr>
          <p:nvPr/>
        </p:nvSpPr>
        <p:spPr bwMode="auto">
          <a:xfrm>
            <a:off x="0" y="2149475"/>
            <a:ext cx="73083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مت 28: 19 اذهبوا و</a:t>
            </a:r>
            <a:r>
              <a:rPr lang="ar-JO" b="1" dirty="0">
                <a:solidFill>
                  <a:srgbClr val="FFFF00"/>
                </a:solidFill>
                <a:effectLst>
                  <a:outerShdw blurRad="63500" dist="63500" dir="2700000" algn="tl" rotWithShape="0">
                    <a:srgbClr val="000000"/>
                  </a:outerShdw>
                </a:effectLst>
                <a:latin typeface="Arial" charset="0"/>
              </a:rPr>
              <a:t>تلمذوا</a:t>
            </a:r>
            <a:r>
              <a:rPr lang="ar-JO" b="1" dirty="0">
                <a:solidFill>
                  <a:schemeClr val="bg1"/>
                </a:solidFill>
                <a:effectLst>
                  <a:outerShdw blurRad="63500" dist="63500" dir="2700000" algn="tl" rotWithShape="0">
                    <a:srgbClr val="000000"/>
                  </a:outerShdw>
                </a:effectLst>
                <a:latin typeface="Arial" charset="0"/>
              </a:rPr>
              <a:t> جميع الأمم ...</a:t>
            </a:r>
            <a:endParaRPr lang="en-US" b="1" dirty="0">
              <a:solidFill>
                <a:schemeClr val="bg1"/>
              </a:solidFill>
              <a:effectLst>
                <a:outerShdw blurRad="63500" dist="63500" dir="2700000" algn="tl" rotWithShape="0">
                  <a:srgbClr val="000000"/>
                </a:outerShdw>
              </a:effectLst>
              <a:latin typeface="Arial" charset="0"/>
            </a:endParaRPr>
          </a:p>
        </p:txBody>
      </p:sp>
      <p:sp>
        <p:nvSpPr>
          <p:cNvPr id="244749" name="Text Box 13"/>
          <p:cNvSpPr txBox="1">
            <a:spLocks noChangeArrowheads="1"/>
          </p:cNvSpPr>
          <p:nvPr/>
        </p:nvSpPr>
        <p:spPr bwMode="auto">
          <a:xfrm>
            <a:off x="7236296" y="3216275"/>
            <a:ext cx="19077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الرعاية - التعليم</a:t>
            </a:r>
            <a:endParaRPr lang="en-US" b="1" dirty="0">
              <a:solidFill>
                <a:schemeClr val="bg1"/>
              </a:solidFill>
              <a:effectLst>
                <a:outerShdw blurRad="63500" dist="63500" dir="2700000" algn="tl" rotWithShape="0">
                  <a:srgbClr val="000000"/>
                </a:outerShdw>
              </a:effectLst>
              <a:latin typeface="Arial" charset="0"/>
            </a:endParaRPr>
          </a:p>
        </p:txBody>
      </p:sp>
      <p:sp>
        <p:nvSpPr>
          <p:cNvPr id="244750" name="Text Box 14"/>
          <p:cNvSpPr txBox="1">
            <a:spLocks noChangeArrowheads="1"/>
          </p:cNvSpPr>
          <p:nvPr/>
        </p:nvSpPr>
        <p:spPr bwMode="auto">
          <a:xfrm>
            <a:off x="0" y="3216275"/>
            <a:ext cx="730830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غل 6: 1 أيها الإخوة إن انسبق إنسان فأخذ في زلة ما ف</a:t>
            </a:r>
            <a:r>
              <a:rPr lang="ar-JO" b="1" dirty="0">
                <a:solidFill>
                  <a:srgbClr val="FFFF00"/>
                </a:solidFill>
                <a:effectLst>
                  <a:outerShdw blurRad="63500" dist="63500" dir="2700000" algn="tl" rotWithShape="0">
                    <a:srgbClr val="000000"/>
                  </a:outerShdw>
                </a:effectLst>
                <a:latin typeface="Arial" charset="0"/>
              </a:rPr>
              <a:t>أصلحوا</a:t>
            </a:r>
            <a:r>
              <a:rPr lang="ar-JO" b="1" dirty="0">
                <a:solidFill>
                  <a:schemeClr val="bg1"/>
                </a:solidFill>
                <a:effectLst>
                  <a:outerShdw blurRad="63500" dist="63500" dir="2700000" algn="tl" rotWithShape="0">
                    <a:srgbClr val="000000"/>
                  </a:outerShdw>
                </a:effectLst>
                <a:latin typeface="Arial" charset="0"/>
              </a:rPr>
              <a:t> أنتم </a:t>
            </a:r>
          </a:p>
          <a:p>
            <a:pPr algn="r" eaLnBrk="1" hangingPunct="1">
              <a:defRPr/>
            </a:pPr>
            <a:r>
              <a:rPr lang="ar-JO" b="1" dirty="0">
                <a:solidFill>
                  <a:schemeClr val="bg1"/>
                </a:solidFill>
                <a:effectLst>
                  <a:outerShdw blurRad="63500" dist="63500" dir="2700000" algn="tl" rotWithShape="0">
                    <a:srgbClr val="000000"/>
                  </a:outerShdw>
                </a:effectLst>
                <a:latin typeface="Arial" charset="0"/>
              </a:rPr>
              <a:t>            الروحانيينَ</a:t>
            </a:r>
            <a:endParaRPr lang="en-US" b="1" dirty="0">
              <a:solidFill>
                <a:schemeClr val="bg1"/>
              </a:solidFill>
              <a:effectLst>
                <a:outerShdw blurRad="63500" dist="63500" dir="2700000" algn="tl" rotWithShape="0">
                  <a:srgbClr val="000000"/>
                </a:outerShdw>
              </a:effectLst>
              <a:latin typeface="Arial" charset="0"/>
            </a:endParaRPr>
          </a:p>
        </p:txBody>
      </p:sp>
      <p:sp>
        <p:nvSpPr>
          <p:cNvPr id="244751" name="Text Box 15"/>
          <p:cNvSpPr txBox="1">
            <a:spLocks noChangeArrowheads="1"/>
          </p:cNvSpPr>
          <p:nvPr/>
        </p:nvSpPr>
        <p:spPr bwMode="auto">
          <a:xfrm>
            <a:off x="7308304" y="4283075"/>
            <a:ext cx="1835696"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التشجيع</a:t>
            </a:r>
            <a:endParaRPr lang="en-US" b="1" dirty="0">
              <a:solidFill>
                <a:schemeClr val="bg1"/>
              </a:solidFill>
              <a:effectLst>
                <a:outerShdw blurRad="63500" dist="63500" dir="2700000" algn="tl" rotWithShape="0">
                  <a:srgbClr val="000000"/>
                </a:outerShdw>
              </a:effectLst>
              <a:latin typeface="Arial" charset="0"/>
            </a:endParaRPr>
          </a:p>
        </p:txBody>
      </p:sp>
      <p:sp>
        <p:nvSpPr>
          <p:cNvPr id="244752" name="Text Box 16"/>
          <p:cNvSpPr txBox="1">
            <a:spLocks noChangeArrowheads="1"/>
          </p:cNvSpPr>
          <p:nvPr/>
        </p:nvSpPr>
        <p:spPr bwMode="auto">
          <a:xfrm>
            <a:off x="0" y="4283075"/>
            <a:ext cx="7236296"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عب 3: 13أ بل </a:t>
            </a:r>
            <a:r>
              <a:rPr lang="ar-JO" b="1" dirty="0">
                <a:solidFill>
                  <a:srgbClr val="FFFF00"/>
                </a:solidFill>
                <a:effectLst>
                  <a:outerShdw blurRad="63500" dist="63500" dir="2700000" algn="tl" rotWithShape="0">
                    <a:srgbClr val="000000"/>
                  </a:outerShdw>
                </a:effectLst>
                <a:latin typeface="Arial" charset="0"/>
              </a:rPr>
              <a:t>عظوا</a:t>
            </a:r>
            <a:r>
              <a:rPr lang="ar-JO" b="1" dirty="0">
                <a:solidFill>
                  <a:schemeClr val="bg1"/>
                </a:solidFill>
                <a:effectLst>
                  <a:outerShdw blurRad="63500" dist="63500" dir="2700000" algn="tl" rotWithShape="0">
                    <a:srgbClr val="000000"/>
                  </a:outerShdw>
                </a:effectLst>
                <a:latin typeface="Arial" charset="0"/>
              </a:rPr>
              <a:t> أنفسكم كل يوم</a:t>
            </a:r>
            <a:endParaRPr lang="en-US" b="1" dirty="0">
              <a:solidFill>
                <a:schemeClr val="bg1"/>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3">
                                            <p:txEl>
                                              <p:pRg st="0" end="0"/>
                                            </p:txEl>
                                          </p:spTgt>
                                        </p:tgtEl>
                                        <p:attrNameLst>
                                          <p:attrName>style.visibility</p:attrName>
                                        </p:attrNameLst>
                                      </p:cBhvr>
                                      <p:to>
                                        <p:strVal val="visible"/>
                                      </p:to>
                                    </p:set>
                                    <p:animEffect transition="in" filter="dissolve">
                                      <p:cBhvr>
                                        <p:cTn id="7" dur="500"/>
                                        <p:tgtEl>
                                          <p:spTgt spid="2447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4744">
                                            <p:txEl>
                                              <p:pRg st="0" end="0"/>
                                            </p:txEl>
                                          </p:spTgt>
                                        </p:tgtEl>
                                        <p:attrNameLst>
                                          <p:attrName>style.visibility</p:attrName>
                                        </p:attrNameLst>
                                      </p:cBhvr>
                                      <p:to>
                                        <p:strVal val="visible"/>
                                      </p:to>
                                    </p:set>
                                    <p:animEffect transition="in" filter="dissolve">
                                      <p:cBhvr>
                                        <p:cTn id="12" dur="500"/>
                                        <p:tgtEl>
                                          <p:spTgt spid="2447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4747">
                                            <p:txEl>
                                              <p:pRg st="0" end="0"/>
                                            </p:txEl>
                                          </p:spTgt>
                                        </p:tgtEl>
                                        <p:attrNameLst>
                                          <p:attrName>style.visibility</p:attrName>
                                        </p:attrNameLst>
                                      </p:cBhvr>
                                      <p:to>
                                        <p:strVal val="visible"/>
                                      </p:to>
                                    </p:set>
                                    <p:animEffect transition="in" filter="dissolve">
                                      <p:cBhvr>
                                        <p:cTn id="17" dur="500"/>
                                        <p:tgtEl>
                                          <p:spTgt spid="2447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4748">
                                            <p:txEl>
                                              <p:pRg st="0" end="0"/>
                                            </p:txEl>
                                          </p:spTgt>
                                        </p:tgtEl>
                                        <p:attrNameLst>
                                          <p:attrName>style.visibility</p:attrName>
                                        </p:attrNameLst>
                                      </p:cBhvr>
                                      <p:to>
                                        <p:strVal val="visible"/>
                                      </p:to>
                                    </p:set>
                                    <p:animEffect transition="in" filter="dissolve">
                                      <p:cBhvr>
                                        <p:cTn id="22" dur="500"/>
                                        <p:tgtEl>
                                          <p:spTgt spid="24474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4749">
                                            <p:txEl>
                                              <p:pRg st="0" end="0"/>
                                            </p:txEl>
                                          </p:spTgt>
                                        </p:tgtEl>
                                        <p:attrNameLst>
                                          <p:attrName>style.visibility</p:attrName>
                                        </p:attrNameLst>
                                      </p:cBhvr>
                                      <p:to>
                                        <p:strVal val="visible"/>
                                      </p:to>
                                    </p:set>
                                    <p:animEffect transition="in" filter="dissolve">
                                      <p:cBhvr>
                                        <p:cTn id="27" dur="500"/>
                                        <p:tgtEl>
                                          <p:spTgt spid="2447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50">
                                            <p:txEl>
                                              <p:pRg st="0" end="0"/>
                                            </p:txEl>
                                          </p:spTgt>
                                        </p:tgtEl>
                                        <p:attrNameLst>
                                          <p:attrName>style.visibility</p:attrName>
                                        </p:attrNameLst>
                                      </p:cBhvr>
                                      <p:to>
                                        <p:strVal val="visible"/>
                                      </p:to>
                                    </p:set>
                                    <p:animEffect transition="in" filter="dissolve">
                                      <p:cBhvr>
                                        <p:cTn id="32" dur="500"/>
                                        <p:tgtEl>
                                          <p:spTgt spid="24475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4750">
                                            <p:txEl>
                                              <p:pRg st="1" end="1"/>
                                            </p:txEl>
                                          </p:spTgt>
                                        </p:tgtEl>
                                        <p:attrNameLst>
                                          <p:attrName>style.visibility</p:attrName>
                                        </p:attrNameLst>
                                      </p:cBhvr>
                                      <p:to>
                                        <p:strVal val="visible"/>
                                      </p:to>
                                    </p:set>
                                    <p:animEffect transition="in" filter="dissolve">
                                      <p:cBhvr>
                                        <p:cTn id="37" dur="500"/>
                                        <p:tgtEl>
                                          <p:spTgt spid="244750">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4751">
                                            <p:txEl>
                                              <p:pRg st="0" end="0"/>
                                            </p:txEl>
                                          </p:spTgt>
                                        </p:tgtEl>
                                        <p:attrNameLst>
                                          <p:attrName>style.visibility</p:attrName>
                                        </p:attrNameLst>
                                      </p:cBhvr>
                                      <p:to>
                                        <p:strVal val="visible"/>
                                      </p:to>
                                    </p:set>
                                    <p:animEffect transition="in" filter="dissolve">
                                      <p:cBhvr>
                                        <p:cTn id="42" dur="500"/>
                                        <p:tgtEl>
                                          <p:spTgt spid="24475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44752">
                                            <p:txEl>
                                              <p:pRg st="0" end="0"/>
                                            </p:txEl>
                                          </p:spTgt>
                                        </p:tgtEl>
                                        <p:attrNameLst>
                                          <p:attrName>style.visibility</p:attrName>
                                        </p:attrNameLst>
                                      </p:cBhvr>
                                      <p:to>
                                        <p:strVal val="visible"/>
                                      </p:to>
                                    </p:set>
                                    <p:animEffect transition="in" filter="dissolve">
                                      <p:cBhvr>
                                        <p:cTn id="47" dur="500"/>
                                        <p:tgtEl>
                                          <p:spTgt spid="244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3" grpId="0" build="p" autoUpdateAnimBg="0"/>
      <p:bldP spid="244744" grpId="0" build="p" autoUpdateAnimBg="0"/>
      <p:bldP spid="244747" grpId="0" build="p" autoUpdateAnimBg="0"/>
      <p:bldP spid="244748" grpId="0" build="p" autoUpdateAnimBg="0"/>
      <p:bldP spid="244749" grpId="0" build="p" autoUpdateAnimBg="0"/>
      <p:bldP spid="244750" grpId="0" build="p" autoUpdateAnimBg="0"/>
      <p:bldP spid="244751" grpId="0" build="p" autoUpdateAnimBg="0"/>
      <p:bldP spid="24475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7506"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1" name="Rectangle 3"/>
          <p:cNvSpPr>
            <a:spLocks noGrp="1" noChangeArrowheads="1"/>
          </p:cNvSpPr>
          <p:nvPr>
            <p:ph type="ctrTitle"/>
          </p:nvPr>
        </p:nvSpPr>
        <p:spPr>
          <a:xfrm>
            <a:off x="152400" y="228600"/>
            <a:ext cx="8839200" cy="685800"/>
          </a:xfrm>
        </p:spPr>
        <p:txBody>
          <a:bodyPr/>
          <a:lstStyle/>
          <a:p>
            <a:pPr eaLnBrk="1" hangingPunct="1">
              <a:defRPr/>
            </a:pPr>
            <a:r>
              <a:rPr lang="ar-JO" sz="4000" b="1" dirty="0">
                <a:solidFill>
                  <a:schemeClr val="bg1"/>
                </a:solidFill>
                <a:effectLst>
                  <a:outerShdw blurRad="63500" dist="63500" dir="2700000" algn="tl" rotWithShape="0">
                    <a:srgbClr val="000000"/>
                  </a:outerShdw>
                </a:effectLst>
                <a:latin typeface="Arial" charset="0"/>
                <a:cs typeface="Arial" charset="0"/>
              </a:rPr>
              <a:t>أوامر المواهب الكتابية</a:t>
            </a:r>
            <a:endParaRPr lang="en-US" b="1" dirty="0">
              <a:effectLst>
                <a:outerShdw blurRad="63500" dist="63500" dir="2700000" algn="tl" rotWithShape="0">
                  <a:srgbClr val="000000"/>
                </a:outerShdw>
              </a:effectLst>
              <a:latin typeface="Arial" charset="0"/>
              <a:cs typeface="Arial" charset="0"/>
            </a:endParaRPr>
          </a:p>
        </p:txBody>
      </p:sp>
      <p:sp>
        <p:nvSpPr>
          <p:cNvPr id="339972" name="Text Box 4"/>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ar-JO" sz="2400" b="1" dirty="0">
                <a:solidFill>
                  <a:schemeClr val="bg1"/>
                </a:solidFill>
                <a:effectLst>
                  <a:outerShdw blurRad="63500" dist="63500" dir="2700000" algn="tl" rotWithShape="0">
                    <a:srgbClr val="000000"/>
                  </a:outerShdw>
                </a:effectLst>
                <a:latin typeface="Arial" charset="0"/>
                <a:ea typeface="Arial" charset="0"/>
                <a:cs typeface="Arial" charset="0"/>
              </a:rPr>
              <a:t>4</a:t>
            </a:r>
            <a:endParaRPr lang="en-US" sz="2400" b="1" dirty="0">
              <a:solidFill>
                <a:schemeClr val="bg1"/>
              </a:solidFill>
              <a:effectLst>
                <a:outerShdw blurRad="63500" dist="63500" dir="2700000" algn="tl" rotWithShape="0">
                  <a:srgbClr val="000000"/>
                </a:outerShdw>
              </a:effectLst>
              <a:latin typeface="Arial" charset="0"/>
              <a:ea typeface="Arial" charset="0"/>
              <a:cs typeface="Arial" charset="0"/>
            </a:endParaRPr>
          </a:p>
        </p:txBody>
      </p:sp>
      <p:sp>
        <p:nvSpPr>
          <p:cNvPr id="339975" name="Text Box 7"/>
          <p:cNvSpPr txBox="1">
            <a:spLocks noChangeArrowheads="1"/>
          </p:cNvSpPr>
          <p:nvPr/>
        </p:nvSpPr>
        <p:spPr bwMode="auto">
          <a:xfrm>
            <a:off x="7812360" y="2175247"/>
            <a:ext cx="1331640"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الإيمان</a:t>
            </a:r>
            <a:endParaRPr lang="en-US" b="1" dirty="0">
              <a:solidFill>
                <a:schemeClr val="bg1"/>
              </a:solidFill>
              <a:effectLst>
                <a:outerShdw blurRad="63500" dist="63500" dir="2700000" algn="tl" rotWithShape="0">
                  <a:srgbClr val="000000"/>
                </a:outerShdw>
              </a:effectLst>
              <a:latin typeface="Arial" charset="0"/>
            </a:endParaRPr>
          </a:p>
        </p:txBody>
      </p:sp>
      <p:sp>
        <p:nvSpPr>
          <p:cNvPr id="339976" name="Text Box 8"/>
          <p:cNvSpPr txBox="1">
            <a:spLocks noChangeArrowheads="1"/>
          </p:cNvSpPr>
          <p:nvPr/>
        </p:nvSpPr>
        <p:spPr bwMode="auto">
          <a:xfrm>
            <a:off x="0" y="2175247"/>
            <a:ext cx="766834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عب 11: 6أ ولكن بدون </a:t>
            </a:r>
            <a:r>
              <a:rPr lang="ar-JO" b="1" dirty="0">
                <a:solidFill>
                  <a:srgbClr val="FFFF00"/>
                </a:solidFill>
                <a:effectLst>
                  <a:outerShdw blurRad="63500" dist="63500" dir="2700000" algn="tl" rotWithShape="0">
                    <a:srgbClr val="000000"/>
                  </a:outerShdw>
                </a:effectLst>
                <a:latin typeface="Arial" charset="0"/>
              </a:rPr>
              <a:t>إيمان</a:t>
            </a:r>
            <a:r>
              <a:rPr lang="ar-JO" b="1" dirty="0">
                <a:solidFill>
                  <a:schemeClr val="bg1"/>
                </a:solidFill>
                <a:effectLst>
                  <a:outerShdw blurRad="63500" dist="63500" dir="2700000" algn="tl" rotWithShape="0">
                    <a:srgbClr val="000000"/>
                  </a:outerShdw>
                </a:effectLst>
                <a:latin typeface="Arial" charset="0"/>
              </a:rPr>
              <a:t> لا يمكن إرضاؤه</a:t>
            </a:r>
            <a:endParaRPr lang="en-US" b="1" dirty="0">
              <a:solidFill>
                <a:schemeClr val="bg1"/>
              </a:solidFill>
              <a:effectLst>
                <a:outerShdw blurRad="63500" dist="63500" dir="2700000" algn="tl" rotWithShape="0">
                  <a:srgbClr val="000000"/>
                </a:outerShdw>
              </a:effectLst>
              <a:latin typeface="Arial" charset="0"/>
            </a:endParaRPr>
          </a:p>
        </p:txBody>
      </p:sp>
      <p:sp>
        <p:nvSpPr>
          <p:cNvPr id="339977" name="Text Box 9"/>
          <p:cNvSpPr txBox="1">
            <a:spLocks noChangeArrowheads="1"/>
          </p:cNvSpPr>
          <p:nvPr/>
        </p:nvSpPr>
        <p:spPr bwMode="auto">
          <a:xfrm>
            <a:off x="7812360" y="3088333"/>
            <a:ext cx="1331640" cy="45720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العطاء</a:t>
            </a:r>
            <a:endParaRPr lang="en-US" b="1" dirty="0">
              <a:solidFill>
                <a:schemeClr val="bg1"/>
              </a:solidFill>
              <a:effectLst>
                <a:outerShdw blurRad="63500" dist="63500" dir="2700000" algn="tl" rotWithShape="0">
                  <a:srgbClr val="000000"/>
                </a:outerShdw>
              </a:effectLst>
              <a:latin typeface="Arial" charset="0"/>
            </a:endParaRPr>
          </a:p>
        </p:txBody>
      </p:sp>
      <p:sp>
        <p:nvSpPr>
          <p:cNvPr id="339978" name="Text Box 10"/>
          <p:cNvSpPr txBox="1">
            <a:spLocks noChangeArrowheads="1"/>
          </p:cNvSpPr>
          <p:nvPr/>
        </p:nvSpPr>
        <p:spPr bwMode="auto">
          <a:xfrm>
            <a:off x="0" y="3088333"/>
            <a:ext cx="781236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altLang="ja-JP" b="1" dirty="0">
                <a:solidFill>
                  <a:schemeClr val="bg1"/>
                </a:solidFill>
                <a:effectLst>
                  <a:outerShdw blurRad="63500" dist="63500" dir="2700000" algn="tl" rotWithShape="0">
                    <a:srgbClr val="000000"/>
                  </a:outerShdw>
                </a:effectLst>
                <a:latin typeface="Arial" charset="0"/>
              </a:rPr>
              <a:t>1 كو 16: 2 في كل أول أسبوع </a:t>
            </a:r>
            <a:r>
              <a:rPr lang="ar-JO" altLang="ja-JP" b="1" dirty="0">
                <a:solidFill>
                  <a:srgbClr val="FFFF00"/>
                </a:solidFill>
                <a:effectLst>
                  <a:outerShdw blurRad="63500" dist="63500" dir="2700000" algn="tl" rotWithShape="0">
                    <a:srgbClr val="000000"/>
                  </a:outerShdw>
                </a:effectLst>
                <a:latin typeface="Arial" charset="0"/>
              </a:rPr>
              <a:t>ليضع</a:t>
            </a:r>
            <a:r>
              <a:rPr lang="ar-JO" altLang="ja-JP" b="1" dirty="0">
                <a:solidFill>
                  <a:schemeClr val="bg1"/>
                </a:solidFill>
                <a:effectLst>
                  <a:outerShdw blurRad="63500" dist="63500" dir="2700000" algn="tl" rotWithShape="0">
                    <a:srgbClr val="000000"/>
                  </a:outerShdw>
                </a:effectLst>
                <a:latin typeface="Arial" charset="0"/>
              </a:rPr>
              <a:t> كل واحد منكم عنده خازناً ما تيسر</a:t>
            </a:r>
          </a:p>
        </p:txBody>
      </p:sp>
      <p:sp>
        <p:nvSpPr>
          <p:cNvPr id="339979" name="Text Box 11"/>
          <p:cNvSpPr txBox="1">
            <a:spLocks noChangeArrowheads="1"/>
          </p:cNvSpPr>
          <p:nvPr/>
        </p:nvSpPr>
        <p:spPr bwMode="auto">
          <a:xfrm>
            <a:off x="7956376" y="4077072"/>
            <a:ext cx="1187624"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الخدمة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0" name="Text Box 12"/>
          <p:cNvSpPr txBox="1">
            <a:spLocks noChangeArrowheads="1"/>
          </p:cNvSpPr>
          <p:nvPr/>
        </p:nvSpPr>
        <p:spPr bwMode="auto">
          <a:xfrm>
            <a:off x="0" y="4091185"/>
            <a:ext cx="781236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altLang="ja-JP" b="1" dirty="0">
                <a:solidFill>
                  <a:schemeClr val="bg1"/>
                </a:solidFill>
                <a:effectLst>
                  <a:outerShdw blurRad="63500" dist="63500" dir="2700000" algn="tl" rotWithShape="0">
                    <a:srgbClr val="000000"/>
                  </a:outerShdw>
                </a:effectLst>
                <a:latin typeface="Arial" charset="0"/>
              </a:rPr>
              <a:t>غل 5: 13 بل بالمحبة </a:t>
            </a:r>
            <a:r>
              <a:rPr lang="ar-JO" altLang="ja-JP" b="1" dirty="0">
                <a:solidFill>
                  <a:srgbClr val="FFFF00"/>
                </a:solidFill>
                <a:effectLst>
                  <a:outerShdw blurRad="63500" dist="63500" dir="2700000" algn="tl" rotWithShape="0">
                    <a:srgbClr val="000000"/>
                  </a:outerShdw>
                </a:effectLst>
                <a:latin typeface="Arial" charset="0"/>
              </a:rPr>
              <a:t>اخدموا</a:t>
            </a:r>
            <a:r>
              <a:rPr lang="ar-JO" altLang="ja-JP" b="1" dirty="0">
                <a:solidFill>
                  <a:schemeClr val="bg1"/>
                </a:solidFill>
                <a:effectLst>
                  <a:outerShdw blurRad="63500" dist="63500" dir="2700000" algn="tl" rotWithShape="0">
                    <a:srgbClr val="000000"/>
                  </a:outerShdw>
                </a:effectLst>
                <a:latin typeface="Arial" charset="0"/>
              </a:rPr>
              <a:t> بعضكم بعضاً </a:t>
            </a:r>
          </a:p>
        </p:txBody>
      </p:sp>
      <p:sp>
        <p:nvSpPr>
          <p:cNvPr id="339981" name="Text Box 13"/>
          <p:cNvSpPr txBox="1">
            <a:spLocks noChangeArrowheads="1"/>
          </p:cNvSpPr>
          <p:nvPr/>
        </p:nvSpPr>
        <p:spPr bwMode="auto">
          <a:xfrm>
            <a:off x="7812360" y="5085184"/>
            <a:ext cx="133164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الرحمة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2" name="Text Box 14"/>
          <p:cNvSpPr txBox="1">
            <a:spLocks noChangeArrowheads="1"/>
          </p:cNvSpPr>
          <p:nvPr/>
        </p:nvSpPr>
        <p:spPr bwMode="auto">
          <a:xfrm>
            <a:off x="0" y="5085184"/>
            <a:ext cx="7812360"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كو 3: 12 فالبسوا كمختاري الله القديسين المحبوبين أحشاء </a:t>
            </a:r>
            <a:r>
              <a:rPr lang="ar-JO" b="1" dirty="0">
                <a:solidFill>
                  <a:srgbClr val="FFFF00"/>
                </a:solidFill>
                <a:effectLst>
                  <a:outerShdw blurRad="63500" dist="63500" dir="2700000" algn="tl" rotWithShape="0">
                    <a:srgbClr val="000000"/>
                  </a:outerShdw>
                </a:effectLst>
                <a:latin typeface="Arial" charset="0"/>
              </a:rPr>
              <a:t>رأفات</a:t>
            </a:r>
            <a:r>
              <a:rPr lang="ar-JO" b="1" dirty="0">
                <a:solidFill>
                  <a:schemeClr val="bg1"/>
                </a:solidFill>
                <a:effectLst>
                  <a:outerShdw blurRad="63500" dist="63500" dir="2700000" algn="tl" rotWithShape="0">
                    <a:srgbClr val="000000"/>
                  </a:outerShdw>
                </a:effectLst>
                <a:latin typeface="Arial" charset="0"/>
              </a:rPr>
              <a:t> ولطفاً وتواضعاً ووداعة وطول أناة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3" name="Text Box 15"/>
          <p:cNvSpPr txBox="1">
            <a:spLocks noChangeArrowheads="1"/>
          </p:cNvSpPr>
          <p:nvPr/>
        </p:nvSpPr>
        <p:spPr bwMode="auto">
          <a:xfrm>
            <a:off x="7668344" y="1311151"/>
            <a:ext cx="1475656"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التدبير</a:t>
            </a:r>
            <a:endParaRPr lang="en-US" b="1" dirty="0">
              <a:solidFill>
                <a:schemeClr val="bg1"/>
              </a:solidFill>
              <a:effectLst>
                <a:outerShdw blurRad="63500" dist="63500" dir="2700000" algn="tl" rotWithShape="0">
                  <a:srgbClr val="000000"/>
                </a:outerShdw>
              </a:effectLst>
              <a:latin typeface="Arial" charset="0"/>
            </a:endParaRPr>
          </a:p>
        </p:txBody>
      </p:sp>
      <p:sp>
        <p:nvSpPr>
          <p:cNvPr id="339984" name="Text Box 16"/>
          <p:cNvSpPr txBox="1">
            <a:spLocks noChangeArrowheads="1"/>
          </p:cNvSpPr>
          <p:nvPr/>
        </p:nvSpPr>
        <p:spPr bwMode="auto">
          <a:xfrm>
            <a:off x="0" y="1311151"/>
            <a:ext cx="766834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1 كو 14: 40 وليكن كل شيء بلياقة وبحسب </a:t>
            </a:r>
            <a:r>
              <a:rPr lang="ar-JO" b="1" dirty="0">
                <a:solidFill>
                  <a:srgbClr val="FFFF00"/>
                </a:solidFill>
                <a:effectLst>
                  <a:outerShdw blurRad="63500" dist="63500" dir="2700000" algn="tl" rotWithShape="0">
                    <a:srgbClr val="000000"/>
                  </a:outerShdw>
                </a:effectLst>
                <a:latin typeface="Arial" charset="0"/>
              </a:rPr>
              <a:t>ترتيب</a:t>
            </a:r>
            <a:endParaRPr lang="en-US" b="1" dirty="0">
              <a:solidFill>
                <a:srgbClr val="FFFF00"/>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39983">
                                            <p:txEl>
                                              <p:pRg st="0" end="0"/>
                                            </p:txEl>
                                          </p:spTgt>
                                        </p:tgtEl>
                                        <p:attrNameLst>
                                          <p:attrName>style.visibility</p:attrName>
                                        </p:attrNameLst>
                                      </p:cBhvr>
                                      <p:to>
                                        <p:strVal val="visible"/>
                                      </p:to>
                                    </p:set>
                                    <p:animEffect transition="in" filter="dissolve">
                                      <p:cBhvr>
                                        <p:cTn id="7" dur="500"/>
                                        <p:tgtEl>
                                          <p:spTgt spid="3399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9984">
                                            <p:txEl>
                                              <p:pRg st="0" end="0"/>
                                            </p:txEl>
                                          </p:spTgt>
                                        </p:tgtEl>
                                        <p:attrNameLst>
                                          <p:attrName>style.visibility</p:attrName>
                                        </p:attrNameLst>
                                      </p:cBhvr>
                                      <p:to>
                                        <p:strVal val="visible"/>
                                      </p:to>
                                    </p:set>
                                    <p:animEffect transition="in" filter="dissolve">
                                      <p:cBhvr>
                                        <p:cTn id="12" dur="500"/>
                                        <p:tgtEl>
                                          <p:spTgt spid="3399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9975">
                                            <p:txEl>
                                              <p:pRg st="0" end="0"/>
                                            </p:txEl>
                                          </p:spTgt>
                                        </p:tgtEl>
                                        <p:attrNameLst>
                                          <p:attrName>style.visibility</p:attrName>
                                        </p:attrNameLst>
                                      </p:cBhvr>
                                      <p:to>
                                        <p:strVal val="visible"/>
                                      </p:to>
                                    </p:set>
                                    <p:animEffect transition="in" filter="dissolve">
                                      <p:cBhvr>
                                        <p:cTn id="17" dur="500"/>
                                        <p:tgtEl>
                                          <p:spTgt spid="3399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9976">
                                            <p:txEl>
                                              <p:pRg st="0" end="0"/>
                                            </p:txEl>
                                          </p:spTgt>
                                        </p:tgtEl>
                                        <p:attrNameLst>
                                          <p:attrName>style.visibility</p:attrName>
                                        </p:attrNameLst>
                                      </p:cBhvr>
                                      <p:to>
                                        <p:strVal val="visible"/>
                                      </p:to>
                                    </p:set>
                                    <p:animEffect transition="in" filter="dissolve">
                                      <p:cBhvr>
                                        <p:cTn id="22" dur="500"/>
                                        <p:tgtEl>
                                          <p:spTgt spid="33997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9977">
                                            <p:txEl>
                                              <p:pRg st="0" end="0"/>
                                            </p:txEl>
                                          </p:spTgt>
                                        </p:tgtEl>
                                        <p:attrNameLst>
                                          <p:attrName>style.visibility</p:attrName>
                                        </p:attrNameLst>
                                      </p:cBhvr>
                                      <p:to>
                                        <p:strVal val="visible"/>
                                      </p:to>
                                    </p:set>
                                    <p:animEffect transition="in" filter="dissolve">
                                      <p:cBhvr>
                                        <p:cTn id="27" dur="500"/>
                                        <p:tgtEl>
                                          <p:spTgt spid="3399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9978">
                                            <p:txEl>
                                              <p:pRg st="0" end="0"/>
                                            </p:txEl>
                                          </p:spTgt>
                                        </p:tgtEl>
                                        <p:attrNameLst>
                                          <p:attrName>style.visibility</p:attrName>
                                        </p:attrNameLst>
                                      </p:cBhvr>
                                      <p:to>
                                        <p:strVal val="visible"/>
                                      </p:to>
                                    </p:set>
                                    <p:animEffect transition="in" filter="dissolve">
                                      <p:cBhvr>
                                        <p:cTn id="32" dur="500"/>
                                        <p:tgtEl>
                                          <p:spTgt spid="33997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9979">
                                            <p:txEl>
                                              <p:pRg st="0" end="0"/>
                                            </p:txEl>
                                          </p:spTgt>
                                        </p:tgtEl>
                                        <p:attrNameLst>
                                          <p:attrName>style.visibility</p:attrName>
                                        </p:attrNameLst>
                                      </p:cBhvr>
                                      <p:to>
                                        <p:strVal val="visible"/>
                                      </p:to>
                                    </p:set>
                                    <p:animEffect transition="in" filter="dissolve">
                                      <p:cBhvr>
                                        <p:cTn id="37" dur="500"/>
                                        <p:tgtEl>
                                          <p:spTgt spid="33997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9980">
                                            <p:txEl>
                                              <p:pRg st="0" end="0"/>
                                            </p:txEl>
                                          </p:spTgt>
                                        </p:tgtEl>
                                        <p:attrNameLst>
                                          <p:attrName>style.visibility</p:attrName>
                                        </p:attrNameLst>
                                      </p:cBhvr>
                                      <p:to>
                                        <p:strVal val="visible"/>
                                      </p:to>
                                    </p:set>
                                    <p:animEffect transition="in" filter="dissolve">
                                      <p:cBhvr>
                                        <p:cTn id="42" dur="500"/>
                                        <p:tgtEl>
                                          <p:spTgt spid="33998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9981">
                                            <p:txEl>
                                              <p:pRg st="0" end="0"/>
                                            </p:txEl>
                                          </p:spTgt>
                                        </p:tgtEl>
                                        <p:attrNameLst>
                                          <p:attrName>style.visibility</p:attrName>
                                        </p:attrNameLst>
                                      </p:cBhvr>
                                      <p:to>
                                        <p:strVal val="visible"/>
                                      </p:to>
                                    </p:set>
                                    <p:animEffect transition="in" filter="dissolve">
                                      <p:cBhvr>
                                        <p:cTn id="47" dur="500"/>
                                        <p:tgtEl>
                                          <p:spTgt spid="33998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9982">
                                            <p:txEl>
                                              <p:pRg st="0" end="0"/>
                                            </p:txEl>
                                          </p:spTgt>
                                        </p:tgtEl>
                                        <p:attrNameLst>
                                          <p:attrName>style.visibility</p:attrName>
                                        </p:attrNameLst>
                                      </p:cBhvr>
                                      <p:to>
                                        <p:strVal val="visible"/>
                                      </p:to>
                                    </p:set>
                                    <p:animEffect transition="in" filter="dissolve">
                                      <p:cBhvr>
                                        <p:cTn id="52" dur="500"/>
                                        <p:tgtEl>
                                          <p:spTgt spid="339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5" grpId="0" build="p" autoUpdateAnimBg="0"/>
      <p:bldP spid="339976" grpId="0" build="p" autoUpdateAnimBg="0"/>
      <p:bldP spid="339977" grpId="0" build="p" autoUpdateAnimBg="0"/>
      <p:bldP spid="339978" grpId="0" build="p" autoUpdateAnimBg="0"/>
      <p:bldP spid="339979" grpId="0" build="p" autoUpdateAnimBg="0"/>
      <p:bldP spid="339980" grpId="0" build="p" autoUpdateAnimBg="0"/>
      <p:bldP spid="339981" grpId="0" build="p" autoUpdateAnimBg="0"/>
      <p:bldP spid="339982" grpId="0" build="p" autoUpdateAnimBg="0"/>
      <p:bldP spid="339983" grpId="0" build="p" autoUpdateAnimBg="0"/>
      <p:bldP spid="33998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508104" y="3212976"/>
            <a:ext cx="3394720" cy="3187824"/>
          </a:xfrm>
        </p:spPr>
        <p:txBody>
          <a:bodyPr>
            <a:scene3d>
              <a:camera prst="orthographicFront"/>
              <a:lightRig rig="threePt" dir="t"/>
            </a:scene3d>
            <a:sp3d>
              <a:bevelT w="38100" h="38100"/>
            </a:sp3d>
          </a:bodyPr>
          <a:lstStyle/>
          <a:p>
            <a:pPr eaLnBrk="1" hangingPunct="1">
              <a:defRPr/>
            </a:pPr>
            <a:r>
              <a:rPr lang="ar-JO" sz="4800" b="1" dirty="0">
                <a:solidFill>
                  <a:schemeClr val="bg1"/>
                </a:solidFill>
                <a:effectLst>
                  <a:outerShdw blurRad="50800" dist="38100" dir="2700000" algn="tl" rotWithShape="0">
                    <a:srgbClr val="000000">
                      <a:alpha val="43000"/>
                    </a:srgbClr>
                  </a:outerShdw>
                </a:effectLst>
                <a:latin typeface="Arial" charset="0"/>
                <a:cs typeface="Arial" charset="0"/>
              </a:rPr>
              <a:t>نحتاج          أن </a:t>
            </a:r>
            <a:r>
              <a:rPr lang="ar-JO" sz="4800" b="1" dirty="0">
                <a:solidFill>
                  <a:srgbClr val="FFFF00"/>
                </a:solidFill>
                <a:effectLst>
                  <a:outerShdw blurRad="50800" dist="38100" dir="2700000" algn="tl" rotWithShape="0">
                    <a:srgbClr val="000000">
                      <a:alpha val="43000"/>
                    </a:srgbClr>
                  </a:outerShdw>
                </a:effectLst>
                <a:latin typeface="Arial" charset="0"/>
                <a:cs typeface="Arial" charset="0"/>
              </a:rPr>
              <a:t>نعرّف</a:t>
            </a:r>
            <a:r>
              <a:rPr lang="ar-JO" sz="4800" b="1" dirty="0">
                <a:solidFill>
                  <a:schemeClr val="bg1"/>
                </a:solidFill>
                <a:effectLst>
                  <a:outerShdw blurRad="50800" dist="38100" dir="2700000" algn="tl" rotWithShape="0">
                    <a:srgbClr val="000000">
                      <a:alpha val="43000"/>
                    </a:srgbClr>
                  </a:outerShdw>
                </a:effectLst>
                <a:latin typeface="Arial" charset="0"/>
                <a:cs typeface="Arial" charset="0"/>
              </a:rPr>
              <a:t>      كل موهبة</a:t>
            </a:r>
            <a:endParaRPr lang="en-US" sz="4800" dirty="0">
              <a:effectLst>
                <a:outerShdw blurRad="50800" dist="38100" dir="2700000" algn="tl" rotWithShape="0">
                  <a:srgbClr val="000000">
                    <a:alpha val="43000"/>
                  </a:srgbClr>
                </a:outerShdw>
              </a:effectLst>
              <a:latin typeface="Arial" charset="0"/>
              <a:cs typeface="Arial" charset="0"/>
            </a:endParaRPr>
          </a:p>
        </p:txBody>
      </p:sp>
      <p:pic>
        <p:nvPicPr>
          <p:cNvPr id="279554"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266700"/>
            <a:ext cx="4572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a:xfrm>
            <a:off x="1835150" y="765175"/>
            <a:ext cx="20891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6" name="TextBox 2"/>
          <p:cNvSpPr txBox="1">
            <a:spLocks noChangeArrowheads="1"/>
          </p:cNvSpPr>
          <p:nvPr/>
        </p:nvSpPr>
        <p:spPr bwMode="auto">
          <a:xfrm>
            <a:off x="1619673" y="764704"/>
            <a:ext cx="25202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الليمون فاكهة صفراء       تنمو على الأشجار</a:t>
            </a:r>
            <a:endParaRPr lang="en-US" sz="2000" b="1" dirty="0">
              <a:latin typeface="Arial" panose="020B0604020202020204" pitchFamily="34" charset="0"/>
              <a:cs typeface="Arial" panose="020B0604020202020204" pitchFamily="34" charset="0"/>
            </a:endParaRPr>
          </a:p>
        </p:txBody>
      </p:sp>
      <p:sp>
        <p:nvSpPr>
          <p:cNvPr id="6" name="Rounded Rectangle 5"/>
          <p:cNvSpPr/>
          <p:nvPr/>
        </p:nvSpPr>
        <p:spPr>
          <a:xfrm>
            <a:off x="1187450" y="5661025"/>
            <a:ext cx="38163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8" name="TextBox 6"/>
          <p:cNvSpPr txBox="1">
            <a:spLocks noChangeArrowheads="1"/>
          </p:cNvSpPr>
          <p:nvPr/>
        </p:nvSpPr>
        <p:spPr bwMode="auto">
          <a:xfrm>
            <a:off x="1187450" y="5478323"/>
            <a:ext cx="38893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latin typeface="Arial Black" charset="0"/>
                <a:cs typeface="Arial Black" charset="0"/>
              </a:rPr>
              <a:t>نفس الكلمات قد تعني أشياء مختلفة   لأشخاص مختلفين</a:t>
            </a:r>
            <a:endParaRPr lang="en-US" b="1" dirty="0">
              <a:latin typeface="Arial Black" charset="0"/>
              <a:cs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rayer7"/>
          <p:cNvPicPr>
            <a:picLocks noChangeAspect="1" noChangeArrowheads="1"/>
          </p:cNvPicPr>
          <p:nvPr/>
        </p:nvPicPr>
        <p:blipFill rotWithShape="1">
          <a:blip r:embed="rId3">
            <a:lum bright="-32000"/>
            <a:extLst>
              <a:ext uri="{28A0092B-C50C-407E-A947-70E740481C1C}">
                <a14:useLocalDpi xmlns:a14="http://schemas.microsoft.com/office/drawing/2010/main"/>
              </a:ext>
            </a:extLst>
          </a:blip>
          <a:srcRect t="9617"/>
          <a:stretch/>
        </p:blipFill>
        <p:spPr bwMode="auto">
          <a:xfrm>
            <a:off x="3491881" y="0"/>
            <a:ext cx="56521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قوائم مواهب العهد الجديد</a:t>
            </a:r>
            <a:endParaRPr lang="en-US" dirty="0">
              <a:latin typeface="Arial" panose="020B0604020202020204" pitchFamily="34" charset="0"/>
              <a:cs typeface="Arial" panose="020B0604020202020204" pitchFamily="34" charset="0"/>
            </a:endParaRPr>
          </a:p>
        </p:txBody>
      </p:sp>
      <p:graphicFrame>
        <p:nvGraphicFramePr>
          <p:cNvPr id="237805" name="Group 237"/>
          <p:cNvGraphicFramePr>
            <a:graphicFrameLocks noGrp="1"/>
          </p:cNvGraphicFramePr>
          <p:nvPr>
            <p:extLst>
              <p:ext uri="{D42A27DB-BD31-4B8C-83A1-F6EECF244321}">
                <p14:modId xmlns:p14="http://schemas.microsoft.com/office/powerpoint/2010/main" val="2777660595"/>
              </p:ext>
            </p:extLst>
          </p:nvPr>
        </p:nvGraphicFramePr>
        <p:xfrm>
          <a:off x="827584" y="1182688"/>
          <a:ext cx="8305800" cy="5211966"/>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المواهب (كاملة)</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رو 12: 6-8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أف 4: 11</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29-30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8-10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التبشير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المبشرين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الرعاية - 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الرعاة المعلمين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الأعوان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الرسولية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الأنبياء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14326" y="1524002"/>
            <a:ext cx="523877" cy="990601"/>
            <a:chOff x="342" y="912"/>
            <a:chExt cx="330" cy="624"/>
          </a:xfrm>
        </p:grpSpPr>
        <p:sp>
          <p:nvSpPr>
            <p:cNvPr id="237784" name="Text Box 216"/>
            <p:cNvSpPr txBox="1">
              <a:spLocks noChangeArrowheads="1"/>
            </p:cNvSpPr>
            <p:nvPr/>
          </p:nvSpPr>
          <p:spPr bwMode="auto">
            <a:xfrm rot="16200000">
              <a:off x="201" y="1078"/>
              <a:ext cx="574"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كلامية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 بط 4: 11أ</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3" name="Group 225"/>
          <p:cNvGrpSpPr>
            <a:grpSpLocks/>
          </p:cNvGrpSpPr>
          <p:nvPr/>
        </p:nvGrpSpPr>
        <p:grpSpPr bwMode="auto">
          <a:xfrm>
            <a:off x="334964" y="2590802"/>
            <a:ext cx="503239" cy="1219201"/>
            <a:chOff x="355" y="1632"/>
            <a:chExt cx="317" cy="768"/>
          </a:xfrm>
        </p:grpSpPr>
        <p:sp>
          <p:nvSpPr>
            <p:cNvPr id="237786" name="Text Box 218"/>
            <p:cNvSpPr txBox="1">
              <a:spLocks noChangeArrowheads="1"/>
            </p:cNvSpPr>
            <p:nvPr/>
          </p:nvSpPr>
          <p:spPr bwMode="auto">
            <a:xfrm rot="16200000">
              <a:off x="193" y="1820"/>
              <a:ext cx="615"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خدمية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 بط 4: 11ب</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4" name="Group 227"/>
          <p:cNvGrpSpPr>
            <a:grpSpLocks/>
          </p:cNvGrpSpPr>
          <p:nvPr/>
        </p:nvGrpSpPr>
        <p:grpSpPr bwMode="auto">
          <a:xfrm>
            <a:off x="341313" y="5334000"/>
            <a:ext cx="496888" cy="990600"/>
            <a:chOff x="359" y="3360"/>
            <a:chExt cx="313" cy="624"/>
          </a:xfrm>
        </p:grpSpPr>
        <p:sp>
          <p:nvSpPr>
            <p:cNvPr id="237787" name="Text Box 219"/>
            <p:cNvSpPr txBox="1">
              <a:spLocks noChangeArrowheads="1"/>
            </p:cNvSpPr>
            <p:nvPr/>
          </p:nvSpPr>
          <p:spPr bwMode="auto">
            <a:xfrm rot="16200000">
              <a:off x="264" y="3504"/>
              <a:ext cx="482"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العلامة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عب 4: 2</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5" name="Group 226"/>
          <p:cNvGrpSpPr>
            <a:grpSpLocks/>
          </p:cNvGrpSpPr>
          <p:nvPr/>
        </p:nvGrpSpPr>
        <p:grpSpPr bwMode="auto">
          <a:xfrm>
            <a:off x="344488" y="3962400"/>
            <a:ext cx="493713" cy="1219200"/>
            <a:chOff x="361" y="2496"/>
            <a:chExt cx="311" cy="768"/>
          </a:xfrm>
        </p:grpSpPr>
        <p:sp>
          <p:nvSpPr>
            <p:cNvPr id="237785" name="Text Box 217"/>
            <p:cNvSpPr txBox="1">
              <a:spLocks noChangeArrowheads="1"/>
            </p:cNvSpPr>
            <p:nvPr/>
          </p:nvSpPr>
          <p:spPr bwMode="auto">
            <a:xfrm rot="16200000">
              <a:off x="249" y="2724"/>
              <a:ext cx="516"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تأسيسية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أف 2: 20</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sp>
        <p:nvSpPr>
          <p:cNvPr id="237796" name="WordArt 228"/>
          <p:cNvSpPr>
            <a:spLocks noChangeArrowheads="1" noChangeShapeType="1" noTextEdit="1"/>
          </p:cNvSpPr>
          <p:nvPr/>
        </p:nvSpPr>
        <p:spPr bwMode="auto">
          <a:xfrm rot="-5400000">
            <a:off x="-687965" y="2474335"/>
            <a:ext cx="1744229" cy="317500"/>
          </a:xfrm>
          <a:prstGeom prst="rect">
            <a:avLst/>
          </a:prstGeom>
        </p:spPr>
        <p:txBody>
          <a:bodyPr wrap="none" fromWordArt="1">
            <a:prstTxWarp prst="textPlain">
              <a:avLst>
                <a:gd name="adj" fmla="val 50000"/>
              </a:avLst>
            </a:prstTxWarp>
          </a:bodyPr>
          <a:lstStyle/>
          <a:p>
            <a:pPr algn="ctr"/>
            <a:r>
              <a:rPr lang="ar-SA"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دائم</a:t>
            </a:r>
            <a:endParaRPr lang="en-US"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endParaRPr>
          </a:p>
        </p:txBody>
      </p:sp>
      <p:sp>
        <p:nvSpPr>
          <p:cNvPr id="237797" name="WordArt 229"/>
          <p:cNvSpPr>
            <a:spLocks noChangeArrowheads="1" noChangeShapeType="1" noTextEdit="1"/>
          </p:cNvSpPr>
          <p:nvPr/>
        </p:nvSpPr>
        <p:spPr bwMode="auto">
          <a:xfrm rot="-5400000">
            <a:off x="-741761" y="5125639"/>
            <a:ext cx="1864521" cy="381000"/>
          </a:xfrm>
          <a:prstGeom prst="rect">
            <a:avLst/>
          </a:prstGeom>
        </p:spPr>
        <p:txBody>
          <a:bodyPr wrap="none" fromWordArt="1">
            <a:prstTxWarp prst="textPlain">
              <a:avLst>
                <a:gd name="adj" fmla="val 50000"/>
              </a:avLst>
            </a:prstTxWarp>
          </a:bodyPr>
          <a:lstStyle/>
          <a:p>
            <a:pPr algn="ctr"/>
            <a:r>
              <a:rPr lang="ar-SA"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موقت</a:t>
            </a:r>
            <a:endParaRPr lang="en-US"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endParaRP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09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ليكن كل واحد بحسب ما أخذ موهبة</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يخدم بها بعضكم بعضاً كوكلاء صالحين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على نعمة الله المتنوعة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إن كان يتكلم أحد فكأقوال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وإن كان يخدم أحد فكأنه من قوة يمنحها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لكي يتمجد الله في كل شيء بيسوع المسيح</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الذي له المجد والسلطان إلى أبد الآبدين آمين</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29F796-75DC-43C1-FACF-9A8408354774}"/>
              </a:ext>
            </a:extLst>
          </p:cNvPr>
          <p:cNvGrpSpPr/>
          <p:nvPr/>
        </p:nvGrpSpPr>
        <p:grpSpPr>
          <a:xfrm>
            <a:off x="0" y="0"/>
            <a:ext cx="2438400" cy="1828800"/>
            <a:chOff x="0" y="0"/>
            <a:chExt cx="2438400" cy="1828800"/>
          </a:xfrm>
        </p:grpSpPr>
        <p:pic>
          <p:nvPicPr>
            <p:cNvPr id="3" name="Picture 5" descr="body_of_Christ2.jpg">
              <a:extLst>
                <a:ext uri="{FF2B5EF4-FFF2-40B4-BE49-F238E27FC236}">
                  <a16:creationId xmlns:a16="http://schemas.microsoft.com/office/drawing/2014/main" id="{226215E9-4A69-1156-E5D3-4BC4BB39733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28EFF80-2C91-E240-5208-371BE250B288}"/>
                </a:ext>
              </a:extLst>
            </p:cNvPr>
            <p:cNvSpPr/>
            <p:nvPr/>
          </p:nvSpPr>
          <p:spPr bwMode="auto">
            <a:xfrm>
              <a:off x="0" y="1196752"/>
              <a:ext cx="971600" cy="5134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8D0DB7E7-184A-0FB7-0227-E394AED023BB}"/>
                </a:ext>
              </a:extLst>
            </p:cNvPr>
            <p:cNvSpPr/>
            <p:nvPr/>
          </p:nvSpPr>
          <p:spPr bwMode="auto">
            <a:xfrm>
              <a:off x="875184" y="1237444"/>
              <a:ext cx="144016" cy="216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graphicFrame>
        <p:nvGraphicFramePr>
          <p:cNvPr id="10242" name="Group 1026"/>
          <p:cNvGraphicFramePr>
            <a:graphicFrameLocks noGrp="1"/>
          </p:cNvGraphicFramePr>
          <p:nvPr>
            <p:extLst>
              <p:ext uri="{D42A27DB-BD31-4B8C-83A1-F6EECF244321}">
                <p14:modId xmlns:p14="http://schemas.microsoft.com/office/powerpoint/2010/main" val="2226997216"/>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5348" name="Title 33"/>
          <p:cNvSpPr>
            <a:spLocks noGrp="1"/>
          </p:cNvSpPr>
          <p:nvPr>
            <p:ph type="title" idx="4294967295"/>
          </p:nvPr>
        </p:nvSpPr>
        <p:spPr>
          <a:xfrm>
            <a:off x="3124200" y="0"/>
            <a:ext cx="3352800" cy="1752600"/>
          </a:xfrm>
        </p:spPr>
        <p:txBody>
          <a:bodyPr/>
          <a:lstStyle/>
          <a:p>
            <a:pPr eaLnBrk="1" hangingPunct="1"/>
            <a:r>
              <a:rPr lang="ar-JO" altLang="ja-JP" sz="2800" b="1" dirty="0">
                <a:solidFill>
                  <a:schemeClr val="bg1"/>
                </a:solidFill>
                <a:latin typeface="Arial" panose="020B0604020202020204" pitchFamily="34" charset="0"/>
                <a:cs typeface="Arial" panose="020B0604020202020204" pitchFamily="34" charset="0"/>
              </a:rPr>
              <a:t>فإن الجسد أيضاً ليس عضواً واحداً بل أعضاء كثيرة (12: 14)</a:t>
            </a:r>
            <a:endParaRPr lang="en-US" sz="3200"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مخطط المواهب وتصنيفها</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8377238" y="0"/>
            <a:ext cx="762000" cy="40011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000" b="1" dirty="0">
                <a:solidFill>
                  <a:schemeClr val="bg1"/>
                </a:solidFill>
                <a:latin typeface="Arial" panose="020B0604020202020204" pitchFamily="34" charset="0"/>
                <a:cs typeface="Arial" panose="020B0604020202020204" pitchFamily="34" charset="0"/>
              </a:rPr>
              <a:t>17</a:t>
            </a:r>
            <a:endParaRPr lang="en-US" sz="2000" b="1" i="1" dirty="0">
              <a:solidFill>
                <a:schemeClr val="bg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72713890"/>
              </p:ext>
            </p:extLst>
          </p:nvPr>
        </p:nvGraphicFramePr>
        <p:xfrm>
          <a:off x="2" y="666448"/>
          <a:ext cx="9144736" cy="6074920"/>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6">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000" dirty="0">
                          <a:effectLst/>
                          <a:latin typeface="Arial"/>
                          <a:cs typeface="Arial"/>
                        </a:rPr>
                        <a:t> </a:t>
                      </a:r>
                      <a:endParaRPr lang="en-US" sz="1400" dirty="0">
                        <a:effectLst/>
                        <a:latin typeface="Arial"/>
                        <a:cs typeface="Arial"/>
                      </a:endParaRPr>
                    </a:p>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المواهب الروحية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الرسولية</a:t>
                      </a:r>
                      <a:endParaRPr lang="en-US" sz="14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النبوة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التعليم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التبشير</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الرلعاية - التعليم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gridSpan="2">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التشجيع</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التدبير</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الإيمان</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العطاء</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الخدمة (الأعوان)</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الرحمة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تمييز الأرواح</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كلام حكمة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كلام علم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التكلم بألسنة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ترجمة الألسنة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قوات</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الشفاء</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32048">
                <a:tc>
                  <a:txBody>
                    <a:bodyPr/>
                    <a:lstStyle/>
                    <a:p>
                      <a:pPr algn="ctr"/>
                      <a:r>
                        <a:rPr lang="ar-JO" sz="1400" b="1" dirty="0">
                          <a:solidFill>
                            <a:srgbClr val="FFFFFF"/>
                          </a:solidFill>
                          <a:latin typeface="Arial"/>
                          <a:cs typeface="Arial"/>
                        </a:rPr>
                        <a:t>التوقيت</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ar-JO" sz="1400" b="1" dirty="0">
                          <a:latin typeface="Arial"/>
                          <a:cs typeface="Arial"/>
                        </a:rPr>
                        <a:t>موقت</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ar-JO" sz="1400" b="1" dirty="0">
                          <a:latin typeface="Arial"/>
                          <a:cs typeface="Arial"/>
                        </a:rPr>
                        <a:t>دائم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ar-JO" sz="1400" b="1" dirty="0">
                          <a:latin typeface="Arial"/>
                          <a:cs typeface="Arial"/>
                        </a:rPr>
                        <a:t>موقت</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ar-JO" sz="1400" b="1" dirty="0">
                          <a:solidFill>
                            <a:srgbClr val="FFFFFF"/>
                          </a:solidFill>
                          <a:latin typeface="Arial"/>
                          <a:cs typeface="Arial"/>
                        </a:rPr>
                        <a:t>الكلمات</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ar-JO" sz="1400" b="1" dirty="0">
                          <a:latin typeface="Arial"/>
                          <a:cs typeface="Arial"/>
                        </a:rPr>
                        <a:t>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ar-JO" sz="1400" b="1" dirty="0">
                          <a:latin typeface="Arial"/>
                          <a:cs typeface="Arial"/>
                        </a:rPr>
                        <a:t>غير 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ar-JO" sz="1400" b="1" dirty="0">
                          <a:latin typeface="Arial"/>
                          <a:cs typeface="Arial"/>
                        </a:rPr>
                        <a:t>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ar-JO" sz="1400" b="1" dirty="0">
                          <a:latin typeface="Arial"/>
                          <a:cs typeface="Arial"/>
                        </a:rPr>
                        <a:t>غير 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ar-JO" sz="1400" b="1" dirty="0">
                          <a:solidFill>
                            <a:srgbClr val="FFFFFF"/>
                          </a:solidFill>
                          <a:latin typeface="Arial"/>
                          <a:cs typeface="Arial"/>
                        </a:rPr>
                        <a:t>التركيز</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ar-JO" sz="1400" b="1" dirty="0">
                          <a:solidFill>
                            <a:srgbClr val="000000"/>
                          </a:solidFill>
                          <a:latin typeface="Arial"/>
                          <a:cs typeface="Arial"/>
                        </a:rPr>
                        <a:t>كلام</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ar-JO" sz="1400" b="1" dirty="0">
                          <a:solidFill>
                            <a:srgbClr val="000000"/>
                          </a:solidFill>
                          <a:latin typeface="Arial"/>
                          <a:cs typeface="Arial"/>
                        </a:rPr>
                        <a:t>خدمة</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solidFill>
                            <a:srgbClr val="000000"/>
                          </a:solidFill>
                          <a:latin typeface="Arial"/>
                          <a:cs typeface="Arial"/>
                        </a:rPr>
                        <a:t>علامة</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ar-JO" sz="1400" b="1" dirty="0">
                          <a:solidFill>
                            <a:srgbClr val="FFFFFF"/>
                          </a:solidFill>
                          <a:latin typeface="Arial"/>
                          <a:cs typeface="Arial"/>
                        </a:rPr>
                        <a:t>الفئة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دعم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خدمة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ar-JO" sz="1400" b="1" dirty="0">
                          <a:latin typeface="Arial"/>
                          <a:cs typeface="Arial"/>
                        </a:rPr>
                        <a:t>علامة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ar-JO" sz="1400" b="1" dirty="0">
                          <a:solidFill>
                            <a:srgbClr val="FFFFFF"/>
                          </a:solidFill>
                          <a:latin typeface="Arial"/>
                          <a:cs typeface="Arial"/>
                        </a:rPr>
                        <a:t>تسديد الحاجة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كلمة تعليم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احتياجات شخصية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تحقق من الكلمة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ar-JO" sz="1400" b="1" dirty="0">
                          <a:solidFill>
                            <a:srgbClr val="FFFFFF"/>
                          </a:solidFill>
                          <a:latin typeface="Arial"/>
                          <a:cs typeface="Arial"/>
                        </a:rPr>
                        <a:t>النتيجة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القيادة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حياة الجسد الصحية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تأسيس الكنيسة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ar-JO" sz="1400" b="1" dirty="0">
                          <a:solidFill>
                            <a:srgbClr val="FFFFFF"/>
                          </a:solidFill>
                          <a:latin typeface="Arial"/>
                          <a:cs typeface="Arial"/>
                        </a:rPr>
                        <a:t>الطبيعة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عامة (لكثيرين)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خاصة (للبعض)</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عامة (لكثيرين)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ar-JO" sz="1400" b="1" dirty="0">
                          <a:solidFill>
                            <a:srgbClr val="FFFFFF"/>
                          </a:solidFill>
                          <a:latin typeface="Arial"/>
                          <a:cs typeface="Arial"/>
                        </a:rPr>
                        <a:t>الظهور</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مرتفع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منخفض</a:t>
                      </a:r>
                      <a:r>
                        <a:rPr lang="en-US" sz="1400" b="1" dirty="0">
                          <a:latin typeface="Arial"/>
                          <a:cs typeface="Arial"/>
                        </a:rPr>
                        <a:t>Low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مرتفع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ar-JO" sz="1400" b="1" dirty="0">
                          <a:solidFill>
                            <a:srgbClr val="FFFFFF"/>
                          </a:solidFill>
                          <a:latin typeface="Arial"/>
                          <a:cs typeface="Arial"/>
                        </a:rPr>
                        <a:t>ملموس</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مع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بدون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مع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ar-JO" sz="1400" b="1" dirty="0">
                          <a:solidFill>
                            <a:srgbClr val="FFFFFF"/>
                          </a:solidFill>
                          <a:latin typeface="Arial"/>
                          <a:cs typeface="Arial"/>
                        </a:rPr>
                        <a:t>خدمة لِ</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للجسد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في الجسد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للجسد والعالم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ar-JO" sz="1400" b="1" dirty="0">
                          <a:solidFill>
                            <a:srgbClr val="FFFFFF"/>
                          </a:solidFill>
                          <a:latin typeface="Arial"/>
                          <a:cs typeface="Arial"/>
                        </a:rPr>
                        <a:t>هدفها</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تكميل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تشجيع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المصادقة على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idx="4294967295"/>
          </p:nvPr>
        </p:nvSpPr>
        <p:spPr>
          <a:xfrm>
            <a:off x="2843213" y="44450"/>
            <a:ext cx="3529012" cy="2447925"/>
          </a:xfrm>
        </p:spPr>
        <p:txBody>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هل الزواج   والعزوبة كلاهما موهبة روحية؟</a:t>
            </a:r>
            <a:endParaRPr lang="en-US" sz="40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068638"/>
            <a:ext cx="9109075" cy="2447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1 كو 7: 7</a:t>
            </a:r>
            <a:br>
              <a:rPr lang="en-US"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لأني أريد أن يكون جميع الناس كما أنا لكن كل واحد له موهبته الخاصة من الله الواحد هكذا والآخر هكذا</a:t>
            </a:r>
            <a:endParaRPr lang="en-US" sz="3600" b="1" dirty="0">
              <a:solidFill>
                <a:schemeClr val="bg1"/>
              </a:solidFill>
              <a:latin typeface="Arial" panose="020B0604020202020204" pitchFamily="34" charset="0"/>
              <a:cs typeface="Arial" panose="020B0604020202020204" pitchFamily="34" charset="0"/>
            </a:endParaRPr>
          </a:p>
        </p:txBody>
      </p:sp>
      <p:pic>
        <p:nvPicPr>
          <p:cNvPr id="28365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17463"/>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5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72225" y="0"/>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0" y="5732463"/>
            <a:ext cx="9144000" cy="1125537"/>
          </a:xfrm>
          <a:prstGeom prst="rect">
            <a:avLst/>
          </a:prstGeom>
          <a:solidFill>
            <a:srgbClr val="70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3600" b="1" dirty="0">
                <a:latin typeface="Arial" panose="020B0604020202020204" pitchFamily="34" charset="0"/>
                <a:cs typeface="Arial" panose="020B0604020202020204" pitchFamily="34" charset="0"/>
              </a:rPr>
              <a:t>يبدو غريبًا أن نطلق على القدرة التي يمتلكها كل شخص   اسم موهبة.</a:t>
            </a:r>
            <a:endParaRPr lang="en-US" sz="3600" b="1" dirty="0">
              <a:latin typeface="Arial" panose="020B0604020202020204" pitchFamily="34" charset="0"/>
              <a:cs typeface="Arial" panose="020B0604020202020204" pitchFamily="34" charset="0"/>
            </a:endParaRPr>
          </a:p>
        </p:txBody>
      </p:sp>
      <p:sp>
        <p:nvSpPr>
          <p:cNvPr id="9"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153</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2843213" y="2420938"/>
            <a:ext cx="3529012" cy="720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defRPr/>
            </a:pPr>
            <a:r>
              <a:rPr lang="ar-JO" sz="2000" b="1" dirty="0">
                <a:solidFill>
                  <a:schemeClr val="accent3"/>
                </a:solidFill>
                <a:latin typeface="Arial" panose="020B0604020202020204" pitchFamily="34" charset="0"/>
                <a:cs typeface="Arial" panose="020B0604020202020204" pitchFamily="34" charset="0"/>
              </a:rPr>
              <a:t>جرودم، 1019 (ملاحظات، 153)</a:t>
            </a:r>
            <a:endParaRPr lang="en-US" sz="2000" b="1" dirty="0">
              <a:solidFill>
                <a:schemeClr val="accent3"/>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0" y="4445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متلازمة سنو وايت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85699"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ها هو هناك الحمل القائم،</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lang="ar-JO" dirty="0"/>
              <a:t>بر</a:t>
            </a: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ي الكامل الذي لا عيب فيه،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أنه العظيم الذي لا يتغير،</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ملك المجد والنعمة.</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1425203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7" name="Rectangle 2"/>
          <p:cNvSpPr>
            <a:spLocks noGrp="1" noChangeArrowheads="1"/>
          </p:cNvSpPr>
          <p:nvPr>
            <p:ph type="title" idx="4294967295"/>
          </p:nvPr>
        </p:nvSpPr>
        <p:spPr>
          <a:xfrm>
            <a:off x="2627313" y="-26988"/>
            <a:ext cx="6048375" cy="1997076"/>
          </a:xfrm>
        </p:spPr>
        <p:txBody>
          <a:bodyPr/>
          <a:lstStyle/>
          <a:p>
            <a:pPr eaLnBrk="1" hangingPunct="1"/>
            <a:r>
              <a:rPr lang="ar-JO" altLang="ja-JP" b="1" dirty="0">
                <a:latin typeface="Arial" panose="020B0604020202020204" pitchFamily="34" charset="0"/>
                <a:ea typeface="ＭＳ Ｐゴシック" charset="0"/>
                <a:cs typeface="Arial" panose="020B0604020202020204" pitchFamily="34" charset="0"/>
              </a:rPr>
              <a:t>لن تعرف السعادة الحقيقية إلا بعد أن تتزوج</a:t>
            </a:r>
            <a:endParaRPr lang="en-US" sz="3600" b="1" dirty="0">
              <a:latin typeface="Arial" panose="020B0604020202020204" pitchFamily="34" charset="0"/>
              <a:ea typeface="ＭＳ Ｐゴシック" charset="0"/>
              <a:cs typeface="Arial" panose="020B0604020202020204" pitchFamily="34" charset="0"/>
            </a:endParaRPr>
          </a:p>
        </p:txBody>
      </p:sp>
      <p:sp>
        <p:nvSpPr>
          <p:cNvPr id="2972675" name="Rectangle 3"/>
          <p:cNvSpPr>
            <a:spLocks noChangeArrowheads="1"/>
          </p:cNvSpPr>
          <p:nvPr/>
        </p:nvSpPr>
        <p:spPr bwMode="auto">
          <a:xfrm>
            <a:off x="465138" y="3860800"/>
            <a:ext cx="2593975" cy="292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ar-JO" altLang="ja-JP" sz="4000" b="1" dirty="0">
                <a:solidFill>
                  <a:srgbClr val="000000"/>
                </a:solidFill>
                <a:latin typeface="Arial" panose="020B0604020202020204" pitchFamily="34" charset="0"/>
                <a:cs typeface="Arial" panose="020B0604020202020204" pitchFamily="34" charset="0"/>
              </a:rPr>
              <a:t>... وبعد فوات الأوان</a:t>
            </a:r>
            <a:endParaRPr lang="en-US" sz="3200" b="1" dirty="0">
              <a:solidFill>
                <a:srgbClr val="000000"/>
              </a:solidFill>
              <a:latin typeface="Arial" panose="020B0604020202020204" pitchFamily="34" charset="0"/>
              <a:cs typeface="Arial" panose="020B0604020202020204" pitchFamily="34" charset="0"/>
            </a:endParaRPr>
          </a:p>
        </p:txBody>
      </p:sp>
      <p:sp>
        <p:nvSpPr>
          <p:cNvPr id="287749"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388" y="260350"/>
            <a:ext cx="6297612" cy="2160588"/>
          </a:xfrm>
        </p:spPr>
        <p:txBody>
          <a:bodyPr/>
          <a:lstStyle/>
          <a:p>
            <a:pPr>
              <a:defRPr/>
            </a:pPr>
            <a:r>
              <a:rPr lang="ar-JO" dirty="0"/>
              <a:t>هل يمكن أن يفقد المؤمن        موهبته الروحية</a:t>
            </a:r>
            <a:br>
              <a:rPr lang="ar-JO" dirty="0"/>
            </a:br>
            <a:r>
              <a:rPr lang="ar-JO" dirty="0"/>
              <a:t>(أي هل هي دائمة)؟</a:t>
            </a:r>
            <a:endParaRPr lang="en-US" dirty="0"/>
          </a:p>
        </p:txBody>
      </p:sp>
      <p:sp>
        <p:nvSpPr>
          <p:cNvPr id="3" name="Content Placeholder 2"/>
          <p:cNvSpPr>
            <a:spLocks noGrp="1"/>
          </p:cNvSpPr>
          <p:nvPr>
            <p:ph idx="1"/>
          </p:nvPr>
        </p:nvSpPr>
        <p:spPr>
          <a:xfrm>
            <a:off x="395288" y="2633663"/>
            <a:ext cx="8458200" cy="3603625"/>
          </a:xfrm>
        </p:spPr>
        <p:txBody>
          <a:bodyPr/>
          <a:lstStyle/>
          <a:p>
            <a:pPr algn="r" rtl="1">
              <a:defRPr/>
            </a:pPr>
            <a:r>
              <a:rPr lang="ar-JO" dirty="0"/>
              <a:t>جرودم، 1025-1026، يقول نعم للأسباب التالية:</a:t>
            </a:r>
            <a:endParaRPr lang="en-US" dirty="0"/>
          </a:p>
          <a:p>
            <a:pPr lvl="1" algn="r" rtl="1">
              <a:defRPr/>
            </a:pPr>
            <a:r>
              <a:rPr lang="ar-JO" dirty="0"/>
              <a:t>عندما تصبح غير متزوج</a:t>
            </a:r>
          </a:p>
          <a:p>
            <a:pPr lvl="1" algn="r" rtl="1">
              <a:defRPr/>
            </a:pPr>
            <a:r>
              <a:rPr lang="ar-JO" dirty="0"/>
              <a:t>مشيئة الله في الشفاء</a:t>
            </a:r>
          </a:p>
          <a:p>
            <a:pPr lvl="1" algn="r" rtl="1">
              <a:defRPr/>
            </a:pPr>
            <a:r>
              <a:rPr lang="ar-JO" dirty="0"/>
              <a:t>تحتاج النبوة إلى إعلان الله اللحظي</a:t>
            </a:r>
          </a:p>
          <a:p>
            <a:pPr lvl="1" algn="r" rtl="1">
              <a:defRPr/>
            </a:pPr>
            <a:r>
              <a:rPr lang="ar-JO" dirty="0"/>
              <a:t>أعطيت لحاجة أو حدث محدد فقط</a:t>
            </a:r>
          </a:p>
          <a:p>
            <a:pPr lvl="1" algn="r" rtl="1">
              <a:defRPr/>
            </a:pPr>
            <a:r>
              <a:rPr lang="ar-JO" dirty="0"/>
              <a:t>الإهمال</a:t>
            </a:r>
          </a:p>
          <a:p>
            <a:pPr lvl="1" algn="r" rtl="1">
              <a:defRPr/>
            </a:pPr>
            <a:r>
              <a:rPr lang="ar-JO" dirty="0"/>
              <a:t>إحزان الروح</a:t>
            </a:r>
          </a:p>
          <a:p>
            <a:pPr lvl="1" algn="r" rtl="1">
              <a:defRPr/>
            </a:pPr>
            <a:r>
              <a:rPr lang="ar-JO" dirty="0"/>
              <a:t>خطأ أخلاقي أو عقائدي حقيقي</a:t>
            </a:r>
            <a:endParaRPr lang="en-US" dirty="0"/>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effectLst>
                  <a:outerShdw blurRad="38100" dist="38100" dir="2700000" algn="tl">
                    <a:srgbClr val="000000"/>
                  </a:outerShdw>
                </a:effectLst>
                <a:latin typeface="Arial" charset="0"/>
              </a:rPr>
              <a:t>156</a:t>
            </a:r>
            <a:endParaRPr lang="en-US" b="1" dirty="0">
              <a:solidFill>
                <a:schemeClr val="bg1"/>
              </a:solidFill>
              <a:effectLst>
                <a:outerShdw blurRad="38100" dist="38100" dir="2700000" algn="tl">
                  <a:srgbClr val="000000"/>
                </a:outerShdw>
              </a:effectLst>
              <a:latin typeface="Arial" charset="0"/>
            </a:endParaRPr>
          </a:p>
        </p:txBody>
      </p:sp>
      <p:pic>
        <p:nvPicPr>
          <p:cNvPr id="289796" name="Picture 4" descr="eternal security salvation-128155724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298291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a:extLst>
              <a:ext uri="{FF2B5EF4-FFF2-40B4-BE49-F238E27FC236}">
                <a16:creationId xmlns:a16="http://schemas.microsoft.com/office/drawing/2014/main" id="{80DA2266-84A0-F646-B806-CC11384D3AB0}"/>
              </a:ext>
            </a:extLst>
          </p:cNvPr>
          <p:cNvSpPr txBox="1">
            <a:spLocks/>
          </p:cNvSpPr>
          <p:nvPr/>
        </p:nvSpPr>
        <p:spPr bwMode="auto">
          <a:xfrm rot="20051876">
            <a:off x="238063" y="4837920"/>
            <a:ext cx="2727722" cy="1718663"/>
          </a:xfrm>
          <a:prstGeom prst="rect">
            <a:avLst/>
          </a:prstGeom>
          <a:solidFill>
            <a:srgbClr val="C00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kern="0" dirty="0">
                <a:solidFill>
                  <a:schemeClr val="bg1"/>
                </a:solidFill>
              </a:rPr>
              <a:t>لكن هل           هذا صحيح؟</a:t>
            </a:r>
            <a:endParaRPr lang="en-US" kern="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14690" name="Text Box 3"/>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charset="0"/>
                <a:ea typeface="ＭＳ Ｐゴシック" charset="0"/>
              </a:rPr>
              <a:t>13</a:t>
            </a:r>
            <a:endParaRPr kumimoji="0" lang="en-US" sz="24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114691" name="Rectangle 5"/>
          <p:cNvSpPr>
            <a:spLocks noGrp="1" noChangeArrowheads="1"/>
          </p:cNvSpPr>
          <p:nvPr>
            <p:ph type="ctrTitle"/>
          </p:nvPr>
        </p:nvSpPr>
        <p:spPr>
          <a:xfrm>
            <a:off x="152400" y="228600"/>
            <a:ext cx="8839200" cy="1143000"/>
          </a:xfrm>
          <a:noFill/>
        </p:spPr>
        <p:txBody>
          <a:bodyPr/>
          <a:lstStyle/>
          <a:p>
            <a:pPr algn="ct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مخاطر دراسة المواهب</a:t>
            </a:r>
            <a:endParaRPr lang="en-US" sz="8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20870" name="Text Box 6"/>
          <p:cNvSpPr txBox="1">
            <a:spLocks noChangeArrowheads="1"/>
          </p:cNvSpPr>
          <p:nvPr/>
        </p:nvSpPr>
        <p:spPr bwMode="auto">
          <a:xfrm>
            <a:off x="152400" y="1700213"/>
            <a:ext cx="8915400" cy="646331"/>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rPr>
              <a:t>9) الإعتقاد بوجود توافق بين المواهب الروحية و</a:t>
            </a:r>
            <a:r>
              <a:rPr kumimoji="0" lang="ar-JO"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rPr>
              <a:t>الروحانية</a:t>
            </a: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420871" name="Text Box 7"/>
          <p:cNvSpPr txBox="1">
            <a:spLocks noChangeArrowheads="1"/>
          </p:cNvSpPr>
          <p:nvPr/>
        </p:nvSpPr>
        <p:spPr bwMode="auto">
          <a:xfrm>
            <a:off x="152400" y="3522663"/>
            <a:ext cx="8915400" cy="1200329"/>
          </a:xfrm>
          <a:prstGeom prst="rect">
            <a:avLst/>
          </a:prstGeom>
          <a:noFill/>
          <a:ln w="9525">
            <a:noFill/>
            <a:miter lim="800000"/>
            <a:headEnd/>
            <a:tailEnd/>
          </a:ln>
          <a:effectLst/>
        </p:spPr>
        <p:txBody>
          <a:bodyPr>
            <a:spAutoFit/>
          </a:bodyPr>
          <a:lstStyle/>
          <a:p>
            <a:pPr marL="693738" lvl="0" indent="-693738" algn="r" rtl="1">
              <a:defRPr/>
            </a:pP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10) لنفترض أن الله قد </a:t>
            </a:r>
            <a:r>
              <a:rPr lang="ar-JO" sz="3600" b="1" dirty="0">
                <a:solidFill>
                  <a:srgbClr val="FFFF00"/>
                </a:solidFill>
                <a:effectLst>
                  <a:outerShdw blurRad="38100" dist="38100" dir="2700000" algn="tl">
                    <a:srgbClr val="000000">
                      <a:alpha val="43137"/>
                    </a:srgbClr>
                  </a:outerShdw>
                </a:effectLst>
                <a:latin typeface="Arial" charset="0"/>
                <a:ea typeface="Arial" charset="0"/>
                <a:cs typeface="Arial" charset="0"/>
              </a:rPr>
              <a:t>سحب</a:t>
            </a: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 موهبتك لأنه لا يستخدمها في الوقت الحاضر</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sp>
        <p:nvSpPr>
          <p:cNvPr id="420873" name="Text Box 9"/>
          <p:cNvSpPr txBox="1">
            <a:spLocks noChangeArrowheads="1"/>
          </p:cNvSpPr>
          <p:nvPr/>
        </p:nvSpPr>
        <p:spPr bwMode="auto">
          <a:xfrm>
            <a:off x="-36512" y="5397500"/>
            <a:ext cx="8382000" cy="646331"/>
          </a:xfrm>
          <a:prstGeom prst="rect">
            <a:avLst/>
          </a:prstGeom>
          <a:noFill/>
          <a:ln w="9525">
            <a:noFill/>
            <a:miter lim="800000"/>
            <a:headEnd/>
            <a:tailEnd/>
          </a:ln>
          <a:effectLst/>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لأن مواهب ودعوة الله هي بلا ندامة (رو 11: 29)</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pic>
        <p:nvPicPr>
          <p:cNvPr id="114695" name="Picture 12"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04800"/>
            <a:ext cx="1028700"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84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08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autoUpdateAnimBg="0"/>
      <p:bldP spid="420873"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818" name="Rectangle 3"/>
          <p:cNvSpPr>
            <a:spLocks noGrp="1" noChangeArrowheads="1"/>
          </p:cNvSpPr>
          <p:nvPr>
            <p:ph type="title" idx="4294967295"/>
          </p:nvPr>
        </p:nvSpPr>
        <p:spPr>
          <a:xfrm>
            <a:off x="3175" y="3625850"/>
            <a:ext cx="9144000" cy="3259138"/>
          </a:xfrm>
          <a:solidFill>
            <a:schemeClr val="tx1"/>
          </a:solidFill>
        </p:spPr>
        <p:txBody>
          <a:bodyPr/>
          <a:lstStyle/>
          <a:p>
            <a:pP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4 فإنه كما في جسد واحد لنا أعضاء كثيرة ولكن ليس جميع الأعضاء لها عمل واحد 5 هكذا نحن الكثيرين جسد واحد في المسيح وأعضاء بعضاً لبعض كل واحد للآخر</a:t>
            </a:r>
            <a:br>
              <a:rPr lang="en-US" sz="3200" b="1" dirty="0">
                <a:solidFill>
                  <a:srgbClr val="FFFFFF"/>
                </a:solidFill>
                <a:latin typeface="Arial" panose="020B0604020202020204" pitchFamily="34" charset="0"/>
                <a:ea typeface="ＭＳ Ｐゴシック" charset="0"/>
                <a:cs typeface="Arial" panose="020B0604020202020204" pitchFamily="34" charset="0"/>
              </a:rPr>
            </a:br>
            <a:br>
              <a:rPr lang="ar-JO" sz="3200" b="1" dirty="0">
                <a:solidFill>
                  <a:srgbClr val="FFFFFF"/>
                </a:solidFill>
                <a:latin typeface="Arial" panose="020B0604020202020204" pitchFamily="34" charset="0"/>
                <a:ea typeface="ＭＳ Ｐゴシック" charset="0"/>
                <a:cs typeface="Arial" panose="020B0604020202020204" pitchFamily="34" charset="0"/>
              </a:rPr>
            </a:br>
            <a:r>
              <a:rPr lang="ar-JO" sz="3200" b="1" dirty="0">
                <a:solidFill>
                  <a:srgbClr val="FFFFFF"/>
                </a:solidFill>
                <a:latin typeface="Arial" panose="020B0604020202020204" pitchFamily="34" charset="0"/>
                <a:ea typeface="ＭＳ Ｐゴシック" charset="0"/>
                <a:cs typeface="Arial" panose="020B0604020202020204" pitchFamily="34" charset="0"/>
              </a:rPr>
              <a:t>ومية 12: 4-5</a:t>
            </a:r>
            <a:endParaRPr lang="en-US" sz="12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90819" name="Picture 1" descr="Spiritual Gifts Membe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3924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Google Shape;2957;p332">
            <a:extLst>
              <a:ext uri="{FF2B5EF4-FFF2-40B4-BE49-F238E27FC236}">
                <a16:creationId xmlns:a16="http://schemas.microsoft.com/office/drawing/2014/main" id="{9AD661A7-7C1C-3C4F-BC44-BBF3EB8317F6}"/>
              </a:ext>
            </a:extLst>
          </p:cNvPr>
          <p:cNvSpPr txBox="1"/>
          <p:nvPr/>
        </p:nvSpPr>
        <p:spPr>
          <a:xfrm>
            <a:off x="-3175" y="0"/>
            <a:ext cx="9144000" cy="1427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6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المواهب الروحية</a:t>
            </a:r>
            <a:endParaRPr kumimoji="0" sz="6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6" name="Picture 3">
            <a:extLst>
              <a:ext uri="{FF2B5EF4-FFF2-40B4-BE49-F238E27FC236}">
                <a16:creationId xmlns:a16="http://schemas.microsoft.com/office/drawing/2014/main" id="{216343A5-C56F-0948-92CE-A38DDD651E0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72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الكل يجب أن يستخدم</a:t>
            </a:r>
            <a:endParaRPr kumimoji="0" lang="en-US" sz="4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5" name="Shape 26"/>
          <p:cNvSpPr txBox="1"/>
          <p:nvPr/>
        </p:nvSpPr>
        <p:spPr>
          <a:xfrm>
            <a:off x="0" y="2526192"/>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4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لاري هارون</a:t>
            </a:r>
            <a:endParaRPr kumimoji="0" lang="en-US" sz="4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115006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3">
            <a:extLst>
              <a:ext uri="{FF2B5EF4-FFF2-40B4-BE49-F238E27FC236}">
                <a16:creationId xmlns:a16="http://schemas.microsoft.com/office/drawing/2014/main" id="{24742554-D880-3047-9A6E-93F960940D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Shape 35"/>
          <p:cNvSpPr txBox="1"/>
          <p:nvPr/>
        </p:nvSpPr>
        <p:spPr>
          <a:xfrm>
            <a:off x="0" y="178050"/>
            <a:ext cx="9144000" cy="653472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ليكن كل واحد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بحسب ما أخذ موهبة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يخدم بها بعضكم بعضاً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كوكلاء صالحين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على نعمة الله المتنوعة</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ليستخدم كل واحد</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يستخدم موهبته</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ليخدم الرب بأمانة</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1 بطرس 4: 10</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3769173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علم الروح القدس</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2754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واحد في نفسه لا أستطيع أن أموت.</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روحي اشتريتها بدمه،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حياتي مستترة مع المسيح في الأعالي،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مع المسيح مخلصي وإلهي!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مع المسيح مخلصي وإلهي!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331422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أنحني أمام صليب المسيح،</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وأتعجب من هذا الحب الإلهي،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لقد تم التضحية بابن الله الكامل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لكي يجعلني باراً في عيني الله.</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622223556"/>
      </p:ext>
    </p:extLst>
  </p:cSld>
  <p:clrMapOvr>
    <a:masterClrMapping/>
  </p:clrMapOvr>
</p:sld>
</file>

<file path=ppt/theme/_rels/them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6192</TotalTime>
  <Words>4069</Words>
  <Application>Microsoft Macintosh PowerPoint</Application>
  <PresentationFormat>On-screen Show (4:3)</PresentationFormat>
  <Paragraphs>716</Paragraphs>
  <Slides>77</Slides>
  <Notes>64</Notes>
  <HiddenSlides>0</HiddenSlides>
  <MMClips>0</MMClips>
  <ScaleCrop>false</ScaleCrop>
  <HeadingPairs>
    <vt:vector size="6" baseType="variant">
      <vt:variant>
        <vt:lpstr>Fonts Used</vt:lpstr>
      </vt:variant>
      <vt:variant>
        <vt:i4>20</vt:i4>
      </vt:variant>
      <vt:variant>
        <vt:lpstr>Theme</vt:lpstr>
      </vt:variant>
      <vt:variant>
        <vt:i4>23</vt:i4>
      </vt:variant>
      <vt:variant>
        <vt:lpstr>Slide Titles</vt:lpstr>
      </vt:variant>
      <vt:variant>
        <vt:i4>77</vt:i4>
      </vt:variant>
    </vt:vector>
  </HeadingPairs>
  <TitlesOfParts>
    <vt:vector size="120" baseType="lpstr">
      <vt:lpstr>ＭＳ Ｐゴシック</vt:lpstr>
      <vt:lpstr>Sand</vt:lpstr>
      <vt:lpstr>Times</vt:lpstr>
      <vt:lpstr>Times Roman</vt:lpstr>
      <vt:lpstr>Arial</vt:lpstr>
      <vt:lpstr>Arial Black</vt:lpstr>
      <vt:lpstr>Arial Narrow</vt:lpstr>
      <vt:lpstr>Book Antiqua</vt:lpstr>
      <vt:lpstr>Calibri</vt:lpstr>
      <vt:lpstr>Copperplate Gothic Light</vt:lpstr>
      <vt:lpstr>Franklin Gothic Book</vt:lpstr>
      <vt:lpstr>Franklin Gothic Medium</vt:lpstr>
      <vt:lpstr>Garamond</vt:lpstr>
      <vt:lpstr>Impact</vt:lpstr>
      <vt:lpstr>Lucida Sans</vt:lpstr>
      <vt:lpstr>Tahoma</vt:lpstr>
      <vt:lpstr>Times New Roman</vt:lpstr>
      <vt:lpstr>Trebuchet MS</vt:lpstr>
      <vt:lpstr>Wingdings</vt:lpstr>
      <vt:lpstr>Wingdings 2</vt:lpstr>
      <vt:lpstr>Default Design</vt:lpstr>
      <vt:lpstr>Blank Presentation</vt:lpstr>
      <vt:lpstr>Communicating Bad News</vt:lpstr>
      <vt:lpstr>2_Default Design</vt:lpstr>
      <vt:lpstr>2_Blank Presentation</vt:lpstr>
      <vt:lpstr>3_Blank Presentation</vt:lpstr>
      <vt:lpstr>1_Default Design</vt:lpstr>
      <vt:lpstr>1_Communicating Bad News</vt:lpstr>
      <vt:lpstr>1_Blank Presentation</vt:lpstr>
      <vt:lpstr>3_Default Design</vt:lpstr>
      <vt:lpstr>4_Blank Presentation</vt:lpstr>
      <vt:lpstr>2_Communicating Bad News</vt:lpstr>
      <vt:lpstr>5_Default Design</vt:lpstr>
      <vt:lpstr>5_Blank Presentation</vt:lpstr>
      <vt:lpstr>Orbit</vt:lpstr>
      <vt:lpstr>Ocean</vt:lpstr>
      <vt:lpstr>Brainstorming Session</vt:lpstr>
      <vt:lpstr>Trek</vt:lpstr>
      <vt:lpstr>1_Office Theme</vt:lpstr>
      <vt:lpstr>8_Blank Presentation</vt:lpstr>
      <vt:lpstr>Expedition</vt:lpstr>
      <vt:lpstr>17_Default Design</vt:lpstr>
      <vt:lpstr>6_Default Design</vt:lpstr>
      <vt:lpstr> المواهب الروحية</vt:lpstr>
      <vt:lpstr>Before the Throne of God Above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فك الهدايا الخاصة بك</vt:lpstr>
      <vt:lpstr>مشكلة في المحرك</vt:lpstr>
      <vt:lpstr>كل شيء               عني</vt:lpstr>
      <vt:lpstr>كل شيء عنا</vt:lpstr>
      <vt:lpstr>العنصرة - 1901</vt:lpstr>
      <vt:lpstr>الكاريزماتية - 1960</vt:lpstr>
      <vt:lpstr>الموجة الثالثة - 1985</vt:lpstr>
      <vt:lpstr>الموجات (1901-الآن)</vt:lpstr>
      <vt:lpstr>The Wayward Local Church</vt:lpstr>
      <vt:lpstr>اليوم سوف نعالج                       عدة مواضيع ...</vt:lpstr>
      <vt:lpstr>المواهب الروحية</vt:lpstr>
      <vt:lpstr>1. يبدأ فهم المواهب من رؤية يسوع كرب            (1 كو 12: 1-3)</vt:lpstr>
      <vt:lpstr>1 كورنثوس 12: 1-3</vt:lpstr>
      <vt:lpstr>الأساسيات في 1 كو 12: 4-11</vt:lpstr>
      <vt:lpstr>ما هي المواهب الروحية؟</vt:lpstr>
      <vt:lpstr>ما هي المواهب الروحية؟</vt:lpstr>
      <vt:lpstr>أسئلة (من)</vt:lpstr>
      <vt:lpstr>أنا؟ موهوب؟</vt:lpstr>
      <vt:lpstr>كل مؤمن لديه موهبة</vt:lpstr>
      <vt:lpstr>ألم تفك هديتك بعد؟</vt:lpstr>
      <vt:lpstr>أين، متى ولماذا؟</vt:lpstr>
      <vt:lpstr>كل مسيحي حصل على هدية متى؟</vt:lpstr>
      <vt:lpstr>Black</vt:lpstr>
      <vt:lpstr>Black</vt:lpstr>
      <vt:lpstr>1 كورنثوس 12: 1-3</vt:lpstr>
      <vt:lpstr>Black</vt:lpstr>
      <vt:lpstr>يسوع المسيح رب = الله</vt:lpstr>
      <vt:lpstr>2. مواهبنا المتنوعة متحدة في الله الثالوث      (4-6)</vt:lpstr>
      <vt:lpstr>1 كورنثوس 12: 4-6</vt:lpstr>
      <vt:lpstr>يعطي</vt:lpstr>
      <vt:lpstr>يعطي</vt:lpstr>
      <vt:lpstr>يعيّن</vt:lpstr>
      <vt:lpstr>يقوي</vt:lpstr>
      <vt:lpstr>أشتراك      الثالوث</vt:lpstr>
      <vt:lpstr>من يمتلك المواهب الروحية؟</vt:lpstr>
      <vt:lpstr>أين، متى ولماذا؟</vt:lpstr>
      <vt:lpstr>الملكات الشخصية مقابل المواهب</vt:lpstr>
      <vt:lpstr>ما هي المواهب الروحية؟</vt:lpstr>
      <vt:lpstr>الموضوع الأساسي</vt:lpstr>
      <vt:lpstr>أساس وطبيعة المواهب</vt:lpstr>
      <vt:lpstr>أساس وطبيعة المواهب</vt:lpstr>
      <vt:lpstr>أساس وطبيعة المواهب</vt:lpstr>
      <vt:lpstr>أساس وطبيعة المواهب</vt:lpstr>
      <vt:lpstr>أساس وطبيعة المواهب</vt:lpstr>
      <vt:lpstr>أساس وطبيعة المواهب</vt:lpstr>
      <vt:lpstr>الفكرة الرئيسية</vt:lpstr>
      <vt:lpstr>لماذا يجب أن ندرس ونعرف مواهبنا ؟</vt:lpstr>
      <vt:lpstr>لماذا يجب أن ندرس ونعرف مواهبنا ؟</vt:lpstr>
      <vt:lpstr>لماذا يجب أن ندرس ونعرف مواهبنا ؟</vt:lpstr>
      <vt:lpstr>أوامر المواهب الكتابية</vt:lpstr>
      <vt:lpstr>أوامر المواهب الكتابية</vt:lpstr>
      <vt:lpstr>نحتاج          أن نعرّف      كل موهبة</vt:lpstr>
      <vt:lpstr>قوائم مواهب العهد الجديد</vt:lpstr>
      <vt:lpstr>1 بطرس 4: 10</vt:lpstr>
      <vt:lpstr>1 بطرس 4: 11</vt:lpstr>
      <vt:lpstr>فإن الجسد أيضاً ليس عضواً واحداً بل أعضاء كثيرة (12: 14)</vt:lpstr>
      <vt:lpstr>نظرة عامة على مخطط المواهب وتصنيفها</vt:lpstr>
      <vt:lpstr>هل الزواج   والعزوبة كلاهما موهبة روحية؟</vt:lpstr>
      <vt:lpstr>متلازمة سنو وايت</vt:lpstr>
      <vt:lpstr>لن تعرف السعادة الحقيقية إلا بعد أن تتزوج</vt:lpstr>
      <vt:lpstr>هل يمكن أن يفقد المؤمن        موهبته الروحية (أي هل هي دائمة)؟</vt:lpstr>
      <vt:lpstr>مخاطر دراسة المواهب</vt:lpstr>
      <vt:lpstr>4 فإنه كما في جسد واحد لنا أعضاء كثيرة ولكن ليس جميع الأعضاء لها عمل واحد 5 هكذا نحن الكثيرين جسد واحد في المسيح وأعضاء بعضاً لبعض كل واحد للآخر  ومية 12: 4-5</vt:lpstr>
      <vt:lpstr>PowerPoint Presentation</vt:lpstr>
      <vt:lpstr>PowerPoint Presentation</vt:lpstr>
      <vt:lpstr>علم الروح القدس • BibleStudyDownloads.org</vt:lpstr>
      <vt:lpstr>Black</vt:lpstr>
    </vt:vector>
  </TitlesOfParts>
  <Company>Everywhere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Adult Ministry</dc:title>
  <dc:creator> </dc:creator>
  <cp:lastModifiedBy>Rick Griffith</cp:lastModifiedBy>
  <cp:revision>360</cp:revision>
  <dcterms:created xsi:type="dcterms:W3CDTF">2006-02-20T01:43:57Z</dcterms:created>
  <dcterms:modified xsi:type="dcterms:W3CDTF">2023-12-26T18:51:47Z</dcterms:modified>
</cp:coreProperties>
</file>