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1.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2.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3.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4.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5647" r:id="rId3"/>
    <p:sldMasterId id="2147495596" r:id="rId4"/>
    <p:sldMasterId id="2147495928" r:id="rId5"/>
    <p:sldMasterId id="2147495940" r:id="rId6"/>
    <p:sldMasterId id="2147495942" r:id="rId7"/>
    <p:sldMasterId id="2147496097" r:id="rId8"/>
    <p:sldMasterId id="2147496109" r:id="rId9"/>
    <p:sldMasterId id="2147496121" r:id="rId10"/>
    <p:sldMasterId id="2147496136" r:id="rId11"/>
    <p:sldMasterId id="2147496148" r:id="rId12"/>
    <p:sldMasterId id="2147496160" r:id="rId13"/>
    <p:sldMasterId id="2147496172" r:id="rId14"/>
    <p:sldMasterId id="2147496184" r:id="rId15"/>
  </p:sldMasterIdLst>
  <p:notesMasterIdLst>
    <p:notesMasterId r:id="rId65"/>
  </p:notesMasterIdLst>
  <p:sldIdLst>
    <p:sldId id="409" r:id="rId16"/>
    <p:sldId id="654" r:id="rId17"/>
    <p:sldId id="655" r:id="rId18"/>
    <p:sldId id="656" r:id="rId19"/>
    <p:sldId id="4740" r:id="rId20"/>
    <p:sldId id="4950" r:id="rId21"/>
    <p:sldId id="4742" r:id="rId22"/>
    <p:sldId id="4743" r:id="rId23"/>
    <p:sldId id="4744" r:id="rId24"/>
    <p:sldId id="4745" r:id="rId25"/>
    <p:sldId id="4810" r:id="rId26"/>
    <p:sldId id="4811" r:id="rId27"/>
    <p:sldId id="4812" r:id="rId28"/>
    <p:sldId id="4813" r:id="rId29"/>
    <p:sldId id="4814" r:id="rId30"/>
    <p:sldId id="4816" r:id="rId31"/>
    <p:sldId id="4817" r:id="rId32"/>
    <p:sldId id="4818" r:id="rId33"/>
    <p:sldId id="4819" r:id="rId34"/>
    <p:sldId id="446" r:id="rId35"/>
    <p:sldId id="5380" r:id="rId36"/>
    <p:sldId id="4739" r:id="rId37"/>
    <p:sldId id="5530" r:id="rId38"/>
    <p:sldId id="469" r:id="rId39"/>
    <p:sldId id="470" r:id="rId40"/>
    <p:sldId id="5531" r:id="rId41"/>
    <p:sldId id="5532" r:id="rId42"/>
    <p:sldId id="5379" r:id="rId43"/>
    <p:sldId id="5386" r:id="rId44"/>
    <p:sldId id="659" r:id="rId45"/>
    <p:sldId id="660" r:id="rId46"/>
    <p:sldId id="661" r:id="rId47"/>
    <p:sldId id="662" r:id="rId48"/>
    <p:sldId id="663" r:id="rId49"/>
    <p:sldId id="664" r:id="rId50"/>
    <p:sldId id="465" r:id="rId51"/>
    <p:sldId id="481" r:id="rId52"/>
    <p:sldId id="484" r:id="rId53"/>
    <p:sldId id="482" r:id="rId54"/>
    <p:sldId id="483" r:id="rId55"/>
    <p:sldId id="466" r:id="rId56"/>
    <p:sldId id="473" r:id="rId57"/>
    <p:sldId id="498" r:id="rId58"/>
    <p:sldId id="485" r:id="rId59"/>
    <p:sldId id="497" r:id="rId60"/>
    <p:sldId id="487" r:id="rId61"/>
    <p:sldId id="338" r:id="rId62"/>
    <p:sldId id="4036" r:id="rId63"/>
    <p:sldId id="495" r:id="rId6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FF9"/>
    <a:srgbClr val="7AFFF3"/>
    <a:srgbClr val="00FFFF"/>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0599" autoAdjust="0"/>
    <p:restoredTop sz="64497" autoAdjust="0"/>
  </p:normalViewPr>
  <p:slideViewPr>
    <p:cSldViewPr>
      <p:cViewPr varScale="1">
        <p:scale>
          <a:sx n="72" d="100"/>
          <a:sy n="72" d="100"/>
        </p:scale>
        <p:origin x="216" y="8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034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26E8A09-8319-B141-9B46-D76456E79008}" type="slidenum">
              <a:rPr lang="en-US"/>
              <a:pPr>
                <a:defRPr/>
              </a:pPr>
              <a:t>‹#›</a:t>
            </a:fld>
            <a:endParaRPr lang="en-US"/>
          </a:p>
        </p:txBody>
      </p:sp>
    </p:spTree>
    <p:extLst>
      <p:ext uri="{BB962C8B-B14F-4D97-AF65-F5344CB8AC3E}">
        <p14:creationId xmlns:p14="http://schemas.microsoft.com/office/powerpoint/2010/main" val="29949782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eaLnBrk="0" fontAlgn="base" hangingPunct="0">
              <a:spcBef>
                <a:spcPct val="30000"/>
              </a:spcBef>
              <a:spcAft>
                <a:spcPct val="0"/>
              </a:spcAft>
            </a:pPr>
            <a:endParaRPr lang="en-JO" dirty="0"/>
          </a:p>
        </p:txBody>
      </p:sp>
      <p:sp>
        <p:nvSpPr>
          <p:cNvPr id="4" name="Slide Number Placeholder 3"/>
          <p:cNvSpPr>
            <a:spLocks noGrp="1"/>
          </p:cNvSpPr>
          <p:nvPr>
            <p:ph type="sldNum" sz="quarter" idx="5"/>
          </p:nvPr>
        </p:nvSpPr>
        <p:spPr/>
        <p:txBody>
          <a:bodyPr/>
          <a:lstStyle/>
          <a:p>
            <a:pPr>
              <a:defRPr/>
            </a:pPr>
            <a:fld id="{C26E8A09-8319-B141-9B46-D76456E79008}" type="slidenum">
              <a:rPr lang="en-US" smtClean="0"/>
              <a:pPr>
                <a:defRPr/>
              </a:pPr>
              <a:t>1</a:t>
            </a:fld>
            <a:endParaRPr lang="en-US"/>
          </a:p>
        </p:txBody>
      </p:sp>
    </p:spTree>
    <p:extLst>
      <p:ext uri="{BB962C8B-B14F-4D97-AF65-F5344CB8AC3E}">
        <p14:creationId xmlns:p14="http://schemas.microsoft.com/office/powerpoint/2010/main" val="1968918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59179E-EE4B-FB40-8115-1A2BFC768B53}"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84003" name="Rectangle 2"/>
          <p:cNvSpPr>
            <a:spLocks noGrp="1" noRot="1" noChangeAspect="1" noChangeArrowheads="1"/>
          </p:cNvSpPr>
          <p:nvPr>
            <p:ph type="sldImg"/>
          </p:nvPr>
        </p:nvSpPr>
        <p:spPr>
          <a:solidFill>
            <a:srgbClr val="FFFFFF"/>
          </a:solidFill>
          <a:ln/>
        </p:spPr>
      </p:sp>
      <p:sp>
        <p:nvSpPr>
          <p:cNvPr id="384004"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Romans built a siege wall to protect their troops from marauding Jewish fanatical defenders who left the city at night to attack the Roman troops.</a:t>
            </a:r>
          </a:p>
        </p:txBody>
      </p:sp>
    </p:spTree>
    <p:extLst>
      <p:ext uri="{BB962C8B-B14F-4D97-AF65-F5344CB8AC3E}">
        <p14:creationId xmlns:p14="http://schemas.microsoft.com/office/powerpoint/2010/main" val="1109630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25D865E-DD77-8843-B329-7740F82F48FF}"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86051" name="Rectangle 2"/>
          <p:cNvSpPr>
            <a:spLocks noGrp="1" noRot="1" noChangeAspect="1" noChangeArrowheads="1"/>
          </p:cNvSpPr>
          <p:nvPr>
            <p:ph type="sldImg"/>
          </p:nvPr>
        </p:nvSpPr>
        <p:spPr>
          <a:solidFill>
            <a:srgbClr val="FFFFFF"/>
          </a:solidFill>
          <a:ln/>
        </p:spPr>
      </p:sp>
      <p:sp>
        <p:nvSpPr>
          <p:cNvPr id="386052"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temple had stood for almost 600 years.</a:t>
            </a:r>
            <a:r>
              <a:rPr lang="en-SG" dirty="0">
                <a:effectLst/>
              </a:rPr>
              <a:t> </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This Second Temple had just been completed in AD 64 but Jesus said that not one of its stones would remain on another (Matt 24:2). </a:t>
            </a:r>
          </a:p>
        </p:txBody>
      </p:sp>
    </p:spTree>
    <p:extLst>
      <p:ext uri="{BB962C8B-B14F-4D97-AF65-F5344CB8AC3E}">
        <p14:creationId xmlns:p14="http://schemas.microsoft.com/office/powerpoint/2010/main" val="2786693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658FEC2-5211-474F-A116-A5FD40BECEDC}"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88099" name="Rectangle 2"/>
          <p:cNvSpPr>
            <a:spLocks noGrp="1" noRot="1" noChangeAspect="1" noChangeArrowheads="1"/>
          </p:cNvSpPr>
          <p:nvPr>
            <p:ph type="sldImg"/>
          </p:nvPr>
        </p:nvSpPr>
        <p:spPr>
          <a:solidFill>
            <a:srgbClr val="FFFFFF"/>
          </a:solidFill>
          <a:ln/>
        </p:spPr>
      </p:sp>
      <p:sp>
        <p:nvSpPr>
          <p:cNvPr id="38810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0"/>
                <a:cs typeface="ＭＳ Ｐゴシック" charset="0"/>
              </a:rPr>
              <a:t>The temple was a massive complex that ended up being the last part of the city for the Jews to defend. </a:t>
            </a:r>
            <a:r>
              <a:rPr lang="en-US" sz="1200" kern="1200" dirty="0">
                <a:solidFill>
                  <a:schemeClr val="tx1"/>
                </a:solidFill>
                <a:effectLst/>
                <a:latin typeface="+mn-lt"/>
                <a:ea typeface="+mn-ea"/>
                <a:cs typeface="+mn-cs"/>
              </a:rPr>
              <a:t>Was this temple worth defending?</a:t>
            </a:r>
            <a:r>
              <a:rPr lang="en-SG" dirty="0">
                <a:effectLst/>
              </a:rPr>
              <a:t> </a:t>
            </a:r>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9356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27794DF-E4CC-F648-9BF7-9189D5D0BC23}"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90147" name="Rectangle 2"/>
          <p:cNvSpPr>
            <a:spLocks noGrp="1" noRot="1" noChangeAspect="1" noChangeArrowheads="1"/>
          </p:cNvSpPr>
          <p:nvPr>
            <p:ph type="sldImg"/>
          </p:nvPr>
        </p:nvSpPr>
        <p:spPr>
          <a:solidFill>
            <a:srgbClr val="FFFFFF"/>
          </a:solidFill>
          <a:ln/>
        </p:spPr>
      </p:sp>
      <p:sp>
        <p:nvSpPr>
          <p:cNvPr id="390148"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Of particular importance was this fortress with four towers overlooking the temple complex.</a:t>
            </a:r>
          </a:p>
        </p:txBody>
      </p:sp>
    </p:spTree>
    <p:extLst>
      <p:ext uri="{BB962C8B-B14F-4D97-AF65-F5344CB8AC3E}">
        <p14:creationId xmlns:p14="http://schemas.microsoft.com/office/powerpoint/2010/main" val="126147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060BD38-4528-8B45-B410-14330093F971}"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92195" name="Rectangle 2"/>
          <p:cNvSpPr>
            <a:spLocks noGrp="1" noRot="1" noChangeAspect="1" noChangeArrowheads="1"/>
          </p:cNvSpPr>
          <p:nvPr>
            <p:ph type="sldImg"/>
          </p:nvPr>
        </p:nvSpPr>
        <p:spPr>
          <a:solidFill>
            <a:srgbClr val="FFFFFF"/>
          </a:solidFill>
          <a:ln/>
        </p:spPr>
      </p:sp>
      <p:sp>
        <p:nvSpPr>
          <p:cNvPr id="39219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Finally it was leveled except for one tower that Titus used to command his troops.</a:t>
            </a:r>
          </a:p>
        </p:txBody>
      </p:sp>
    </p:spTree>
    <p:extLst>
      <p:ext uri="{BB962C8B-B14F-4D97-AF65-F5344CB8AC3E}">
        <p14:creationId xmlns:p14="http://schemas.microsoft.com/office/powerpoint/2010/main" val="356650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6C832A7-D822-3048-A532-306ECC2529C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94243" name="Rectangle 2"/>
          <p:cNvSpPr>
            <a:spLocks noGrp="1" noRot="1" noChangeAspect="1" noChangeArrowheads="1"/>
          </p:cNvSpPr>
          <p:nvPr>
            <p:ph type="sldImg"/>
          </p:nvPr>
        </p:nvSpPr>
        <p:spPr>
          <a:solidFill>
            <a:srgbClr val="FFFFFF"/>
          </a:solidFill>
          <a:ln/>
        </p:spPr>
      </p:sp>
      <p:sp>
        <p:nvSpPr>
          <p:cNvPr id="394244"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0"/>
                <a:cs typeface="ＭＳ Ｐゴシック" charset="0"/>
              </a:rPr>
              <a:t>The assault was an absolute bloodbath—especially against commoners and priests inexperienced in war to face the professional Roman soldiers</a:t>
            </a:r>
            <a:r>
              <a:rPr lang="en-US" sz="1200" kern="1200" dirty="0">
                <a:solidFill>
                  <a:schemeClr val="tx1"/>
                </a:solidFill>
                <a:effectLst/>
                <a:latin typeface="+mn-lt"/>
                <a:ea typeface="+mn-ea"/>
                <a:cs typeface="+mn-cs"/>
              </a:rPr>
              <a:t>, who killed them by the thousands.</a:t>
            </a:r>
            <a:r>
              <a:rPr lang="en-SG" dirty="0">
                <a:effectLst/>
              </a:rPr>
              <a:t> </a:t>
            </a:r>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137546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372EC7-9752-FF4A-95EF-E36F6757503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99363" name="Rectangle 2"/>
          <p:cNvSpPr>
            <a:spLocks noGrp="1" noRot="1" noChangeAspect="1" noChangeArrowheads="1"/>
          </p:cNvSpPr>
          <p:nvPr>
            <p:ph type="sldImg"/>
          </p:nvPr>
        </p:nvSpPr>
        <p:spPr>
          <a:solidFill>
            <a:srgbClr val="FFFFFF"/>
          </a:solidFill>
          <a:ln/>
        </p:spPr>
      </p:sp>
      <p:sp>
        <p:nvSpPr>
          <p:cNvPr id="3993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415644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428E4E-7999-124B-BDC5-8C594F38BAC7}" type="slidenum">
              <a:rPr lang="en-US" sz="1200">
                <a:solidFill>
                  <a:srgbClr val="000000"/>
                </a:solidFill>
              </a:rPr>
              <a:pPr/>
              <a:t>20</a:t>
            </a:fld>
            <a:endParaRPr lang="en-US" sz="1200">
              <a:solidFill>
                <a:srgbClr val="000000"/>
              </a:solidFill>
            </a:endParaRPr>
          </a:p>
        </p:txBody>
      </p:sp>
      <p:sp>
        <p:nvSpPr>
          <p:cNvPr id="128002" name="Rectangle 2"/>
          <p:cNvSpPr>
            <a:spLocks noGrp="1" noRot="1" noChangeAspect="1" noChangeArrowheads="1"/>
          </p:cNvSpPr>
          <p:nvPr>
            <p:ph type="sldImg"/>
          </p:nvPr>
        </p:nvSpPr>
        <p:spPr>
          <a:solidFill>
            <a:srgbClr val="FFFFFF"/>
          </a:solidFill>
          <a:ln/>
        </p:spPr>
      </p:sp>
      <p:sp>
        <p:nvSpPr>
          <p:cNvPr id="128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7C213A-E225-D94D-AE78-D724F2C341EF}"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843180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bwMode="auto">
          <a:xfrm>
            <a:off x="3886200" y="8864600"/>
            <a:ext cx="2971800" cy="279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1682EAB-8840-4649-8328-77E00DE9D34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4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4627" name="Rectangle 3"/>
          <p:cNvSpPr>
            <a:spLocks noGrp="1" noChangeArrowheads="1"/>
          </p:cNvSpPr>
          <p:nvPr>
            <p:ph type="body" idx="1"/>
          </p:nvPr>
        </p:nvSpPr>
        <p:spPr bwMode="auto">
          <a:xfrm>
            <a:off x="914400" y="4343400"/>
            <a:ext cx="5029200" cy="279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Times New Roman" charset="0"/>
                <a:ea typeface="ＭＳ Ｐゴシック" charset="0"/>
                <a:cs typeface="ＭＳ Ｐゴシック" charset="0"/>
              </a:rPr>
              <a:t>Essentially three views are possible to answer the perseverance question. Though the Partakers View is the newest, I believe it is the most faithful to the Bible. It also has the strengths of the other views while avoiding their weaknesses, thus advocating a mediating view.</a:t>
            </a:r>
          </a:p>
          <a:p>
            <a:r>
              <a:rPr lang="en-US" dirty="0">
                <a:latin typeface="Times New Roman" charset="0"/>
                <a:ea typeface="ＭＳ Ｐゴシック" charset="0"/>
                <a:cs typeface="ＭＳ Ｐゴシック" charset="0"/>
              </a:rPr>
              <a:t>______________</a:t>
            </a:r>
          </a:p>
          <a:p>
            <a:r>
              <a:rPr lang="en-US" dirty="0">
                <a:latin typeface="Times New Roman" charset="0"/>
                <a:ea typeface="ＭＳ Ｐゴシック" charset="0"/>
                <a:cs typeface="ＭＳ Ｐゴシック" charset="0"/>
              </a:rPr>
              <a:t>Common English-155</a:t>
            </a:r>
          </a:p>
          <a:p>
            <a:r>
              <a:rPr lang="en-US" dirty="0">
                <a:latin typeface="Times New Roman" charset="0"/>
                <a:ea typeface="ＭＳ Ｐゴシック" charset="0"/>
                <a:cs typeface="ＭＳ Ｐゴシック" charset="0"/>
              </a:rPr>
              <a:t>NS-19-Hebrews-52</a:t>
            </a:r>
          </a:p>
          <a:p>
            <a:r>
              <a:rPr lang="en-US" dirty="0">
                <a:latin typeface="Times New Roman" charset="0"/>
                <a:ea typeface="ＭＳ Ｐゴシック" charset="0"/>
                <a:cs typeface="ＭＳ Ｐゴシック" charset="0"/>
              </a:rPr>
              <a:t>NS-20-James-115</a:t>
            </a:r>
          </a:p>
          <a:p>
            <a:r>
              <a:rPr lang="en-US" dirty="0">
                <a:latin typeface="Times New Roman" charset="0"/>
                <a:ea typeface="ＭＳ Ｐゴシック" charset="0"/>
                <a:cs typeface="ＭＳ Ｐゴシック" charset="0"/>
              </a:rPr>
              <a:t>SA-15-Inheritance-47</a:t>
            </a:r>
          </a:p>
        </p:txBody>
      </p:sp>
    </p:spTree>
    <p:extLst>
      <p:ext uri="{BB962C8B-B14F-4D97-AF65-F5344CB8AC3E}">
        <p14:creationId xmlns:p14="http://schemas.microsoft.com/office/powerpoint/2010/main" val="1962131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eaLnBrk="0" fontAlgn="base" hangingPunct="0">
              <a:spcBef>
                <a:spcPct val="30000"/>
              </a:spcBef>
              <a:spcAft>
                <a:spcPct val="0"/>
              </a:spcAft>
            </a:pPr>
            <a:endParaRPr lang="en-JO"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371F489-9317-2742-8EE6-9975ED4BAE9F}"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293473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EC1B3F-AC84-4F48-9B35-2A5EABCCF64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75A1A9A-52C1-2B49-B4AC-93AEF56395F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80D95A-A215-C647-8414-1B4D94C8C8C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E2962B7-05E6-9E49-A5AF-11DACBC1AD8C}"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061D7D9-8BA5-A748-98AF-0B52171DFF3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eaLnBrk="0" fontAlgn="base" hangingPunct="0">
              <a:spcBef>
                <a:spcPct val="30000"/>
              </a:spcBef>
              <a:spcAft>
                <a:spcPct val="0"/>
              </a:spcAft>
            </a:pPr>
            <a:endParaRPr lang="en-JO"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371F489-9317-2742-8EE6-9975ED4BAE9F}"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7752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398</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3A5C27-955B-D246-96EE-68232BBE5F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3932934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eaLnBrk="0" fontAlgn="base" hangingPunct="0">
              <a:spcBef>
                <a:spcPct val="30000"/>
              </a:spcBef>
              <a:spcAft>
                <a:spcPct val="0"/>
              </a:spcAft>
            </a:pPr>
            <a:endParaRPr lang="en-JO"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371F489-9317-2742-8EE6-9975ED4BAE9F}"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253921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eaLnBrk="0" fontAlgn="base" hangingPunct="0">
              <a:spcBef>
                <a:spcPct val="30000"/>
              </a:spcBef>
              <a:spcAft>
                <a:spcPct val="0"/>
              </a:spcAft>
            </a:pPr>
            <a:endParaRPr lang="en-JO"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371F489-9317-2742-8EE6-9975ED4BAE9F}"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916087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ln/>
        </p:spPr>
      </p:sp>
      <p:sp>
        <p:nvSpPr>
          <p:cNvPr id="1505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t>
            </a:r>
            <a:r>
              <a:rPr lang="en-US" b="1" i="1">
                <a:latin typeface="Arial" charset="0"/>
                <a:ea typeface="ＭＳ Ｐゴシック" charset="0"/>
                <a:cs typeface="ＭＳ Ｐゴシック" charset="0"/>
              </a:rPr>
              <a:t>Rodney Howard-Browne is the pastor of The River at Tampa Bay, a high-energy, racially-mixed church in Temple Terrace he founded in December 1996. Nearly 1,000 people spend about four hours in a service led by ``the Holy Ghost bartender,'' as he is known…Religion has made him prosperous. He came to this country in 1987 with just $300. Now, he and his family live in one of New Tampa's most exclusive gated communities. " (http://tampabayonline.net/reports/minister/homealt.htm)</a:t>
            </a:r>
            <a:endParaRPr lang="en-US">
              <a:latin typeface="Arial" charset="0"/>
              <a:ea typeface="ＭＳ Ｐゴシック" charset="0"/>
              <a:cs typeface="ＭＳ Ｐゴシック" charset="0"/>
            </a:endParaRPr>
          </a:p>
        </p:txBody>
      </p:sp>
      <p:sp>
        <p:nvSpPr>
          <p:cNvPr id="1505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EDE646-5DF0-4644-A40C-5AB5B17B0512}" type="slidenum">
              <a:rPr lang="en-US" sz="1200"/>
              <a:pPr/>
              <a:t>37</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b="0" i="0" dirty="0">
                <a:solidFill>
                  <a:srgbClr val="000000"/>
                </a:solidFill>
                <a:effectLst/>
                <a:latin typeface="Roboto"/>
              </a:rPr>
              <a:t>كثيرًا ما نقرأ هذا كما لو أنه يقول ، "لأنه من المستحيل العودة إلى الخلاص ..."</a:t>
            </a:r>
            <a:endParaRPr lang="en-US" dirty="0"/>
          </a:p>
          <a:p>
            <a:r>
              <a:rPr lang="ar-SA" b="0" i="0" dirty="0">
                <a:solidFill>
                  <a:srgbClr val="000000"/>
                </a:solidFill>
                <a:effectLst/>
                <a:latin typeface="Roboto"/>
              </a:rPr>
              <a:t>لكنها لا تقول "الخلاص". تقول "توبة" ولا يمكن إرجاع أحد إلى التوبة إلا إذا تاب أولاً ، أليس كذلك؟ هذا النص يشير إلى المسيحيين!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108511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a:ln/>
        </p:spPr>
      </p:sp>
      <p:sp>
        <p:nvSpPr>
          <p:cNvPr id="1536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"Those reactions make Hank Hanegraaff's blood boil. He's president of the Christian Research Institute in Santa Margarita, Calif., a nonprofit countercult ministry. He also hosts ``Bible Answer Man'' on more than 100 Christian radio stations nationwide. " </a:t>
            </a:r>
            <a:r>
              <a:rPr lang="en-US" b="1" i="1">
                <a:latin typeface="Arial" charset="0"/>
                <a:ea typeface="ＭＳ Ｐゴシック" charset="0"/>
                <a:cs typeface="ＭＳ Ｐゴシック" charset="0"/>
              </a:rPr>
              <a:t>(http://tampabayonline.net/reports/minister/homealt.htm)</a:t>
            </a:r>
            <a:endParaRPr lang="en-US">
              <a:latin typeface="Arial" charset="0"/>
              <a:ea typeface="ＭＳ Ｐゴシック" charset="0"/>
              <a:cs typeface="ＭＳ Ｐゴシック" charset="0"/>
            </a:endParaRPr>
          </a:p>
        </p:txBody>
      </p:sp>
      <p:sp>
        <p:nvSpPr>
          <p:cNvPr id="1536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AF25D4-9714-9E46-9B65-81C6B46B8731}" type="slidenum">
              <a:rPr lang="en-US" sz="1200"/>
              <a:pPr/>
              <a:t>39</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ln/>
        </p:spPr>
      </p:sp>
      <p:sp>
        <p:nvSpPr>
          <p:cNvPr id="1556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"Those reactions make Hank Hanegraaff's blood boil. He's president of the Christian Research Institute in Santa Margarita, Calif., a nonprofit countercult ministry. He also hosts ``Bible Answer Man'' on more than 100 Christian radio stations nationwide. " </a:t>
            </a:r>
            <a:r>
              <a:rPr lang="en-US" b="1" i="1">
                <a:latin typeface="Arial" charset="0"/>
                <a:ea typeface="ＭＳ Ｐゴシック" charset="0"/>
                <a:cs typeface="ＭＳ Ｐゴシック" charset="0"/>
              </a:rPr>
              <a:t>(http://tampabayonline.net/reports/minister/homealt.htm)</a:t>
            </a:r>
            <a:endParaRPr lang="en-US">
              <a:latin typeface="Arial" charset="0"/>
              <a:ea typeface="ＭＳ Ｐゴシック" charset="0"/>
              <a:cs typeface="ＭＳ Ｐゴシック" charset="0"/>
            </a:endParaRPr>
          </a:p>
        </p:txBody>
      </p:sp>
      <p:sp>
        <p:nvSpPr>
          <p:cNvPr id="1556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0BFF07-1515-D247-A03A-C8B231A62CF1}" type="slidenum">
              <a:rPr lang="en-US" sz="1200"/>
              <a:pPr/>
              <a:t>40</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0B280B-9C43-0646-8A40-ED20EE0F687E}" type="slidenum">
              <a:rPr lang="en-US" sz="1200">
                <a:solidFill>
                  <a:srgbClr val="000000"/>
                </a:solidFill>
              </a:rPr>
              <a:pPr/>
              <a:t>44</a:t>
            </a:fld>
            <a:endParaRPr lang="en-US" sz="1200">
              <a:solidFill>
                <a:srgbClr val="000000"/>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a:t>
            </a:r>
            <a:r>
              <a:rPr lang="en-US" baseline="0"/>
              <a:t> all the black boxes under the text, translate the text, then move the boxes back.</a:t>
            </a:r>
            <a:endParaRPr lang="en-US"/>
          </a:p>
        </p:txBody>
      </p:sp>
      <p:sp>
        <p:nvSpPr>
          <p:cNvPr id="4" name="Slide Number Placeholder 3"/>
          <p:cNvSpPr>
            <a:spLocks noGrp="1"/>
          </p:cNvSpPr>
          <p:nvPr>
            <p:ph type="sldNum" sz="quarter" idx="10"/>
          </p:nvPr>
        </p:nvSpPr>
        <p:spPr/>
        <p:txBody>
          <a:bodyPr/>
          <a:lstStyle/>
          <a:p>
            <a:pPr>
              <a:defRPr/>
            </a:pPr>
            <a:fld id="{C26E8A09-8319-B141-9B46-D76456E79008}" type="slidenum">
              <a:rPr lang="en-US"/>
              <a:pPr>
                <a:defRPr/>
              </a:pPr>
              <a:t>45</a:t>
            </a:fld>
            <a:endParaRPr lang="en-US"/>
          </a:p>
        </p:txBody>
      </p:sp>
    </p:spTree>
    <p:extLst>
      <p:ext uri="{BB962C8B-B14F-4D97-AF65-F5344CB8AC3E}">
        <p14:creationId xmlns:p14="http://schemas.microsoft.com/office/powerpoint/2010/main" val="4123108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a:ln/>
        </p:spPr>
      </p:sp>
      <p:sp>
        <p:nvSpPr>
          <p:cNvPr id="16384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16384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148F66F-2434-CD43-8B69-4EF359E9ADA6}" type="slidenum">
              <a:rPr lang="en-GB" sz="1200">
                <a:solidFill>
                  <a:srgbClr val="FFFFFF"/>
                </a:solidFill>
                <a:latin typeface="Comic Sans MS" charset="0"/>
              </a:rPr>
              <a:pPr/>
              <a:t>46</a:t>
            </a:fld>
            <a:endParaRPr lang="en-GB" sz="1200">
              <a:solidFill>
                <a:srgbClr val="FFFFFF"/>
              </a:solidFill>
              <a:latin typeface="Comic Sans M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8A6EF37-33EE-CA41-B777-8B9C9B652D5A}" type="slidenum">
              <a:rPr lang="en-US" sz="1200"/>
              <a:pPr/>
              <a:t>47</a:t>
            </a:fld>
            <a:endParaRPr lang="en-US" sz="1200"/>
          </a:p>
        </p:txBody>
      </p:sp>
      <p:sp>
        <p:nvSpPr>
          <p:cNvPr id="165890" name="Rectangle 2"/>
          <p:cNvSpPr>
            <a:spLocks noGrp="1" noRot="1" noChangeAspect="1" noChangeArrowheads="1"/>
          </p:cNvSpPr>
          <p:nvPr>
            <p:ph type="sldImg"/>
          </p:nvPr>
        </p:nvSpPr>
        <p:spPr>
          <a:solidFill>
            <a:srgbClr val="FFFFFF"/>
          </a:solidFill>
          <a:ln/>
        </p:spPr>
      </p:sp>
      <p:sp>
        <p:nvSpPr>
          <p:cNvPr id="1658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God is unique and thus due proper worship.</a:t>
            </a:r>
          </a:p>
          <a:p>
            <a:pPr eaLnBrk="1" hangingPunct="1"/>
            <a:r>
              <a:rPr lang="en-US" dirty="0">
                <a:latin typeface="Arial" charset="0"/>
                <a:ea typeface="ＭＳ Ｐゴシック" charset="0"/>
                <a:cs typeface="ＭＳ Ｐゴシック" charset="0"/>
              </a:rPr>
              <a:t>_____________________</a:t>
            </a:r>
          </a:p>
          <a:p>
            <a:pPr eaLnBrk="1" hangingPunct="1"/>
            <a:r>
              <a:rPr lang="en-US" dirty="0">
                <a:latin typeface="Arial" charset="0"/>
                <a:ea typeface="ＭＳ Ｐゴシック" charset="0"/>
                <a:cs typeface="ＭＳ Ｐゴシック" charset="0"/>
              </a:rPr>
              <a:t>HS-03-The_Spirit_Ministries_to_the_Unbeliever-47</a:t>
            </a:r>
          </a:p>
          <a:p>
            <a:pPr eaLnBrk="1" hangingPunct="1"/>
            <a:r>
              <a:rPr lang="en-US" dirty="0">
                <a:latin typeface="Arial" charset="0"/>
                <a:ea typeface="ＭＳ Ｐゴシック" charset="0"/>
                <a:cs typeface="ＭＳ Ｐゴシック" charset="0"/>
              </a:rPr>
              <a:t>OS-24-Jeremiah-112</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48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HS Holy Spirit (Pneumatology) in Arabic</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99363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b="1" dirty="0"/>
              <a:t>The Arminian View</a:t>
            </a:r>
          </a:p>
          <a:p>
            <a:r>
              <a:rPr lang="en-US" dirty="0"/>
              <a:t>Summary: A Christian may turn away from his faith and thus may lose his salvation.</a:t>
            </a:r>
          </a:p>
          <a:p>
            <a:endParaRPr lang="en-US" dirty="0"/>
          </a:p>
          <a:p>
            <a:r>
              <a:rPr lang="en-US" dirty="0"/>
              <a:t>Main elements: </a:t>
            </a:r>
          </a:p>
          <a:p>
            <a:r>
              <a:rPr lang="en-US" dirty="0"/>
              <a:t>Those warned are genuine believers.</a:t>
            </a:r>
          </a:p>
          <a:p>
            <a:r>
              <a:rPr lang="en-US" dirty="0"/>
              <a:t>Future salvation is not assured (no eternal security).</a:t>
            </a:r>
          </a:p>
          <a:p>
            <a:r>
              <a:rPr lang="en-US" dirty="0"/>
              <a:t>The warning concerns eternal judgment (hell).</a:t>
            </a:r>
          </a:p>
          <a:p>
            <a:endParaRPr lang="en-US" dirty="0"/>
          </a:p>
          <a:p>
            <a:r>
              <a:rPr lang="en-US" dirty="0"/>
              <a:t>Positive aspects:</a:t>
            </a:r>
          </a:p>
          <a:p>
            <a:r>
              <a:rPr lang="en-US" dirty="0"/>
              <a:t>It appears to take the description of those warned at face value.</a:t>
            </a:r>
          </a:p>
          <a:p>
            <a:r>
              <a:rPr lang="en-US" dirty="0"/>
              <a:t>It appears to take the warnings literally.</a:t>
            </a:r>
          </a:p>
          <a:p>
            <a:endParaRPr lang="en-US" dirty="0"/>
          </a:p>
          <a:p>
            <a:r>
              <a:rPr lang="en-US" dirty="0"/>
              <a:t>Concerns: </a:t>
            </a:r>
          </a:p>
          <a:p>
            <a:r>
              <a:rPr lang="en-US" dirty="0"/>
              <a:t>It contradicts the doctrine of eternal security and raises doubt as to the certainty of one attaining salvation.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Bob </a:t>
            </a:r>
            <a:r>
              <a:rPr lang="en-US" dirty="0" err="1"/>
              <a:t>Deffinbaugh</a:t>
            </a:r>
            <a:r>
              <a:rPr lang="en-US" dirty="0"/>
              <a:t>, "13. Dairy Queen or Steak and Ale (Hebrews 6:4-8)"</a:t>
            </a:r>
          </a:p>
          <a:p>
            <a:r>
              <a:rPr lang="en-US" dirty="0"/>
              <a:t>https://</a:t>
            </a:r>
            <a:r>
              <a:rPr lang="en-US" dirty="0" err="1"/>
              <a:t>bible.org</a:t>
            </a:r>
            <a:r>
              <a:rPr lang="en-US" dirty="0"/>
              <a:t>/</a:t>
            </a:r>
            <a:r>
              <a:rPr lang="en-US" dirty="0" err="1"/>
              <a:t>seriespage</a:t>
            </a:r>
            <a:r>
              <a:rPr lang="en-US" dirty="0"/>
              <a:t>/13-dairy-queen-or-steak-and-ale-hebrews-64-8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b="1" dirty="0"/>
              <a:t>The Calvinistic View</a:t>
            </a:r>
          </a:p>
          <a:p>
            <a:r>
              <a:rPr lang="en-US" dirty="0"/>
              <a:t>Summary: If an apparent Christian apostatizes (falls away by denying the faith), then we know he was never really saved in the first place.</a:t>
            </a:r>
          </a:p>
          <a:p>
            <a:endParaRPr lang="en-US" dirty="0"/>
          </a:p>
          <a:p>
            <a:r>
              <a:rPr lang="en-US" dirty="0"/>
              <a:t>Main elements:</a:t>
            </a:r>
          </a:p>
          <a:p>
            <a:r>
              <a:rPr lang="en-US" dirty="0"/>
              <a:t>Those warned and disciplined are not true believers.</a:t>
            </a:r>
          </a:p>
          <a:p>
            <a:r>
              <a:rPr lang="en-US" dirty="0"/>
              <a:t>Only an unbeliever can apostatize or fall away from the faith.</a:t>
            </a:r>
          </a:p>
          <a:p>
            <a:r>
              <a:rPr lang="en-US" dirty="0"/>
              <a:t>The warning of eternal judgment is for unbelievers.</a:t>
            </a:r>
          </a:p>
          <a:p>
            <a:endParaRPr lang="en-US" dirty="0"/>
          </a:p>
          <a:p>
            <a:r>
              <a:rPr lang="en-US" dirty="0"/>
              <a:t>Positive aspects:</a:t>
            </a:r>
          </a:p>
          <a:p>
            <a:r>
              <a:rPr lang="en-US" dirty="0"/>
              <a:t>It is consistent with the doctrine of eternal security.</a:t>
            </a:r>
          </a:p>
          <a:p>
            <a:r>
              <a:rPr lang="en-US" dirty="0"/>
              <a:t>It means that a Christian can never lose his faith.</a:t>
            </a:r>
          </a:p>
          <a:p>
            <a:r>
              <a:rPr lang="en-US" dirty="0"/>
              <a:t>It takes the warning of judgment seriously (for unbelievers).</a:t>
            </a:r>
          </a:p>
          <a:p>
            <a:endParaRPr lang="en-US" dirty="0"/>
          </a:p>
          <a:p>
            <a:r>
              <a:rPr lang="en-US" dirty="0"/>
              <a:t>Difficulties:</a:t>
            </a:r>
          </a:p>
          <a:p>
            <a:r>
              <a:rPr lang="en-US" dirty="0"/>
              <a:t>Can those described in verses 4-5 really be unsaved?</a:t>
            </a:r>
          </a:p>
          <a:p>
            <a:r>
              <a:rPr lang="en-US" dirty="0"/>
              <a:t>The emphasis falls on unbelievers, rather than believers (to whom the author appears to have</a:t>
            </a:r>
          </a:p>
          <a:p>
            <a:r>
              <a:rPr lang="en-US" dirty="0"/>
              <a:t>consistently been speaking up to this point).</a:t>
            </a:r>
          </a:p>
          <a:p>
            <a:r>
              <a:rPr lang="en-US" dirty="0"/>
              <a:t>Does this view undermine the confidence and assurance of believers in their confession? Will true believers always be doubtful of their salvation?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Bob </a:t>
            </a:r>
            <a:r>
              <a:rPr lang="en-US" dirty="0" err="1"/>
              <a:t>Deffinbaugh</a:t>
            </a:r>
            <a:r>
              <a:rPr lang="en-US" dirty="0"/>
              <a:t>, "13. Dairy Queen or Steak and Ale (Hebrews 6:4-8)"</a:t>
            </a:r>
          </a:p>
          <a:p>
            <a:r>
              <a:rPr lang="en-US" dirty="0"/>
              <a:t>https://</a:t>
            </a:r>
            <a:r>
              <a:rPr lang="en-US" dirty="0" err="1"/>
              <a:t>bible.org</a:t>
            </a:r>
            <a:r>
              <a:rPr lang="en-US" dirty="0"/>
              <a:t>/</a:t>
            </a:r>
            <a:r>
              <a:rPr lang="en-US" dirty="0" err="1"/>
              <a:t>seriespage</a:t>
            </a:r>
            <a:r>
              <a:rPr lang="en-US" dirty="0"/>
              <a:t>/13-dairy-queen-or-steak-and-ale-hebrews-64-8</a:t>
            </a:r>
          </a:p>
        </p:txBody>
      </p:sp>
    </p:spTree>
    <p:extLst>
      <p:ext uri="{BB962C8B-B14F-4D97-AF65-F5344CB8AC3E}">
        <p14:creationId xmlns:p14="http://schemas.microsoft.com/office/powerpoint/2010/main" val="3105957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b="1" dirty="0"/>
              <a:t>The Hypothetical View</a:t>
            </a:r>
          </a:p>
          <a:p>
            <a:r>
              <a:rPr lang="en-US" dirty="0"/>
              <a:t>Summary: If a believer could apostatize, he would be eternally doomed (which will never happen), and thus there is no reason to continue to dwell on the ABC’s of the faith. This is the reason for moving from milk to meat.</a:t>
            </a:r>
          </a:p>
          <a:p>
            <a:endParaRPr lang="en-US" dirty="0"/>
          </a:p>
          <a:p>
            <a:r>
              <a:rPr lang="en-US" dirty="0"/>
              <a:t>Main elements:</a:t>
            </a:r>
          </a:p>
          <a:p>
            <a:r>
              <a:rPr lang="en-US" dirty="0"/>
              <a:t>It addresses believers hypothetically.</a:t>
            </a:r>
          </a:p>
          <a:p>
            <a:r>
              <a:rPr lang="en-US" dirty="0"/>
              <a:t>An apostate cannot be restored to salvation.</a:t>
            </a:r>
          </a:p>
          <a:p>
            <a:r>
              <a:rPr lang="en-US" dirty="0"/>
              <a:t>One should press on toward maturity.</a:t>
            </a:r>
          </a:p>
          <a:p>
            <a:endParaRPr lang="en-US" dirty="0"/>
          </a:p>
          <a:p>
            <a:r>
              <a:rPr lang="en-US" dirty="0"/>
              <a:t>Positive aspects:</a:t>
            </a:r>
          </a:p>
          <a:p>
            <a:r>
              <a:rPr lang="en-US" dirty="0"/>
              <a:t>It is consistent with the doctrine of eternal security.</a:t>
            </a:r>
          </a:p>
          <a:p>
            <a:r>
              <a:rPr lang="en-US" dirty="0"/>
              <a:t>It seeks to urge people on to maturity.</a:t>
            </a:r>
          </a:p>
          <a:p>
            <a:endParaRPr lang="en-US" dirty="0"/>
          </a:p>
          <a:p>
            <a:r>
              <a:rPr lang="en-US" dirty="0"/>
              <a:t>Difficulties:</a:t>
            </a:r>
          </a:p>
          <a:p>
            <a:r>
              <a:rPr lang="en-US" dirty="0"/>
              <a:t>It is only a theoretical view.</a:t>
            </a:r>
          </a:p>
          <a:p>
            <a:r>
              <a:rPr lang="en-US" dirty="0"/>
              <a:t>It doesn’t mean what the text appears to say.</a:t>
            </a:r>
          </a:p>
          <a:p>
            <a:r>
              <a:rPr lang="en-US" dirty="0"/>
              <a:t>It undermines the warnings.</a:t>
            </a:r>
          </a:p>
          <a:p>
            <a:r>
              <a:rPr lang="en-US" dirty="0"/>
              <a:t>It is an inferior motivation for growth.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Bob </a:t>
            </a:r>
            <a:r>
              <a:rPr lang="en-US" dirty="0" err="1"/>
              <a:t>Deffinbaugh</a:t>
            </a:r>
            <a:r>
              <a:rPr lang="en-US" dirty="0"/>
              <a:t>, "13. Dairy Queen or Steak and Ale (Hebrews 6:4-8)"</a:t>
            </a:r>
          </a:p>
          <a:p>
            <a:r>
              <a:rPr lang="en-US" dirty="0"/>
              <a:t>https://</a:t>
            </a:r>
            <a:r>
              <a:rPr lang="en-US" dirty="0" err="1"/>
              <a:t>bible.org</a:t>
            </a:r>
            <a:r>
              <a:rPr lang="en-US" dirty="0"/>
              <a:t>/</a:t>
            </a:r>
            <a:r>
              <a:rPr lang="en-US" dirty="0" err="1"/>
              <a:t>seriespage</a:t>
            </a:r>
            <a:r>
              <a:rPr lang="en-US" dirty="0"/>
              <a:t>/13-dairy-queen-or-steak-and-ale-hebrews-64-8</a:t>
            </a:r>
          </a:p>
        </p:txBody>
      </p:sp>
    </p:spTree>
    <p:extLst>
      <p:ext uri="{BB962C8B-B14F-4D97-AF65-F5344CB8AC3E}">
        <p14:creationId xmlns:p14="http://schemas.microsoft.com/office/powerpoint/2010/main" val="3542584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b="1" dirty="0"/>
              <a:t>The Loss of Rewards View</a:t>
            </a:r>
          </a:p>
          <a:p>
            <a:r>
              <a:rPr lang="en-US" dirty="0"/>
              <a:t>Summary: A Christian may fall away and thus lose future rewards, </a:t>
            </a:r>
            <a:r>
              <a:rPr lang="en-US" i="1" dirty="0">
                <a:effectLst/>
              </a:rPr>
              <a:t>as well as encounter severe discipline in this life.</a:t>
            </a:r>
            <a:endParaRPr lang="en-US" i="1" baseline="30000" dirty="0">
              <a:effectLst/>
            </a:endParaRPr>
          </a:p>
          <a:p>
            <a:endParaRPr lang="en-US" dirty="0"/>
          </a:p>
          <a:p>
            <a:r>
              <a:rPr lang="en-US" dirty="0"/>
              <a:t>Main elements:</a:t>
            </a:r>
          </a:p>
          <a:p>
            <a:r>
              <a:rPr lang="en-US" dirty="0"/>
              <a:t>Those warned are viewed as genuine Christians.</a:t>
            </a:r>
          </a:p>
          <a:p>
            <a:r>
              <a:rPr lang="en-US" dirty="0"/>
              <a:t>Future salvation is assured for every true believer.</a:t>
            </a:r>
          </a:p>
          <a:p>
            <a:r>
              <a:rPr lang="en-US" dirty="0"/>
              <a:t>The warnings concern future rewards </a:t>
            </a:r>
            <a:r>
              <a:rPr lang="en-US" i="1" dirty="0">
                <a:effectLst/>
              </a:rPr>
              <a:t>and earthly discipline</a:t>
            </a:r>
            <a:r>
              <a:rPr lang="en-US" dirty="0"/>
              <a:t>.</a:t>
            </a:r>
          </a:p>
          <a:p>
            <a:endParaRPr lang="en-US" dirty="0"/>
          </a:p>
          <a:p>
            <a:r>
              <a:rPr lang="en-US" dirty="0"/>
              <a:t>Positive aspects:</a:t>
            </a:r>
          </a:p>
          <a:p>
            <a:r>
              <a:rPr lang="en-US" dirty="0"/>
              <a:t>The warnings apply to Christians (just as the exhortations do).</a:t>
            </a:r>
          </a:p>
          <a:p>
            <a:r>
              <a:rPr lang="en-US" dirty="0"/>
              <a:t>The warnings are taken seriously, as a very real possibility.</a:t>
            </a:r>
          </a:p>
          <a:p>
            <a:r>
              <a:rPr lang="en-US" dirty="0"/>
              <a:t>This view undergirds assurance and confidence in one’s confession.</a:t>
            </a:r>
          </a:p>
          <a:p>
            <a:endParaRPr lang="en-US" dirty="0"/>
          </a:p>
          <a:p>
            <a:r>
              <a:rPr lang="en-US" dirty="0"/>
              <a:t>Difficulties: </a:t>
            </a:r>
          </a:p>
          <a:p>
            <a:r>
              <a:rPr lang="en-US" dirty="0"/>
              <a:t>Is "earthly discipline" as severe as the description of the judgment on the one who falls away? </a:t>
            </a:r>
          </a:p>
          <a:p>
            <a:r>
              <a:rPr lang="en-US" dirty="0"/>
              <a:t>Is "earthly discipline" severe enough to match the description of judgment?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Bob </a:t>
            </a:r>
            <a:r>
              <a:rPr lang="en-US" dirty="0" err="1"/>
              <a:t>Deffinbaugh</a:t>
            </a:r>
            <a:r>
              <a:rPr lang="en-US" dirty="0"/>
              <a:t>, "13. Dairy Queen or Steak and Ale (Hebrews 6:4-8)"</a:t>
            </a:r>
          </a:p>
          <a:p>
            <a:r>
              <a:rPr lang="en-US" dirty="0"/>
              <a:t>https://</a:t>
            </a:r>
            <a:r>
              <a:rPr lang="en-US" dirty="0" err="1"/>
              <a:t>bible.org</a:t>
            </a:r>
            <a:r>
              <a:rPr lang="en-US" dirty="0"/>
              <a:t>/</a:t>
            </a:r>
            <a:r>
              <a:rPr lang="en-US" dirty="0" err="1"/>
              <a:t>seriespage</a:t>
            </a:r>
            <a:r>
              <a:rPr lang="en-US" dirty="0"/>
              <a:t>/13-dairy-queen-or-steak-and-ale-hebrews-64-8</a:t>
            </a:r>
          </a:p>
        </p:txBody>
      </p:sp>
    </p:spTree>
    <p:extLst>
      <p:ext uri="{BB962C8B-B14F-4D97-AF65-F5344CB8AC3E}">
        <p14:creationId xmlns:p14="http://schemas.microsoft.com/office/powerpoint/2010/main" val="1969315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b="1" dirty="0"/>
              <a:t>The Loss of Life View (This is my view as I do not find the other</a:t>
            </a:r>
            <a:r>
              <a:rPr lang="en-US" b="1" baseline="0" dirty="0"/>
              <a:t> four views satisfactory)</a:t>
            </a:r>
            <a:endParaRPr lang="en-US" b="1" dirty="0"/>
          </a:p>
          <a:p>
            <a:r>
              <a:rPr lang="en-US" dirty="0"/>
              <a:t>Summary: A Christian may fall away and thus lose future rewards, </a:t>
            </a:r>
            <a:r>
              <a:rPr lang="en-US" i="1" dirty="0">
                <a:effectLst/>
              </a:rPr>
              <a:t>as well as encounter severe discipline in this life</a:t>
            </a:r>
            <a:r>
              <a:rPr lang="en-US" i="1" baseline="0" dirty="0">
                <a:effectLst/>
              </a:rPr>
              <a:t> TO THE POINT OF GOD TAKING THEIR LIFE.</a:t>
            </a:r>
          </a:p>
          <a:p>
            <a:endParaRPr lang="en-US" dirty="0"/>
          </a:p>
          <a:p>
            <a:r>
              <a:rPr lang="en-US" dirty="0"/>
              <a:t>Main elements:</a:t>
            </a:r>
          </a:p>
          <a:p>
            <a:r>
              <a:rPr lang="en-US" dirty="0"/>
              <a:t>Those warned are viewed as genuine Christians.</a:t>
            </a:r>
          </a:p>
          <a:p>
            <a:r>
              <a:rPr lang="en-US" dirty="0"/>
              <a:t>Future salvation is assured for every true believer.</a:t>
            </a:r>
          </a:p>
          <a:p>
            <a:r>
              <a:rPr lang="en-US" dirty="0"/>
              <a:t>The warnings concern future rewards </a:t>
            </a:r>
            <a:r>
              <a:rPr lang="en-US" i="1" dirty="0">
                <a:effectLst/>
              </a:rPr>
              <a:t>and earthly discipline</a:t>
            </a:r>
            <a:r>
              <a:rPr lang="en-US" dirty="0"/>
              <a:t>.</a:t>
            </a:r>
          </a:p>
          <a:p>
            <a:endParaRPr lang="en-US" dirty="0"/>
          </a:p>
          <a:p>
            <a:r>
              <a:rPr lang="en-US" dirty="0"/>
              <a:t>Positive aspects:</a:t>
            </a:r>
          </a:p>
          <a:p>
            <a:r>
              <a:rPr lang="en-US" dirty="0"/>
              <a:t>The warnings apply to Christians (just as the exhortations do).</a:t>
            </a:r>
          </a:p>
          <a:p>
            <a:r>
              <a:rPr lang="en-US" dirty="0"/>
              <a:t>The warnings are taken seriously, as a very real possibility.</a:t>
            </a:r>
          </a:p>
          <a:p>
            <a:r>
              <a:rPr lang="en-US" dirty="0"/>
              <a:t>This view undergirds assurance and confidence in one’s confession.</a:t>
            </a:r>
          </a:p>
          <a:p>
            <a:r>
              <a:rPr lang="en-US" dirty="0"/>
              <a:t>This takes the fire of Hebrews 10:27</a:t>
            </a:r>
            <a:r>
              <a:rPr lang="en-US" baseline="0" dirty="0"/>
              <a:t> in its normal sense of Jerusalem fires.</a:t>
            </a:r>
          </a:p>
          <a:p>
            <a:endParaRPr lang="en-US" dirty="0"/>
          </a:p>
          <a:p>
            <a:r>
              <a:rPr lang="en-US" dirty="0"/>
              <a:t>Difficulties: </a:t>
            </a:r>
          </a:p>
          <a:p>
            <a:r>
              <a:rPr lang="en-US" dirty="0"/>
              <a:t>This view seems to lack the deficiencies</a:t>
            </a:r>
            <a:r>
              <a:rPr lang="en-US" baseline="0" dirty="0"/>
              <a:t> of the other views.</a:t>
            </a:r>
            <a:endParaRPr lang="en-US" dirty="0"/>
          </a:p>
        </p:txBody>
      </p:sp>
    </p:spTree>
    <p:extLst>
      <p:ext uri="{BB962C8B-B14F-4D97-AF65-F5344CB8AC3E}">
        <p14:creationId xmlns:p14="http://schemas.microsoft.com/office/powerpoint/2010/main" val="3751434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5C8050-0C84-8B4C-8862-742551BE065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81955" name="Rectangle 2"/>
          <p:cNvSpPr>
            <a:spLocks noGrp="1" noRot="1" noChangeAspect="1" noChangeArrowheads="1"/>
          </p:cNvSpPr>
          <p:nvPr>
            <p:ph type="sldImg"/>
          </p:nvPr>
        </p:nvSpPr>
        <p:spPr>
          <a:solidFill>
            <a:srgbClr val="FFFFFF"/>
          </a:solidFill>
          <a:ln/>
        </p:spPr>
      </p:sp>
      <p:sp>
        <p:nvSpPr>
          <p:cNvPr id="38195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various events of AD 66-70 led to Titus sieging the capital.</a:t>
            </a:r>
          </a:p>
        </p:txBody>
      </p:sp>
    </p:spTree>
    <p:extLst>
      <p:ext uri="{BB962C8B-B14F-4D97-AF65-F5344CB8AC3E}">
        <p14:creationId xmlns:p14="http://schemas.microsoft.com/office/powerpoint/2010/main" val="2293635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4EC6B50F-68C0-3049-AF93-76CAC0B0C129}" type="slidenum">
              <a:rPr lang="en-US"/>
              <a:pPr>
                <a:defRPr/>
              </a:pPr>
              <a:t>‹#›</a:t>
            </a:fld>
            <a:endParaRPr lang="en-US"/>
          </a:p>
        </p:txBody>
      </p:sp>
    </p:spTree>
    <p:extLst>
      <p:ext uri="{BB962C8B-B14F-4D97-AF65-F5344CB8AC3E}">
        <p14:creationId xmlns:p14="http://schemas.microsoft.com/office/powerpoint/2010/main" val="154291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192991" y="44624"/>
            <a:ext cx="915513" cy="50405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B295FC43-C1F3-FD42-9AB5-B893A462F62B}" type="slidenum">
              <a:rPr lang="en-US"/>
              <a:pPr>
                <a:defRPr/>
              </a:pPr>
              <a:t>‹#›</a:t>
            </a:fld>
            <a:endParaRPr lang="en-US"/>
          </a:p>
        </p:txBody>
      </p:sp>
    </p:spTree>
    <p:extLst>
      <p:ext uri="{BB962C8B-B14F-4D97-AF65-F5344CB8AC3E}">
        <p14:creationId xmlns:p14="http://schemas.microsoft.com/office/powerpoint/2010/main" val="26255852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3" name="Rectangle 3"/>
          <p:cNvSpPr>
            <a:spLocks noGrp="1" noChangeArrowheads="1"/>
          </p:cNvSpPr>
          <p:nvPr>
            <p:ph type="sldNum" sz="quarter" idx="11"/>
          </p:nvPr>
        </p:nvSpPr>
        <p:spPr>
          <a:ln/>
        </p:spPr>
        <p:txBody>
          <a:bodyPr/>
          <a:lstStyle>
            <a:lvl1pPr>
              <a:defRPr/>
            </a:lvl1pPr>
          </a:lstStyle>
          <a:p>
            <a:fld id="{C537C386-A56D-684A-94F9-B0D7414125AA}" type="slidenum">
              <a:rPr lang="en-US">
                <a:solidFill>
                  <a:srgbClr val="FFFFFF"/>
                </a:solidFill>
                <a:latin typeface="Garamond"/>
              </a:rPr>
              <a:pPr/>
              <a:t>‹#›</a:t>
            </a:fld>
            <a:endParaRPr lang="en-US">
              <a:solidFill>
                <a:srgbClr val="FFFFFF"/>
              </a:solidFill>
              <a:latin typeface="Garamond"/>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18491116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6" name="Rectangle 3"/>
          <p:cNvSpPr>
            <a:spLocks noGrp="1" noChangeArrowheads="1"/>
          </p:cNvSpPr>
          <p:nvPr>
            <p:ph type="sldNum" sz="quarter" idx="11"/>
          </p:nvPr>
        </p:nvSpPr>
        <p:spPr>
          <a:ln/>
        </p:spPr>
        <p:txBody>
          <a:bodyPr/>
          <a:lstStyle>
            <a:lvl1pPr>
              <a:defRPr/>
            </a:lvl1pPr>
          </a:lstStyle>
          <a:p>
            <a:fld id="{4FE4CF47-AB65-3247-9C85-D084EF6A55C1}" type="slidenum">
              <a:rPr lang="en-US">
                <a:solidFill>
                  <a:srgbClr val="FFFFFF"/>
                </a:solidFill>
                <a:latin typeface="Garamond"/>
              </a:rPr>
              <a:pPr/>
              <a:t>‹#›</a:t>
            </a:fld>
            <a:endParaRPr lang="en-US">
              <a:solidFill>
                <a:srgbClr val="FFFFFF"/>
              </a:solidFill>
              <a:latin typeface="Garamond"/>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40124268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6" name="Rectangle 3"/>
          <p:cNvSpPr>
            <a:spLocks noGrp="1" noChangeArrowheads="1"/>
          </p:cNvSpPr>
          <p:nvPr>
            <p:ph type="sldNum" sz="quarter" idx="11"/>
          </p:nvPr>
        </p:nvSpPr>
        <p:spPr>
          <a:ln/>
        </p:spPr>
        <p:txBody>
          <a:bodyPr/>
          <a:lstStyle>
            <a:lvl1pPr>
              <a:defRPr/>
            </a:lvl1pPr>
          </a:lstStyle>
          <a:p>
            <a:fld id="{A4CDF561-7A0E-3748-BBB3-EF85A105CEA0}" type="slidenum">
              <a:rPr lang="en-US">
                <a:solidFill>
                  <a:srgbClr val="FFFFFF"/>
                </a:solidFill>
                <a:latin typeface="Garamond"/>
              </a:rPr>
              <a:pPr/>
              <a:t>‹#›</a:t>
            </a:fld>
            <a:endParaRPr lang="en-US">
              <a:solidFill>
                <a:srgbClr val="FFFFFF"/>
              </a:solidFill>
              <a:latin typeface="Garamond"/>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2467777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20177300-C3CB-754A-9402-1E463D4571B9}"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6333930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0A9486E7-0184-D54D-BAB2-D66B9407D144}"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7868691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0B646595-7735-2F48-8964-0666D486084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036185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2688301D-9D64-6548-A3C7-13D54975044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859462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39FE6585-C4B6-7B48-A4E1-287489D2022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5935167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FC05EBA6-E05A-B646-9E59-A14B04A746E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505927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fld id="{6B810119-8BB0-0344-9333-007F6F139F4F}"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04004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523F3CA3-8F88-1E46-B267-554708132073}" type="slidenum">
              <a:rPr lang="en-US"/>
              <a:pPr>
                <a:defRPr/>
              </a:pPr>
              <a:t>‹#›</a:t>
            </a:fld>
            <a:endParaRPr lang="en-US"/>
          </a:p>
        </p:txBody>
      </p:sp>
    </p:spTree>
    <p:extLst>
      <p:ext uri="{BB962C8B-B14F-4D97-AF65-F5344CB8AC3E}">
        <p14:creationId xmlns:p14="http://schemas.microsoft.com/office/powerpoint/2010/main" val="38676681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fld id="{5DECB0DF-02CA-FA47-9F7D-85E358EEBC0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0154772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fld id="{6F11A112-8982-654D-9300-5413839F348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111267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274DFA78-1F19-134D-AE8B-2DF7B8A2811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5505059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994EE0DE-0141-A047-B225-DE2CB3B96A7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594684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C62D0E9A-3BE8-3D43-BAC6-4D4B34716B4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206940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8D0FA83E-BCE5-C842-BE5A-FB6964D9E8B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148943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93208"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93209"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endParaRPr>
          </a:p>
        </p:txBody>
      </p:sp>
      <p:sp>
        <p:nvSpPr>
          <p:cNvPr id="27" name="Rectangle 2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8" name="Rectangle 28"/>
          <p:cNvSpPr>
            <a:spLocks noGrp="1" noChangeArrowheads="1"/>
          </p:cNvSpPr>
          <p:nvPr>
            <p:ph type="sldNum" sz="quarter" idx="12"/>
          </p:nvPr>
        </p:nvSpPr>
        <p:spPr/>
        <p:txBody>
          <a:bodyPr/>
          <a:lstStyle>
            <a:lvl1pPr>
              <a:defRPr/>
            </a:lvl1pPr>
          </a:lstStyle>
          <a:p>
            <a:fld id="{3E6B6975-B4E4-BF48-906C-73B5ECA59E9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873727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fld id="{D8DF91F4-7D56-A04B-BF89-500C2690A389}" type="slidenum">
              <a:rPr lang="en-US">
                <a:solidFill>
                  <a:srgbClr val="FFFFFF"/>
                </a:solidFill>
              </a: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780703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fld id="{8B3D87F2-168D-8B43-9194-DB9388F904A7}" type="slidenum">
              <a:rPr lang="en-US">
                <a:solidFill>
                  <a:srgbClr val="FFFFFF"/>
                </a:solidFill>
              </a: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499883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fld id="{12B60913-5BA8-CF49-A4C7-9CCA75F44F1F}" type="slidenum">
              <a:rPr lang="en-US">
                <a:solidFill>
                  <a:srgbClr val="FFFFFF"/>
                </a:solidFill>
              </a: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85990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04A608-E57F-AC4C-9819-3068F90DE604}" type="slidenum">
              <a:rPr lang="en-US"/>
              <a:pPr>
                <a:defRPr/>
              </a:pPr>
              <a:t>‹#›</a:t>
            </a:fld>
            <a:endParaRPr lang="en-US"/>
          </a:p>
        </p:txBody>
      </p:sp>
    </p:spTree>
    <p:extLst>
      <p:ext uri="{BB962C8B-B14F-4D97-AF65-F5344CB8AC3E}">
        <p14:creationId xmlns:p14="http://schemas.microsoft.com/office/powerpoint/2010/main" val="12917556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27"/>
          <p:cNvSpPr>
            <a:spLocks noGrp="1" noChangeArrowheads="1"/>
          </p:cNvSpPr>
          <p:nvPr>
            <p:ph type="sldNum" sz="quarter" idx="11"/>
          </p:nvPr>
        </p:nvSpPr>
        <p:spPr>
          <a:ln/>
        </p:spPr>
        <p:txBody>
          <a:bodyPr/>
          <a:lstStyle>
            <a:lvl1pPr>
              <a:defRPr/>
            </a:lvl1pPr>
          </a:lstStyle>
          <a:p>
            <a:fld id="{EB49C8AF-F3D0-9B4D-9456-68494F3CD7AE}" type="slidenum">
              <a:rPr lang="en-US">
                <a:solidFill>
                  <a:srgbClr val="FFFFFF"/>
                </a:solidFill>
              </a: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398477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27"/>
          <p:cNvSpPr>
            <a:spLocks noGrp="1" noChangeArrowheads="1"/>
          </p:cNvSpPr>
          <p:nvPr>
            <p:ph type="sldNum" sz="quarter" idx="11"/>
          </p:nvPr>
        </p:nvSpPr>
        <p:spPr>
          <a:ln/>
        </p:spPr>
        <p:txBody>
          <a:bodyPr/>
          <a:lstStyle>
            <a:lvl1pPr>
              <a:defRPr/>
            </a:lvl1pPr>
          </a:lstStyle>
          <a:p>
            <a:fld id="{8B68D33C-F418-1E45-BBCC-0636A3331E4D}" type="slidenum">
              <a:rPr lang="en-US">
                <a:solidFill>
                  <a:srgbClr val="FFFFFF"/>
                </a:solidFill>
              </a: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741123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27"/>
          <p:cNvSpPr>
            <a:spLocks noGrp="1" noChangeArrowheads="1"/>
          </p:cNvSpPr>
          <p:nvPr>
            <p:ph type="sldNum" sz="quarter" idx="11"/>
          </p:nvPr>
        </p:nvSpPr>
        <p:spPr>
          <a:ln/>
        </p:spPr>
        <p:txBody>
          <a:bodyPr/>
          <a:lstStyle>
            <a:lvl1pPr>
              <a:defRPr/>
            </a:lvl1pPr>
          </a:lstStyle>
          <a:p>
            <a:fld id="{A577AED0-1479-ED41-8D71-7654D56363C8}" type="slidenum">
              <a:rPr lang="en-US">
                <a:solidFill>
                  <a:srgbClr val="FFFFFF"/>
                </a:solidFill>
              </a: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200987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fld id="{8274A8CA-B934-664A-B2C5-F2A16B6D235F}" type="slidenum">
              <a:rPr lang="en-US">
                <a:solidFill>
                  <a:srgbClr val="FFFFFF"/>
                </a:solidFill>
              </a: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021786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27"/>
          <p:cNvSpPr>
            <a:spLocks noGrp="1" noChangeArrowheads="1"/>
          </p:cNvSpPr>
          <p:nvPr>
            <p:ph type="sldNum" sz="quarter" idx="11"/>
          </p:nvPr>
        </p:nvSpPr>
        <p:spPr>
          <a:ln/>
        </p:spPr>
        <p:txBody>
          <a:bodyPr/>
          <a:lstStyle>
            <a:lvl1pPr>
              <a:defRPr/>
            </a:lvl1pPr>
          </a:lstStyle>
          <a:p>
            <a:fld id="{9A709412-84BF-6243-80E9-A2D801E00C39}" type="slidenum">
              <a:rPr lang="en-US">
                <a:solidFill>
                  <a:srgbClr val="FFFFFF"/>
                </a:solidFill>
              </a: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520852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fld id="{1E558748-7DC6-6D44-8EA3-6190655C1DFD}" type="slidenum">
              <a:rPr lang="en-US">
                <a:solidFill>
                  <a:srgbClr val="FFFFFF"/>
                </a:solidFill>
              </a: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502029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27"/>
          <p:cNvSpPr>
            <a:spLocks noGrp="1" noChangeArrowheads="1"/>
          </p:cNvSpPr>
          <p:nvPr>
            <p:ph type="sldNum" sz="quarter" idx="11"/>
          </p:nvPr>
        </p:nvSpPr>
        <p:spPr>
          <a:ln/>
        </p:spPr>
        <p:txBody>
          <a:bodyPr/>
          <a:lstStyle>
            <a:lvl1pPr>
              <a:defRPr/>
            </a:lvl1pPr>
          </a:lstStyle>
          <a:p>
            <a:fld id="{49A637A1-45AF-9B42-82A5-077535E5BFB6}" type="slidenum">
              <a:rPr lang="en-US">
                <a:solidFill>
                  <a:srgbClr val="FFFFFF"/>
                </a:solidFill>
              </a: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366686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9C1B34-E1C4-7B46-8786-FBB50A9F214A}"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5227166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63FCC1-705F-054E-9F20-19A6DDE66872}"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1896679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0B139A-D75D-F74C-A732-C4B5C5BBD8D0}"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4005556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349CF8-7331-7B42-A140-354C8E505CE1}" type="slidenum">
              <a:rPr lang="en-US"/>
              <a:pPr>
                <a:defRPr/>
              </a:pPr>
              <a:t>‹#›</a:t>
            </a:fld>
            <a:endParaRPr lang="en-US"/>
          </a:p>
        </p:txBody>
      </p:sp>
    </p:spTree>
    <p:extLst>
      <p:ext uri="{BB962C8B-B14F-4D97-AF65-F5344CB8AC3E}">
        <p14:creationId xmlns:p14="http://schemas.microsoft.com/office/powerpoint/2010/main" val="6279584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7737A8-71F6-5F48-98EF-65F476432390}"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0551612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26FEE1C-B1D6-F84A-9386-E71A7A021A32}"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5220542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BF55BE-F2C1-C145-A143-922389BD0A12}"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797227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575CE6-DAA7-444D-AC1D-D69712B90A71}"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05292699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11CE80-A826-924C-959D-F273DA0D2FEC}"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41565941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CCC0CC-A410-104C-BBF9-49723B8CAF35}"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06538513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267EEB-2630-B348-B298-7E7EAD4E39CB}"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41495096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A73319-0F58-8C43-8307-017800CB73A8}"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3766440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solidFill>
                  <a:srgbClr val="000000"/>
                </a:solidFill>
                <a:ea typeface="ＭＳ Ｐゴシック" charset="-128"/>
                <a:cs typeface="ＭＳ Ｐゴシック" charset="-128"/>
              </a:endParaRPr>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9" name="Freeform 7"/>
            <p:cNvSpPr>
              <a:spLocks/>
            </p:cNvSpPr>
            <p:nvPr userDrawn="1"/>
          </p:nvSpPr>
          <p:spPr bwMode="hidden">
            <a:xfrm>
              <a:off x="3599" y="2477"/>
              <a:ext cx="186" cy="120"/>
            </a:xfrm>
            <a:custGeom>
              <a:avLst/>
              <a:gdLst>
                <a:gd name="T0" fmla="*/ 186 w 185"/>
                <a:gd name="T1" fmla="*/ 0 h 120"/>
                <a:gd name="T2" fmla="*/ 186 w 185"/>
                <a:gd name="T3" fmla="*/ 6 h 120"/>
                <a:gd name="T4" fmla="*/ 186 w 185"/>
                <a:gd name="T5" fmla="*/ 18 h 120"/>
                <a:gd name="T6" fmla="*/ 186 w 185"/>
                <a:gd name="T7" fmla="*/ 36 h 120"/>
                <a:gd name="T8" fmla="*/ 180 w 185"/>
                <a:gd name="T9" fmla="*/ 54 h 120"/>
                <a:gd name="T10" fmla="*/ 162 w 185"/>
                <a:gd name="T11" fmla="*/ 72 h 120"/>
                <a:gd name="T12" fmla="*/ 138 w 185"/>
                <a:gd name="T13" fmla="*/ 96 h 120"/>
                <a:gd name="T14" fmla="*/ 10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6 w 185"/>
                <a:gd name="T29" fmla="*/ 0 h 120"/>
                <a:gd name="T30" fmla="*/ 18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8 w 526"/>
                <a:gd name="T17" fmla="*/ 179 h 275"/>
                <a:gd name="T18" fmla="*/ 210 w 526"/>
                <a:gd name="T19" fmla="*/ 143 h 275"/>
                <a:gd name="T20" fmla="*/ 252 w 526"/>
                <a:gd name="T21" fmla="*/ 120 h 275"/>
                <a:gd name="T22" fmla="*/ 300 w 526"/>
                <a:gd name="T23" fmla="*/ 96 h 275"/>
                <a:gd name="T24" fmla="*/ 395 w 526"/>
                <a:gd name="T25" fmla="*/ 48 h 275"/>
                <a:gd name="T26" fmla="*/ 444 w 526"/>
                <a:gd name="T27" fmla="*/ 30 h 275"/>
                <a:gd name="T28" fmla="*/ 480 w 526"/>
                <a:gd name="T29" fmla="*/ 12 h 275"/>
                <a:gd name="T30" fmla="*/ 504 w 526"/>
                <a:gd name="T31" fmla="*/ 6 h 275"/>
                <a:gd name="T32" fmla="*/ 522 w 526"/>
                <a:gd name="T33" fmla="*/ 0 h 275"/>
                <a:gd name="T34" fmla="*/ 528 w 526"/>
                <a:gd name="T35" fmla="*/ 0 h 275"/>
                <a:gd name="T36" fmla="*/ 522 w 526"/>
                <a:gd name="T37" fmla="*/ 6 h 275"/>
                <a:gd name="T38" fmla="*/ 510 w 526"/>
                <a:gd name="T39" fmla="*/ 12 h 275"/>
                <a:gd name="T40" fmla="*/ 486 w 526"/>
                <a:gd name="T41" fmla="*/ 24 h 275"/>
                <a:gd name="T42" fmla="*/ 462 w 526"/>
                <a:gd name="T43" fmla="*/ 42 h 275"/>
                <a:gd name="T44" fmla="*/ 438 w 526"/>
                <a:gd name="T45" fmla="*/ 54 h 275"/>
                <a:gd name="T46" fmla="*/ 395 w 526"/>
                <a:gd name="T47" fmla="*/ 78 h 275"/>
                <a:gd name="T48" fmla="*/ 341 w 526"/>
                <a:gd name="T49" fmla="*/ 108 h 275"/>
                <a:gd name="T50" fmla="*/ 27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1 w 718"/>
                <a:gd name="T17" fmla="*/ 228 h 306"/>
                <a:gd name="T18" fmla="*/ 127 w 718"/>
                <a:gd name="T19" fmla="*/ 228 h 306"/>
                <a:gd name="T20" fmla="*/ 145 w 718"/>
                <a:gd name="T21" fmla="*/ 222 h 306"/>
                <a:gd name="T22" fmla="*/ 169 w 718"/>
                <a:gd name="T23" fmla="*/ 216 h 306"/>
                <a:gd name="T24" fmla="*/ 199 w 718"/>
                <a:gd name="T25" fmla="*/ 204 h 306"/>
                <a:gd name="T26" fmla="*/ 276 w 718"/>
                <a:gd name="T27" fmla="*/ 180 h 306"/>
                <a:gd name="T28" fmla="*/ 373 w 718"/>
                <a:gd name="T29" fmla="*/ 156 h 306"/>
                <a:gd name="T30" fmla="*/ 463 w 718"/>
                <a:gd name="T31" fmla="*/ 126 h 306"/>
                <a:gd name="T32" fmla="*/ 546 w 718"/>
                <a:gd name="T33" fmla="*/ 102 h 306"/>
                <a:gd name="T34" fmla="*/ 576 w 718"/>
                <a:gd name="T35" fmla="*/ 90 h 306"/>
                <a:gd name="T36" fmla="*/ 607 w 718"/>
                <a:gd name="T37" fmla="*/ 84 h 306"/>
                <a:gd name="T38" fmla="*/ 625 w 718"/>
                <a:gd name="T39" fmla="*/ 78 h 306"/>
                <a:gd name="T40" fmla="*/ 631 w 718"/>
                <a:gd name="T41" fmla="*/ 72 h 306"/>
                <a:gd name="T42" fmla="*/ 637 w 718"/>
                <a:gd name="T43" fmla="*/ 66 h 306"/>
                <a:gd name="T44" fmla="*/ 655 w 718"/>
                <a:gd name="T45" fmla="*/ 60 h 306"/>
                <a:gd name="T46" fmla="*/ 697 w 718"/>
                <a:gd name="T47" fmla="*/ 30 h 306"/>
                <a:gd name="T48" fmla="*/ 715 w 718"/>
                <a:gd name="T49" fmla="*/ 18 h 306"/>
                <a:gd name="T50" fmla="*/ 721 w 718"/>
                <a:gd name="T51" fmla="*/ 6 h 306"/>
                <a:gd name="T52" fmla="*/ 715 w 718"/>
                <a:gd name="T53" fmla="*/ 0 h 306"/>
                <a:gd name="T54" fmla="*/ 691 w 718"/>
                <a:gd name="T55" fmla="*/ 0 h 306"/>
                <a:gd name="T56" fmla="*/ 631 w 718"/>
                <a:gd name="T57" fmla="*/ 0 h 306"/>
                <a:gd name="T58" fmla="*/ 582 w 718"/>
                <a:gd name="T59" fmla="*/ 0 h 306"/>
                <a:gd name="T60" fmla="*/ 546 w 718"/>
                <a:gd name="T61" fmla="*/ 0 h 306"/>
                <a:gd name="T62" fmla="*/ 516 w 718"/>
                <a:gd name="T63" fmla="*/ 18 h 306"/>
                <a:gd name="T64" fmla="*/ 487 w 718"/>
                <a:gd name="T65" fmla="*/ 42 h 306"/>
                <a:gd name="T66" fmla="*/ 469 w 718"/>
                <a:gd name="T67" fmla="*/ 54 h 306"/>
                <a:gd name="T68" fmla="*/ 451 w 718"/>
                <a:gd name="T69" fmla="*/ 60 h 306"/>
                <a:gd name="T70" fmla="*/ 427 w 718"/>
                <a:gd name="T71" fmla="*/ 60 h 306"/>
                <a:gd name="T72" fmla="*/ 391 w 718"/>
                <a:gd name="T73" fmla="*/ 66 h 306"/>
                <a:gd name="T74" fmla="*/ 348 w 718"/>
                <a:gd name="T75" fmla="*/ 84 h 306"/>
                <a:gd name="T76" fmla="*/ 312 w 718"/>
                <a:gd name="T77" fmla="*/ 108 h 306"/>
                <a:gd name="T78" fmla="*/ 288 w 718"/>
                <a:gd name="T79" fmla="*/ 126 h 306"/>
                <a:gd name="T80" fmla="*/ 276 w 718"/>
                <a:gd name="T81" fmla="*/ 132 h 306"/>
                <a:gd name="T82" fmla="*/ 258 w 718"/>
                <a:gd name="T83" fmla="*/ 138 h 306"/>
                <a:gd name="T84" fmla="*/ 222 w 718"/>
                <a:gd name="T85" fmla="*/ 138 h 306"/>
                <a:gd name="T86" fmla="*/ 187 w 718"/>
                <a:gd name="T87" fmla="*/ 138 h 306"/>
                <a:gd name="T88" fmla="*/ 181 w 718"/>
                <a:gd name="T89" fmla="*/ 138 h 306"/>
                <a:gd name="T90" fmla="*/ 17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13" name="Freeform 11"/>
            <p:cNvSpPr>
              <a:spLocks/>
            </p:cNvSpPr>
            <p:nvPr userDrawn="1"/>
          </p:nvSpPr>
          <p:spPr bwMode="hidden">
            <a:xfrm>
              <a:off x="3358" y="1890"/>
              <a:ext cx="2400" cy="881"/>
            </a:xfrm>
            <a:custGeom>
              <a:avLst/>
              <a:gdLst>
                <a:gd name="T0" fmla="*/ 2238 w 2392"/>
                <a:gd name="T1" fmla="*/ 54 h 881"/>
                <a:gd name="T2" fmla="*/ 2196 w 2392"/>
                <a:gd name="T3" fmla="*/ 54 h 881"/>
                <a:gd name="T4" fmla="*/ 2154 w 2392"/>
                <a:gd name="T5" fmla="*/ 66 h 881"/>
                <a:gd name="T6" fmla="*/ 2028 w 2392"/>
                <a:gd name="T7" fmla="*/ 101 h 881"/>
                <a:gd name="T8" fmla="*/ 1963 w 2392"/>
                <a:gd name="T9" fmla="*/ 119 h 881"/>
                <a:gd name="T10" fmla="*/ 1866 w 2392"/>
                <a:gd name="T11" fmla="*/ 167 h 881"/>
                <a:gd name="T12" fmla="*/ 1842 w 2392"/>
                <a:gd name="T13" fmla="*/ 245 h 881"/>
                <a:gd name="T14" fmla="*/ 1848 w 2392"/>
                <a:gd name="T15" fmla="*/ 305 h 881"/>
                <a:gd name="T16" fmla="*/ 1764 w 2392"/>
                <a:gd name="T17" fmla="*/ 317 h 881"/>
                <a:gd name="T18" fmla="*/ 1602 w 2392"/>
                <a:gd name="T19" fmla="*/ 263 h 881"/>
                <a:gd name="T20" fmla="*/ 1512 w 2392"/>
                <a:gd name="T21" fmla="*/ 257 h 881"/>
                <a:gd name="T22" fmla="*/ 1404 w 2392"/>
                <a:gd name="T23" fmla="*/ 311 h 881"/>
                <a:gd name="T24" fmla="*/ 1338 w 2392"/>
                <a:gd name="T25" fmla="*/ 353 h 881"/>
                <a:gd name="T26" fmla="*/ 1314 w 2392"/>
                <a:gd name="T27" fmla="*/ 359 h 881"/>
                <a:gd name="T28" fmla="*/ 1218 w 2392"/>
                <a:gd name="T29" fmla="*/ 371 h 881"/>
                <a:gd name="T30" fmla="*/ 1164 w 2392"/>
                <a:gd name="T31" fmla="*/ 365 h 881"/>
                <a:gd name="T32" fmla="*/ 1057 w 2392"/>
                <a:gd name="T33" fmla="*/ 371 h 881"/>
                <a:gd name="T34" fmla="*/ 960 w 2392"/>
                <a:gd name="T35" fmla="*/ 383 h 881"/>
                <a:gd name="T36" fmla="*/ 924 w 2392"/>
                <a:gd name="T37" fmla="*/ 401 h 881"/>
                <a:gd name="T38" fmla="*/ 822 w 2392"/>
                <a:gd name="T39" fmla="*/ 419 h 881"/>
                <a:gd name="T40" fmla="*/ 781 w 2392"/>
                <a:gd name="T41" fmla="*/ 419 h 881"/>
                <a:gd name="T42" fmla="*/ 666 w 2392"/>
                <a:gd name="T43" fmla="*/ 437 h 881"/>
                <a:gd name="T44" fmla="*/ 600 w 2392"/>
                <a:gd name="T45" fmla="*/ 473 h 881"/>
                <a:gd name="T46" fmla="*/ 505 w 2392"/>
                <a:gd name="T47" fmla="*/ 467 h 881"/>
                <a:gd name="T48" fmla="*/ 432 w 2392"/>
                <a:gd name="T49" fmla="*/ 491 h 881"/>
                <a:gd name="T50" fmla="*/ 414 w 2392"/>
                <a:gd name="T51" fmla="*/ 539 h 881"/>
                <a:gd name="T52" fmla="*/ 348 w 2392"/>
                <a:gd name="T53" fmla="*/ 569 h 881"/>
                <a:gd name="T54" fmla="*/ 223 w 2392"/>
                <a:gd name="T55" fmla="*/ 599 h 881"/>
                <a:gd name="T56" fmla="*/ 138 w 2392"/>
                <a:gd name="T57" fmla="*/ 647 h 881"/>
                <a:gd name="T58" fmla="*/ 108 w 2392"/>
                <a:gd name="T59" fmla="*/ 659 h 881"/>
                <a:gd name="T60" fmla="*/ 0 w 2392"/>
                <a:gd name="T61" fmla="*/ 671 h 881"/>
                <a:gd name="T62" fmla="*/ 84 w 2392"/>
                <a:gd name="T63" fmla="*/ 695 h 881"/>
                <a:gd name="T64" fmla="*/ 264 w 2392"/>
                <a:gd name="T65" fmla="*/ 653 h 881"/>
                <a:gd name="T66" fmla="*/ 475 w 2392"/>
                <a:gd name="T67" fmla="*/ 569 h 881"/>
                <a:gd name="T68" fmla="*/ 570 w 2392"/>
                <a:gd name="T69" fmla="*/ 521 h 881"/>
                <a:gd name="T70" fmla="*/ 648 w 2392"/>
                <a:gd name="T71" fmla="*/ 515 h 881"/>
                <a:gd name="T72" fmla="*/ 876 w 2392"/>
                <a:gd name="T73" fmla="*/ 461 h 881"/>
                <a:gd name="T74" fmla="*/ 1152 w 2392"/>
                <a:gd name="T75" fmla="*/ 425 h 881"/>
                <a:gd name="T76" fmla="*/ 1296 w 2392"/>
                <a:gd name="T77" fmla="*/ 461 h 881"/>
                <a:gd name="T78" fmla="*/ 1422 w 2392"/>
                <a:gd name="T79" fmla="*/ 533 h 881"/>
                <a:gd name="T80" fmla="*/ 1440 w 2392"/>
                <a:gd name="T81" fmla="*/ 617 h 881"/>
                <a:gd name="T82" fmla="*/ 1381 w 2392"/>
                <a:gd name="T83" fmla="*/ 653 h 881"/>
                <a:gd name="T84" fmla="*/ 1230 w 2392"/>
                <a:gd name="T85" fmla="*/ 701 h 881"/>
                <a:gd name="T86" fmla="*/ 1116 w 2392"/>
                <a:gd name="T87" fmla="*/ 755 h 881"/>
                <a:gd name="T88" fmla="*/ 1069 w 2392"/>
                <a:gd name="T89" fmla="*/ 809 h 881"/>
                <a:gd name="T90" fmla="*/ 1081 w 2392"/>
                <a:gd name="T91" fmla="*/ 869 h 881"/>
                <a:gd name="T92" fmla="*/ 1110 w 2392"/>
                <a:gd name="T93" fmla="*/ 881 h 881"/>
                <a:gd name="T94" fmla="*/ 1212 w 2392"/>
                <a:gd name="T95" fmla="*/ 869 h 881"/>
                <a:gd name="T96" fmla="*/ 1393 w 2392"/>
                <a:gd name="T97" fmla="*/ 857 h 881"/>
                <a:gd name="T98" fmla="*/ 1446 w 2392"/>
                <a:gd name="T99" fmla="*/ 851 h 881"/>
                <a:gd name="T100" fmla="*/ 1488 w 2392"/>
                <a:gd name="T101" fmla="*/ 833 h 881"/>
                <a:gd name="T102" fmla="*/ 1681 w 2392"/>
                <a:gd name="T103" fmla="*/ 743 h 881"/>
                <a:gd name="T104" fmla="*/ 1812 w 2392"/>
                <a:gd name="T105" fmla="*/ 689 h 881"/>
                <a:gd name="T106" fmla="*/ 1890 w 2392"/>
                <a:gd name="T107" fmla="*/ 581 h 881"/>
                <a:gd name="T108" fmla="*/ 2046 w 2392"/>
                <a:gd name="T109" fmla="*/ 389 h 881"/>
                <a:gd name="T110" fmla="*/ 2214 w 2392"/>
                <a:gd name="T111" fmla="*/ 269 h 881"/>
                <a:gd name="T112" fmla="*/ 2257 w 2392"/>
                <a:gd name="T113" fmla="*/ 239 h 881"/>
                <a:gd name="T114" fmla="*/ 2400 w 2392"/>
                <a:gd name="T115" fmla="*/ 0 h 881"/>
                <a:gd name="T116" fmla="*/ 231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grpSp>
      <p:sp>
        <p:nvSpPr>
          <p:cNvPr id="87058" name="Rectangle 18"/>
          <p:cNvSpPr>
            <a:spLocks noGrp="1" noChangeArrowheads="1"/>
          </p:cNvSpPr>
          <p:nvPr>
            <p:ph type="ctrTitle" sz="quarter"/>
          </p:nvPr>
        </p:nvSpPr>
        <p:spPr>
          <a:xfrm>
            <a:off x="685800" y="1768476"/>
            <a:ext cx="7772400" cy="1736725"/>
          </a:xfrm>
        </p:spPr>
        <p:txBody>
          <a:bodyPr anchor="b"/>
          <a:lstStyle>
            <a:lvl1pPr>
              <a:defRPr sz="5400"/>
            </a:lvl1pPr>
          </a:lstStyle>
          <a:p>
            <a:r>
              <a:rPr lang="en-US"/>
              <a:t>Click to edit Master title style</a:t>
            </a:r>
          </a:p>
        </p:txBody>
      </p:sp>
      <p:sp>
        <p:nvSpPr>
          <p:cNvPr id="8705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solidFill>
                <a:srgbClr val="000000"/>
              </a:solidFill>
            </a:endParaRPr>
          </a:p>
        </p:txBody>
      </p:sp>
      <p:sp>
        <p:nvSpPr>
          <p:cNvPr id="21" name="Rectangle 21"/>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22" name="Rectangle 22"/>
          <p:cNvSpPr>
            <a:spLocks noGrp="1" noChangeArrowheads="1"/>
          </p:cNvSpPr>
          <p:nvPr>
            <p:ph type="sldNum" sz="quarter" idx="12"/>
          </p:nvPr>
        </p:nvSpPr>
        <p:spPr/>
        <p:txBody>
          <a:bodyPr/>
          <a:lstStyle>
            <a:lvl1pPr>
              <a:defRPr/>
            </a:lvl1pPr>
          </a:lstStyle>
          <a:p>
            <a:fld id="{1E76AB0A-5E4A-F74A-9343-86DC3FB14A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2076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1"/>
          <p:cNvSpPr>
            <a:spLocks noGrp="1" noChangeArrowheads="1"/>
          </p:cNvSpPr>
          <p:nvPr>
            <p:ph type="sldNum" sz="quarter" idx="12"/>
          </p:nvPr>
        </p:nvSpPr>
        <p:spPr>
          <a:ln/>
        </p:spPr>
        <p:txBody>
          <a:bodyPr/>
          <a:lstStyle>
            <a:lvl1pPr>
              <a:defRPr/>
            </a:lvl1pPr>
          </a:lstStyle>
          <a:p>
            <a:fld id="{14F786DC-BDF1-E845-B04A-30DEF25D6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3905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50C71F-8D6B-6C48-A6C5-EB1BC6583B1D}" type="slidenum">
              <a:rPr lang="en-US"/>
              <a:pPr>
                <a:defRPr/>
              </a:pPr>
              <a:t>‹#›</a:t>
            </a:fld>
            <a:endParaRPr lang="en-US"/>
          </a:p>
        </p:txBody>
      </p:sp>
    </p:spTree>
    <p:extLst>
      <p:ext uri="{BB962C8B-B14F-4D97-AF65-F5344CB8AC3E}">
        <p14:creationId xmlns:p14="http://schemas.microsoft.com/office/powerpoint/2010/main" val="344433802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1"/>
          <p:cNvSpPr>
            <a:spLocks noGrp="1" noChangeArrowheads="1"/>
          </p:cNvSpPr>
          <p:nvPr>
            <p:ph type="sldNum" sz="quarter" idx="12"/>
          </p:nvPr>
        </p:nvSpPr>
        <p:spPr>
          <a:ln/>
        </p:spPr>
        <p:txBody>
          <a:bodyPr/>
          <a:lstStyle>
            <a:lvl1pPr>
              <a:defRPr/>
            </a:lvl1pPr>
          </a:lstStyle>
          <a:p>
            <a:fld id="{DCF06E0C-FA29-0245-A888-D31A8E22FE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60504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1"/>
          <p:cNvSpPr>
            <a:spLocks noGrp="1" noChangeArrowheads="1"/>
          </p:cNvSpPr>
          <p:nvPr>
            <p:ph type="sldNum" sz="quarter" idx="12"/>
          </p:nvPr>
        </p:nvSpPr>
        <p:spPr>
          <a:ln/>
        </p:spPr>
        <p:txBody>
          <a:bodyPr/>
          <a:lstStyle>
            <a:lvl1pPr>
              <a:defRPr/>
            </a:lvl1pPr>
          </a:lstStyle>
          <a:p>
            <a:fld id="{8EFD0C30-8196-7F4B-952C-C5F1C550F7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74200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2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21"/>
          <p:cNvSpPr>
            <a:spLocks noGrp="1" noChangeArrowheads="1"/>
          </p:cNvSpPr>
          <p:nvPr>
            <p:ph type="sldNum" sz="quarter" idx="12"/>
          </p:nvPr>
        </p:nvSpPr>
        <p:spPr>
          <a:ln/>
        </p:spPr>
        <p:txBody>
          <a:bodyPr/>
          <a:lstStyle>
            <a:lvl1pPr>
              <a:defRPr/>
            </a:lvl1pPr>
          </a:lstStyle>
          <a:p>
            <a:fld id="{1589E7F1-D350-1541-8FC1-EF01A7D4C7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22492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2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21"/>
          <p:cNvSpPr>
            <a:spLocks noGrp="1" noChangeArrowheads="1"/>
          </p:cNvSpPr>
          <p:nvPr>
            <p:ph type="sldNum" sz="quarter" idx="12"/>
          </p:nvPr>
        </p:nvSpPr>
        <p:spPr>
          <a:ln/>
        </p:spPr>
        <p:txBody>
          <a:bodyPr/>
          <a:lstStyle>
            <a:lvl1pPr>
              <a:defRPr/>
            </a:lvl1pPr>
          </a:lstStyle>
          <a:p>
            <a:fld id="{C863E42A-B672-F440-9BF5-3949A6E26C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29989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2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21"/>
          <p:cNvSpPr>
            <a:spLocks noGrp="1" noChangeArrowheads="1"/>
          </p:cNvSpPr>
          <p:nvPr>
            <p:ph type="sldNum" sz="quarter" idx="12"/>
          </p:nvPr>
        </p:nvSpPr>
        <p:spPr>
          <a:ln/>
        </p:spPr>
        <p:txBody>
          <a:bodyPr/>
          <a:lstStyle>
            <a:lvl1pPr>
              <a:defRPr/>
            </a:lvl1pPr>
          </a:lstStyle>
          <a:p>
            <a:fld id="{CF0D0B1E-9407-3542-A3E4-ECF1EFF28C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4395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1"/>
          <p:cNvSpPr>
            <a:spLocks noGrp="1" noChangeArrowheads="1"/>
          </p:cNvSpPr>
          <p:nvPr>
            <p:ph type="sldNum" sz="quarter" idx="12"/>
          </p:nvPr>
        </p:nvSpPr>
        <p:spPr>
          <a:ln/>
        </p:spPr>
        <p:txBody>
          <a:bodyPr/>
          <a:lstStyle>
            <a:lvl1pPr>
              <a:defRPr/>
            </a:lvl1pPr>
          </a:lstStyle>
          <a:p>
            <a:fld id="{F5D40B88-E163-AE45-B851-A92C52EEA5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72828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1"/>
          <p:cNvSpPr>
            <a:spLocks noGrp="1" noChangeArrowheads="1"/>
          </p:cNvSpPr>
          <p:nvPr>
            <p:ph type="sldNum" sz="quarter" idx="12"/>
          </p:nvPr>
        </p:nvSpPr>
        <p:spPr>
          <a:ln/>
        </p:spPr>
        <p:txBody>
          <a:bodyPr/>
          <a:lstStyle>
            <a:lvl1pPr>
              <a:defRPr/>
            </a:lvl1pPr>
          </a:lstStyle>
          <a:p>
            <a:fld id="{EAEC71D2-A5A1-5849-B63D-9B48744DAF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92740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1"/>
          <p:cNvSpPr>
            <a:spLocks noGrp="1" noChangeArrowheads="1"/>
          </p:cNvSpPr>
          <p:nvPr>
            <p:ph type="sldNum" sz="quarter" idx="12"/>
          </p:nvPr>
        </p:nvSpPr>
        <p:spPr>
          <a:ln/>
        </p:spPr>
        <p:txBody>
          <a:bodyPr/>
          <a:lstStyle>
            <a:lvl1pPr>
              <a:defRPr/>
            </a:lvl1pPr>
          </a:lstStyle>
          <a:p>
            <a:fld id="{2A70A5BB-2E8E-B34A-99C3-54FB63D7AB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15692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1"/>
          <p:cNvSpPr>
            <a:spLocks noGrp="1" noChangeArrowheads="1"/>
          </p:cNvSpPr>
          <p:nvPr>
            <p:ph type="sldNum" sz="quarter" idx="12"/>
          </p:nvPr>
        </p:nvSpPr>
        <p:spPr>
          <a:ln/>
        </p:spPr>
        <p:txBody>
          <a:bodyPr/>
          <a:lstStyle>
            <a:lvl1pPr>
              <a:defRPr/>
            </a:lvl1pPr>
          </a:lstStyle>
          <a:p>
            <a:fld id="{477E5513-6F83-4747-B345-F9B574503B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1132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5EB3AE-D66F-0549-B023-7385089941BF}" type="slidenum">
              <a:rPr lang="en-US"/>
              <a:pPr>
                <a:defRPr/>
              </a:pPr>
              <a:t>‹#›</a:t>
            </a:fld>
            <a:endParaRPr lang="en-US"/>
          </a:p>
        </p:txBody>
      </p:sp>
    </p:spTree>
    <p:extLst>
      <p:ext uri="{BB962C8B-B14F-4D97-AF65-F5344CB8AC3E}">
        <p14:creationId xmlns:p14="http://schemas.microsoft.com/office/powerpoint/2010/main" val="590502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3C8045-CF35-3F43-B773-6CF81C63B81B}" type="slidenum">
              <a:rPr lang="en-US"/>
              <a:pPr>
                <a:defRPr/>
              </a:pPr>
              <a:t>‹#›</a:t>
            </a:fld>
            <a:endParaRPr lang="en-US"/>
          </a:p>
        </p:txBody>
      </p:sp>
    </p:spTree>
    <p:extLst>
      <p:ext uri="{BB962C8B-B14F-4D97-AF65-F5344CB8AC3E}">
        <p14:creationId xmlns:p14="http://schemas.microsoft.com/office/powerpoint/2010/main" val="2141720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F407D6-B088-174D-BD7B-4307A2622DE1}" type="slidenum">
              <a:rPr lang="en-US"/>
              <a:pPr>
                <a:defRPr/>
              </a:pPr>
              <a:t>‹#›</a:t>
            </a:fld>
            <a:endParaRPr lang="en-US"/>
          </a:p>
        </p:txBody>
      </p:sp>
    </p:spTree>
    <p:extLst>
      <p:ext uri="{BB962C8B-B14F-4D97-AF65-F5344CB8AC3E}">
        <p14:creationId xmlns:p14="http://schemas.microsoft.com/office/powerpoint/2010/main" val="2257085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D7D363-614B-7E4C-83D9-B68AF0EAC386}" type="slidenum">
              <a:rPr lang="en-US"/>
              <a:pPr>
                <a:defRPr/>
              </a:pPr>
              <a:t>‹#›</a:t>
            </a:fld>
            <a:endParaRPr lang="en-US"/>
          </a:p>
        </p:txBody>
      </p:sp>
    </p:spTree>
    <p:extLst>
      <p:ext uri="{BB962C8B-B14F-4D97-AF65-F5344CB8AC3E}">
        <p14:creationId xmlns:p14="http://schemas.microsoft.com/office/powerpoint/2010/main" val="3227645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B6E9F-09C4-4741-B396-A2BCB45BCD54}" type="slidenum">
              <a:rPr lang="en-US"/>
              <a:pPr>
                <a:defRPr/>
              </a:pPr>
              <a:t>‹#›</a:t>
            </a:fld>
            <a:endParaRPr lang="en-US"/>
          </a:p>
        </p:txBody>
      </p:sp>
    </p:spTree>
    <p:extLst>
      <p:ext uri="{BB962C8B-B14F-4D97-AF65-F5344CB8AC3E}">
        <p14:creationId xmlns:p14="http://schemas.microsoft.com/office/powerpoint/2010/main" val="388902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A6589CFE-729B-1543-9345-B142A0A1E47C}" type="slidenum">
              <a:rPr lang="en-US"/>
              <a:pPr>
                <a:defRPr/>
              </a:pPr>
              <a:t>‹#›</a:t>
            </a:fld>
            <a:endParaRPr lang="en-US"/>
          </a:p>
        </p:txBody>
      </p:sp>
    </p:spTree>
    <p:extLst>
      <p:ext uri="{BB962C8B-B14F-4D97-AF65-F5344CB8AC3E}">
        <p14:creationId xmlns:p14="http://schemas.microsoft.com/office/powerpoint/2010/main" val="2784884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411CCC-2AEB-BE4F-B1B5-D8312DF5C3AC}" type="slidenum">
              <a:rPr lang="en-US"/>
              <a:pPr>
                <a:defRPr/>
              </a:pPr>
              <a:t>‹#›</a:t>
            </a:fld>
            <a:endParaRPr lang="en-US"/>
          </a:p>
        </p:txBody>
      </p:sp>
    </p:spTree>
    <p:extLst>
      <p:ext uri="{BB962C8B-B14F-4D97-AF65-F5344CB8AC3E}">
        <p14:creationId xmlns:p14="http://schemas.microsoft.com/office/powerpoint/2010/main" val="3115356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81C904-8E82-414E-A281-5052B51C86FE}" type="slidenum">
              <a:rPr lang="en-US"/>
              <a:pPr>
                <a:defRPr/>
              </a:pPr>
              <a:t>‹#›</a:t>
            </a:fld>
            <a:endParaRPr lang="en-US"/>
          </a:p>
        </p:txBody>
      </p:sp>
    </p:spTree>
    <p:extLst>
      <p:ext uri="{BB962C8B-B14F-4D97-AF65-F5344CB8AC3E}">
        <p14:creationId xmlns:p14="http://schemas.microsoft.com/office/powerpoint/2010/main" val="1814834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18FF98-DC3B-6048-A641-F38E042683F6}" type="slidenum">
              <a:rPr lang="en-US"/>
              <a:pPr>
                <a:defRPr/>
              </a:pPr>
              <a:t>‹#›</a:t>
            </a:fld>
            <a:endParaRPr lang="en-US"/>
          </a:p>
        </p:txBody>
      </p:sp>
    </p:spTree>
    <p:extLst>
      <p:ext uri="{BB962C8B-B14F-4D97-AF65-F5344CB8AC3E}">
        <p14:creationId xmlns:p14="http://schemas.microsoft.com/office/powerpoint/2010/main" val="3764703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2B1C6D-1CD7-A948-80C6-0BD4F48661E3}" type="slidenum">
              <a:rPr lang="en-US"/>
              <a:pPr>
                <a:defRPr/>
              </a:pPr>
              <a:t>‹#›</a:t>
            </a:fld>
            <a:endParaRPr lang="en-US"/>
          </a:p>
        </p:txBody>
      </p:sp>
    </p:spTree>
    <p:extLst>
      <p:ext uri="{BB962C8B-B14F-4D97-AF65-F5344CB8AC3E}">
        <p14:creationId xmlns:p14="http://schemas.microsoft.com/office/powerpoint/2010/main" val="2336705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ea typeface="ＭＳ Ｐゴシック" charset="-128"/>
                  <a:cs typeface="ＭＳ Ｐゴシック" charset="-128"/>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ea typeface="ＭＳ Ｐゴシック" charset="-128"/>
                  <a:cs typeface="ＭＳ Ｐゴシック" charset="-128"/>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ea typeface="ＭＳ Ｐゴシック" charset="-128"/>
                  <a:cs typeface="ＭＳ Ｐゴシック" charset="-128"/>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ea typeface="ＭＳ Ｐゴシック" charset="-128"/>
                  <a:cs typeface="ＭＳ Ｐゴシック" charset="-128"/>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ea typeface="ＭＳ Ｐゴシック" charset="-128"/>
                <a:cs typeface="ＭＳ Ｐゴシック" charset="-128"/>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410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1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5A0FF757-5971-6846-ADB2-DDD0A34A3898}" type="slidenum">
              <a:rPr lang="en-US"/>
              <a:pPr>
                <a:defRPr/>
              </a:pPr>
              <a:t>‹#›</a:t>
            </a:fld>
            <a:endParaRPr lang="en-US"/>
          </a:p>
        </p:txBody>
      </p:sp>
    </p:spTree>
    <p:extLst>
      <p:ext uri="{BB962C8B-B14F-4D97-AF65-F5344CB8AC3E}">
        <p14:creationId xmlns:p14="http://schemas.microsoft.com/office/powerpoint/2010/main" val="3529982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8A63104-6DAF-ED42-A86E-DB86322370C2}"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51503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82A7110-D46C-8746-9427-7CA6F0F78090}"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67404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FAFE6BD-2F57-6E48-8396-FAD64D4D927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57715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193AC666-3A5E-2B4F-8C9B-0EC5BCC37B25}"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77903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69D7FBA-305A-3546-BCAE-C32D7F9174FD}"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7253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75424E33-440A-964E-8323-3D6F23069A07}" type="slidenum">
              <a:rPr lang="en-US"/>
              <a:pPr>
                <a:defRPr/>
              </a:pPr>
              <a:t>‹#›</a:t>
            </a:fld>
            <a:endParaRPr lang="en-US"/>
          </a:p>
        </p:txBody>
      </p:sp>
    </p:spTree>
    <p:extLst>
      <p:ext uri="{BB962C8B-B14F-4D97-AF65-F5344CB8AC3E}">
        <p14:creationId xmlns:p14="http://schemas.microsoft.com/office/powerpoint/2010/main" val="38061165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E33C3397-1ABC-4841-9804-BDF55546EAD4}"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2261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50DBFC6-831F-EF49-A330-0C2AF132D0CC}"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6107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2DAD494-4E52-FE44-B0B6-2AB2BE6DF41C}"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81394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9C764E8-3E73-9D43-A0CB-3623444D001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27760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0267F5E-0678-7541-8037-9706FF46DEF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748717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4514" name="Rectangle 1026"/>
          <p:cNvSpPr>
            <a:spLocks noGrp="1" noChangeArrowheads="1"/>
          </p:cNvSpPr>
          <p:nvPr>
            <p:ph type="ctrTitle"/>
          </p:nvPr>
        </p:nvSpPr>
        <p:spPr>
          <a:xfrm>
            <a:off x="685800" y="2514600"/>
            <a:ext cx="7772400" cy="1371600"/>
          </a:xfrm>
        </p:spPr>
        <p:txBody>
          <a:bodyPr/>
          <a:lstStyle>
            <a:lvl1pPr>
              <a:defRPr/>
            </a:lvl1pPr>
          </a:lstStyle>
          <a:p>
            <a:r>
              <a:rPr lang="en-US"/>
              <a:t>Click to edit Master title style</a:t>
            </a:r>
          </a:p>
        </p:txBody>
      </p:sp>
      <p:sp>
        <p:nvSpPr>
          <p:cNvPr id="64515" name="Rectangle 1027"/>
          <p:cNvSpPr>
            <a:spLocks noGrp="1" noChangeArrowheads="1"/>
          </p:cNvSpPr>
          <p:nvPr>
            <p:ph type="subTitle" idx="1"/>
          </p:nvPr>
        </p:nvSpPr>
        <p:spPr>
          <a:xfrm>
            <a:off x="1371600" y="4343400"/>
            <a:ext cx="6400800" cy="1447800"/>
          </a:xfrm>
        </p:spPr>
        <p:txBody>
          <a:bodyPr/>
          <a:lstStyle>
            <a:lvl1pPr marL="0" indent="0" algn="ctr">
              <a:buFont typeface="Wingdings" pitchFamily="-105"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6F44D0-6D24-024F-B225-D62DE7F207E4}" type="slidenum">
              <a:rPr lang="en-US"/>
              <a:pPr>
                <a:defRPr/>
              </a:pPr>
              <a:t>‹#›</a:t>
            </a:fld>
            <a:endParaRPr lang="en-US"/>
          </a:p>
        </p:txBody>
      </p:sp>
    </p:spTree>
    <p:extLst>
      <p:ext uri="{BB962C8B-B14F-4D97-AF65-F5344CB8AC3E}">
        <p14:creationId xmlns:p14="http://schemas.microsoft.com/office/powerpoint/2010/main" val="2585253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32BE4B-46F3-B44C-8E75-62AD26B55680}" type="slidenum">
              <a:rPr lang="en-US"/>
              <a:pPr>
                <a:defRPr/>
              </a:pPr>
              <a:t>‹#›</a:t>
            </a:fld>
            <a:endParaRPr lang="en-US"/>
          </a:p>
        </p:txBody>
      </p:sp>
    </p:spTree>
    <p:extLst>
      <p:ext uri="{BB962C8B-B14F-4D97-AF65-F5344CB8AC3E}">
        <p14:creationId xmlns:p14="http://schemas.microsoft.com/office/powerpoint/2010/main" val="836334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209AFF-43CA-C34A-A3A7-D5892158A2F5}" type="slidenum">
              <a:rPr lang="en-US"/>
              <a:pPr>
                <a:defRPr/>
              </a:pPr>
              <a:t>‹#›</a:t>
            </a:fld>
            <a:endParaRPr lang="en-US"/>
          </a:p>
        </p:txBody>
      </p:sp>
    </p:spTree>
    <p:extLst>
      <p:ext uri="{BB962C8B-B14F-4D97-AF65-F5344CB8AC3E}">
        <p14:creationId xmlns:p14="http://schemas.microsoft.com/office/powerpoint/2010/main" val="8694465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C9C88A-9E70-714D-A7D2-A297D24F9A2C}" type="slidenum">
              <a:rPr lang="en-US"/>
              <a:pPr>
                <a:defRPr/>
              </a:pPr>
              <a:t>‹#›</a:t>
            </a:fld>
            <a:endParaRPr lang="en-US"/>
          </a:p>
        </p:txBody>
      </p:sp>
    </p:spTree>
    <p:extLst>
      <p:ext uri="{BB962C8B-B14F-4D97-AF65-F5344CB8AC3E}">
        <p14:creationId xmlns:p14="http://schemas.microsoft.com/office/powerpoint/2010/main" val="2952911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5D5CD1-2942-8745-9445-69496F716D60}" type="slidenum">
              <a:rPr lang="en-US"/>
              <a:pPr>
                <a:defRPr/>
              </a:pPr>
              <a:t>‹#›</a:t>
            </a:fld>
            <a:endParaRPr lang="en-US"/>
          </a:p>
        </p:txBody>
      </p:sp>
    </p:spTree>
    <p:extLst>
      <p:ext uri="{BB962C8B-B14F-4D97-AF65-F5344CB8AC3E}">
        <p14:creationId xmlns:p14="http://schemas.microsoft.com/office/powerpoint/2010/main" val="2868658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EF4B7B2-8BDF-6E4B-8C33-31930004AE85}" type="slidenum">
              <a:rPr lang="en-US"/>
              <a:pPr>
                <a:defRPr/>
              </a:pPr>
              <a:t>‹#›</a:t>
            </a:fld>
            <a:endParaRPr lang="en-US"/>
          </a:p>
        </p:txBody>
      </p:sp>
    </p:spTree>
    <p:extLst>
      <p:ext uri="{BB962C8B-B14F-4D97-AF65-F5344CB8AC3E}">
        <p14:creationId xmlns:p14="http://schemas.microsoft.com/office/powerpoint/2010/main" val="16122952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DD43B2-A50F-CD46-8D13-EB25D5AAE0FE}" type="slidenum">
              <a:rPr lang="en-US"/>
              <a:pPr>
                <a:defRPr/>
              </a:pPr>
              <a:t>‹#›</a:t>
            </a:fld>
            <a:endParaRPr lang="en-US"/>
          </a:p>
        </p:txBody>
      </p:sp>
    </p:spTree>
    <p:extLst>
      <p:ext uri="{BB962C8B-B14F-4D97-AF65-F5344CB8AC3E}">
        <p14:creationId xmlns:p14="http://schemas.microsoft.com/office/powerpoint/2010/main" val="63458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D87578-8D1B-9248-A275-13E75E6DE1B5}" type="slidenum">
              <a:rPr lang="en-US"/>
              <a:pPr>
                <a:defRPr/>
              </a:pPr>
              <a:t>‹#›</a:t>
            </a:fld>
            <a:endParaRPr lang="en-US"/>
          </a:p>
        </p:txBody>
      </p:sp>
    </p:spTree>
    <p:extLst>
      <p:ext uri="{BB962C8B-B14F-4D97-AF65-F5344CB8AC3E}">
        <p14:creationId xmlns:p14="http://schemas.microsoft.com/office/powerpoint/2010/main" val="938469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7722C0-1573-F94B-B176-A3F739F00BB0}" type="slidenum">
              <a:rPr lang="en-US"/>
              <a:pPr>
                <a:defRPr/>
              </a:pPr>
              <a:t>‹#›</a:t>
            </a:fld>
            <a:endParaRPr lang="en-US"/>
          </a:p>
        </p:txBody>
      </p:sp>
    </p:spTree>
    <p:extLst>
      <p:ext uri="{BB962C8B-B14F-4D97-AF65-F5344CB8AC3E}">
        <p14:creationId xmlns:p14="http://schemas.microsoft.com/office/powerpoint/2010/main" val="14269999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842386-0045-4D4D-B7E0-5F35A6C4B708}" type="slidenum">
              <a:rPr lang="en-US"/>
              <a:pPr>
                <a:defRPr/>
              </a:pPr>
              <a:t>‹#›</a:t>
            </a:fld>
            <a:endParaRPr lang="en-US"/>
          </a:p>
        </p:txBody>
      </p:sp>
    </p:spTree>
    <p:extLst>
      <p:ext uri="{BB962C8B-B14F-4D97-AF65-F5344CB8AC3E}">
        <p14:creationId xmlns:p14="http://schemas.microsoft.com/office/powerpoint/2010/main" val="807581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B8D429-0F6D-A14C-A10B-F5C7DCB61E5F}" type="slidenum">
              <a:rPr lang="en-US"/>
              <a:pPr>
                <a:defRPr/>
              </a:pPr>
              <a:t>‹#›</a:t>
            </a:fld>
            <a:endParaRPr lang="en-US"/>
          </a:p>
        </p:txBody>
      </p:sp>
    </p:spTree>
    <p:extLst>
      <p:ext uri="{BB962C8B-B14F-4D97-AF65-F5344CB8AC3E}">
        <p14:creationId xmlns:p14="http://schemas.microsoft.com/office/powerpoint/2010/main" val="33453157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FF90E8-ED9B-9747-8747-CB3E11F25410}" type="slidenum">
              <a:rPr lang="en-US"/>
              <a:pPr>
                <a:defRPr/>
              </a:pPr>
              <a:t>‹#›</a:t>
            </a:fld>
            <a:endParaRPr lang="en-US"/>
          </a:p>
        </p:txBody>
      </p:sp>
    </p:spTree>
    <p:extLst>
      <p:ext uri="{BB962C8B-B14F-4D97-AF65-F5344CB8AC3E}">
        <p14:creationId xmlns:p14="http://schemas.microsoft.com/office/powerpoint/2010/main" val="35709284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charset="0"/>
              </a:defRPr>
            </a:lvl1pPr>
          </a:lstStyle>
          <a:p>
            <a:pPr>
              <a:defRPr/>
            </a:pPr>
            <a:fld id="{E3CDA02B-8C0E-1142-8635-4E62BDE7CA21}" type="slidenum">
              <a:rPr lang="en-US"/>
              <a:pPr>
                <a:defRPr/>
              </a:pPr>
              <a:t>‹#›</a:t>
            </a:fld>
            <a:endParaRPr lang="en-US"/>
          </a:p>
        </p:txBody>
      </p:sp>
    </p:spTree>
    <p:extLst>
      <p:ext uri="{BB962C8B-B14F-4D97-AF65-F5344CB8AC3E}">
        <p14:creationId xmlns:p14="http://schemas.microsoft.com/office/powerpoint/2010/main" val="25477471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2F93D61A-6341-CB40-8CD9-8527CD0BFFDD}" type="datetimeFigureOut">
              <a:rPr lang="en-US"/>
              <a:pPr>
                <a:defRPr/>
              </a:pPr>
              <a:t>12/21/23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D4BB483D-768D-3141-B42A-BF968069247F}" type="slidenum">
              <a:rPr lang="en-US"/>
              <a:pPr>
                <a:defRPr/>
              </a:pPr>
              <a:t>‹#›</a:t>
            </a:fld>
            <a:endParaRPr lang="en-US"/>
          </a:p>
        </p:txBody>
      </p:sp>
    </p:spTree>
    <p:extLst>
      <p:ext uri="{BB962C8B-B14F-4D97-AF65-F5344CB8AC3E}">
        <p14:creationId xmlns:p14="http://schemas.microsoft.com/office/powerpoint/2010/main" val="28087865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EE0FFFF9-8C74-EB48-A351-7D5579EC5C04}" type="datetimeFigureOut">
              <a:rPr lang="en-US"/>
              <a:pPr>
                <a:defRPr/>
              </a:pPr>
              <a:t>12/21/23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5CBA64E1-66D8-9841-B524-DA682FD253A6}" type="slidenum">
              <a:rPr lang="en-US"/>
              <a:pPr>
                <a:defRPr/>
              </a:pPr>
              <a:t>‹#›</a:t>
            </a:fld>
            <a:endParaRPr lang="en-US"/>
          </a:p>
        </p:txBody>
      </p:sp>
    </p:spTree>
    <p:extLst>
      <p:ext uri="{BB962C8B-B14F-4D97-AF65-F5344CB8AC3E}">
        <p14:creationId xmlns:p14="http://schemas.microsoft.com/office/powerpoint/2010/main" val="24262489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DD998016-13E6-E84B-9565-CCEE21E28E41}" type="datetimeFigureOut">
              <a:rPr lang="en-US"/>
              <a:pPr>
                <a:defRPr/>
              </a:pPr>
              <a:t>12/21/23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FD652986-D66E-8E43-89B1-229D94455048}" type="slidenum">
              <a:rPr lang="en-US"/>
              <a:pPr>
                <a:defRPr/>
              </a:pPr>
              <a:t>‹#›</a:t>
            </a:fld>
            <a:endParaRPr lang="en-US"/>
          </a:p>
        </p:txBody>
      </p:sp>
    </p:spTree>
    <p:extLst>
      <p:ext uri="{BB962C8B-B14F-4D97-AF65-F5344CB8AC3E}">
        <p14:creationId xmlns:p14="http://schemas.microsoft.com/office/powerpoint/2010/main" val="36532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D84C44D7-D719-2641-A810-8A2C62940C06}" type="slidenum">
              <a:rPr lang="en-US"/>
              <a:pPr>
                <a:defRPr/>
              </a:pPr>
              <a:t>‹#›</a:t>
            </a:fld>
            <a:endParaRPr lang="en-US"/>
          </a:p>
        </p:txBody>
      </p:sp>
    </p:spTree>
    <p:extLst>
      <p:ext uri="{BB962C8B-B14F-4D97-AF65-F5344CB8AC3E}">
        <p14:creationId xmlns:p14="http://schemas.microsoft.com/office/powerpoint/2010/main" val="17493204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9DFEB52D-2D11-2048-9CA0-EC77B50CDC1E}" type="datetimeFigureOut">
              <a:rPr lang="en-US"/>
              <a:pPr>
                <a:defRPr/>
              </a:pPr>
              <a:t>12/21/23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570DBCDF-01E4-294B-9E9B-8BCCB61202C4}" type="slidenum">
              <a:rPr lang="en-US"/>
              <a:pPr>
                <a:defRPr/>
              </a:pPr>
              <a:t>‹#›</a:t>
            </a:fld>
            <a:endParaRPr lang="en-US"/>
          </a:p>
        </p:txBody>
      </p:sp>
    </p:spTree>
    <p:extLst>
      <p:ext uri="{BB962C8B-B14F-4D97-AF65-F5344CB8AC3E}">
        <p14:creationId xmlns:p14="http://schemas.microsoft.com/office/powerpoint/2010/main" val="24250517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0E1ABCB5-4836-6147-AF44-CE9813628C05}" type="datetimeFigureOut">
              <a:rPr lang="en-US"/>
              <a:pPr>
                <a:defRPr/>
              </a:pPr>
              <a:t>12/21/23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DC3D4A91-A525-284A-8342-A1ADC87A9E50}" type="slidenum">
              <a:rPr lang="en-US"/>
              <a:pPr>
                <a:defRPr/>
              </a:pPr>
              <a:t>‹#›</a:t>
            </a:fld>
            <a:endParaRPr lang="en-US"/>
          </a:p>
        </p:txBody>
      </p:sp>
    </p:spTree>
    <p:extLst>
      <p:ext uri="{BB962C8B-B14F-4D97-AF65-F5344CB8AC3E}">
        <p14:creationId xmlns:p14="http://schemas.microsoft.com/office/powerpoint/2010/main" val="8400734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9A7F4598-C7C7-2B40-9CA6-5FB03C4CCE6B}" type="datetimeFigureOut">
              <a:rPr lang="en-US"/>
              <a:pPr>
                <a:defRPr/>
              </a:pPr>
              <a:t>12/21/23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8EEC2581-4129-3045-ADFA-434034CE80AB}" type="slidenum">
              <a:rPr lang="en-US"/>
              <a:pPr>
                <a:defRPr/>
              </a:pPr>
              <a:t>‹#›</a:t>
            </a:fld>
            <a:endParaRPr lang="en-US"/>
          </a:p>
        </p:txBody>
      </p:sp>
    </p:spTree>
    <p:extLst>
      <p:ext uri="{BB962C8B-B14F-4D97-AF65-F5344CB8AC3E}">
        <p14:creationId xmlns:p14="http://schemas.microsoft.com/office/powerpoint/2010/main" val="4271640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A9C6C212-6414-0F4D-81CF-CB7DFC27B73F}" type="datetimeFigureOut">
              <a:rPr lang="en-US"/>
              <a:pPr>
                <a:defRPr/>
              </a:pPr>
              <a:t>12/21/23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ED5844AD-9838-E54C-8A18-09530403885E}" type="slidenum">
              <a:rPr lang="en-US"/>
              <a:pPr>
                <a:defRPr/>
              </a:pPr>
              <a:t>‹#›</a:t>
            </a:fld>
            <a:endParaRPr lang="en-US"/>
          </a:p>
        </p:txBody>
      </p:sp>
    </p:spTree>
    <p:extLst>
      <p:ext uri="{BB962C8B-B14F-4D97-AF65-F5344CB8AC3E}">
        <p14:creationId xmlns:p14="http://schemas.microsoft.com/office/powerpoint/2010/main" val="34236238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0777DFB7-EDD0-3241-8DBC-90E45D08D270}" type="datetimeFigureOut">
              <a:rPr lang="en-US"/>
              <a:pPr>
                <a:defRPr/>
              </a:pPr>
              <a:t>12/21/23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C77A6C42-6063-894A-812B-C37EF79F233B}" type="slidenum">
              <a:rPr lang="en-US"/>
              <a:pPr>
                <a:defRPr/>
              </a:pPr>
              <a:t>‹#›</a:t>
            </a:fld>
            <a:endParaRPr lang="en-US"/>
          </a:p>
        </p:txBody>
      </p:sp>
    </p:spTree>
    <p:extLst>
      <p:ext uri="{BB962C8B-B14F-4D97-AF65-F5344CB8AC3E}">
        <p14:creationId xmlns:p14="http://schemas.microsoft.com/office/powerpoint/2010/main" val="2988001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0288A7E1-CDF0-1B4D-9E50-F19B776942FB}" type="datetimeFigureOut">
              <a:rPr lang="en-US"/>
              <a:pPr>
                <a:defRPr/>
              </a:pPr>
              <a:t>12/21/23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F46793EC-FE4F-A442-9A59-99903777B4CC}" type="slidenum">
              <a:rPr lang="en-US"/>
              <a:pPr>
                <a:defRPr/>
              </a:pPr>
              <a:t>‹#›</a:t>
            </a:fld>
            <a:endParaRPr lang="en-US"/>
          </a:p>
        </p:txBody>
      </p:sp>
    </p:spTree>
    <p:extLst>
      <p:ext uri="{BB962C8B-B14F-4D97-AF65-F5344CB8AC3E}">
        <p14:creationId xmlns:p14="http://schemas.microsoft.com/office/powerpoint/2010/main" val="11202504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20AF20F0-3138-DA45-8685-99BFE4C7E726}" type="datetimeFigureOut">
              <a:rPr lang="en-US"/>
              <a:pPr>
                <a:defRPr/>
              </a:pPr>
              <a:t>12/21/23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8B27E106-A7C1-2B4D-9482-56DA5E085B17}" type="slidenum">
              <a:rPr lang="en-US"/>
              <a:pPr>
                <a:defRPr/>
              </a:pPr>
              <a:t>‹#›</a:t>
            </a:fld>
            <a:endParaRPr lang="en-US"/>
          </a:p>
        </p:txBody>
      </p:sp>
    </p:spTree>
    <p:extLst>
      <p:ext uri="{BB962C8B-B14F-4D97-AF65-F5344CB8AC3E}">
        <p14:creationId xmlns:p14="http://schemas.microsoft.com/office/powerpoint/2010/main" val="24889637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3644A317-FC28-5449-91E2-411B939210FD}" type="datetimeFigureOut">
              <a:rPr lang="en-US"/>
              <a:pPr>
                <a:defRPr/>
              </a:pPr>
              <a:t>12/21/23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039B6E43-55EF-0D41-9CB4-4882E931507A}" type="slidenum">
              <a:rPr lang="en-US"/>
              <a:pPr>
                <a:defRPr/>
              </a:pPr>
              <a:t>‹#›</a:t>
            </a:fld>
            <a:endParaRPr lang="en-US"/>
          </a:p>
        </p:txBody>
      </p:sp>
    </p:spTree>
    <p:extLst>
      <p:ext uri="{BB962C8B-B14F-4D97-AF65-F5344CB8AC3E}">
        <p14:creationId xmlns:p14="http://schemas.microsoft.com/office/powerpoint/2010/main" val="36362885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a:prstGeom prst="rect">
            <a:avLst/>
          </a:prstGeom>
        </p:spPr>
        <p:txBody>
          <a:bodyPr lIns="91341" tIns="45671" rIns="91341" bIns="45671"/>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4EC6B50F-68C0-3049-AF93-76CAC0B0C129}" type="slidenum">
              <a:rPr lang="en-US"/>
              <a:pPr>
                <a:defRPr/>
              </a:pPr>
              <a:t>‹#›</a:t>
            </a:fld>
            <a:endParaRPr lang="en-US"/>
          </a:p>
        </p:txBody>
      </p:sp>
    </p:spTree>
    <p:extLst>
      <p:ext uri="{BB962C8B-B14F-4D97-AF65-F5344CB8AC3E}">
        <p14:creationId xmlns:p14="http://schemas.microsoft.com/office/powerpoint/2010/main" val="30148432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5"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A6589CFE-729B-1543-9345-B142A0A1E47C}" type="slidenum">
              <a:rPr lang="en-US"/>
              <a:pPr>
                <a:defRPr/>
              </a:pPr>
              <a:t>‹#›</a:t>
            </a:fld>
            <a:endParaRPr lang="en-US"/>
          </a:p>
        </p:txBody>
      </p:sp>
    </p:spTree>
    <p:extLst>
      <p:ext uri="{BB962C8B-B14F-4D97-AF65-F5344CB8AC3E}">
        <p14:creationId xmlns:p14="http://schemas.microsoft.com/office/powerpoint/2010/main" val="1715229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2B609030-5E2A-3A4D-90BA-BF6F22E0D01C}" type="slidenum">
              <a:rPr lang="en-US"/>
              <a:pPr>
                <a:defRPr/>
              </a:pPr>
              <a:t>‹#›</a:t>
            </a:fld>
            <a:endParaRPr lang="en-US"/>
          </a:p>
        </p:txBody>
      </p:sp>
    </p:spTree>
    <p:extLst>
      <p:ext uri="{BB962C8B-B14F-4D97-AF65-F5344CB8AC3E}">
        <p14:creationId xmlns:p14="http://schemas.microsoft.com/office/powerpoint/2010/main" val="13523897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a:prstGeom prst="rect">
            <a:avLst/>
          </a:prstGeom>
        </p:spPr>
        <p:txBody>
          <a:bodyPr lIns="91341" tIns="45671" rIns="91341" bIns="45671"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75424E33-440A-964E-8323-3D6F23069A07}" type="slidenum">
              <a:rPr lang="en-US"/>
              <a:pPr>
                <a:defRPr/>
              </a:pPr>
              <a:t>‹#›</a:t>
            </a:fld>
            <a:endParaRPr lang="en-US"/>
          </a:p>
        </p:txBody>
      </p:sp>
    </p:spTree>
    <p:extLst>
      <p:ext uri="{BB962C8B-B14F-4D97-AF65-F5344CB8AC3E}">
        <p14:creationId xmlns:p14="http://schemas.microsoft.com/office/powerpoint/2010/main" val="33138960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lIns="91341" tIns="45671" rIns="91341" bIns="4567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lIns="91341" tIns="45671" rIns="91341" bIns="4567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EF4B7B2-8BDF-6E4B-8C33-31930004AE85}" type="slidenum">
              <a:rPr lang="en-US"/>
              <a:pPr>
                <a:defRPr/>
              </a:pPr>
              <a:t>‹#›</a:t>
            </a:fld>
            <a:endParaRPr lang="en-US"/>
          </a:p>
        </p:txBody>
      </p:sp>
    </p:spTree>
    <p:extLst>
      <p:ext uri="{BB962C8B-B14F-4D97-AF65-F5344CB8AC3E}">
        <p14:creationId xmlns:p14="http://schemas.microsoft.com/office/powerpoint/2010/main" val="28713712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lIns="91341" tIns="45671" rIns="91341" bIns="45671"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341" tIns="45671" rIns="91341" bIns="4567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a:prstGeom prst="rect">
            <a:avLst/>
          </a:prstGeom>
        </p:spPr>
        <p:txBody>
          <a:bodyPr lIns="91341" tIns="45671" rIns="91341" bIns="45671"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a:prstGeom prst="rect">
            <a:avLst/>
          </a:prstGeom>
        </p:spPr>
        <p:txBody>
          <a:bodyPr lIns="91341" tIns="45671" rIns="91341" bIns="4567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9"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D84C44D7-D719-2641-A810-8A2C62940C06}" type="slidenum">
              <a:rPr lang="en-US"/>
              <a:pPr>
                <a:defRPr/>
              </a:pPr>
              <a:t>‹#›</a:t>
            </a:fld>
            <a:endParaRPr lang="en-US"/>
          </a:p>
        </p:txBody>
      </p:sp>
    </p:spTree>
    <p:extLst>
      <p:ext uri="{BB962C8B-B14F-4D97-AF65-F5344CB8AC3E}">
        <p14:creationId xmlns:p14="http://schemas.microsoft.com/office/powerpoint/2010/main" val="18668019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5"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2B609030-5E2A-3A4D-90BA-BF6F22E0D01C}" type="slidenum">
              <a:rPr lang="en-US"/>
              <a:pPr>
                <a:defRPr/>
              </a:pPr>
              <a:t>‹#›</a:t>
            </a:fld>
            <a:endParaRPr lang="en-US"/>
          </a:p>
        </p:txBody>
      </p:sp>
    </p:spTree>
    <p:extLst>
      <p:ext uri="{BB962C8B-B14F-4D97-AF65-F5344CB8AC3E}">
        <p14:creationId xmlns:p14="http://schemas.microsoft.com/office/powerpoint/2010/main" val="12822743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4"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40C20298-9B0D-1D43-9E59-BFAEC039579E}" type="slidenum">
              <a:rPr lang="en-US"/>
              <a:pPr>
                <a:defRPr/>
              </a:pPr>
              <a:t>‹#›</a:t>
            </a:fld>
            <a:endParaRPr lang="en-US"/>
          </a:p>
        </p:txBody>
      </p:sp>
    </p:spTree>
    <p:extLst>
      <p:ext uri="{BB962C8B-B14F-4D97-AF65-F5344CB8AC3E}">
        <p14:creationId xmlns:p14="http://schemas.microsoft.com/office/powerpoint/2010/main" val="5320053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a:prstGeom prst="rect">
            <a:avLst/>
          </a:prstGeom>
        </p:spPr>
        <p:txBody>
          <a:bodyPr lIns="91341" tIns="45671" rIns="91341" bIns="4567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a:prstGeom prst="rect">
            <a:avLst/>
          </a:prstGeom>
        </p:spPr>
        <p:txBody>
          <a:bodyPr lIns="91341" tIns="45671" rIns="91341" bIns="45671"/>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650C5273-96FD-EC48-86BE-63D8199A0FC9}" type="slidenum">
              <a:rPr lang="en-US"/>
              <a:pPr>
                <a:defRPr/>
              </a:pPr>
              <a:t>‹#›</a:t>
            </a:fld>
            <a:endParaRPr lang="en-US"/>
          </a:p>
        </p:txBody>
      </p:sp>
    </p:spTree>
    <p:extLst>
      <p:ext uri="{BB962C8B-B14F-4D97-AF65-F5344CB8AC3E}">
        <p14:creationId xmlns:p14="http://schemas.microsoft.com/office/powerpoint/2010/main" val="1876107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lIns="91341" tIns="45671" rIns="91341" bIns="45671"/>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341" tIns="45671" rIns="91341" bIns="45671"/>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FCDA253-8D3A-FB42-A305-937DF04BB02E}" type="slidenum">
              <a:rPr lang="en-US"/>
              <a:pPr>
                <a:defRPr/>
              </a:pPr>
              <a:t>‹#›</a:t>
            </a:fld>
            <a:endParaRPr lang="en-US"/>
          </a:p>
        </p:txBody>
      </p:sp>
    </p:spTree>
    <p:extLst>
      <p:ext uri="{BB962C8B-B14F-4D97-AF65-F5344CB8AC3E}">
        <p14:creationId xmlns:p14="http://schemas.microsoft.com/office/powerpoint/2010/main" val="29999871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192992" y="44624"/>
            <a:ext cx="915513" cy="504056"/>
          </a:xfrm>
          <a:prstGeom prst="rect">
            <a:avLst/>
          </a:prstGeom>
        </p:spPr>
        <p:txBody>
          <a:bodyPr vert="eaVert" lIns="91341" tIns="45671" rIns="91341" bIns="4567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B295FC43-C1F3-FD42-9AB5-B893A462F62B}" type="slidenum">
              <a:rPr lang="en-US"/>
              <a:pPr>
                <a:defRPr/>
              </a:pPr>
              <a:t>‹#›</a:t>
            </a:fld>
            <a:endParaRPr lang="en-US"/>
          </a:p>
        </p:txBody>
      </p:sp>
    </p:spTree>
    <p:extLst>
      <p:ext uri="{BB962C8B-B14F-4D97-AF65-F5344CB8AC3E}">
        <p14:creationId xmlns:p14="http://schemas.microsoft.com/office/powerpoint/2010/main" val="3011317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lIns="91341" tIns="45671" rIns="91341" bIns="4567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lIns="91341" tIns="45671" rIns="91341" bIns="45671"/>
          <a:lstStyle>
            <a:lvl1pPr>
              <a:defRPr/>
            </a:lvl1pPr>
          </a:lstStyle>
          <a:p>
            <a:pPr eaLnBrk="1" hangingPunct="1">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523F3CA3-8F88-1E46-B267-554708132073}" type="slidenum">
              <a:rPr lang="en-US"/>
              <a:pPr>
                <a:defRPr/>
              </a:pPr>
              <a:t>‹#›</a:t>
            </a:fld>
            <a:endParaRPr lang="en-US"/>
          </a:p>
        </p:txBody>
      </p:sp>
    </p:spTree>
    <p:extLst>
      <p:ext uri="{BB962C8B-B14F-4D97-AF65-F5344CB8AC3E}">
        <p14:creationId xmlns:p14="http://schemas.microsoft.com/office/powerpoint/2010/main" val="10039235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4107" name="Rectangle 11"/>
          <p:cNvSpPr>
            <a:spLocks noGrp="1" noChangeArrowheads="1"/>
          </p:cNvSpPr>
          <p:nvPr>
            <p:ph type="ctrTitle" sz="quarter"/>
          </p:nvPr>
        </p:nvSpPr>
        <p:spPr>
          <a:xfrm>
            <a:off x="685800" y="1736726"/>
            <a:ext cx="7772400" cy="1920875"/>
          </a:xfrm>
        </p:spPr>
        <p:txBody>
          <a:bodyPr/>
          <a:lstStyle>
            <a:lvl1pPr>
              <a:defRPr sz="6000"/>
            </a:lvl1pPr>
          </a:lstStyle>
          <a:p>
            <a:r>
              <a:rPr lang="en-US"/>
              <a:t>Click to edit Master title style</a:t>
            </a:r>
          </a:p>
        </p:txBody>
      </p:sp>
      <p:sp>
        <p:nvSpPr>
          <p:cNvPr id="41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1"/>
            <a:ext cx="21336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3124201" y="6251575"/>
            <a:ext cx="28956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1"/>
            <a:ext cx="2133600" cy="476250"/>
          </a:xfrm>
        </p:spPr>
        <p:txBody>
          <a:bodyPr/>
          <a:lstStyle>
            <a:lvl1pPr>
              <a:defRPr/>
            </a:lvl1pPr>
          </a:lstStyle>
          <a:p>
            <a:fld id="{826CECD9-28BE-7E4E-B5F4-923261943C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6449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40C20298-9B0D-1D43-9E59-BFAEC039579E}" type="slidenum">
              <a:rPr lang="en-US"/>
              <a:pPr>
                <a:defRPr/>
              </a:pPr>
              <a:t>‹#›</a:t>
            </a:fld>
            <a:endParaRPr lang="en-US"/>
          </a:p>
        </p:txBody>
      </p:sp>
    </p:spTree>
    <p:extLst>
      <p:ext uri="{BB962C8B-B14F-4D97-AF65-F5344CB8AC3E}">
        <p14:creationId xmlns:p14="http://schemas.microsoft.com/office/powerpoint/2010/main" val="11746765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0332130-8098-9E48-9883-DD6E83CC151F}"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54408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B98314F2-8980-5945-87F3-2F370B4F1EB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292767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922460D7-9ABC-AB4F-A145-36250959B5CF}"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412028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50FC72A1-31EC-E74F-AAE0-5FC44F1930B5}" type="slidenum">
              <a:rPr lang="en-US">
                <a:solidFill>
                  <a:srgbClr val="FFFFFF"/>
                </a:solidFill>
              </a: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146466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2E9E08BE-0C6D-B84A-A982-C32432023136}"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499256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C537C386-A56D-684A-94F9-B0D7414125AA}" type="slidenum">
              <a:rPr lang="en-US">
                <a:solidFill>
                  <a:srgbClr val="FFFFFF"/>
                </a:solidFill>
              </a: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568524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4FE4CF47-AB65-3247-9C85-D084EF6A55C1}"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305043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A4CDF561-7A0E-3748-BBB3-EF85A105CEA0}"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884288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20177300-C3CB-754A-9402-1E463D4571B9}"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198604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A9486E7-0184-D54D-BAB2-D66B9407D144}"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4663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650C5273-96FD-EC48-86BE-63D8199A0FC9}" type="slidenum">
              <a:rPr lang="en-US"/>
              <a:pPr>
                <a:defRPr/>
              </a:pPr>
              <a:t>‹#›</a:t>
            </a:fld>
            <a:endParaRPr lang="en-US"/>
          </a:p>
        </p:txBody>
      </p:sp>
    </p:spTree>
    <p:extLst>
      <p:ext uri="{BB962C8B-B14F-4D97-AF65-F5344CB8AC3E}">
        <p14:creationId xmlns:p14="http://schemas.microsoft.com/office/powerpoint/2010/main" val="33631176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6222611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6248259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2500174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14777871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4123840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8699726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6557155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7560101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8042734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89797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FCDA253-8D3A-FB42-A305-937DF04BB02E}" type="slidenum">
              <a:rPr lang="en-US"/>
              <a:pPr>
                <a:defRPr/>
              </a:pPr>
              <a:t>‹#›</a:t>
            </a:fld>
            <a:endParaRPr lang="en-US"/>
          </a:p>
        </p:txBody>
      </p:sp>
    </p:spTree>
    <p:extLst>
      <p:ext uri="{BB962C8B-B14F-4D97-AF65-F5344CB8AC3E}">
        <p14:creationId xmlns:p14="http://schemas.microsoft.com/office/powerpoint/2010/main" val="8906250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7986981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5411759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4517030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01187F-9E32-8749-8A05-9CE2274E42BD}" type="slidenum">
              <a:rPr lang="en-US"/>
              <a:pPr>
                <a:defRPr/>
              </a:pPr>
              <a:t>‹#›</a:t>
            </a:fld>
            <a:endParaRPr lang="en-US"/>
          </a:p>
        </p:txBody>
      </p:sp>
    </p:spTree>
    <p:extLst>
      <p:ext uri="{BB962C8B-B14F-4D97-AF65-F5344CB8AC3E}">
        <p14:creationId xmlns:p14="http://schemas.microsoft.com/office/powerpoint/2010/main" val="2484896019"/>
      </p:ext>
    </p:extLst>
  </p:cSld>
  <p:clrMapOvr>
    <a:masterClrMapping/>
  </p:clrMapOvr>
  <p:transition spd="med">
    <p:randomBar dir="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410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1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FFFFFF"/>
              </a:solidFill>
              <a:latin typeface="Garamond"/>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latin typeface="Garamond"/>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826CECD9-28BE-7E4E-B5F4-923261943CFA}" type="slidenum">
              <a:rPr lang="en-US">
                <a:solidFill>
                  <a:srgbClr val="FFFFFF"/>
                </a:solidFill>
                <a:latin typeface="Garamond"/>
              </a:rPr>
              <a:pPr/>
              <a:t>‹#›</a:t>
            </a:fld>
            <a:endParaRPr lang="en-US">
              <a:solidFill>
                <a:srgbClr val="FFFFFF"/>
              </a:solidFill>
              <a:latin typeface="Garamond"/>
            </a:endParaRPr>
          </a:p>
        </p:txBody>
      </p:sp>
    </p:spTree>
    <p:extLst>
      <p:ext uri="{BB962C8B-B14F-4D97-AF65-F5344CB8AC3E}">
        <p14:creationId xmlns:p14="http://schemas.microsoft.com/office/powerpoint/2010/main" val="357130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60332130-8098-9E48-9883-DD6E83CC151F}"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005869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B98314F2-8980-5945-87F3-2F370B4F1EB5}"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17452108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6" name="Rectangle 3"/>
          <p:cNvSpPr>
            <a:spLocks noGrp="1" noChangeArrowheads="1"/>
          </p:cNvSpPr>
          <p:nvPr>
            <p:ph type="sldNum" sz="quarter" idx="11"/>
          </p:nvPr>
        </p:nvSpPr>
        <p:spPr>
          <a:ln/>
        </p:spPr>
        <p:txBody>
          <a:bodyPr/>
          <a:lstStyle>
            <a:lvl1pPr>
              <a:defRPr/>
            </a:lvl1pPr>
          </a:lstStyle>
          <a:p>
            <a:fld id="{922460D7-9ABC-AB4F-A145-36250959B5CF}" type="slidenum">
              <a:rPr lang="en-US">
                <a:solidFill>
                  <a:srgbClr val="FFFFFF"/>
                </a:solidFill>
                <a:latin typeface="Garamond"/>
              </a:rPr>
              <a:pPr/>
              <a:t>‹#›</a:t>
            </a:fld>
            <a:endParaRPr lang="en-US">
              <a:solidFill>
                <a:srgbClr val="FFFFFF"/>
              </a:solidFill>
              <a:latin typeface="Garamond"/>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12603027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8" name="Rectangle 3"/>
          <p:cNvSpPr>
            <a:spLocks noGrp="1" noChangeArrowheads="1"/>
          </p:cNvSpPr>
          <p:nvPr>
            <p:ph type="sldNum" sz="quarter" idx="11"/>
          </p:nvPr>
        </p:nvSpPr>
        <p:spPr>
          <a:ln/>
        </p:spPr>
        <p:txBody>
          <a:bodyPr/>
          <a:lstStyle>
            <a:lvl1pPr>
              <a:defRPr/>
            </a:lvl1pPr>
          </a:lstStyle>
          <a:p>
            <a:fld id="{50FC72A1-31EC-E74F-AAE0-5FC44F1930B5}" type="slidenum">
              <a:rPr lang="en-US">
                <a:solidFill>
                  <a:srgbClr val="FFFFFF"/>
                </a:solidFill>
                <a:latin typeface="Garamond"/>
              </a:rPr>
              <a:pPr/>
              <a:t>‹#›</a:t>
            </a:fld>
            <a:endParaRPr lang="en-US">
              <a:solidFill>
                <a:srgbClr val="FFFFFF"/>
              </a:solidFill>
              <a:latin typeface="Garamond"/>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31342229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4" name="Rectangle 3"/>
          <p:cNvSpPr>
            <a:spLocks noGrp="1" noChangeArrowheads="1"/>
          </p:cNvSpPr>
          <p:nvPr>
            <p:ph type="sldNum" sz="quarter" idx="11"/>
          </p:nvPr>
        </p:nvSpPr>
        <p:spPr>
          <a:ln/>
        </p:spPr>
        <p:txBody>
          <a:bodyPr/>
          <a:lstStyle>
            <a:lvl1pPr>
              <a:defRPr/>
            </a:lvl1pPr>
          </a:lstStyle>
          <a:p>
            <a:fld id="{2E9E08BE-0C6D-B84A-A982-C32432023136}" type="slidenum">
              <a:rPr lang="en-US">
                <a:solidFill>
                  <a:srgbClr val="FFFFFF"/>
                </a:solidFill>
                <a:latin typeface="Garamond"/>
              </a:rPr>
              <a:pPr/>
              <a:t>‹#›</a:t>
            </a:fld>
            <a:endParaRPr lang="en-US">
              <a:solidFill>
                <a:srgbClr val="FFFFFF"/>
              </a:solidFill>
              <a:latin typeface="Garamond"/>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908831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heme" Target="../theme/theme10.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1.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2.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3.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4.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5.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9.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549275"/>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Title</a:t>
            </a:r>
          </a:p>
        </p:txBody>
      </p:sp>
      <p:sp>
        <p:nvSpPr>
          <p:cNvPr id="11" name="Rectangle 6"/>
          <p:cNvSpPr>
            <a:spLocks noGrp="1" noChangeArrowheads="1"/>
          </p:cNvSpPr>
          <p:nvPr>
            <p:ph type="sldNum" sz="quarter" idx="4"/>
          </p:nvPr>
        </p:nvSpPr>
        <p:spPr>
          <a:xfrm>
            <a:off x="8101013" y="19050"/>
            <a:ext cx="963612" cy="457200"/>
          </a:xfrm>
          <a:prstGeom prst="rect">
            <a:avLst/>
          </a:prstGeom>
          <a:ln/>
        </p:spPr>
        <p:txBody>
          <a:bodyPr/>
          <a:lstStyle>
            <a:lvl1pPr algn="r">
              <a:defRPr b="1">
                <a:solidFill>
                  <a:srgbClr val="FFFFFF"/>
                </a:solidFill>
              </a:defRPr>
            </a:lvl1pPr>
          </a:lstStyle>
          <a:p>
            <a:pPr>
              <a:defRPr/>
            </a:pPr>
            <a:fld id="{FE248DD3-303A-DE48-BEC6-3EC5B6AEE3D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6044" r:id="rId1"/>
    <p:sldLayoutId id="2147496045" r:id="rId2"/>
    <p:sldLayoutId id="2147496046" r:id="rId3"/>
    <p:sldLayoutId id="2147496047" r:id="rId4"/>
    <p:sldLayoutId id="2147496048" r:id="rId5"/>
    <p:sldLayoutId id="2147496049" r:id="rId6"/>
    <p:sldLayoutId id="2147496050" r:id="rId7"/>
    <p:sldLayoutId id="2147496051" r:id="rId8"/>
    <p:sldLayoutId id="2147496052" r:id="rId9"/>
    <p:sldLayoutId id="2147496053" r:id="rId10"/>
    <p:sldLayoutId id="2147496054" r:id="rId11"/>
  </p:sldLayoutIdLst>
  <p:txStyles>
    <p:titleStyle>
      <a:lvl1pPr algn="ctr" rtl="0" eaLnBrk="0" fontAlgn="base" hangingPunct="0">
        <a:spcBef>
          <a:spcPct val="0"/>
        </a:spcBef>
        <a:spcAft>
          <a:spcPct val="0"/>
        </a:spcAft>
        <a:defRPr sz="4400" b="1">
          <a:solidFill>
            <a:srgbClr val="FFFFFF"/>
          </a:solidFill>
          <a:latin typeface="+mj-lt"/>
          <a:ea typeface="+mj-ea"/>
          <a:cs typeface="+mj-cs"/>
        </a:defRPr>
      </a:lvl1pPr>
      <a:lvl2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r" rtl="0" eaLnBrk="0" fontAlgn="base" hangingPunct="0">
        <a:spcBef>
          <a:spcPct val="20000"/>
        </a:spcBef>
        <a:spcAft>
          <a:spcPct val="0"/>
        </a:spcAft>
        <a:defRPr sz="2400" b="1">
          <a:solidFill>
            <a:srgbClr val="FFFFFF"/>
          </a:solidFill>
          <a:latin typeface="+mn-lt"/>
          <a:ea typeface="+mn-ea"/>
          <a:cs typeface="+mn-cs"/>
        </a:defRPr>
      </a:lvl1pPr>
      <a:lvl2pPr marL="742950" indent="-285750" algn="l" rtl="0" eaLnBrk="0" fontAlgn="base" hangingPunct="0">
        <a:spcBef>
          <a:spcPct val="20000"/>
        </a:spcBef>
        <a:spcAft>
          <a:spcPct val="0"/>
        </a:spcAft>
        <a:buChar char="–"/>
        <a:defRPr sz="2800" b="1">
          <a:solidFill>
            <a:srgbClr val="FFFFFF"/>
          </a:solidFill>
          <a:latin typeface="+mn-lt"/>
          <a:ea typeface="+mn-ea"/>
        </a:defRPr>
      </a:lvl2pPr>
      <a:lvl3pPr marL="1143000" indent="-228600" algn="l" rtl="0" eaLnBrk="0" fontAlgn="base" hangingPunct="0">
        <a:spcBef>
          <a:spcPct val="20000"/>
        </a:spcBef>
        <a:spcAft>
          <a:spcPct val="0"/>
        </a:spcAft>
        <a:buChar char="•"/>
        <a:defRPr sz="2400" b="1">
          <a:solidFill>
            <a:srgbClr val="FFFFFF"/>
          </a:solidFill>
          <a:latin typeface="+mn-lt"/>
          <a:ea typeface="+mn-ea"/>
        </a:defRPr>
      </a:lvl3pPr>
      <a:lvl4pPr marL="1600200" indent="-228600" algn="l" rtl="0" eaLnBrk="0" fontAlgn="base" hangingPunct="0">
        <a:spcBef>
          <a:spcPct val="20000"/>
        </a:spcBef>
        <a:spcAft>
          <a:spcPct val="0"/>
        </a:spcAft>
        <a:buChar char="–"/>
        <a:defRPr sz="2000" b="1">
          <a:solidFill>
            <a:srgbClr val="FFFFFF"/>
          </a:solidFill>
          <a:latin typeface="+mn-lt"/>
          <a:ea typeface="+mn-ea"/>
        </a:defRPr>
      </a:lvl4pPr>
      <a:lvl5pPr marL="2057400" indent="-228600" algn="l" rtl="0" eaLnBrk="0" fontAlgn="base" hangingPunct="0">
        <a:spcBef>
          <a:spcPct val="20000"/>
        </a:spcBef>
        <a:spcAft>
          <a:spcPct val="0"/>
        </a:spcAft>
        <a:buChar char="»"/>
        <a:defRPr sz="2000" b="1">
          <a:solidFill>
            <a:srgbClr val="FFFFFF"/>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C7FCEC4A-0619-534F-AB0C-4C4D1986DF16}" type="slidenum">
              <a:rPr lang="en-US"/>
              <a:pPr>
                <a:defRPr/>
              </a:pPr>
              <a:t>‹#›</a:t>
            </a:fld>
            <a:endParaRPr lang="en-US"/>
          </a:p>
        </p:txBody>
      </p:sp>
    </p:spTree>
    <p:extLst>
      <p:ext uri="{BB962C8B-B14F-4D97-AF65-F5344CB8AC3E}">
        <p14:creationId xmlns:p14="http://schemas.microsoft.com/office/powerpoint/2010/main" val="3636165910"/>
      </p:ext>
    </p:extLst>
  </p:cSld>
  <p:clrMap bg1="lt1" tx1="dk1" bg2="lt2" tx2="dk2" accent1="accent1" accent2="accent2" accent3="accent3" accent4="accent4" accent5="accent5" accent6="accent6" hlink="hlink" folHlink="folHlink"/>
  <p:sldLayoutIdLst>
    <p:sldLayoutId id="2147496122" r:id="rId1"/>
    <p:sldLayoutId id="2147496123" r:id="rId2"/>
    <p:sldLayoutId id="2147496124" r:id="rId3"/>
    <p:sldLayoutId id="2147496125" r:id="rId4"/>
    <p:sldLayoutId id="2147496126" r:id="rId5"/>
    <p:sldLayoutId id="2147496127" r:id="rId6"/>
    <p:sldLayoutId id="2147496128" r:id="rId7"/>
    <p:sldLayoutId id="2147496129" r:id="rId8"/>
    <p:sldLayoutId id="2147496130" r:id="rId9"/>
    <p:sldLayoutId id="2147496131" r:id="rId10"/>
    <p:sldLayoutId id="2147496132" r:id="rId11"/>
    <p:sldLayoutId id="2147496133" r:id="rId12"/>
    <p:sldLayoutId id="2147496134" r:id="rId13"/>
    <p:sldLayoutId id="2147496135" r:id="rId14"/>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128"/>
                <a:cs typeface="ＭＳ Ｐゴシック"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30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defTabSz="914400" fontAlgn="base">
              <a:spcBef>
                <a:spcPct val="0"/>
              </a:spcBef>
              <a:spcAft>
                <a:spcPct val="0"/>
              </a:spcAft>
            </a:pPr>
            <a:fld id="{E298D5E9-7021-BD46-94F8-8A53CA04E4B1}" type="slidenum">
              <a:rPr lang="en-US">
                <a:solidFill>
                  <a:srgbClr val="FFFFFF"/>
                </a:solidFill>
                <a:latin typeface="Arial" charset="0"/>
                <a:ea typeface="ＭＳ Ｐゴシック" charset="0"/>
                <a:cs typeface="ＭＳ Ｐゴシック" charset="0"/>
              </a:rPr>
              <a:pPr defTabSz="914400" fontAlgn="base">
                <a:spcBef>
                  <a:spcPct val="0"/>
                </a:spcBef>
                <a:spcAft>
                  <a:spcPct val="0"/>
                </a:spcAft>
              </a:pPr>
              <a:t>‹#›</a:t>
            </a:fld>
            <a:endParaRPr lang="en-US">
              <a:solidFill>
                <a:srgbClr val="FFFFFF"/>
              </a:solidFill>
              <a:latin typeface="Arial" charset="0"/>
              <a:ea typeface="ＭＳ Ｐゴシック" charset="0"/>
              <a:cs typeface="ＭＳ Ｐゴシック" charset="0"/>
            </a:endParaRPr>
          </a:p>
        </p:txBody>
      </p:sp>
      <p:grpSp>
        <p:nvGrpSpPr>
          <p:cNvPr id="142340" name="Group 4"/>
          <p:cNvGrpSpPr>
            <a:grpSpLocks/>
          </p:cNvGrpSpPr>
          <p:nvPr/>
        </p:nvGrpSpPr>
        <p:grpSpPr bwMode="auto">
          <a:xfrm>
            <a:off x="0" y="0"/>
            <a:ext cx="9140825" cy="6850063"/>
            <a:chOff x="0" y="0"/>
            <a:chExt cx="5758" cy="4315"/>
          </a:xfrm>
        </p:grpSpPr>
        <p:grpSp>
          <p:nvGrpSpPr>
            <p:cNvPr id="142344" name="Group 5"/>
            <p:cNvGrpSpPr>
              <a:grpSpLocks/>
            </p:cNvGrpSpPr>
            <p:nvPr userDrawn="1"/>
          </p:nvGrpSpPr>
          <p:grpSpPr bwMode="auto">
            <a:xfrm>
              <a:off x="1728" y="2230"/>
              <a:ext cx="4027" cy="2085"/>
              <a:chOff x="1728" y="2230"/>
              <a:chExt cx="4027" cy="2085"/>
            </a:xfrm>
          </p:grpSpPr>
          <p:sp>
            <p:nvSpPr>
              <p:cNvPr id="30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4235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30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42346"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30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a typeface="ＭＳ Ｐゴシック" charset="-128"/>
                <a:cs typeface="ＭＳ Ｐゴシック"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30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0610806"/>
      </p:ext>
    </p:extLst>
  </p:cSld>
  <p:clrMap bg1="dk2" tx1="lt1" bg2="dk1" tx2="lt2" accent1="accent1" accent2="accent2" accent3="accent3" accent4="accent4" accent5="accent5" accent6="accent6" hlink="hlink" folHlink="folHlink"/>
  <p:sldLayoutIdLst>
    <p:sldLayoutId id="2147496137" r:id="rId1"/>
    <p:sldLayoutId id="2147496138" r:id="rId2"/>
    <p:sldLayoutId id="2147496139" r:id="rId3"/>
    <p:sldLayoutId id="2147496140" r:id="rId4"/>
    <p:sldLayoutId id="2147496141" r:id="rId5"/>
    <p:sldLayoutId id="2147496142" r:id="rId6"/>
    <p:sldLayoutId id="2147496143" r:id="rId7"/>
    <p:sldLayoutId id="2147496144" r:id="rId8"/>
    <p:sldLayoutId id="2147496145" r:id="rId9"/>
    <p:sldLayoutId id="2147496146" r:id="rId10"/>
    <p:sldLayoutId id="2147496147"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Arial"/>
          <a:ea typeface="ＭＳ Ｐゴシック"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1"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1"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1"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1" charset="-128"/>
          <a:cs typeface="Arial"/>
        </a:defRPr>
      </a:lvl5pPr>
      <a:lvl6pPr marL="25146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defTabSz="914400" fontAlgn="base">
              <a:spcBef>
                <a:spcPct val="0"/>
              </a:spcBef>
              <a:spcAft>
                <a:spcPct val="0"/>
              </a:spcAft>
              <a:defRPr/>
            </a:pPr>
            <a:endParaRPr lang="en-US">
              <a:solidFill>
                <a:srgbClr val="000000"/>
              </a:solidFill>
              <a:latin typeface="Arial" charset="0"/>
            </a:endParaRPr>
          </a:p>
        </p:txBody>
      </p:sp>
      <p:sp>
        <p:nvSpPr>
          <p:cNvPr id="70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defTabSz="914400" fontAlgn="base">
              <a:spcBef>
                <a:spcPct val="0"/>
              </a:spcBef>
              <a:spcAft>
                <a:spcPct val="0"/>
              </a:spcAft>
              <a:defRPr/>
            </a:pPr>
            <a:endParaRPr lang="en-US">
              <a:solidFill>
                <a:srgbClr val="000000"/>
              </a:solidFill>
              <a:latin typeface="Arial" charset="0"/>
            </a:endParaRPr>
          </a:p>
        </p:txBody>
      </p:sp>
      <p:sp>
        <p:nvSpPr>
          <p:cNvPr id="70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fontAlgn="base">
              <a:spcBef>
                <a:spcPct val="0"/>
              </a:spcBef>
              <a:spcAft>
                <a:spcPct val="0"/>
              </a:spcAft>
            </a:pPr>
            <a:fld id="{24013CB3-BC7C-DF43-8C05-DD0C0462FBDA}" type="slidenum">
              <a:rPr lang="en-US">
                <a:solidFill>
                  <a:srgbClr val="000000"/>
                </a:solidFill>
                <a:latin typeface="Arial" charset="0"/>
                <a:ea typeface="ＭＳ Ｐゴシック" charset="0"/>
                <a:cs typeface="ＭＳ Ｐゴシック" charset="0"/>
              </a:rPr>
              <a:pPr defTabSz="914400" fontAlgn="base">
                <a:spcBef>
                  <a:spcPct val="0"/>
                </a:spcBef>
                <a:spcAft>
                  <a:spcPct val="0"/>
                </a:spcAft>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70890582"/>
      </p:ext>
    </p:extLst>
  </p:cSld>
  <p:clrMap bg1="lt1" tx1="dk1" bg2="lt2" tx2="dk2" accent1="accent1" accent2="accent2" accent3="accent3" accent4="accent4" accent5="accent5" accent6="accent6" hlink="hlink" folHlink="folHlink"/>
  <p:sldLayoutIdLst>
    <p:sldLayoutId id="2147496149" r:id="rId1"/>
    <p:sldLayoutId id="2147496150" r:id="rId2"/>
    <p:sldLayoutId id="2147496151" r:id="rId3"/>
    <p:sldLayoutId id="2147496152" r:id="rId4"/>
    <p:sldLayoutId id="2147496153" r:id="rId5"/>
    <p:sldLayoutId id="2147496154" r:id="rId6"/>
    <p:sldLayoutId id="2147496155" r:id="rId7"/>
    <p:sldLayoutId id="2147496156" r:id="rId8"/>
    <p:sldLayoutId id="2147496157" r:id="rId9"/>
    <p:sldLayoutId id="2147496158" r:id="rId10"/>
    <p:sldLayoutId id="2147496159" r:id="rId11"/>
  </p:sldLayoutIdLst>
  <p:txStyles>
    <p:titleStyle>
      <a:lvl1pPr algn="ctr" rtl="0" eaLnBrk="0" fontAlgn="base" hangingPunct="0">
        <a:spcBef>
          <a:spcPct val="0"/>
        </a:spcBef>
        <a:spcAft>
          <a:spcPct val="0"/>
        </a:spcAft>
        <a:defRPr sz="4400">
          <a:solidFill>
            <a:srgbClr val="FFFFFF"/>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FFFFFF"/>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rgbClr val="FFFFFF"/>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rgbClr val="FFFFFF"/>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rgbClr val="FFFFFF"/>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1" y="0"/>
            <a:ext cx="9159875" cy="6858000"/>
            <a:chOff x="0" y="0"/>
            <a:chExt cx="5770" cy="4320"/>
          </a:xfrm>
        </p:grpSpPr>
        <p:sp>
          <p:nvSpPr>
            <p:cNvPr id="9216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25609"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25610"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25611"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25612"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25613"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9216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9217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25616"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25617"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25618"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25619"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9217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25621"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9217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25623"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9217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25625"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25626"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25627"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92183"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92184" name="Rectangle 24"/>
          <p:cNvSpPr>
            <a:spLocks noGrp="1" noChangeArrowheads="1"/>
          </p:cNvSpPr>
          <p:nvPr>
            <p:ph type="title"/>
          </p:nvPr>
        </p:nvSpPr>
        <p:spPr bwMode="auto">
          <a:xfrm>
            <a:off x="457200" y="277814"/>
            <a:ext cx="8229600" cy="1139825"/>
          </a:xfrm>
          <a:prstGeom prst="rect">
            <a:avLst/>
          </a:prstGeom>
          <a:noFill/>
          <a:ln w="9525">
            <a:noFill/>
            <a:miter lim="800000"/>
            <a:headEnd/>
            <a:tailEnd/>
          </a:ln>
          <a:effectLst/>
        </p:spPr>
        <p:txBody>
          <a:bodyPr vert="horz" wrap="square" lIns="91435" tIns="45718" rIns="91435" bIns="45718" numCol="1" anchor="ctr" anchorCtr="1" compatLnSpc="1">
            <a:prstTxWarp prst="textNoShape">
              <a:avLst/>
            </a:prstTxWarp>
          </a:bodyPr>
          <a:lstStyle/>
          <a:p>
            <a:pPr lvl="0"/>
            <a:r>
              <a:rPr lang="en-US"/>
              <a:t>Click to edit Master title style</a:t>
            </a:r>
          </a:p>
        </p:txBody>
      </p:sp>
      <p:sp>
        <p:nvSpPr>
          <p:cNvPr id="92185" name="Rectangle 25"/>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186" name="Rectangle 26"/>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Tahoma" charset="-52"/>
                <a:ea typeface="ＭＳ Ｐゴシック" charset="-128"/>
                <a:cs typeface="ＭＳ Ｐゴシック" charset="-128"/>
              </a:defRPr>
            </a:lvl1pPr>
          </a:lstStyle>
          <a:p>
            <a:pPr defTabSz="914400" fontAlgn="base">
              <a:spcBef>
                <a:spcPct val="0"/>
              </a:spcBef>
              <a:spcAft>
                <a:spcPct val="0"/>
              </a:spcAft>
              <a:defRPr/>
            </a:pPr>
            <a:endParaRPr lang="en-US">
              <a:solidFill>
                <a:srgbClr val="FFFFFF"/>
              </a:solidFill>
            </a:endParaRPr>
          </a:p>
        </p:txBody>
      </p:sp>
      <p:sp>
        <p:nvSpPr>
          <p:cNvPr id="92187"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eaLnBrk="1" hangingPunct="1">
              <a:defRPr sz="1000">
                <a:effectLst>
                  <a:outerShdw blurRad="38100" dist="38100" dir="2700000" algn="tl">
                    <a:srgbClr val="000000"/>
                  </a:outerShdw>
                </a:effectLst>
                <a:latin typeface="Tahoma" charset="0"/>
              </a:defRPr>
            </a:lvl1pPr>
          </a:lstStyle>
          <a:p>
            <a:pPr defTabSz="914400" fontAlgn="base">
              <a:spcBef>
                <a:spcPct val="0"/>
              </a:spcBef>
              <a:spcAft>
                <a:spcPct val="0"/>
              </a:spcAft>
            </a:pPr>
            <a:fld id="{0233C5E4-C16C-E94B-A7B1-8B62E69B3B31}" type="slidenum">
              <a:rPr lang="en-US">
                <a:solidFill>
                  <a:srgbClr val="FFFFFF"/>
                </a:solidFill>
                <a:ea typeface="ＭＳ Ｐゴシック" charset="0"/>
                <a:cs typeface="ＭＳ Ｐゴシック" charset="0"/>
              </a:rPr>
              <a:pPr defTabSz="914400" fontAlgn="base">
                <a:spcBef>
                  <a:spcPct val="0"/>
                </a:spcBef>
                <a:spcAft>
                  <a:spcPct val="0"/>
                </a:spcAft>
              </a:pPr>
              <a:t>‹#›</a:t>
            </a:fld>
            <a:endParaRPr lang="en-US">
              <a:solidFill>
                <a:srgbClr val="FFFFFF"/>
              </a:solidFill>
              <a:ea typeface="ＭＳ Ｐゴシック" charset="0"/>
              <a:cs typeface="ＭＳ Ｐゴシック" charset="0"/>
            </a:endParaRPr>
          </a:p>
        </p:txBody>
      </p:sp>
      <p:sp>
        <p:nvSpPr>
          <p:cNvPr id="92188"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eaLnBrk="1" hangingPunct="1">
              <a:defRPr sz="1000">
                <a:effectLst>
                  <a:outerShdw blurRad="38100" dist="38100" dir="2700000" algn="tl">
                    <a:srgbClr val="000000"/>
                  </a:outerShdw>
                </a:effectLst>
                <a:latin typeface="Tahoma" charset="-52"/>
                <a:ea typeface="ＭＳ Ｐゴシック" charset="-128"/>
                <a:cs typeface="ＭＳ Ｐゴシック" charset="-128"/>
              </a:defRPr>
            </a:lvl1pPr>
          </a:lstStyle>
          <a:p>
            <a:pPr defTabSz="914400"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330738033"/>
      </p:ext>
    </p:extLst>
  </p:cSld>
  <p:clrMap bg1="dk2" tx1="lt1" bg2="dk1" tx2="lt2" accent1="accent1" accent2="accent2" accent3="accent3" accent4="accent4" accent5="accent5" accent6="accent6" hlink="hlink" folHlink="folHlink"/>
  <p:sldLayoutIdLst>
    <p:sldLayoutId id="2147496161" r:id="rId1"/>
    <p:sldLayoutId id="2147496162" r:id="rId2"/>
    <p:sldLayoutId id="2147496163" r:id="rId3"/>
    <p:sldLayoutId id="2147496164" r:id="rId4"/>
    <p:sldLayoutId id="2147496165" r:id="rId5"/>
    <p:sldLayoutId id="2147496166" r:id="rId6"/>
    <p:sldLayoutId id="2147496167" r:id="rId7"/>
    <p:sldLayoutId id="2147496168" r:id="rId8"/>
    <p:sldLayoutId id="2147496169" r:id="rId9"/>
    <p:sldLayoutId id="2147496170" r:id="rId10"/>
    <p:sldLayoutId id="2147496171"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5pPr>
      <a:lvl6pPr marL="457177" algn="ctr" rtl="0" fontAlgn="base">
        <a:spcBef>
          <a:spcPct val="0"/>
        </a:spcBef>
        <a:spcAft>
          <a:spcPct val="0"/>
        </a:spcAft>
        <a:defRPr sz="4200">
          <a:solidFill>
            <a:schemeClr val="tx2"/>
          </a:solidFill>
          <a:effectLst>
            <a:outerShdw blurRad="38100" dist="38100" dir="2700000" algn="tl">
              <a:srgbClr val="000000"/>
            </a:outerShdw>
          </a:effectLst>
          <a:latin typeface="Tahoma" pitchFamily="-111" charset="-52"/>
        </a:defRPr>
      </a:lvl6pPr>
      <a:lvl7pPr marL="914353" algn="ctr" rtl="0" fontAlgn="base">
        <a:spcBef>
          <a:spcPct val="0"/>
        </a:spcBef>
        <a:spcAft>
          <a:spcPct val="0"/>
        </a:spcAft>
        <a:defRPr sz="4200">
          <a:solidFill>
            <a:schemeClr val="tx2"/>
          </a:solidFill>
          <a:effectLst>
            <a:outerShdw blurRad="38100" dist="38100" dir="2700000" algn="tl">
              <a:srgbClr val="000000"/>
            </a:outerShdw>
          </a:effectLst>
          <a:latin typeface="Tahoma" pitchFamily="-111" charset="-52"/>
        </a:defRPr>
      </a:lvl7pPr>
      <a:lvl8pPr marL="1371530" algn="ctr" rtl="0" fontAlgn="base">
        <a:spcBef>
          <a:spcPct val="0"/>
        </a:spcBef>
        <a:spcAft>
          <a:spcPct val="0"/>
        </a:spcAft>
        <a:defRPr sz="4200">
          <a:solidFill>
            <a:schemeClr val="tx2"/>
          </a:solidFill>
          <a:effectLst>
            <a:outerShdw blurRad="38100" dist="38100" dir="2700000" algn="tl">
              <a:srgbClr val="000000"/>
            </a:outerShdw>
          </a:effectLst>
          <a:latin typeface="Tahoma" pitchFamily="-111" charset="-52"/>
        </a:defRPr>
      </a:lvl8pPr>
      <a:lvl9pPr marL="1828706" algn="ctr" rtl="0" fontAlgn="base">
        <a:spcBef>
          <a:spcPct val="0"/>
        </a:spcBef>
        <a:spcAft>
          <a:spcPct val="0"/>
        </a:spcAft>
        <a:defRPr sz="4200">
          <a:solidFill>
            <a:schemeClr val="tx2"/>
          </a:solidFill>
          <a:effectLst>
            <a:outerShdw blurRad="38100" dist="38100" dir="2700000" algn="tl">
              <a:srgbClr val="000000"/>
            </a:outerShdw>
          </a:effectLst>
          <a:latin typeface="Tahoma" pitchFamily="-111" charset="-52"/>
        </a:defRPr>
      </a:lvl9pPr>
    </p:titleStyle>
    <p:bodyStyle>
      <a:lvl1pPr marL="342882" indent="-342882" algn="l" rtl="0" eaLnBrk="0" fontAlgn="base" hangingPunct="0">
        <a:spcBef>
          <a:spcPct val="20000"/>
        </a:spcBef>
        <a:spcAft>
          <a:spcPct val="0"/>
        </a:spcAft>
        <a:buClr>
          <a:schemeClr val="hlink"/>
        </a:buClr>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12" indent="-285736" algn="l" rtl="0" eaLnBrk="0" fontAlgn="base" hangingPunct="0">
        <a:spcBef>
          <a:spcPct val="20000"/>
        </a:spcBef>
        <a:spcAft>
          <a:spcPct val="0"/>
        </a:spcAft>
        <a:buClr>
          <a:schemeClr val="folHlink"/>
        </a:buClr>
        <a:buSzPct val="80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42" indent="-228588" algn="l" rtl="0" eaLnBrk="0" fontAlgn="base" hangingPunct="0">
        <a:spcBef>
          <a:spcPct val="20000"/>
        </a:spcBef>
        <a:spcAft>
          <a:spcPct val="0"/>
        </a:spcAft>
        <a:buClr>
          <a:schemeClr val="tx2"/>
        </a:buClr>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pitchFamily="-111" charset="-128"/>
        </a:defRPr>
      </a:lvl3pPr>
      <a:lvl4pPr marL="1600118" indent="-228588" algn="l" rtl="0" eaLnBrk="0" fontAlgn="base" hangingPunct="0">
        <a:spcBef>
          <a:spcPct val="20000"/>
        </a:spcBef>
        <a:spcAft>
          <a:spcPct val="0"/>
        </a:spcAft>
        <a:buClr>
          <a:schemeClr val="hlink"/>
        </a:buClr>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1" charset="-128"/>
        </a:defRPr>
      </a:lvl4pPr>
      <a:lvl5pPr marL="2057295" indent="-228588" algn="l" rtl="0" eaLnBrk="0" fontAlgn="base" hangingPunct="0">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1" charset="-128"/>
        </a:defRPr>
      </a:lvl5pPr>
      <a:lvl6pPr marL="2514471" indent="-228588" algn="l" rtl="0" fontAlgn="base">
        <a:spcBef>
          <a:spcPct val="20000"/>
        </a:spcBef>
        <a:spcAft>
          <a:spcPct val="0"/>
        </a:spcAft>
        <a:buClr>
          <a:schemeClr val="tx1"/>
        </a:buClr>
        <a:buSzPct val="80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648" indent="-228588" algn="l" rtl="0" fontAlgn="base">
        <a:spcBef>
          <a:spcPct val="20000"/>
        </a:spcBef>
        <a:spcAft>
          <a:spcPct val="0"/>
        </a:spcAft>
        <a:buClr>
          <a:schemeClr val="tx1"/>
        </a:buClr>
        <a:buSzPct val="80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825" indent="-228588" algn="l" rtl="0" fontAlgn="base">
        <a:spcBef>
          <a:spcPct val="20000"/>
        </a:spcBef>
        <a:spcAft>
          <a:spcPct val="0"/>
        </a:spcAft>
        <a:buClr>
          <a:schemeClr val="tx1"/>
        </a:buClr>
        <a:buSzPct val="80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001" indent="-228588" algn="l" rtl="0" fontAlgn="base">
        <a:spcBef>
          <a:spcPct val="20000"/>
        </a:spcBef>
        <a:spcAft>
          <a:spcPct val="0"/>
        </a:spcAft>
        <a:buClr>
          <a:schemeClr val="tx1"/>
        </a:buClr>
        <a:buSzPct val="80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42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0CC0019-6A88-B74B-BA64-757D8614B7E0}" type="slidenum">
              <a:rPr lang="en-US">
                <a:latin typeface="Times New Roman" charset="0"/>
              </a:rPr>
              <a:pPr>
                <a:defRPr/>
              </a:pPr>
              <a:t>‹#›</a:t>
            </a:fld>
            <a:endParaRPr lang="en-US">
              <a:latin typeface="Times New Roman" charset="0"/>
            </a:endParaRPr>
          </a:p>
        </p:txBody>
      </p:sp>
    </p:spTree>
    <p:extLst>
      <p:ext uri="{BB962C8B-B14F-4D97-AF65-F5344CB8AC3E}">
        <p14:creationId xmlns:p14="http://schemas.microsoft.com/office/powerpoint/2010/main" val="1960917497"/>
      </p:ext>
    </p:extLst>
  </p:cSld>
  <p:clrMap bg1="lt1" tx1="dk1" bg2="lt2" tx2="dk2" accent1="accent1" accent2="accent2" accent3="accent3" accent4="accent4" accent5="accent5" accent6="accent6" hlink="hlink" folHlink="folHlink"/>
  <p:sldLayoutIdLst>
    <p:sldLayoutId id="2147496173" r:id="rId1"/>
    <p:sldLayoutId id="2147496174" r:id="rId2"/>
    <p:sldLayoutId id="2147496175" r:id="rId3"/>
    <p:sldLayoutId id="2147496176" r:id="rId4"/>
    <p:sldLayoutId id="2147496177" r:id="rId5"/>
    <p:sldLayoutId id="2147496178" r:id="rId6"/>
    <p:sldLayoutId id="2147496179" r:id="rId7"/>
    <p:sldLayoutId id="2147496180" r:id="rId8"/>
    <p:sldLayoutId id="2147496181" r:id="rId9"/>
    <p:sldLayoutId id="2147496182" r:id="rId10"/>
    <p:sldLayoutId id="2147496183"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4400">
          <a:solidFill>
            <a:schemeClr val="tx2"/>
          </a:solidFill>
          <a:latin typeface="Times New Roman" pitchFamily="-110" charset="0"/>
        </a:defRPr>
      </a:lvl6pPr>
      <a:lvl7pPr marL="914400" algn="ctr" rtl="0" eaLnBrk="0" fontAlgn="base" hangingPunct="0">
        <a:spcBef>
          <a:spcPct val="0"/>
        </a:spcBef>
        <a:spcAft>
          <a:spcPct val="0"/>
        </a:spcAft>
        <a:defRPr sz="4400">
          <a:solidFill>
            <a:schemeClr val="tx2"/>
          </a:solidFill>
          <a:latin typeface="Times New Roman" pitchFamily="-110" charset="0"/>
        </a:defRPr>
      </a:lvl7pPr>
      <a:lvl8pPr marL="1371600" algn="ctr" rtl="0" eaLnBrk="0" fontAlgn="base" hangingPunct="0">
        <a:spcBef>
          <a:spcPct val="0"/>
        </a:spcBef>
        <a:spcAft>
          <a:spcPct val="0"/>
        </a:spcAft>
        <a:defRPr sz="4400">
          <a:solidFill>
            <a:schemeClr val="tx2"/>
          </a:solidFill>
          <a:latin typeface="Times New Roman" pitchFamily="-110" charset="0"/>
        </a:defRPr>
      </a:lvl8pPr>
      <a:lvl9pPr marL="1828800" algn="ctr" rtl="0" eaLnBrk="0" fontAlgn="base" hangingPunct="0">
        <a:spcBef>
          <a:spcPct val="0"/>
        </a:spcBef>
        <a:spcAft>
          <a:spcPct val="0"/>
        </a:spcAft>
        <a:defRPr sz="4400">
          <a:solidFill>
            <a:schemeClr val="tx2"/>
          </a:solidFill>
          <a:latin typeface="Times New Roman"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0"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0"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0"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0"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2438400"/>
            <a:ext cx="9144000" cy="4046538"/>
            <a:chOff x="0" y="1536"/>
            <a:chExt cx="5760" cy="2549"/>
          </a:xfrm>
        </p:grpSpPr>
        <p:sp>
          <p:nvSpPr>
            <p:cNvPr id="86019"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solidFill>
                  <a:srgbClr val="000000"/>
                </a:solidFill>
                <a:ea typeface="ＭＳ Ｐゴシック" charset="-128"/>
                <a:cs typeface="ＭＳ Ｐゴシック" charset="-128"/>
              </a:endParaRPr>
            </a:p>
          </p:txBody>
        </p:sp>
        <p:sp>
          <p:nvSpPr>
            <p:cNvPr id="37897"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37898"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86022"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37900" name="Freeform 7"/>
            <p:cNvSpPr>
              <a:spLocks/>
            </p:cNvSpPr>
            <p:nvPr userDrawn="1"/>
          </p:nvSpPr>
          <p:spPr bwMode="hidden">
            <a:xfrm>
              <a:off x="3599" y="2477"/>
              <a:ext cx="186" cy="120"/>
            </a:xfrm>
            <a:custGeom>
              <a:avLst/>
              <a:gdLst>
                <a:gd name="T0" fmla="*/ 186 w 185"/>
                <a:gd name="T1" fmla="*/ 0 h 120"/>
                <a:gd name="T2" fmla="*/ 186 w 185"/>
                <a:gd name="T3" fmla="*/ 6 h 120"/>
                <a:gd name="T4" fmla="*/ 186 w 185"/>
                <a:gd name="T5" fmla="*/ 18 h 120"/>
                <a:gd name="T6" fmla="*/ 186 w 185"/>
                <a:gd name="T7" fmla="*/ 36 h 120"/>
                <a:gd name="T8" fmla="*/ 180 w 185"/>
                <a:gd name="T9" fmla="*/ 54 h 120"/>
                <a:gd name="T10" fmla="*/ 162 w 185"/>
                <a:gd name="T11" fmla="*/ 72 h 120"/>
                <a:gd name="T12" fmla="*/ 138 w 185"/>
                <a:gd name="T13" fmla="*/ 96 h 120"/>
                <a:gd name="T14" fmla="*/ 10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6 w 185"/>
                <a:gd name="T29" fmla="*/ 0 h 120"/>
                <a:gd name="T30" fmla="*/ 18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37901"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37902"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8 w 526"/>
                <a:gd name="T17" fmla="*/ 179 h 275"/>
                <a:gd name="T18" fmla="*/ 210 w 526"/>
                <a:gd name="T19" fmla="*/ 143 h 275"/>
                <a:gd name="T20" fmla="*/ 252 w 526"/>
                <a:gd name="T21" fmla="*/ 120 h 275"/>
                <a:gd name="T22" fmla="*/ 300 w 526"/>
                <a:gd name="T23" fmla="*/ 96 h 275"/>
                <a:gd name="T24" fmla="*/ 395 w 526"/>
                <a:gd name="T25" fmla="*/ 48 h 275"/>
                <a:gd name="T26" fmla="*/ 444 w 526"/>
                <a:gd name="T27" fmla="*/ 30 h 275"/>
                <a:gd name="T28" fmla="*/ 480 w 526"/>
                <a:gd name="T29" fmla="*/ 12 h 275"/>
                <a:gd name="T30" fmla="*/ 504 w 526"/>
                <a:gd name="T31" fmla="*/ 6 h 275"/>
                <a:gd name="T32" fmla="*/ 522 w 526"/>
                <a:gd name="T33" fmla="*/ 0 h 275"/>
                <a:gd name="T34" fmla="*/ 528 w 526"/>
                <a:gd name="T35" fmla="*/ 0 h 275"/>
                <a:gd name="T36" fmla="*/ 522 w 526"/>
                <a:gd name="T37" fmla="*/ 6 h 275"/>
                <a:gd name="T38" fmla="*/ 510 w 526"/>
                <a:gd name="T39" fmla="*/ 12 h 275"/>
                <a:gd name="T40" fmla="*/ 486 w 526"/>
                <a:gd name="T41" fmla="*/ 24 h 275"/>
                <a:gd name="T42" fmla="*/ 462 w 526"/>
                <a:gd name="T43" fmla="*/ 42 h 275"/>
                <a:gd name="T44" fmla="*/ 438 w 526"/>
                <a:gd name="T45" fmla="*/ 54 h 275"/>
                <a:gd name="T46" fmla="*/ 395 w 526"/>
                <a:gd name="T47" fmla="*/ 78 h 275"/>
                <a:gd name="T48" fmla="*/ 341 w 526"/>
                <a:gd name="T49" fmla="*/ 108 h 275"/>
                <a:gd name="T50" fmla="*/ 27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37903"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1 w 718"/>
                <a:gd name="T17" fmla="*/ 228 h 306"/>
                <a:gd name="T18" fmla="*/ 127 w 718"/>
                <a:gd name="T19" fmla="*/ 228 h 306"/>
                <a:gd name="T20" fmla="*/ 145 w 718"/>
                <a:gd name="T21" fmla="*/ 222 h 306"/>
                <a:gd name="T22" fmla="*/ 169 w 718"/>
                <a:gd name="T23" fmla="*/ 216 h 306"/>
                <a:gd name="T24" fmla="*/ 199 w 718"/>
                <a:gd name="T25" fmla="*/ 204 h 306"/>
                <a:gd name="T26" fmla="*/ 276 w 718"/>
                <a:gd name="T27" fmla="*/ 180 h 306"/>
                <a:gd name="T28" fmla="*/ 373 w 718"/>
                <a:gd name="T29" fmla="*/ 156 h 306"/>
                <a:gd name="T30" fmla="*/ 463 w 718"/>
                <a:gd name="T31" fmla="*/ 126 h 306"/>
                <a:gd name="T32" fmla="*/ 546 w 718"/>
                <a:gd name="T33" fmla="*/ 102 h 306"/>
                <a:gd name="T34" fmla="*/ 576 w 718"/>
                <a:gd name="T35" fmla="*/ 90 h 306"/>
                <a:gd name="T36" fmla="*/ 607 w 718"/>
                <a:gd name="T37" fmla="*/ 84 h 306"/>
                <a:gd name="T38" fmla="*/ 625 w 718"/>
                <a:gd name="T39" fmla="*/ 78 h 306"/>
                <a:gd name="T40" fmla="*/ 631 w 718"/>
                <a:gd name="T41" fmla="*/ 72 h 306"/>
                <a:gd name="T42" fmla="*/ 637 w 718"/>
                <a:gd name="T43" fmla="*/ 66 h 306"/>
                <a:gd name="T44" fmla="*/ 655 w 718"/>
                <a:gd name="T45" fmla="*/ 60 h 306"/>
                <a:gd name="T46" fmla="*/ 697 w 718"/>
                <a:gd name="T47" fmla="*/ 30 h 306"/>
                <a:gd name="T48" fmla="*/ 715 w 718"/>
                <a:gd name="T49" fmla="*/ 18 h 306"/>
                <a:gd name="T50" fmla="*/ 721 w 718"/>
                <a:gd name="T51" fmla="*/ 6 h 306"/>
                <a:gd name="T52" fmla="*/ 715 w 718"/>
                <a:gd name="T53" fmla="*/ 0 h 306"/>
                <a:gd name="T54" fmla="*/ 691 w 718"/>
                <a:gd name="T55" fmla="*/ 0 h 306"/>
                <a:gd name="T56" fmla="*/ 631 w 718"/>
                <a:gd name="T57" fmla="*/ 0 h 306"/>
                <a:gd name="T58" fmla="*/ 582 w 718"/>
                <a:gd name="T59" fmla="*/ 0 h 306"/>
                <a:gd name="T60" fmla="*/ 546 w 718"/>
                <a:gd name="T61" fmla="*/ 0 h 306"/>
                <a:gd name="T62" fmla="*/ 516 w 718"/>
                <a:gd name="T63" fmla="*/ 18 h 306"/>
                <a:gd name="T64" fmla="*/ 487 w 718"/>
                <a:gd name="T65" fmla="*/ 42 h 306"/>
                <a:gd name="T66" fmla="*/ 469 w 718"/>
                <a:gd name="T67" fmla="*/ 54 h 306"/>
                <a:gd name="T68" fmla="*/ 451 w 718"/>
                <a:gd name="T69" fmla="*/ 60 h 306"/>
                <a:gd name="T70" fmla="*/ 427 w 718"/>
                <a:gd name="T71" fmla="*/ 60 h 306"/>
                <a:gd name="T72" fmla="*/ 391 w 718"/>
                <a:gd name="T73" fmla="*/ 66 h 306"/>
                <a:gd name="T74" fmla="*/ 348 w 718"/>
                <a:gd name="T75" fmla="*/ 84 h 306"/>
                <a:gd name="T76" fmla="*/ 312 w 718"/>
                <a:gd name="T77" fmla="*/ 108 h 306"/>
                <a:gd name="T78" fmla="*/ 288 w 718"/>
                <a:gd name="T79" fmla="*/ 126 h 306"/>
                <a:gd name="T80" fmla="*/ 276 w 718"/>
                <a:gd name="T81" fmla="*/ 132 h 306"/>
                <a:gd name="T82" fmla="*/ 258 w 718"/>
                <a:gd name="T83" fmla="*/ 138 h 306"/>
                <a:gd name="T84" fmla="*/ 222 w 718"/>
                <a:gd name="T85" fmla="*/ 138 h 306"/>
                <a:gd name="T86" fmla="*/ 187 w 718"/>
                <a:gd name="T87" fmla="*/ 138 h 306"/>
                <a:gd name="T88" fmla="*/ 181 w 718"/>
                <a:gd name="T89" fmla="*/ 138 h 306"/>
                <a:gd name="T90" fmla="*/ 17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37904" name="Freeform 11"/>
            <p:cNvSpPr>
              <a:spLocks/>
            </p:cNvSpPr>
            <p:nvPr userDrawn="1"/>
          </p:nvSpPr>
          <p:spPr bwMode="hidden">
            <a:xfrm>
              <a:off x="3358" y="1890"/>
              <a:ext cx="2400" cy="881"/>
            </a:xfrm>
            <a:custGeom>
              <a:avLst/>
              <a:gdLst>
                <a:gd name="T0" fmla="*/ 2238 w 2392"/>
                <a:gd name="T1" fmla="*/ 54 h 881"/>
                <a:gd name="T2" fmla="*/ 2196 w 2392"/>
                <a:gd name="T3" fmla="*/ 54 h 881"/>
                <a:gd name="T4" fmla="*/ 2154 w 2392"/>
                <a:gd name="T5" fmla="*/ 66 h 881"/>
                <a:gd name="T6" fmla="*/ 2028 w 2392"/>
                <a:gd name="T7" fmla="*/ 101 h 881"/>
                <a:gd name="T8" fmla="*/ 1963 w 2392"/>
                <a:gd name="T9" fmla="*/ 119 h 881"/>
                <a:gd name="T10" fmla="*/ 1866 w 2392"/>
                <a:gd name="T11" fmla="*/ 167 h 881"/>
                <a:gd name="T12" fmla="*/ 1842 w 2392"/>
                <a:gd name="T13" fmla="*/ 245 h 881"/>
                <a:gd name="T14" fmla="*/ 1848 w 2392"/>
                <a:gd name="T15" fmla="*/ 305 h 881"/>
                <a:gd name="T16" fmla="*/ 1764 w 2392"/>
                <a:gd name="T17" fmla="*/ 317 h 881"/>
                <a:gd name="T18" fmla="*/ 1602 w 2392"/>
                <a:gd name="T19" fmla="*/ 263 h 881"/>
                <a:gd name="T20" fmla="*/ 1512 w 2392"/>
                <a:gd name="T21" fmla="*/ 257 h 881"/>
                <a:gd name="T22" fmla="*/ 1404 w 2392"/>
                <a:gd name="T23" fmla="*/ 311 h 881"/>
                <a:gd name="T24" fmla="*/ 1338 w 2392"/>
                <a:gd name="T25" fmla="*/ 353 h 881"/>
                <a:gd name="T26" fmla="*/ 1314 w 2392"/>
                <a:gd name="T27" fmla="*/ 359 h 881"/>
                <a:gd name="T28" fmla="*/ 1218 w 2392"/>
                <a:gd name="T29" fmla="*/ 371 h 881"/>
                <a:gd name="T30" fmla="*/ 1164 w 2392"/>
                <a:gd name="T31" fmla="*/ 365 h 881"/>
                <a:gd name="T32" fmla="*/ 1057 w 2392"/>
                <a:gd name="T33" fmla="*/ 371 h 881"/>
                <a:gd name="T34" fmla="*/ 960 w 2392"/>
                <a:gd name="T35" fmla="*/ 383 h 881"/>
                <a:gd name="T36" fmla="*/ 924 w 2392"/>
                <a:gd name="T37" fmla="*/ 401 h 881"/>
                <a:gd name="T38" fmla="*/ 822 w 2392"/>
                <a:gd name="T39" fmla="*/ 419 h 881"/>
                <a:gd name="T40" fmla="*/ 781 w 2392"/>
                <a:gd name="T41" fmla="*/ 419 h 881"/>
                <a:gd name="T42" fmla="*/ 666 w 2392"/>
                <a:gd name="T43" fmla="*/ 437 h 881"/>
                <a:gd name="T44" fmla="*/ 600 w 2392"/>
                <a:gd name="T45" fmla="*/ 473 h 881"/>
                <a:gd name="T46" fmla="*/ 505 w 2392"/>
                <a:gd name="T47" fmla="*/ 467 h 881"/>
                <a:gd name="T48" fmla="*/ 432 w 2392"/>
                <a:gd name="T49" fmla="*/ 491 h 881"/>
                <a:gd name="T50" fmla="*/ 414 w 2392"/>
                <a:gd name="T51" fmla="*/ 539 h 881"/>
                <a:gd name="T52" fmla="*/ 348 w 2392"/>
                <a:gd name="T53" fmla="*/ 569 h 881"/>
                <a:gd name="T54" fmla="*/ 223 w 2392"/>
                <a:gd name="T55" fmla="*/ 599 h 881"/>
                <a:gd name="T56" fmla="*/ 138 w 2392"/>
                <a:gd name="T57" fmla="*/ 647 h 881"/>
                <a:gd name="T58" fmla="*/ 108 w 2392"/>
                <a:gd name="T59" fmla="*/ 659 h 881"/>
                <a:gd name="T60" fmla="*/ 0 w 2392"/>
                <a:gd name="T61" fmla="*/ 671 h 881"/>
                <a:gd name="T62" fmla="*/ 84 w 2392"/>
                <a:gd name="T63" fmla="*/ 695 h 881"/>
                <a:gd name="T64" fmla="*/ 264 w 2392"/>
                <a:gd name="T65" fmla="*/ 653 h 881"/>
                <a:gd name="T66" fmla="*/ 475 w 2392"/>
                <a:gd name="T67" fmla="*/ 569 h 881"/>
                <a:gd name="T68" fmla="*/ 570 w 2392"/>
                <a:gd name="T69" fmla="*/ 521 h 881"/>
                <a:gd name="T70" fmla="*/ 648 w 2392"/>
                <a:gd name="T71" fmla="*/ 515 h 881"/>
                <a:gd name="T72" fmla="*/ 876 w 2392"/>
                <a:gd name="T73" fmla="*/ 461 h 881"/>
                <a:gd name="T74" fmla="*/ 1152 w 2392"/>
                <a:gd name="T75" fmla="*/ 425 h 881"/>
                <a:gd name="T76" fmla="*/ 1296 w 2392"/>
                <a:gd name="T77" fmla="*/ 461 h 881"/>
                <a:gd name="T78" fmla="*/ 1422 w 2392"/>
                <a:gd name="T79" fmla="*/ 533 h 881"/>
                <a:gd name="T80" fmla="*/ 1440 w 2392"/>
                <a:gd name="T81" fmla="*/ 617 h 881"/>
                <a:gd name="T82" fmla="*/ 1381 w 2392"/>
                <a:gd name="T83" fmla="*/ 653 h 881"/>
                <a:gd name="T84" fmla="*/ 1230 w 2392"/>
                <a:gd name="T85" fmla="*/ 701 h 881"/>
                <a:gd name="T86" fmla="*/ 1116 w 2392"/>
                <a:gd name="T87" fmla="*/ 755 h 881"/>
                <a:gd name="T88" fmla="*/ 1069 w 2392"/>
                <a:gd name="T89" fmla="*/ 809 h 881"/>
                <a:gd name="T90" fmla="*/ 1081 w 2392"/>
                <a:gd name="T91" fmla="*/ 869 h 881"/>
                <a:gd name="T92" fmla="*/ 1110 w 2392"/>
                <a:gd name="T93" fmla="*/ 881 h 881"/>
                <a:gd name="T94" fmla="*/ 1212 w 2392"/>
                <a:gd name="T95" fmla="*/ 869 h 881"/>
                <a:gd name="T96" fmla="*/ 1393 w 2392"/>
                <a:gd name="T97" fmla="*/ 857 h 881"/>
                <a:gd name="T98" fmla="*/ 1446 w 2392"/>
                <a:gd name="T99" fmla="*/ 851 h 881"/>
                <a:gd name="T100" fmla="*/ 1488 w 2392"/>
                <a:gd name="T101" fmla="*/ 833 h 881"/>
                <a:gd name="T102" fmla="*/ 1681 w 2392"/>
                <a:gd name="T103" fmla="*/ 743 h 881"/>
                <a:gd name="T104" fmla="*/ 1812 w 2392"/>
                <a:gd name="T105" fmla="*/ 689 h 881"/>
                <a:gd name="T106" fmla="*/ 1890 w 2392"/>
                <a:gd name="T107" fmla="*/ 581 h 881"/>
                <a:gd name="T108" fmla="*/ 2046 w 2392"/>
                <a:gd name="T109" fmla="*/ 389 h 881"/>
                <a:gd name="T110" fmla="*/ 2214 w 2392"/>
                <a:gd name="T111" fmla="*/ 269 h 881"/>
                <a:gd name="T112" fmla="*/ 2257 w 2392"/>
                <a:gd name="T113" fmla="*/ 239 h 881"/>
                <a:gd name="T114" fmla="*/ 2400 w 2392"/>
                <a:gd name="T115" fmla="*/ 0 h 881"/>
                <a:gd name="T116" fmla="*/ 231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86028"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37906"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86030"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86031"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86032"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sp>
          <p:nvSpPr>
            <p:cNvPr id="37910"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solidFill>
                  <a:srgbClr val="000000"/>
                </a:solidFill>
                <a:ea typeface="ＭＳ Ｐゴシック" charset="-128"/>
                <a:cs typeface="ＭＳ Ｐゴシック" charset="-128"/>
              </a:endParaRPr>
            </a:p>
          </p:txBody>
        </p:sp>
      </p:grpSp>
      <p:sp>
        <p:nvSpPr>
          <p:cNvPr id="86034"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35" tIns="45718" rIns="91435" bIns="45718" numCol="1" anchor="ctr" anchorCtr="1" compatLnSpc="1">
            <a:prstTxWarp prst="textNoShape">
              <a:avLst/>
            </a:prstTxWarp>
          </a:bodyPr>
          <a:lstStyle/>
          <a:p>
            <a:pPr lvl="0"/>
            <a:r>
              <a:rPr lang="en-US"/>
              <a:t>Click to edit Master title style</a:t>
            </a:r>
          </a:p>
        </p:txBody>
      </p:sp>
      <p:sp>
        <p:nvSpPr>
          <p:cNvPr id="86035"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eaLnBrk="1" hangingPunct="1">
              <a:defRPr sz="1200">
                <a:latin typeface="Garamond" charset="0"/>
                <a:ea typeface="ＭＳ Ｐゴシック" charset="-128"/>
                <a:cs typeface="ＭＳ Ｐゴシック" charset="-128"/>
              </a:defRPr>
            </a:lvl1pPr>
          </a:lstStyle>
          <a:p>
            <a:pPr>
              <a:defRPr/>
            </a:pPr>
            <a:endParaRPr lang="en-US">
              <a:solidFill>
                <a:srgbClr val="000000"/>
              </a:solidFill>
            </a:endParaRPr>
          </a:p>
        </p:txBody>
      </p:sp>
      <p:sp>
        <p:nvSpPr>
          <p:cNvPr id="86036" name="Rectangle 20"/>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ctr" eaLnBrk="1" hangingPunct="1">
              <a:defRPr sz="1200">
                <a:latin typeface="Garamond" charset="0"/>
                <a:ea typeface="ＭＳ Ｐゴシック" charset="-128"/>
                <a:cs typeface="ＭＳ Ｐゴシック" charset="-128"/>
              </a:defRPr>
            </a:lvl1pPr>
          </a:lstStyle>
          <a:p>
            <a:pPr>
              <a:defRPr/>
            </a:pPr>
            <a:endParaRPr lang="en-US">
              <a:solidFill>
                <a:srgbClr val="000000"/>
              </a:solidFill>
            </a:endParaRPr>
          </a:p>
        </p:txBody>
      </p:sp>
      <p:sp>
        <p:nvSpPr>
          <p:cNvPr id="86037"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eaLnBrk="1" hangingPunct="1">
              <a:defRPr sz="1200">
                <a:latin typeface="Garamond" charset="0"/>
              </a:defRPr>
            </a:lvl1pPr>
          </a:lstStyle>
          <a:p>
            <a:fld id="{7DD909D7-EA02-9348-B80C-A8C66821E94A}" type="slidenum">
              <a:rPr lang="en-US">
                <a:solidFill>
                  <a:srgbClr val="000000"/>
                </a:solidFill>
              </a:rPr>
              <a:pPr/>
              <a:t>‹#›</a:t>
            </a:fld>
            <a:endParaRPr lang="en-US">
              <a:solidFill>
                <a:srgbClr val="000000"/>
              </a:solidFill>
            </a:endParaRPr>
          </a:p>
        </p:txBody>
      </p:sp>
      <p:sp>
        <p:nvSpPr>
          <p:cNvPr id="86038"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2802153"/>
      </p:ext>
    </p:extLst>
  </p:cSld>
  <p:clrMap bg1="lt1" tx1="dk1" bg2="lt2" tx2="dk2" accent1="accent1" accent2="accent2" accent3="accent3" accent4="accent4" accent5="accent5" accent6="accent6" hlink="hlink" folHlink="folHlink"/>
  <p:sldLayoutIdLst>
    <p:sldLayoutId id="2147496185" r:id="rId1"/>
    <p:sldLayoutId id="2147496186" r:id="rId2"/>
    <p:sldLayoutId id="2147496187" r:id="rId3"/>
    <p:sldLayoutId id="2147496188" r:id="rId4"/>
    <p:sldLayoutId id="2147496189" r:id="rId5"/>
    <p:sldLayoutId id="2147496190" r:id="rId6"/>
    <p:sldLayoutId id="2147496191" r:id="rId7"/>
    <p:sldLayoutId id="2147496192" r:id="rId8"/>
    <p:sldLayoutId id="2147496193" r:id="rId9"/>
    <p:sldLayoutId id="2147496194" r:id="rId10"/>
    <p:sldLayoutId id="2147496195"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11"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11"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11"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11" charset="0"/>
          <a:ea typeface="ＭＳ Ｐゴシック" charset="-128"/>
          <a:cs typeface="ＭＳ Ｐゴシック" charset="-128"/>
        </a:defRPr>
      </a:lvl5pPr>
      <a:lvl6pPr marL="457177"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11" charset="0"/>
        </a:defRPr>
      </a:lvl6pPr>
      <a:lvl7pPr marL="914353"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11" charset="0"/>
        </a:defRPr>
      </a:lvl7pPr>
      <a:lvl8pPr marL="1371530"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11" charset="0"/>
        </a:defRPr>
      </a:lvl8pPr>
      <a:lvl9pPr marL="1828706"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11" charset="0"/>
        </a:defRPr>
      </a:lvl9pPr>
    </p:titleStyle>
    <p:bodyStyle>
      <a:lvl1pPr marL="342882" indent="-342882"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ＭＳ Ｐゴシック" charset="-128"/>
          <a:cs typeface="ＭＳ Ｐゴシック" charset="-128"/>
        </a:defRPr>
      </a:lvl1pPr>
      <a:lvl2pPr marL="742912" indent="-285736"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ea typeface="ＭＳ Ｐゴシック" pitchFamily="-111" charset="-128"/>
        </a:defRPr>
      </a:lvl2pPr>
      <a:lvl3pPr marL="1142942" indent="-228588"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ea typeface="ＭＳ Ｐゴシック" pitchFamily="-111" charset="-128"/>
        </a:defRPr>
      </a:lvl3pPr>
      <a:lvl4pPr marL="1600118" indent="-228588"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ea typeface="ＭＳ Ｐゴシック" pitchFamily="-111" charset="-128"/>
        </a:defRPr>
      </a:lvl4pPr>
      <a:lvl5pPr marL="2057295" indent="-228588"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ea typeface="ＭＳ Ｐゴシック" pitchFamily="-111" charset="-128"/>
        </a:defRPr>
      </a:lvl5pPr>
      <a:lvl6pPr marL="2514471" indent="-228588"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ea typeface="ＭＳ Ｐゴシック" pitchFamily="-111" charset="-128"/>
        </a:defRPr>
      </a:lvl6pPr>
      <a:lvl7pPr marL="2971648" indent="-228588"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ea typeface="ＭＳ Ｐゴシック" pitchFamily="-111" charset="-128"/>
        </a:defRPr>
      </a:lvl7pPr>
      <a:lvl8pPr marL="3428825" indent="-228588"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ea typeface="ＭＳ Ｐゴシック" pitchFamily="-111" charset="-128"/>
        </a:defRPr>
      </a:lvl8pPr>
      <a:lvl9pPr marL="3886001" indent="-228588"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ea typeface="ＭＳ Ｐゴシック" pitchFamily="-111"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86181C7-7D38-3149-BEDD-50F99853AC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5980" r:id="rId1"/>
    <p:sldLayoutId id="2147495981" r:id="rId2"/>
    <p:sldLayoutId id="2147495982" r:id="rId3"/>
    <p:sldLayoutId id="2147495983" r:id="rId4"/>
    <p:sldLayoutId id="2147495984" r:id="rId5"/>
    <p:sldLayoutId id="2147495985" r:id="rId6"/>
    <p:sldLayoutId id="2147495986" r:id="rId7"/>
    <p:sldLayoutId id="2147495987" r:id="rId8"/>
    <p:sldLayoutId id="2147495988" r:id="rId9"/>
    <p:sldLayoutId id="2147495989" r:id="rId10"/>
    <p:sldLayoutId id="214749599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05" charset="0"/>
        </a:defRPr>
      </a:lvl6pPr>
      <a:lvl7pPr marL="914400" algn="ctr" rtl="0" fontAlgn="base">
        <a:spcBef>
          <a:spcPct val="0"/>
        </a:spcBef>
        <a:spcAft>
          <a:spcPct val="0"/>
        </a:spcAft>
        <a:defRPr sz="4400">
          <a:solidFill>
            <a:schemeClr val="tx2"/>
          </a:solidFill>
          <a:latin typeface="Arial" pitchFamily="-105" charset="0"/>
        </a:defRPr>
      </a:lvl7pPr>
      <a:lvl8pPr marL="1371600" algn="ctr" rtl="0" fontAlgn="base">
        <a:spcBef>
          <a:spcPct val="0"/>
        </a:spcBef>
        <a:spcAft>
          <a:spcPct val="0"/>
        </a:spcAft>
        <a:defRPr sz="4400">
          <a:solidFill>
            <a:schemeClr val="tx2"/>
          </a:solidFill>
          <a:latin typeface="Arial" pitchFamily="-105" charset="0"/>
        </a:defRPr>
      </a:lvl8pPr>
      <a:lvl9pPr marL="1828800" algn="ctr" rtl="0" fontAlgn="base">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7D1E545B-BC7A-8D4C-869C-2A0D0441F3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599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a typeface="ＭＳ Ｐゴシック" charset="-128"/>
                <a:cs typeface="ＭＳ Ｐゴシック" charset="-128"/>
              </a:defRPr>
            </a:lvl1pPr>
          </a:lstStyle>
          <a:p>
            <a:pPr>
              <a:defRPr/>
            </a:pPr>
            <a:endParaRPr lang="en-US"/>
          </a:p>
        </p:txBody>
      </p:sp>
      <p:sp>
        <p:nvSpPr>
          <p:cNvPr id="30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defRPr>
            </a:lvl1pPr>
          </a:lstStyle>
          <a:p>
            <a:pPr>
              <a:defRPr/>
            </a:pPr>
            <a:fld id="{CF79E5C2-E422-E148-9F4A-8F11A64B40C6}" type="slidenum">
              <a:rPr lang="en-US"/>
              <a:pPr>
                <a:defRPr/>
              </a:pPr>
              <a:t>‹#›</a:t>
            </a:fld>
            <a:endParaRPr lang="en-US"/>
          </a:p>
        </p:txBody>
      </p:sp>
      <p:grpSp>
        <p:nvGrpSpPr>
          <p:cNvPr id="27652" name="Group 4"/>
          <p:cNvGrpSpPr>
            <a:grpSpLocks/>
          </p:cNvGrpSpPr>
          <p:nvPr/>
        </p:nvGrpSpPr>
        <p:grpSpPr bwMode="auto">
          <a:xfrm>
            <a:off x="0" y="0"/>
            <a:ext cx="9140825" cy="6850063"/>
            <a:chOff x="0" y="0"/>
            <a:chExt cx="5758" cy="4315"/>
          </a:xfrm>
        </p:grpSpPr>
        <p:grpSp>
          <p:nvGrpSpPr>
            <p:cNvPr id="27656" name="Group 5"/>
            <p:cNvGrpSpPr>
              <a:grpSpLocks/>
            </p:cNvGrpSpPr>
            <p:nvPr userDrawn="1"/>
          </p:nvGrpSpPr>
          <p:grpSpPr bwMode="auto">
            <a:xfrm>
              <a:off x="1728" y="2230"/>
              <a:ext cx="4027" cy="2085"/>
              <a:chOff x="1728" y="2230"/>
              <a:chExt cx="4027" cy="2085"/>
            </a:xfrm>
          </p:grpSpPr>
          <p:sp>
            <p:nvSpPr>
              <p:cNvPr id="30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ea typeface="ＭＳ Ｐゴシック" charset="-128"/>
                  <a:cs typeface="ＭＳ Ｐゴシック" charset="-128"/>
                </a:endParaRPr>
              </a:p>
            </p:txBody>
          </p:sp>
          <p:sp>
            <p:nvSpPr>
              <p:cNvPr id="30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ea typeface="ＭＳ Ｐゴシック" charset="-128"/>
                  <a:cs typeface="ＭＳ Ｐゴシック" charset="-128"/>
                </a:endParaRPr>
              </a:p>
            </p:txBody>
          </p:sp>
          <p:sp>
            <p:nvSpPr>
              <p:cNvPr id="30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ea typeface="ＭＳ Ｐゴシック" charset="-128"/>
                  <a:cs typeface="ＭＳ Ｐゴシック" charset="-128"/>
                </a:endParaRPr>
              </a:p>
            </p:txBody>
          </p:sp>
          <p:sp>
            <p:nvSpPr>
              <p:cNvPr id="2766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ea typeface="ＭＳ Ｐゴシック" charset="-128"/>
                  <a:cs typeface="ＭＳ Ｐゴシック" charset="-128"/>
                </a:endParaRPr>
              </a:p>
            </p:txBody>
          </p:sp>
        </p:grpSp>
        <p:sp>
          <p:nvSpPr>
            <p:cNvPr id="30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ea typeface="ＭＳ Ｐゴシック" charset="-128"/>
                <a:cs typeface="ＭＳ Ｐゴシック" charset="-128"/>
              </a:endParaRPr>
            </a:p>
          </p:txBody>
        </p:sp>
        <p:sp>
          <p:nvSpPr>
            <p:cNvPr id="27658" name="Freeform 12"/>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30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a typeface="ＭＳ Ｐゴシック" charset="-128"/>
                <a:cs typeface="ＭＳ Ｐゴシック" charset="-128"/>
              </a:defRPr>
            </a:lvl1pPr>
          </a:lstStyle>
          <a:p>
            <a:pPr>
              <a:defRPr/>
            </a:pPr>
            <a:endParaRPr lang="en-US"/>
          </a:p>
        </p:txBody>
      </p:sp>
      <p:sp>
        <p:nvSpPr>
          <p:cNvPr id="30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96055" r:id="rId1"/>
    <p:sldLayoutId id="2147495992" r:id="rId2"/>
    <p:sldLayoutId id="2147495993" r:id="rId3"/>
    <p:sldLayoutId id="2147495994" r:id="rId4"/>
    <p:sldLayoutId id="2147495995" r:id="rId5"/>
    <p:sldLayoutId id="2147495996" r:id="rId6"/>
    <p:sldLayoutId id="2147495997" r:id="rId7"/>
    <p:sldLayoutId id="2147495998" r:id="rId8"/>
    <p:sldLayoutId id="2147495999" r:id="rId9"/>
    <p:sldLayoutId id="2147496000" r:id="rId10"/>
    <p:sldLayoutId id="2147496001"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34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ahoma"/>
                <a:ea typeface="ＭＳ Ｐゴシック" pitchFamily="-105" charset="-128"/>
                <a:cs typeface="ＭＳ Ｐゴシック" pitchFamily="-105" charset="-128"/>
              </a:defRPr>
            </a:lvl1pPr>
          </a:lstStyle>
          <a:p>
            <a:pPr>
              <a:defRPr/>
            </a:pPr>
            <a:endParaRPr lang="en-US"/>
          </a:p>
        </p:txBody>
      </p:sp>
      <p:sp>
        <p:nvSpPr>
          <p:cNvPr id="634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ahoma"/>
                <a:ea typeface="ＭＳ Ｐゴシック" pitchFamily="-105" charset="-128"/>
                <a:cs typeface="ＭＳ Ｐゴシック" pitchFamily="-105" charset="-128"/>
              </a:defRPr>
            </a:lvl1pPr>
          </a:lstStyle>
          <a:p>
            <a:pPr>
              <a:defRPr/>
            </a:pPr>
            <a:endParaRPr lang="en-US"/>
          </a:p>
        </p:txBody>
      </p:sp>
      <p:sp>
        <p:nvSpPr>
          <p:cNvPr id="634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Tahoma" charset="0"/>
              </a:defRPr>
            </a:lvl1pPr>
          </a:lstStyle>
          <a:p>
            <a:pPr>
              <a:defRPr/>
            </a:pPr>
            <a:fld id="{3D342518-F938-7543-A5C0-5968C011123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6033" r:id="rId1"/>
    <p:sldLayoutId id="2147496034" r:id="rId2"/>
    <p:sldLayoutId id="2147496035" r:id="rId3"/>
    <p:sldLayoutId id="2147496036" r:id="rId4"/>
    <p:sldLayoutId id="2147496037" r:id="rId5"/>
    <p:sldLayoutId id="2147496038" r:id="rId6"/>
    <p:sldLayoutId id="2147496039" r:id="rId7"/>
    <p:sldLayoutId id="2147496040" r:id="rId8"/>
    <p:sldLayoutId id="2147496041" r:id="rId9"/>
    <p:sldLayoutId id="2147496042" r:id="rId10"/>
    <p:sldLayoutId id="2147496043" r:id="rId11"/>
  </p:sldLayoutIdLst>
  <p:txStyles>
    <p:titleStyle>
      <a:lvl1pPr algn="ctr" rtl="0" eaLnBrk="0" fontAlgn="base" hangingPunct="0">
        <a:spcBef>
          <a:spcPct val="0"/>
        </a:spcBef>
        <a:spcAft>
          <a:spcPct val="0"/>
        </a:spcAft>
        <a:defRPr sz="4400" i="1">
          <a:solidFill>
            <a:schemeClr val="tx2"/>
          </a:solidFill>
          <a:latin typeface="Arial"/>
          <a:ea typeface="+mj-ea"/>
          <a:cs typeface="Arial"/>
        </a:defRPr>
      </a:lvl1pPr>
      <a:lvl2pPr algn="ctr" rtl="0" eaLnBrk="0" fontAlgn="base" hangingPunct="0">
        <a:spcBef>
          <a:spcPct val="0"/>
        </a:spcBef>
        <a:spcAft>
          <a:spcPct val="0"/>
        </a:spcAft>
        <a:defRPr sz="4400" i="1">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i="1">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i="1">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i="1">
          <a:solidFill>
            <a:schemeClr val="tx2"/>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i="1">
          <a:solidFill>
            <a:schemeClr val="tx2"/>
          </a:solidFill>
          <a:latin typeface="Tahoma" pitchFamily="-105" charset="-52"/>
          <a:ea typeface="ＭＳ Ｐゴシック" pitchFamily="-105" charset="-128"/>
          <a:cs typeface="ＭＳ Ｐゴシック" pitchFamily="-105" charset="-128"/>
        </a:defRPr>
      </a:lvl6pPr>
      <a:lvl7pPr marL="914400" algn="ctr" rtl="0" fontAlgn="base">
        <a:spcBef>
          <a:spcPct val="0"/>
        </a:spcBef>
        <a:spcAft>
          <a:spcPct val="0"/>
        </a:spcAft>
        <a:defRPr sz="4400" i="1">
          <a:solidFill>
            <a:schemeClr val="tx2"/>
          </a:solidFill>
          <a:latin typeface="Tahoma" pitchFamily="-105" charset="-52"/>
          <a:ea typeface="ＭＳ Ｐゴシック" pitchFamily="-105" charset="-128"/>
          <a:cs typeface="ＭＳ Ｐゴシック" pitchFamily="-105" charset="-128"/>
        </a:defRPr>
      </a:lvl7pPr>
      <a:lvl8pPr marL="1371600" algn="ctr" rtl="0" fontAlgn="base">
        <a:spcBef>
          <a:spcPct val="0"/>
        </a:spcBef>
        <a:spcAft>
          <a:spcPct val="0"/>
        </a:spcAft>
        <a:defRPr sz="4400" i="1">
          <a:solidFill>
            <a:schemeClr val="tx2"/>
          </a:solidFill>
          <a:latin typeface="Tahoma" pitchFamily="-105" charset="-52"/>
          <a:ea typeface="ＭＳ Ｐゴシック" pitchFamily="-105" charset="-128"/>
          <a:cs typeface="ＭＳ Ｐゴシック" pitchFamily="-105" charset="-128"/>
        </a:defRPr>
      </a:lvl8pPr>
      <a:lvl9pPr marL="1828800" algn="ctr" rtl="0" fontAlgn="base">
        <a:spcBef>
          <a:spcPct val="0"/>
        </a:spcBef>
        <a:spcAft>
          <a:spcPct val="0"/>
        </a:spcAft>
        <a:defRPr sz="4400" i="1">
          <a:solidFill>
            <a:schemeClr val="tx2"/>
          </a:solidFill>
          <a:latin typeface="Tahoma" pitchFamily="-105" charset="-52"/>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Arial"/>
          <a:ea typeface="+mn-ea"/>
          <a:cs typeface="Arial"/>
        </a:defRPr>
      </a:lvl1pPr>
      <a:lvl2pPr marL="742950" indent="-285750" algn="l" rtl="0" eaLnBrk="0" fontAlgn="base" hangingPunct="0">
        <a:spcBef>
          <a:spcPct val="20000"/>
        </a:spcBef>
        <a:spcAft>
          <a:spcPct val="0"/>
        </a:spcAft>
        <a:buFont typeface="Wingdings" charset="0"/>
        <a:buChar char=""/>
        <a:defRPr sz="2800">
          <a:solidFill>
            <a:schemeClr val="tx1"/>
          </a:solidFill>
          <a:latin typeface="Arial"/>
          <a:ea typeface="+mn-ea"/>
          <a:cs typeface="Arial"/>
        </a:defRPr>
      </a:lvl2pPr>
      <a:lvl3pPr marL="1143000" indent="-228600" algn="l" rtl="0" eaLnBrk="0" fontAlgn="base" hangingPunct="0">
        <a:spcBef>
          <a:spcPct val="20000"/>
        </a:spcBef>
        <a:spcAft>
          <a:spcPct val="0"/>
        </a:spcAft>
        <a:buFont typeface="Wingdings" charset="0"/>
        <a:buChar char=""/>
        <a:defRPr sz="2400">
          <a:solidFill>
            <a:schemeClr val="tx1"/>
          </a:solidFill>
          <a:latin typeface="Arial"/>
          <a:ea typeface="+mn-ea"/>
          <a:cs typeface="Arial"/>
        </a:defRPr>
      </a:lvl3pPr>
      <a:lvl4pPr marL="1600200" indent="-228600" algn="l" rtl="0" eaLnBrk="0" fontAlgn="base" hangingPunct="0">
        <a:spcBef>
          <a:spcPct val="20000"/>
        </a:spcBef>
        <a:spcAft>
          <a:spcPct val="0"/>
        </a:spcAft>
        <a:buFont typeface="Wingdings" charset="0"/>
        <a:buChar char=""/>
        <a:defRPr sz="2000">
          <a:solidFill>
            <a:schemeClr val="tx1"/>
          </a:solidFill>
          <a:latin typeface="Arial"/>
          <a:ea typeface="+mn-ea"/>
          <a:cs typeface="Arial"/>
        </a:defRPr>
      </a:lvl4pPr>
      <a:lvl5pPr marL="2057400" indent="-228600" algn="l" rtl="0" eaLnBrk="0" fontAlgn="base" hangingPunct="0">
        <a:spcBef>
          <a:spcPct val="20000"/>
        </a:spcBef>
        <a:spcAft>
          <a:spcPct val="0"/>
        </a:spcAft>
        <a:buFont typeface="Wingdings" charset="0"/>
        <a:buChar char=""/>
        <a:defRPr sz="2000">
          <a:solidFill>
            <a:schemeClr val="tx1"/>
          </a:solidFill>
          <a:latin typeface="Arial"/>
          <a:ea typeface="+mn-ea"/>
          <a:cs typeface="Arial"/>
        </a:defRPr>
      </a:lvl5pPr>
      <a:lvl6pPr marL="2514600" indent="-228600" algn="l" rtl="0" fontAlgn="base">
        <a:spcBef>
          <a:spcPct val="20000"/>
        </a:spcBef>
        <a:spcAft>
          <a:spcPct val="0"/>
        </a:spcAft>
        <a:buFont typeface="Wingdings" pitchFamily="-105"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05"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05"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05"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90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a:ea typeface="ＭＳ Ｐゴシック" pitchFamily="34" charset="-128"/>
                <a:cs typeface="+mn-cs"/>
              </a:defRPr>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a:ea typeface="ＭＳ Ｐゴシック" pitchFamily="34" charset="-128"/>
                <a:cs typeface="+mn-cs"/>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BF7E16D9-E739-074D-B717-3534A20F57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6058" r:id="rId1"/>
  </p:sldLayoutIdLst>
  <p:txStyles>
    <p:titleStyle>
      <a:lvl1pPr algn="ctr" rtl="0" eaLnBrk="0" fontAlgn="base" hangingPunct="0">
        <a:spcBef>
          <a:spcPct val="0"/>
        </a:spcBef>
        <a:spcAft>
          <a:spcPct val="0"/>
        </a:spcAft>
        <a:defRPr sz="4400">
          <a:solidFill>
            <a:srgbClr val="FFFFFF"/>
          </a:solidFill>
          <a:latin typeface="Arial"/>
          <a:ea typeface="ＭＳ Ｐゴシック" pitchFamily="-65"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rgbClr val="FFFFFF"/>
          </a:solidFill>
          <a:latin typeface="Arial"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rgbClr val="FFFFFF"/>
          </a:solidFill>
          <a:latin typeface="Arial"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rgbClr val="FFFFFF"/>
          </a:solidFill>
          <a:latin typeface="Arial"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65"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1138" name="Title Placeholder 1"/>
          <p:cNvSpPr>
            <a:spLocks noGrp="1"/>
          </p:cNvSpPr>
          <p:nvPr>
            <p:ph type="title"/>
          </p:nvPr>
        </p:nvSpPr>
        <p:spPr bwMode="auto">
          <a:xfrm>
            <a:off x="0" y="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96059" r:id="rId1"/>
    <p:sldLayoutId id="2147496060" r:id="rId2"/>
    <p:sldLayoutId id="2147496061" r:id="rId3"/>
    <p:sldLayoutId id="2147496062" r:id="rId4"/>
    <p:sldLayoutId id="2147496063" r:id="rId5"/>
    <p:sldLayoutId id="2147496064" r:id="rId6"/>
    <p:sldLayoutId id="2147496065" r:id="rId7"/>
    <p:sldLayoutId id="2147496066" r:id="rId8"/>
    <p:sldLayoutId id="2147496067" r:id="rId9"/>
    <p:sldLayoutId id="2147496068" r:id="rId10"/>
    <p:sldLayoutId id="2147496069" r:id="rId11"/>
  </p:sldLayoutIdLst>
  <p:txStyles>
    <p:titleStyle>
      <a:lvl1pPr algn="ctr" rtl="0" eaLnBrk="0" fontAlgn="base" hangingPunct="0">
        <a:spcBef>
          <a:spcPct val="0"/>
        </a:spcBef>
        <a:spcAft>
          <a:spcPct val="0"/>
        </a:spcAft>
        <a:defRPr sz="4400" kern="1200">
          <a:solidFill>
            <a:srgbClr val="FFFFFF"/>
          </a:solidFill>
          <a:latin typeface="Arial"/>
          <a:ea typeface="ＭＳ Ｐゴシック" charset="0"/>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0"/>
        </a:defRPr>
      </a:lvl2pPr>
      <a:lvl3pPr algn="ctr" rtl="0" eaLnBrk="0" fontAlgn="base" hangingPunct="0">
        <a:spcBef>
          <a:spcPct val="0"/>
        </a:spcBef>
        <a:spcAft>
          <a:spcPct val="0"/>
        </a:spcAft>
        <a:defRPr sz="4400">
          <a:solidFill>
            <a:srgbClr val="FFFFFF"/>
          </a:solidFill>
          <a:latin typeface="Arial" charset="0"/>
          <a:ea typeface="ＭＳ Ｐゴシック" charset="0"/>
        </a:defRPr>
      </a:lvl3pPr>
      <a:lvl4pPr algn="ctr" rtl="0" eaLnBrk="0" fontAlgn="base" hangingPunct="0">
        <a:spcBef>
          <a:spcPct val="0"/>
        </a:spcBef>
        <a:spcAft>
          <a:spcPct val="0"/>
        </a:spcAft>
        <a:defRPr sz="4400">
          <a:solidFill>
            <a:srgbClr val="FFFFFF"/>
          </a:solidFill>
          <a:latin typeface="Arial" charset="0"/>
          <a:ea typeface="ＭＳ Ｐゴシック" charset="0"/>
        </a:defRPr>
      </a:lvl4pPr>
      <a:lvl5pPr algn="ctr" rtl="0" eaLnBrk="0" fontAlgn="base" hangingPunct="0">
        <a:spcBef>
          <a:spcPct val="0"/>
        </a:spcBef>
        <a:spcAft>
          <a:spcPct val="0"/>
        </a:spcAft>
        <a:defRPr sz="4400">
          <a:solidFill>
            <a:srgbClr val="FFFFFF"/>
          </a:solidFill>
          <a:latin typeface="Arial" charset="0"/>
          <a:ea typeface="ＭＳ Ｐゴシック" charset="0"/>
        </a:defRPr>
      </a:lvl5pPr>
      <a:lvl6pPr marL="457200" algn="ctr" rtl="0" fontAlgn="base">
        <a:spcBef>
          <a:spcPct val="0"/>
        </a:spcBef>
        <a:spcAft>
          <a:spcPct val="0"/>
        </a:spcAft>
        <a:defRPr sz="4400">
          <a:solidFill>
            <a:srgbClr val="FFFFFF"/>
          </a:solidFill>
          <a:latin typeface="Arial" charset="0"/>
          <a:ea typeface="ＭＳ Ｐゴシック" charset="0"/>
        </a:defRPr>
      </a:lvl6pPr>
      <a:lvl7pPr marL="914400" algn="ctr" rtl="0" fontAlgn="base">
        <a:spcBef>
          <a:spcPct val="0"/>
        </a:spcBef>
        <a:spcAft>
          <a:spcPct val="0"/>
        </a:spcAft>
        <a:defRPr sz="4400">
          <a:solidFill>
            <a:srgbClr val="FFFFFF"/>
          </a:solidFill>
          <a:latin typeface="Arial" charset="0"/>
          <a:ea typeface="ＭＳ Ｐゴシック" charset="0"/>
        </a:defRPr>
      </a:lvl7pPr>
      <a:lvl8pPr marL="1371600" algn="ctr" rtl="0" fontAlgn="base">
        <a:spcBef>
          <a:spcPct val="0"/>
        </a:spcBef>
        <a:spcAft>
          <a:spcPct val="0"/>
        </a:spcAft>
        <a:defRPr sz="4400">
          <a:solidFill>
            <a:srgbClr val="FFFFFF"/>
          </a:solidFill>
          <a:latin typeface="Arial" charset="0"/>
          <a:ea typeface="ＭＳ Ｐゴシック" charset="0"/>
        </a:defRPr>
      </a:lvl8pPr>
      <a:lvl9pPr marL="1828800" algn="ctr" rtl="0" fontAlgn="base">
        <a:spcBef>
          <a:spcPct val="0"/>
        </a:spcBef>
        <a:spcAft>
          <a:spcPct val="0"/>
        </a:spcAft>
        <a:defRPr sz="4400">
          <a:solidFill>
            <a:srgbClr val="FFFFFF"/>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FFFFFF"/>
          </a:solidFill>
          <a:latin typeface="Arial"/>
          <a:ea typeface="ＭＳ Ｐゴシック" charset="0"/>
          <a:cs typeface="Arial"/>
        </a:defRPr>
      </a:lvl1pPr>
      <a:lvl2pPr marL="742950" indent="-285750" algn="l" rtl="0" eaLnBrk="0" fontAlgn="base" hangingPunct="0">
        <a:spcBef>
          <a:spcPct val="20000"/>
        </a:spcBef>
        <a:spcAft>
          <a:spcPct val="0"/>
        </a:spcAft>
        <a:buFont typeface="Arial" charset="0"/>
        <a:buChar char="–"/>
        <a:defRPr sz="2800" kern="1200">
          <a:solidFill>
            <a:srgbClr val="FFFFFF"/>
          </a:solidFill>
          <a:latin typeface="Arial"/>
          <a:ea typeface="ＭＳ Ｐゴシック" charset="0"/>
          <a:cs typeface="Arial"/>
        </a:defRPr>
      </a:lvl2pPr>
      <a:lvl3pPr marL="1143000" indent="-228600" algn="l" rtl="0" eaLnBrk="0" fontAlgn="base" hangingPunct="0">
        <a:spcBef>
          <a:spcPct val="20000"/>
        </a:spcBef>
        <a:spcAft>
          <a:spcPct val="0"/>
        </a:spcAft>
        <a:buFont typeface="Arial" charset="0"/>
        <a:buChar char="•"/>
        <a:defRPr sz="2400" kern="1200">
          <a:solidFill>
            <a:srgbClr val="FFFFFF"/>
          </a:solidFill>
          <a:latin typeface="Arial"/>
          <a:ea typeface="ＭＳ Ｐゴシック" charset="0"/>
          <a:cs typeface="Arial"/>
        </a:defRPr>
      </a:lvl3pPr>
      <a:lvl4pPr marL="1600200" indent="-228600" algn="l" rtl="0" eaLnBrk="0" fontAlgn="base" hangingPunct="0">
        <a:spcBef>
          <a:spcPct val="20000"/>
        </a:spcBef>
        <a:spcAft>
          <a:spcPct val="0"/>
        </a:spcAft>
        <a:buFont typeface="Arial" charset="0"/>
        <a:buChar char="–"/>
        <a:defRPr sz="2000" kern="1200">
          <a:solidFill>
            <a:srgbClr val="FFFFFF"/>
          </a:solidFill>
          <a:latin typeface="Arial"/>
          <a:ea typeface="ＭＳ Ｐゴシック" charset="0"/>
          <a:cs typeface="Arial"/>
        </a:defRPr>
      </a:lvl4pPr>
      <a:lvl5pPr marL="2057400" indent="-228600" algn="l" rtl="0" eaLnBrk="0" fontAlgn="base" hangingPunct="0">
        <a:spcBef>
          <a:spcPct val="20000"/>
        </a:spcBef>
        <a:spcAft>
          <a:spcPct val="0"/>
        </a:spcAft>
        <a:buFont typeface="Arial" charset="0"/>
        <a:buChar char="»"/>
        <a:defRPr sz="2000" kern="1200">
          <a:solidFill>
            <a:srgbClr val="FFFFFF"/>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549275"/>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41" tIns="45671" rIns="91341" bIns="45671" numCol="1" anchor="ctr" anchorCtr="0" compatLnSpc="1">
            <a:prstTxWarp prst="textNoShape">
              <a:avLst/>
            </a:prstTxWarp>
          </a:bodyPr>
          <a:lstStyle/>
          <a:p>
            <a:pPr lvl="0"/>
            <a:r>
              <a:rPr lang="en-US"/>
              <a:t>Title</a:t>
            </a:r>
          </a:p>
        </p:txBody>
      </p:sp>
      <p:sp>
        <p:nvSpPr>
          <p:cNvPr id="11" name="Rectangle 6"/>
          <p:cNvSpPr>
            <a:spLocks noGrp="1" noChangeArrowheads="1"/>
          </p:cNvSpPr>
          <p:nvPr>
            <p:ph type="sldNum" sz="quarter" idx="4"/>
          </p:nvPr>
        </p:nvSpPr>
        <p:spPr>
          <a:xfrm>
            <a:off x="8101013" y="19050"/>
            <a:ext cx="963612" cy="457200"/>
          </a:xfrm>
          <a:prstGeom prst="rect">
            <a:avLst/>
          </a:prstGeom>
          <a:ln/>
        </p:spPr>
        <p:txBody>
          <a:bodyPr lIns="91341" tIns="45671" rIns="91341" bIns="45671"/>
          <a:lstStyle>
            <a:lvl1pPr algn="r">
              <a:defRPr b="1">
                <a:solidFill>
                  <a:srgbClr val="FFFFFF"/>
                </a:solidFill>
              </a:defRPr>
            </a:lvl1pPr>
          </a:lstStyle>
          <a:p>
            <a:pPr eaLnBrk="1" hangingPunct="1">
              <a:defRPr/>
            </a:pPr>
            <a:fld id="{FE248DD3-303A-DE48-BEC6-3EC5B6AEE3D3}" type="slidenum">
              <a:rPr lang="en-US"/>
              <a:pPr eaLnBrk="1" hangingPunct="1">
                <a:defRPr/>
              </a:pPr>
              <a:t>‹#›</a:t>
            </a:fld>
            <a:endParaRPr lang="en-US" dirty="0"/>
          </a:p>
        </p:txBody>
      </p:sp>
    </p:spTree>
    <p:extLst>
      <p:ext uri="{BB962C8B-B14F-4D97-AF65-F5344CB8AC3E}">
        <p14:creationId xmlns:p14="http://schemas.microsoft.com/office/powerpoint/2010/main" val="661288999"/>
      </p:ext>
    </p:extLst>
  </p:cSld>
  <p:clrMap bg1="lt1" tx1="dk1" bg2="lt2" tx2="dk2" accent1="accent1" accent2="accent2" accent3="accent3" accent4="accent4" accent5="accent5" accent6="accent6" hlink="hlink" folHlink="folHlink"/>
  <p:sldLayoutIdLst>
    <p:sldLayoutId id="2147496098" r:id="rId1"/>
    <p:sldLayoutId id="2147496099" r:id="rId2"/>
    <p:sldLayoutId id="2147496100" r:id="rId3"/>
    <p:sldLayoutId id="2147496101" r:id="rId4"/>
    <p:sldLayoutId id="2147496102" r:id="rId5"/>
    <p:sldLayoutId id="2147496103" r:id="rId6"/>
    <p:sldLayoutId id="2147496104" r:id="rId7"/>
    <p:sldLayoutId id="2147496105" r:id="rId8"/>
    <p:sldLayoutId id="2147496106" r:id="rId9"/>
    <p:sldLayoutId id="2147496107" r:id="rId10"/>
    <p:sldLayoutId id="2147496108" r:id="rId11"/>
  </p:sldLayoutIdLst>
  <p:txStyles>
    <p:titleStyle>
      <a:lvl1pPr algn="ctr" rtl="0" eaLnBrk="0" fontAlgn="base" hangingPunct="0">
        <a:spcBef>
          <a:spcPct val="0"/>
        </a:spcBef>
        <a:spcAft>
          <a:spcPct val="0"/>
        </a:spcAft>
        <a:defRPr sz="4400" b="1">
          <a:solidFill>
            <a:srgbClr val="FFFFFF"/>
          </a:solidFill>
          <a:latin typeface="+mj-lt"/>
          <a:ea typeface="+mj-ea"/>
          <a:cs typeface="+mj-cs"/>
        </a:defRPr>
      </a:lvl1pPr>
      <a:lvl2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5pPr>
      <a:lvl6pPr marL="456726"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3455"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0172"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6907"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543" indent="-342543" algn="r" rtl="0" eaLnBrk="0" fontAlgn="base" hangingPunct="0">
        <a:spcBef>
          <a:spcPct val="20000"/>
        </a:spcBef>
        <a:spcAft>
          <a:spcPct val="0"/>
        </a:spcAft>
        <a:defRPr sz="2400" b="1">
          <a:solidFill>
            <a:srgbClr val="FFFFFF"/>
          </a:solidFill>
          <a:latin typeface="+mn-lt"/>
          <a:ea typeface="+mn-ea"/>
          <a:cs typeface="+mn-cs"/>
        </a:defRPr>
      </a:lvl1pPr>
      <a:lvl2pPr marL="742174" indent="-285456" algn="l" rtl="0" eaLnBrk="0" fontAlgn="base" hangingPunct="0">
        <a:spcBef>
          <a:spcPct val="20000"/>
        </a:spcBef>
        <a:spcAft>
          <a:spcPct val="0"/>
        </a:spcAft>
        <a:buChar char="–"/>
        <a:defRPr sz="2800" b="1">
          <a:solidFill>
            <a:srgbClr val="FFFFFF"/>
          </a:solidFill>
          <a:latin typeface="+mn-lt"/>
          <a:ea typeface="+mn-ea"/>
        </a:defRPr>
      </a:lvl2pPr>
      <a:lvl3pPr marL="1141806" indent="-228363" algn="l" rtl="0" eaLnBrk="0" fontAlgn="base" hangingPunct="0">
        <a:spcBef>
          <a:spcPct val="20000"/>
        </a:spcBef>
        <a:spcAft>
          <a:spcPct val="0"/>
        </a:spcAft>
        <a:buChar char="•"/>
        <a:defRPr sz="2400" b="1">
          <a:solidFill>
            <a:srgbClr val="FFFFFF"/>
          </a:solidFill>
          <a:latin typeface="+mn-lt"/>
          <a:ea typeface="+mn-ea"/>
        </a:defRPr>
      </a:lvl3pPr>
      <a:lvl4pPr marL="1598537" indent="-228363" algn="l" rtl="0" eaLnBrk="0" fontAlgn="base" hangingPunct="0">
        <a:spcBef>
          <a:spcPct val="20000"/>
        </a:spcBef>
        <a:spcAft>
          <a:spcPct val="0"/>
        </a:spcAft>
        <a:buChar char="–"/>
        <a:defRPr sz="2000" b="1">
          <a:solidFill>
            <a:srgbClr val="FFFFFF"/>
          </a:solidFill>
          <a:latin typeface="+mn-lt"/>
          <a:ea typeface="+mn-ea"/>
        </a:defRPr>
      </a:lvl4pPr>
      <a:lvl5pPr marL="2055258" indent="-228363" algn="l" rtl="0" eaLnBrk="0" fontAlgn="base" hangingPunct="0">
        <a:spcBef>
          <a:spcPct val="20000"/>
        </a:spcBef>
        <a:spcAft>
          <a:spcPct val="0"/>
        </a:spcAft>
        <a:buChar char="»"/>
        <a:defRPr sz="2000" b="1">
          <a:solidFill>
            <a:srgbClr val="FFFFFF"/>
          </a:solidFill>
          <a:latin typeface="+mn-lt"/>
          <a:ea typeface="+mn-ea"/>
        </a:defRPr>
      </a:lvl5pPr>
      <a:lvl6pPr marL="2511982" indent="-228363" algn="l" rtl="0" fontAlgn="base">
        <a:spcBef>
          <a:spcPct val="20000"/>
        </a:spcBef>
        <a:spcAft>
          <a:spcPct val="0"/>
        </a:spcAft>
        <a:buChar char="»"/>
        <a:defRPr sz="2000">
          <a:solidFill>
            <a:schemeClr val="tx1"/>
          </a:solidFill>
          <a:latin typeface="+mn-lt"/>
          <a:ea typeface="+mn-ea"/>
        </a:defRPr>
      </a:lvl6pPr>
      <a:lvl7pPr marL="2968711" indent="-228363" algn="l" rtl="0" fontAlgn="base">
        <a:spcBef>
          <a:spcPct val="20000"/>
        </a:spcBef>
        <a:spcAft>
          <a:spcPct val="0"/>
        </a:spcAft>
        <a:buChar char="»"/>
        <a:defRPr sz="2000">
          <a:solidFill>
            <a:schemeClr val="tx1"/>
          </a:solidFill>
          <a:latin typeface="+mn-lt"/>
          <a:ea typeface="+mn-ea"/>
        </a:defRPr>
      </a:lvl7pPr>
      <a:lvl8pPr marL="3425430" indent="-228363" algn="l" rtl="0" fontAlgn="base">
        <a:spcBef>
          <a:spcPct val="20000"/>
        </a:spcBef>
        <a:spcAft>
          <a:spcPct val="0"/>
        </a:spcAft>
        <a:buChar char="»"/>
        <a:defRPr sz="2000">
          <a:solidFill>
            <a:schemeClr val="tx1"/>
          </a:solidFill>
          <a:latin typeface="+mn-lt"/>
          <a:ea typeface="+mn-ea"/>
        </a:defRPr>
      </a:lvl8pPr>
      <a:lvl9pPr marL="3882160" indent="-228363"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eaLnBrk="1" hangingPunct="1">
              <a:defRPr sz="1200">
                <a:ea typeface="ＭＳ Ｐゴシック" charset="-128"/>
                <a:cs typeface="ＭＳ Ｐゴシック"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3075" name="Rectangle 3"/>
          <p:cNvSpPr>
            <a:spLocks noGrp="1" noChangeArrowheads="1"/>
          </p:cNvSpPr>
          <p:nvPr>
            <p:ph type="sldNum" sz="quarter" idx="4"/>
          </p:nvPr>
        </p:nvSpPr>
        <p:spPr bwMode="auto">
          <a:xfrm>
            <a:off x="6553200" y="6248401"/>
            <a:ext cx="2133600" cy="47625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eaLnBrk="1" hangingPunct="1">
              <a:defRPr sz="1200"/>
            </a:lvl1pPr>
          </a:lstStyle>
          <a:p>
            <a:pPr defTabSz="914400" fontAlgn="base">
              <a:spcBef>
                <a:spcPct val="0"/>
              </a:spcBef>
              <a:spcAft>
                <a:spcPct val="0"/>
              </a:spcAft>
            </a:pPr>
            <a:fld id="{E298D5E9-7021-BD46-94F8-8A53CA04E4B1}" type="slidenum">
              <a:rPr lang="en-US">
                <a:solidFill>
                  <a:srgbClr val="FFFFFF"/>
                </a:solidFill>
                <a:latin typeface="Arial" charset="0"/>
                <a:ea typeface="ＭＳ Ｐゴシック" charset="0"/>
                <a:cs typeface="ＭＳ Ｐゴシック" charset="0"/>
              </a:rPr>
              <a:pPr defTabSz="914400" fontAlgn="base">
                <a:spcBef>
                  <a:spcPct val="0"/>
                </a:spcBef>
                <a:spcAft>
                  <a:spcPct val="0"/>
                </a:spcAft>
              </a:pPr>
              <a:t>‹#›</a:t>
            </a:fld>
            <a:endParaRPr lang="en-US">
              <a:solidFill>
                <a:srgbClr val="FFFFFF"/>
              </a:solidFill>
              <a:latin typeface="Arial" charset="0"/>
              <a:ea typeface="ＭＳ Ｐゴシック" charset="0"/>
              <a:cs typeface="ＭＳ Ｐゴシック" charset="0"/>
            </a:endParaRPr>
          </a:p>
        </p:txBody>
      </p:sp>
      <p:grpSp>
        <p:nvGrpSpPr>
          <p:cNvPr id="142340" name="Group 4"/>
          <p:cNvGrpSpPr>
            <a:grpSpLocks/>
          </p:cNvGrpSpPr>
          <p:nvPr/>
        </p:nvGrpSpPr>
        <p:grpSpPr bwMode="auto">
          <a:xfrm>
            <a:off x="1" y="1"/>
            <a:ext cx="9140825" cy="6850063"/>
            <a:chOff x="0" y="0"/>
            <a:chExt cx="5758" cy="4315"/>
          </a:xfrm>
        </p:grpSpPr>
        <p:grpSp>
          <p:nvGrpSpPr>
            <p:cNvPr id="142344" name="Group 5"/>
            <p:cNvGrpSpPr>
              <a:grpSpLocks/>
            </p:cNvGrpSpPr>
            <p:nvPr userDrawn="1"/>
          </p:nvGrpSpPr>
          <p:grpSpPr bwMode="auto">
            <a:xfrm>
              <a:off x="1728" y="2230"/>
              <a:ext cx="4027" cy="2085"/>
              <a:chOff x="1728" y="2230"/>
              <a:chExt cx="4027" cy="2085"/>
            </a:xfrm>
          </p:grpSpPr>
          <p:sp>
            <p:nvSpPr>
              <p:cNvPr id="30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4235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30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42346"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30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35" tIns="45718" rIns="91435" bIns="45718" numCol="1" anchor="ctr" anchorCtr="0" compatLnSpc="1">
            <a:prstTxWarp prst="textNoShape">
              <a:avLst/>
            </a:prstTxWarp>
          </a:bodyPr>
          <a:lstStyle/>
          <a:p>
            <a:pPr lvl="0"/>
            <a:r>
              <a:rPr lang="en-US" dirty="0"/>
              <a:t>Click to edit Master title style</a:t>
            </a:r>
          </a:p>
        </p:txBody>
      </p:sp>
      <p:sp>
        <p:nvSpPr>
          <p:cNvPr id="3086" name="Rectangle 14"/>
          <p:cNvSpPr>
            <a:spLocks noGrp="1" noChangeArrowheads="1"/>
          </p:cNvSpPr>
          <p:nvPr>
            <p:ph type="ftr" sz="quarter" idx="3"/>
          </p:nvPr>
        </p:nvSpPr>
        <p:spPr bwMode="auto">
          <a:xfrm>
            <a:off x="3124201" y="6248401"/>
            <a:ext cx="2895600" cy="47625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ctr" eaLnBrk="1" hangingPunct="1">
              <a:defRPr sz="1200">
                <a:ea typeface="ＭＳ Ｐゴシック" charset="-128"/>
                <a:cs typeface="ＭＳ Ｐゴシック"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3087" name="Rectangle 15"/>
          <p:cNvSpPr>
            <a:spLocks noGrp="1" noChangeArrowheads="1"/>
          </p:cNvSpPr>
          <p:nvPr>
            <p:ph type="body" idx="1"/>
          </p:nvPr>
        </p:nvSpPr>
        <p:spPr bwMode="auto">
          <a:xfrm>
            <a:off x="457200" y="1600201"/>
            <a:ext cx="8229600" cy="4525963"/>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778039"/>
      </p:ext>
    </p:extLst>
  </p:cSld>
  <p:clrMap bg1="dk2" tx1="lt1" bg2="dk1" tx2="lt2" accent1="accent1" accent2="accent2" accent3="accent3" accent4="accent4" accent5="accent5" accent6="accent6" hlink="hlink" folHlink="folHlink"/>
  <p:sldLayoutIdLst>
    <p:sldLayoutId id="2147496110" r:id="rId1"/>
    <p:sldLayoutId id="2147496111" r:id="rId2"/>
    <p:sldLayoutId id="2147496112" r:id="rId3"/>
    <p:sldLayoutId id="2147496113" r:id="rId4"/>
    <p:sldLayoutId id="2147496114" r:id="rId5"/>
    <p:sldLayoutId id="2147496115" r:id="rId6"/>
    <p:sldLayoutId id="2147496116" r:id="rId7"/>
    <p:sldLayoutId id="2147496117" r:id="rId8"/>
    <p:sldLayoutId id="2147496118" r:id="rId9"/>
    <p:sldLayoutId id="2147496119" r:id="rId10"/>
    <p:sldLayoutId id="2147496120"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5pPr>
      <a:lvl6pPr marL="457177"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6pPr>
      <a:lvl7pPr marL="914353"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7pPr>
      <a:lvl8pPr marL="137153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8pPr>
      <a:lvl9pPr marL="1828706"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9pPr>
    </p:titleStyle>
    <p:bodyStyle>
      <a:lvl1pPr marL="342882" indent="-342882"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Arial"/>
          <a:ea typeface="ＭＳ Ｐゴシック" charset="-128"/>
          <a:cs typeface="Arial"/>
        </a:defRPr>
      </a:lvl1pPr>
      <a:lvl2pPr marL="742912" indent="-285736"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1" charset="-128"/>
          <a:cs typeface="Arial"/>
        </a:defRPr>
      </a:lvl2pPr>
      <a:lvl3pPr marL="1142942" indent="-228588"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1" charset="-128"/>
          <a:cs typeface="Arial"/>
        </a:defRPr>
      </a:lvl3pPr>
      <a:lvl4pPr marL="1600118" indent="-228588"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1" charset="-128"/>
          <a:cs typeface="Arial"/>
        </a:defRPr>
      </a:lvl4pPr>
      <a:lvl5pPr marL="2057295" indent="-228588"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1" charset="-128"/>
          <a:cs typeface="Arial"/>
        </a:defRPr>
      </a:lvl5pPr>
      <a:lvl6pPr marL="2514471" indent="-228588"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6pPr>
      <a:lvl7pPr marL="2971648" indent="-228588"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7pPr>
      <a:lvl8pPr marL="3428825" indent="-228588"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8pPr>
      <a:lvl9pPr marL="3886001" indent="-228588"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95.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95.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95.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95.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2.xml"/><Relationship Id="rId1" Type="http://schemas.openxmlformats.org/officeDocument/2006/relationships/themeOverride" Target="../theme/themeOverride1.xml"/><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4450" name="Picture 2" descr="938_spiritual_blindnes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20663"/>
            <a:ext cx="9144000" cy="707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0"/>
            <a:ext cx="9144000" cy="1556792"/>
          </a:xfrm>
        </p:spPr>
        <p:txBody>
          <a:bodyPr/>
          <a:lstStyle/>
          <a:p>
            <a:pPr>
              <a:defRPr/>
            </a:pPr>
            <a:r>
              <a:rPr lang="ar-JO" sz="5400" b="1" dirty="0">
                <a:solidFill>
                  <a:schemeClr val="bg1"/>
                </a:solidFill>
                <a:effectLst>
                  <a:glow rad="254000">
                    <a:schemeClr val="tx1">
                      <a:alpha val="89000"/>
                    </a:schemeClr>
                  </a:glow>
                </a:effectLst>
                <a:latin typeface="Arial" panose="020B0604020202020204" pitchFamily="34" charset="0"/>
                <a:ea typeface="ＭＳ Ｐゴシック" charset="0"/>
                <a:cs typeface="Arial" panose="020B0604020202020204" pitchFamily="34" charset="0"/>
              </a:rPr>
              <a:t>خَدمات الروح القدس لغَير المؤمِنين</a:t>
            </a:r>
            <a:endParaRPr lang="en-US" sz="5400" b="1" dirty="0">
              <a:solidFill>
                <a:schemeClr val="bg1"/>
              </a:solidFill>
              <a:effectLst>
                <a:glow rad="254000">
                  <a:schemeClr val="tx1">
                    <a:alpha val="89000"/>
                  </a:schemeClr>
                </a:glow>
              </a:effectLst>
              <a:latin typeface="Arial" panose="020B0604020202020204" pitchFamily="34" charset="0"/>
              <a:ea typeface="ＭＳ Ｐゴシック" charset="0"/>
              <a:cs typeface="Arial" panose="020B0604020202020204" pitchFamily="34" charset="0"/>
            </a:endParaRPr>
          </a:p>
        </p:txBody>
      </p:sp>
      <p:sp>
        <p:nvSpPr>
          <p:cNvPr id="4" name="Subtitle 2"/>
          <p:cNvSpPr txBox="1">
            <a:spLocks/>
          </p:cNvSpPr>
          <p:nvPr/>
        </p:nvSpPr>
        <p:spPr bwMode="auto">
          <a:xfrm>
            <a:off x="107504" y="1988840"/>
            <a:ext cx="8568952" cy="2808312"/>
          </a:xfrm>
          <a:prstGeom prst="rect">
            <a:avLst/>
          </a:prstGeom>
          <a:noFill/>
          <a:ln w="9525">
            <a:no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571500" indent="-571500" algn="r" rtl="1" eaLnBrk="0" hangingPunct="0">
              <a:spcBef>
                <a:spcPct val="20000"/>
              </a:spcBef>
              <a:buFont typeface="Arial"/>
              <a:buChar char="•"/>
              <a:defRPr/>
            </a:pPr>
            <a:r>
              <a:rPr lang="ar-JO" sz="4400" b="1" dirty="0">
                <a:solidFill>
                  <a:schemeClr val="bg1"/>
                </a:solidFill>
                <a:effectLst>
                  <a:glow rad="254000">
                    <a:schemeClr val="tx1">
                      <a:alpha val="89000"/>
                    </a:schemeClr>
                  </a:glow>
                </a:effectLst>
                <a:latin typeface="Arial" panose="020B0604020202020204" pitchFamily="34" charset="0"/>
                <a:cs typeface="Arial" panose="020B0604020202020204" pitchFamily="34" charset="0"/>
              </a:rPr>
              <a:t>التجديف
الضحك المقدس
النعمة</a:t>
            </a:r>
            <a:endParaRPr lang="en-US" sz="4400" b="1" dirty="0">
              <a:solidFill>
                <a:schemeClr val="bg1"/>
              </a:solidFill>
              <a:effectLst>
                <a:glow rad="254000">
                  <a:schemeClr val="tx1">
                    <a:alpha val="89000"/>
                  </a:schemeClr>
                </a:glow>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42241A4-D0B1-E9B7-BD0D-70B94CE49BC5}"/>
              </a:ext>
            </a:extLst>
          </p:cNvPr>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1" fontAlgn="base" latinLnBrk="0" hangingPunct="1">
              <a:lnSpc>
                <a:spcPct val="100000"/>
              </a:lnSpc>
              <a:spcBef>
                <a:spcPct val="20000"/>
              </a:spcBef>
              <a:spcAft>
                <a:spcPts val="0"/>
              </a:spcAft>
              <a:buClr>
                <a:srgbClr val="FFCC00"/>
              </a:buClr>
              <a:buSzPct val="70000"/>
              <a:buFont typeface="Wingdings" charset="0"/>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 </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1" y="908720"/>
            <a:ext cx="9143999" cy="5949280"/>
            <a:chOff x="-1" y="908720"/>
            <a:chExt cx="9143999" cy="5949280"/>
          </a:xfrm>
        </p:grpSpPr>
        <p:pic>
          <p:nvPicPr>
            <p:cNvPr id="2" name="Picture 1"/>
            <p:cNvPicPr>
              <a:picLocks noChangeAspect="1"/>
            </p:cNvPicPr>
            <p:nvPr/>
          </p:nvPicPr>
          <p:blipFill>
            <a:blip r:embed="rId3"/>
            <a:stretch>
              <a:fillRect/>
            </a:stretch>
          </p:blipFill>
          <p:spPr>
            <a:xfrm>
              <a:off x="-1" y="908720"/>
              <a:ext cx="9143999" cy="5949280"/>
            </a:xfrm>
            <a:prstGeom prst="rect">
              <a:avLst/>
            </a:prstGeom>
          </p:spPr>
        </p:pic>
        <p:sp>
          <p:nvSpPr>
            <p:cNvPr id="3" name="Rounded Rectangular Callout 2"/>
            <p:cNvSpPr/>
            <p:nvPr/>
          </p:nvSpPr>
          <p:spPr bwMode="auto">
            <a:xfrm>
              <a:off x="5868144" y="1988840"/>
              <a:ext cx="2880320" cy="2016224"/>
            </a:xfrm>
            <a:prstGeom prst="wedgeRoundRectCallout">
              <a:avLst>
                <a:gd name="adj1" fmla="val 58214"/>
                <a:gd name="adj2" fmla="val 129337"/>
                <a:gd name="adj3" fmla="val 16667"/>
              </a:avLst>
            </a:prstGeom>
            <a:solidFill>
              <a:srgbClr val="FFFFFF"/>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cs typeface="+mn-cs"/>
              </a:endParaRPr>
            </a:p>
          </p:txBody>
        </p:sp>
        <p:sp>
          <p:nvSpPr>
            <p:cNvPr id="4" name="Rectangle 3"/>
            <p:cNvSpPr/>
            <p:nvPr/>
          </p:nvSpPr>
          <p:spPr bwMode="auto">
            <a:xfrm>
              <a:off x="2267744" y="1412776"/>
              <a:ext cx="2448272" cy="1800200"/>
            </a:xfrm>
            <a:prstGeom prst="rect">
              <a:avLst/>
            </a:prstGeom>
            <a:solidFill>
              <a:srgbClr val="FFFFFF"/>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cs typeface="+mn-cs"/>
              </a:endParaRPr>
            </a:p>
          </p:txBody>
        </p:sp>
      </p:gr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cs typeface="+mn-cs"/>
            </a:endParaRPr>
          </a:p>
        </p:txBody>
      </p:sp>
      <p:sp>
        <p:nvSpPr>
          <p:cNvPr id="900098" name="Rectangle 2"/>
          <p:cNvSpPr>
            <a:spLocks noGrp="1" noChangeArrowheads="1"/>
          </p:cNvSpPr>
          <p:nvPr>
            <p:ph type="ctrTitle"/>
          </p:nvPr>
        </p:nvSpPr>
        <p:spPr>
          <a:xfrm>
            <a:off x="0" y="44624"/>
            <a:ext cx="9143999" cy="1118144"/>
          </a:xfrm>
          <a:effectLst/>
        </p:spPr>
        <p:txBody>
          <a:bodyPr/>
          <a:lstStyle/>
          <a:p>
            <a:pPr>
              <a:defRPr/>
            </a:pPr>
            <a:r>
              <a:rPr lang="ar-JO" b="1" dirty="0">
                <a:solidFill>
                  <a:schemeClr val="tx2"/>
                </a:solidFill>
                <a:effectLst>
                  <a:glow rad="127000">
                    <a:schemeClr val="bg1"/>
                  </a:glow>
                </a:effectLst>
                <a:latin typeface="Arial" charset="0"/>
                <a:ea typeface="ＭＳ Ｐゴシック" charset="0"/>
                <a:cs typeface="Arial" panose="020B0604020202020204" pitchFamily="34" charset="0"/>
              </a:rPr>
              <a:t>نظرة خسارة الحياة</a:t>
            </a:r>
            <a:br>
              <a:rPr lang="en-US" sz="3600" b="1" dirty="0">
                <a:solidFill>
                  <a:schemeClr val="tx2"/>
                </a:solidFill>
                <a:effectLst>
                  <a:glow rad="127000">
                    <a:schemeClr val="bg1"/>
                  </a:glow>
                </a:effectLst>
                <a:latin typeface="Arial" charset="0"/>
                <a:ea typeface="ＭＳ Ｐゴシック" charset="0"/>
                <a:cs typeface="Arial" panose="020B0604020202020204" pitchFamily="34" charset="0"/>
              </a:rPr>
            </a:br>
            <a:r>
              <a:rPr lang="ar-JO" sz="3600" b="1" dirty="0">
                <a:solidFill>
                  <a:schemeClr val="tx2"/>
                </a:solidFill>
                <a:effectLst>
                  <a:glow rad="127000">
                    <a:schemeClr val="bg1"/>
                  </a:glow>
                </a:effectLst>
                <a:latin typeface="Arial" charset="0"/>
                <a:ea typeface="ＭＳ Ｐゴシック" charset="0"/>
                <a:cs typeface="Arial" panose="020B0604020202020204" pitchFamily="34" charset="0"/>
              </a:rPr>
              <a:t>(تم تبنيها من قبل راندال جليسون وريك جريفيث)</a:t>
            </a:r>
            <a:endParaRPr lang="en-US" sz="3600" b="1" dirty="0">
              <a:solidFill>
                <a:schemeClr val="tx2"/>
              </a:solidFill>
              <a:effectLst>
                <a:glow rad="127000">
                  <a:schemeClr val="bg1"/>
                </a:glow>
              </a:effectLst>
              <a:latin typeface="Arial" charset="0"/>
              <a:ea typeface="ＭＳ Ｐゴシック" charset="0"/>
              <a:cs typeface="Arial" panose="020B0604020202020204" pitchFamily="34" charset="0"/>
            </a:endParaRPr>
          </a:p>
        </p:txBody>
      </p:sp>
      <p:sp>
        <p:nvSpPr>
          <p:cNvPr id="5" name="Rectangle 2"/>
          <p:cNvSpPr txBox="1">
            <a:spLocks noChangeArrowheads="1"/>
          </p:cNvSpPr>
          <p:nvPr/>
        </p:nvSpPr>
        <p:spPr bwMode="auto">
          <a:xfrm>
            <a:off x="-11784" y="6021288"/>
            <a:ext cx="9143999" cy="858840"/>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السباق يمثل الخلاص</a:t>
            </a:r>
            <a:br>
              <a:rPr kumimoji="0" lang="en-US" sz="2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br>
            <a:r>
              <a:rPr kumimoji="0" lang="ar-JO" sz="2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قد يتخلى المؤمنون عن السباق و يخسرون حياتهم</a:t>
            </a:r>
            <a:endParaRPr kumimoji="0" lang="en-US" sz="20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
        <p:nvSpPr>
          <p:cNvPr id="6" name="Rectangle 2"/>
          <p:cNvSpPr txBox="1">
            <a:spLocks noChangeArrowheads="1"/>
          </p:cNvSpPr>
          <p:nvPr/>
        </p:nvSpPr>
        <p:spPr bwMode="auto">
          <a:xfrm>
            <a:off x="10783" y="4653136"/>
            <a:ext cx="1896921" cy="1080120"/>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تم الخلاص</a:t>
            </a:r>
            <a:endParaRPr kumimoji="0" lang="en-US" sz="2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
        <p:nvSpPr>
          <p:cNvPr id="7" name="Rectangle 2"/>
          <p:cNvSpPr txBox="1">
            <a:spLocks noChangeArrowheads="1"/>
          </p:cNvSpPr>
          <p:nvPr/>
        </p:nvSpPr>
        <p:spPr bwMode="auto">
          <a:xfrm>
            <a:off x="5940152" y="1988840"/>
            <a:ext cx="2808312" cy="1872208"/>
          </a:xfrm>
          <a:prstGeom prst="rect">
            <a:avLst/>
          </a:prstGeom>
          <a:no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الجائزة ليست الخلاص بل الميراث في الملكوت</a:t>
            </a:r>
            <a:endParaRPr kumimoji="0" lang="en-US" sz="1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
        <p:nvSpPr>
          <p:cNvPr id="9" name="Rectangle 2"/>
          <p:cNvSpPr txBox="1">
            <a:spLocks noChangeArrowheads="1"/>
          </p:cNvSpPr>
          <p:nvPr/>
        </p:nvSpPr>
        <p:spPr bwMode="auto">
          <a:xfrm>
            <a:off x="2051720" y="1412776"/>
            <a:ext cx="3168352" cy="1872208"/>
          </a:xfrm>
          <a:prstGeom prst="rect">
            <a:avLst/>
          </a:prstGeom>
          <a:no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rPr>
              <a:t>تحذيرات ونصائح تحث على الثبات مع المسيح وإلا فقد يموتون جسديًا.</a:t>
            </a:r>
            <a:endParaRPr kumimoji="0" lang="en-US" sz="1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
        <p:nvSpPr>
          <p:cNvPr id="12" name="Text Box 1041"/>
          <p:cNvSpPr txBox="1">
            <a:spLocks noChangeArrowheads="1"/>
          </p:cNvSpPr>
          <p:nvPr/>
        </p:nvSpPr>
        <p:spPr bwMode="auto">
          <a:xfrm>
            <a:off x="8281406" y="76200"/>
            <a:ext cx="704039" cy="461665"/>
          </a:xfrm>
          <a:prstGeom prst="rect">
            <a:avLst/>
          </a:prstGeom>
          <a:solidFill>
            <a:schemeClr val="tx1"/>
          </a:solidFill>
          <a:ln>
            <a:noFill/>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cs typeface="Arial" charset="0"/>
              </a:rPr>
              <a:t>257</a:t>
            </a:r>
            <a:endParaRPr kumimoji="0" lang="en-US" sz="2400" b="1"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781303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5105400" y="908050"/>
            <a:ext cx="4038600" cy="5949950"/>
          </a:xfrm>
        </p:spPr>
        <p:txBody>
          <a:bodyPr/>
          <a:lstStyle/>
          <a:p>
            <a:pPr algn="r" rtl="1" eaLnBrk="1" hangingPunct="1"/>
            <a:r>
              <a:rPr lang="ar-JO" sz="2800" b="1" dirty="0">
                <a:latin typeface="Arial" panose="020B0604020202020204" pitchFamily="34" charset="0"/>
                <a:ea typeface="ＭＳ Ｐゴシック" charset="0"/>
                <a:cs typeface="Arial" panose="020B0604020202020204" pitchFamily="34" charset="0"/>
              </a:rPr>
              <a:t>تدنيس قيصرية</a:t>
            </a:r>
            <a:endParaRPr lang="en-US" sz="2800" b="1" dirty="0">
              <a:latin typeface="Arial" panose="020B0604020202020204" pitchFamily="34" charset="0"/>
              <a:ea typeface="ＭＳ Ｐゴシック" charset="0"/>
              <a:cs typeface="Arial" panose="020B0604020202020204" pitchFamily="34" charset="0"/>
            </a:endParaRPr>
          </a:p>
          <a:p>
            <a:pPr algn="r" rtl="1" eaLnBrk="1" hangingPunct="1"/>
            <a:r>
              <a:rPr lang="ar-JO" sz="2800" b="1" dirty="0">
                <a:latin typeface="Arial" panose="020B0604020202020204" pitchFamily="34" charset="0"/>
                <a:ea typeface="ＭＳ Ｐゴシック" charset="0"/>
                <a:cs typeface="Arial" panose="020B0604020202020204" pitchFamily="34" charset="0"/>
              </a:rPr>
              <a:t>تمرد أورشليم</a:t>
            </a:r>
            <a:endParaRPr lang="en-US" sz="2800" b="1" dirty="0">
              <a:latin typeface="Arial" panose="020B0604020202020204" pitchFamily="34" charset="0"/>
              <a:ea typeface="ＭＳ Ｐゴシック" charset="0"/>
              <a:cs typeface="Arial" panose="020B0604020202020204" pitchFamily="34" charset="0"/>
            </a:endParaRPr>
          </a:p>
          <a:p>
            <a:pPr algn="r" rtl="1" eaLnBrk="1" hangingPunct="1"/>
            <a:r>
              <a:rPr lang="ar-JO" sz="2800" b="1" dirty="0">
                <a:latin typeface="Arial" panose="020B0604020202020204" pitchFamily="34" charset="0"/>
                <a:ea typeface="ＭＳ Ｐゴシック" charset="0"/>
                <a:cs typeface="Arial" panose="020B0604020202020204" pitchFamily="34" charset="0"/>
              </a:rPr>
              <a:t>توةقف تقديم الذبائح لنيرون في الهيكل</a:t>
            </a:r>
            <a:endParaRPr lang="en-US" sz="2800" b="1" dirty="0">
              <a:latin typeface="Arial" panose="020B0604020202020204" pitchFamily="34" charset="0"/>
              <a:ea typeface="ＭＳ Ｐゴシック" charset="0"/>
              <a:cs typeface="Arial" panose="020B0604020202020204" pitchFamily="34" charset="0"/>
            </a:endParaRPr>
          </a:p>
          <a:p>
            <a:pPr algn="r" rtl="1" eaLnBrk="1" hangingPunct="1"/>
            <a:r>
              <a:rPr lang="ar-JO" sz="2800" b="1" dirty="0">
                <a:latin typeface="Arial" panose="020B0604020202020204" pitchFamily="34" charset="0"/>
                <a:ea typeface="ＭＳ Ｐゴシック" charset="0"/>
                <a:cs typeface="Arial" panose="020B0604020202020204" pitchFamily="34" charset="0"/>
              </a:rPr>
              <a:t>روما ترسل فاسباسيان</a:t>
            </a:r>
            <a:endParaRPr lang="en-US" sz="2800" b="1" dirty="0">
              <a:latin typeface="Arial" panose="020B0604020202020204" pitchFamily="34" charset="0"/>
              <a:ea typeface="ＭＳ Ｐゴシック" charset="0"/>
              <a:cs typeface="Arial" panose="020B0604020202020204" pitchFamily="34" charset="0"/>
            </a:endParaRPr>
          </a:p>
          <a:p>
            <a:pPr algn="r" rtl="1" eaLnBrk="1" hangingPunct="1"/>
            <a:r>
              <a:rPr lang="ar-JO" sz="2800" b="1" dirty="0">
                <a:latin typeface="Arial" panose="020B0604020202020204" pitchFamily="34" charset="0"/>
                <a:ea typeface="ＭＳ Ｐゴシック" charset="0"/>
                <a:cs typeface="Arial" panose="020B0604020202020204" pitchFamily="34" charset="0"/>
              </a:rPr>
              <a:t>موت نيرون</a:t>
            </a:r>
            <a:endParaRPr lang="en-US" sz="2800" b="1" dirty="0">
              <a:latin typeface="Arial" panose="020B0604020202020204" pitchFamily="34" charset="0"/>
              <a:ea typeface="ＭＳ Ｐゴシック" charset="0"/>
              <a:cs typeface="Arial" panose="020B0604020202020204" pitchFamily="34" charset="0"/>
            </a:endParaRPr>
          </a:p>
          <a:p>
            <a:pPr algn="r" rtl="1" eaLnBrk="1" hangingPunct="1"/>
            <a:r>
              <a:rPr lang="ar-JO" sz="2800" b="1" dirty="0">
                <a:latin typeface="Arial" panose="020B0604020202020204" pitchFamily="34" charset="0"/>
                <a:ea typeface="ＭＳ Ｐゴシック" charset="0"/>
                <a:cs typeface="Arial" panose="020B0604020202020204" pitchFamily="34" charset="0"/>
              </a:rPr>
              <a:t>حصار أورشليم من قبل تيطس (نيسان-أيلول 70)</a:t>
            </a:r>
            <a:endParaRPr lang="en-US" sz="2800" b="1" dirty="0">
              <a:latin typeface="Arial" panose="020B0604020202020204" pitchFamily="34" charset="0"/>
              <a:ea typeface="ＭＳ Ｐゴシック" charset="0"/>
              <a:cs typeface="Arial" panose="020B0604020202020204" pitchFamily="34" charset="0"/>
            </a:endParaRPr>
          </a:p>
        </p:txBody>
      </p:sp>
      <p:sp>
        <p:nvSpPr>
          <p:cNvPr id="260098" name="Text Box 3"/>
          <p:cNvSpPr txBox="1">
            <a:spLocks noChangeArrowheads="1"/>
          </p:cNvSpPr>
          <p:nvPr/>
        </p:nvSpPr>
        <p:spPr bwMode="auto">
          <a:xfrm>
            <a:off x="8313350" y="44450"/>
            <a:ext cx="704039" cy="461665"/>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257</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pic>
        <p:nvPicPr>
          <p:cNvPr id="380932" name="Picture 4" descr="Jewish revolt against Rom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0482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565" name="Picture 5" descr="Ner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181600"/>
            <a:ext cx="123825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6" name="Rectangle 6"/>
          <p:cNvSpPr>
            <a:spLocks noGrp="1" noRot="1" noChangeArrowheads="1"/>
          </p:cNvSpPr>
          <p:nvPr>
            <p:ph type="title"/>
          </p:nvPr>
        </p:nvSpPr>
        <p:spPr>
          <a:xfrm>
            <a:off x="0" y="0"/>
            <a:ext cx="8305800" cy="762000"/>
          </a:xfrm>
          <a:solidFill>
            <a:schemeClr val="bg2"/>
          </a:solidFill>
        </p:spPr>
        <p:txBody>
          <a:bodyPr/>
          <a:lstStyle/>
          <a:p>
            <a:pPr eaLnBrk="1" hangingPunct="1"/>
            <a:r>
              <a:rPr lang="ar-JO" dirty="0">
                <a:effectLst/>
                <a:latin typeface="Arial" panose="020B0604020202020204" pitchFamily="34" charset="0"/>
                <a:ea typeface="ＭＳ Ｐゴシック" charset="0"/>
                <a:cs typeface="Arial" panose="020B0604020202020204" pitchFamily="34" charset="0"/>
              </a:rPr>
              <a:t>الحرب اليهودية (66-73 م)</a:t>
            </a:r>
            <a:endParaRPr lang="en-US" dirty="0">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1630645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 calcmode="lin" valueType="num">
                                      <p:cBhvr>
                                        <p:cTn id="7" dur="500" fill="hold"/>
                                        <p:tgtEl>
                                          <p:spTgt spid="66562">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66562">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66562">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66562">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6656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66562">
                                            <p:txEl>
                                              <p:pRg st="1" end="1"/>
                                            </p:txEl>
                                          </p:spTgt>
                                        </p:tgtEl>
                                        <p:attrNameLst>
                                          <p:attrName>style.visibility</p:attrName>
                                        </p:attrNameLst>
                                      </p:cBhvr>
                                      <p:to>
                                        <p:strVal val="visible"/>
                                      </p:to>
                                    </p:set>
                                    <p:anim calcmode="lin" valueType="num">
                                      <p:cBhvr>
                                        <p:cTn id="16" dur="500" fill="hold"/>
                                        <p:tgtEl>
                                          <p:spTgt spid="66562">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66562">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66562">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66562">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66562">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66562">
                                            <p:txEl>
                                              <p:pRg st="2" end="2"/>
                                            </p:txEl>
                                          </p:spTgt>
                                        </p:tgtEl>
                                        <p:attrNameLst>
                                          <p:attrName>style.visibility</p:attrName>
                                        </p:attrNameLst>
                                      </p:cBhvr>
                                      <p:to>
                                        <p:strVal val="visible"/>
                                      </p:to>
                                    </p:set>
                                    <p:anim calcmode="lin" valueType="num">
                                      <p:cBhvr>
                                        <p:cTn id="25" dur="500" fill="hold"/>
                                        <p:tgtEl>
                                          <p:spTgt spid="66562">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66562">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66562">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66562">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66562">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66562">
                                            <p:txEl>
                                              <p:pRg st="3" end="3"/>
                                            </p:txEl>
                                          </p:spTgt>
                                        </p:tgtEl>
                                        <p:attrNameLst>
                                          <p:attrName>style.visibility</p:attrName>
                                        </p:attrNameLst>
                                      </p:cBhvr>
                                      <p:to>
                                        <p:strVal val="visible"/>
                                      </p:to>
                                    </p:set>
                                    <p:anim calcmode="lin" valueType="num">
                                      <p:cBhvr>
                                        <p:cTn id="34" dur="500" fill="hold"/>
                                        <p:tgtEl>
                                          <p:spTgt spid="66562">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66562">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66562">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66562">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6656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nodeType="clickEffect">
                                  <p:stCondLst>
                                    <p:cond delay="0"/>
                                  </p:stCondLst>
                                  <p:childTnLst>
                                    <p:set>
                                      <p:cBhvr>
                                        <p:cTn id="42" dur="1" fill="hold">
                                          <p:stCondLst>
                                            <p:cond delay="0"/>
                                          </p:stCondLst>
                                        </p:cTn>
                                        <p:tgtEl>
                                          <p:spTgt spid="66562">
                                            <p:txEl>
                                              <p:pRg st="4" end="4"/>
                                            </p:txEl>
                                          </p:spTgt>
                                        </p:tgtEl>
                                        <p:attrNameLst>
                                          <p:attrName>style.visibility</p:attrName>
                                        </p:attrNameLst>
                                      </p:cBhvr>
                                      <p:to>
                                        <p:strVal val="visible"/>
                                      </p:to>
                                    </p:set>
                                    <p:anim calcmode="lin" valueType="num">
                                      <p:cBhvr>
                                        <p:cTn id="43" dur="500" fill="hold"/>
                                        <p:tgtEl>
                                          <p:spTgt spid="66562">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66562">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66562">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66562">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66562">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5" presetClass="entr" presetSubtype="0" fill="hold" nodeType="clickEffect">
                                  <p:stCondLst>
                                    <p:cond delay="0"/>
                                  </p:stCondLst>
                                  <p:childTnLst>
                                    <p:set>
                                      <p:cBhvr>
                                        <p:cTn id="51" dur="1" fill="hold">
                                          <p:stCondLst>
                                            <p:cond delay="0"/>
                                          </p:stCondLst>
                                        </p:cTn>
                                        <p:tgtEl>
                                          <p:spTgt spid="66565"/>
                                        </p:tgtEl>
                                        <p:attrNameLst>
                                          <p:attrName>style.visibility</p:attrName>
                                        </p:attrNameLst>
                                      </p:cBhvr>
                                      <p:to>
                                        <p:strVal val="visible"/>
                                      </p:to>
                                    </p:set>
                                    <p:anim calcmode="lin" valueType="num">
                                      <p:cBhvr>
                                        <p:cTn id="52" dur="3000" fill="hold"/>
                                        <p:tgtEl>
                                          <p:spTgt spid="66565"/>
                                        </p:tgtEl>
                                        <p:attrNameLst>
                                          <p:attrName>ppt_w</p:attrName>
                                        </p:attrNameLst>
                                      </p:cBhvr>
                                      <p:tavLst>
                                        <p:tav tm="0">
                                          <p:val>
                                            <p:fltVal val="0"/>
                                          </p:val>
                                        </p:tav>
                                        <p:tav tm="100000">
                                          <p:val>
                                            <p:strVal val="#ppt_w"/>
                                          </p:val>
                                        </p:tav>
                                      </p:tavLst>
                                    </p:anim>
                                    <p:anim calcmode="lin" valueType="num">
                                      <p:cBhvr>
                                        <p:cTn id="53" dur="3000" fill="hold"/>
                                        <p:tgtEl>
                                          <p:spTgt spid="66565"/>
                                        </p:tgtEl>
                                        <p:attrNameLst>
                                          <p:attrName>ppt_h</p:attrName>
                                        </p:attrNameLst>
                                      </p:cBhvr>
                                      <p:tavLst>
                                        <p:tav tm="0">
                                          <p:val>
                                            <p:fltVal val="0"/>
                                          </p:val>
                                        </p:tav>
                                        <p:tav tm="100000">
                                          <p:val>
                                            <p:strVal val="#ppt_h"/>
                                          </p:val>
                                        </p:tav>
                                      </p:tavLst>
                                    </p:anim>
                                    <p:anim calcmode="lin" valueType="num">
                                      <p:cBhvr>
                                        <p:cTn id="54" dur="3000" fill="hold"/>
                                        <p:tgtEl>
                                          <p:spTgt spid="66565"/>
                                        </p:tgtEl>
                                        <p:attrNameLst>
                                          <p:attrName>ppt_x</p:attrName>
                                        </p:attrNameLst>
                                      </p:cBhvr>
                                      <p:tavLst>
                                        <p:tav tm="0" fmla="#ppt_x+(cos(-2*pi*(1-$))*-#ppt_x-sin(-2*pi*(1-$))*(1-#ppt_y))*(1-$)">
                                          <p:val>
                                            <p:fltVal val="0"/>
                                          </p:val>
                                        </p:tav>
                                        <p:tav tm="100000">
                                          <p:val>
                                            <p:fltVal val="1"/>
                                          </p:val>
                                        </p:tav>
                                      </p:tavLst>
                                    </p:anim>
                                    <p:anim calcmode="lin" valueType="num">
                                      <p:cBhvr>
                                        <p:cTn id="55" dur="3000" fill="hold"/>
                                        <p:tgtEl>
                                          <p:spTgt spid="66565"/>
                                        </p:tgtEl>
                                        <p:attrNameLst>
                                          <p:attrName>ppt_y</p:attrName>
                                        </p:attrNameLst>
                                      </p:cBhvr>
                                      <p:tavLst>
                                        <p:tav tm="0" fmla="#ppt_y+(sin(-2*pi*(1-$))*-#ppt_x+cos(-2*pi*(1-$))*(1-#ppt_y))*(1-$)">
                                          <p:val>
                                            <p:fltVal val="0"/>
                                          </p:val>
                                        </p:tav>
                                        <p:tav tm="100000">
                                          <p:val>
                                            <p:fltVal val="1"/>
                                          </p:val>
                                        </p:tav>
                                      </p:tavLst>
                                    </p:anim>
                                  </p:childTnLst>
                                </p:cTn>
                              </p:par>
                              <p:par>
                                <p:cTn id="56" presetID="0" presetClass="path" presetSubtype="0" accel="50000" decel="50000" fill="hold" nodeType="withEffect">
                                  <p:stCondLst>
                                    <p:cond delay="0"/>
                                  </p:stCondLst>
                                  <p:childTnLst>
                                    <p:animMotion origin="layout" path="M -3.05556E-6 -2.35226E-6 C 0.06337 -0.00301 0.0408 0.00163 0.07917 -0.01506 C 0.08108 -0.01668 0.08281 -0.019 0.0849 -0.02016 C 0.08854 -0.02224 0.09618 -0.02526 0.09618 -0.02526 C 0.10243 -0.02433 0.10903 -0.02526 0.11511 -0.02271 C 0.11945 -0.02085 0.12639 -0.01274 0.12639 -0.01274 C 0.12969 -0.00602 0.13004 -0.00347 0.13577 -2.35226E-6 C 0.13941 0.00209 0.14722 0.0051 0.14722 0.0051 C 0.15278 0.00417 0.15868 0.0051 0.16406 0.00255 C 0.1658 0.00163 0.17136 -0.01437 0.1717 -0.01506 C 0.17448 -0.0197 0.17813 -0.0234 0.18108 -0.02781 C 0.18264 -0.03012 0.18368 -0.03267 0.1849 -0.03522 C 0.18611 -0.04032 0.19097 -0.04611 0.18872 -0.05052 C 0.18195 -0.0635 0.17379 -0.07439 0.16406 -0.08319 C 0.15729 -0.0971 0.16268 -0.08389 0.15851 -0.10591 C 0.1559 -0.11981 0.15156 -0.12978 0.14531 -0.14113 C 0.14132 -0.15643 0.14688 -0.14136 0.13403 -0.15365 C 0.13212 -0.1555 0.13229 -0.16014 0.13021 -0.16129 C 0.12552 -0.16384 0.12014 -0.16292 0.11511 -0.16384 C 0.09497 -0.16778 0.07518 -0.17172 0.05469 -0.17381 C 0.03941 -0.17729 0.03594 -0.17729 0.02639 -0.19397 C 0.01788 -0.22781 0.00573 -0.2438 0.02083 -0.28968 C 0.02952 -0.3161 0.06129 -0.33233 0.08108 -0.34252 C 0.10347 -0.33881 0.11563 -0.34206 0.1283 -0.31749 C 0.13073 -0.30428 0.13559 -0.29223 0.13958 -0.27972 C 0.14254 -0.27068 0.14288 -0.2628 0.14722 -0.25446 C 0.14531 -0.2234 0.14514 -0.19212 0.14149 -0.16129 C 0.13993 -0.14808 0.12136 -0.1161 0.11511 -0.10591 C 0.11146 -0.09339 0.10747 -0.08621 0.10573 -0.073 C 0.10833 -0.05492 0.10816 -0.05956 0.12083 -0.05538 C 0.1566 -0.05631 0.19254 -0.05793 0.2283 -0.05793 C 0.23646 -0.05793 0.24844 -0.06465 0.25278 -0.05538 C 0.25886 -0.04264 0.2533 -0.02503 0.25087 -0.01019 C 0.24809 0.00649 0.225 0.05284 0.2132 0.06281 C 0.20469 0.07996 0.21563 0.06026 0.2 0.0781 C 0.19827 0.07996 0.19792 0.08343 0.19618 0.08552 C 0.19271 0.08946 0.1849 0.09572 0.1849 0.09572 C 0.18281 0.09966 0.17917 0.10545 0.17917 0.11078 C 0.17917 0.11866 0.18403 0.13187 0.19063 0.13349 C 0.19861 0.13558 0.20695 0.13511 0.21511 0.13604 C 0.21962 0.13813 0.22292 0.13882 0.22639 0.14346 C 0.23021 0.14855 0.23333 0.15968 0.23577 0.16617 C 0.23663 0.16849 0.23646 0.17173 0.23768 0.17382 C 0.23906 0.17613 0.24149 0.17706 0.2434 0.17868 C 0.25035 0.19351 0.25486 0.21136 0.26597 0.22156 C 0.26823 0.23036 0.26649 0.22735 0.26979 0.23175 " pathEditMode="relative" ptsTypes="fffffffffffffffffffffffffffffffffffffffffffffA">
                                      <p:cBhvr>
                                        <p:cTn id="57" dur="3000" fill="hold"/>
                                        <p:tgtEl>
                                          <p:spTgt spid="66565"/>
                                        </p:tgtEl>
                                        <p:attrNameLst>
                                          <p:attrName>ppt_x</p:attrName>
                                          <p:attrName>ppt_y</p:attrName>
                                        </p:attrNameLst>
                                      </p:cBhvr>
                                    </p:animMotion>
                                  </p:childTnLst>
                                </p:cTn>
                              </p:par>
                            </p:childTnLst>
                          </p:cTn>
                        </p:par>
                      </p:childTnLst>
                    </p:cTn>
                  </p:par>
                  <p:par>
                    <p:cTn id="58" fill="hold">
                      <p:stCondLst>
                        <p:cond delay="indefinite"/>
                      </p:stCondLst>
                      <p:childTnLst>
                        <p:par>
                          <p:cTn id="59" fill="hold">
                            <p:stCondLst>
                              <p:cond delay="0"/>
                            </p:stCondLst>
                            <p:childTnLst>
                              <p:par>
                                <p:cTn id="60" presetID="58" presetClass="entr" presetSubtype="0" accel="100000" fill="hold" nodeType="clickEffect">
                                  <p:stCondLst>
                                    <p:cond delay="0"/>
                                  </p:stCondLst>
                                  <p:childTnLst>
                                    <p:set>
                                      <p:cBhvr>
                                        <p:cTn id="61" dur="1" fill="hold">
                                          <p:stCondLst>
                                            <p:cond delay="0"/>
                                          </p:stCondLst>
                                        </p:cTn>
                                        <p:tgtEl>
                                          <p:spTgt spid="66562">
                                            <p:txEl>
                                              <p:pRg st="5" end="5"/>
                                            </p:txEl>
                                          </p:spTgt>
                                        </p:tgtEl>
                                        <p:attrNameLst>
                                          <p:attrName>style.visibility</p:attrName>
                                        </p:attrNameLst>
                                      </p:cBhvr>
                                      <p:to>
                                        <p:strVal val="visible"/>
                                      </p:to>
                                    </p:set>
                                    <p:anim calcmode="lin" valueType="num">
                                      <p:cBhvr>
                                        <p:cTn id="62" dur="500" fill="hold"/>
                                        <p:tgtEl>
                                          <p:spTgt spid="66562">
                                            <p:txEl>
                                              <p:pRg st="5" end="5"/>
                                            </p:txEl>
                                          </p:spTgt>
                                        </p:tgtEl>
                                        <p:attrNameLst>
                                          <p:attrName>ppt_w</p:attrName>
                                        </p:attrNameLst>
                                      </p:cBhvr>
                                      <p:tavLst>
                                        <p:tav tm="0">
                                          <p:val>
                                            <p:strVal val="#ppt_w*2.5"/>
                                          </p:val>
                                        </p:tav>
                                        <p:tav tm="100000">
                                          <p:val>
                                            <p:strVal val="#ppt_w"/>
                                          </p:val>
                                        </p:tav>
                                      </p:tavLst>
                                    </p:anim>
                                    <p:anim calcmode="lin" valueType="num">
                                      <p:cBhvr>
                                        <p:cTn id="63" dur="500" fill="hold"/>
                                        <p:tgtEl>
                                          <p:spTgt spid="66562">
                                            <p:txEl>
                                              <p:pRg st="5" end="5"/>
                                            </p:txEl>
                                          </p:spTgt>
                                        </p:tgtEl>
                                        <p:attrNameLst>
                                          <p:attrName>ppt_h</p:attrName>
                                        </p:attrNameLst>
                                      </p:cBhvr>
                                      <p:tavLst>
                                        <p:tav tm="0">
                                          <p:val>
                                            <p:strVal val="#ppt_h*0.01"/>
                                          </p:val>
                                        </p:tav>
                                        <p:tav tm="100000">
                                          <p:val>
                                            <p:strVal val="#ppt_h"/>
                                          </p:val>
                                        </p:tav>
                                      </p:tavLst>
                                    </p:anim>
                                    <p:anim calcmode="lin" valueType="num">
                                      <p:cBhvr>
                                        <p:cTn id="64" dur="500" fill="hold"/>
                                        <p:tgtEl>
                                          <p:spTgt spid="66562">
                                            <p:txEl>
                                              <p:pRg st="5" end="5"/>
                                            </p:txEl>
                                          </p:spTgt>
                                        </p:tgtEl>
                                        <p:attrNameLst>
                                          <p:attrName>ppt_x</p:attrName>
                                        </p:attrNameLst>
                                      </p:cBhvr>
                                      <p:tavLst>
                                        <p:tav tm="0">
                                          <p:val>
                                            <p:strVal val="#ppt_x"/>
                                          </p:val>
                                        </p:tav>
                                        <p:tav tm="100000">
                                          <p:val>
                                            <p:strVal val="#ppt_x"/>
                                          </p:val>
                                        </p:tav>
                                      </p:tavLst>
                                    </p:anim>
                                    <p:anim calcmode="lin" valueType="num">
                                      <p:cBhvr>
                                        <p:cTn id="65" dur="500" fill="hold"/>
                                        <p:tgtEl>
                                          <p:spTgt spid="66562">
                                            <p:txEl>
                                              <p:pRg st="5" end="5"/>
                                            </p:txEl>
                                          </p:spTgt>
                                        </p:tgtEl>
                                        <p:attrNameLst>
                                          <p:attrName>ppt_y</p:attrName>
                                        </p:attrNameLst>
                                      </p:cBhvr>
                                      <p:tavLst>
                                        <p:tav tm="0">
                                          <p:val>
                                            <p:strVal val="#ppt_h+1"/>
                                          </p:val>
                                        </p:tav>
                                        <p:tav tm="100000">
                                          <p:val>
                                            <p:strVal val="#ppt_y"/>
                                          </p:val>
                                        </p:tav>
                                      </p:tavLst>
                                    </p:anim>
                                    <p:animEffect transition="in" filter="fade">
                                      <p:cBhvr>
                                        <p:cTn id="66" dur="500"/>
                                        <p:tgtEl>
                                          <p:spTgt spid="665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189186" y="152400"/>
            <a:ext cx="8726214" cy="990600"/>
          </a:xfrm>
        </p:spPr>
        <p:txBody>
          <a:bodyPr/>
          <a:lstStyle/>
          <a:p>
            <a:pPr eaLnBrk="1" hangingPunct="1"/>
            <a:r>
              <a:rPr lang="ar-JO" sz="4000" dirty="0">
                <a:latin typeface="Arial" panose="020B0604020202020204" pitchFamily="34" charset="0"/>
                <a:ea typeface="ＭＳ Ｐゴシック" charset="0"/>
                <a:cs typeface="Arial" panose="020B0604020202020204" pitchFamily="34" charset="0"/>
              </a:rPr>
              <a:t>حصار سور أورشليم (70 م)</a:t>
            </a:r>
            <a:endParaRPr lang="en-US" sz="4000" dirty="0">
              <a:latin typeface="Arial" panose="020B0604020202020204" pitchFamily="34" charset="0"/>
              <a:ea typeface="ＭＳ Ｐゴシック" charset="0"/>
              <a:cs typeface="Arial" panose="020B0604020202020204" pitchFamily="34" charset="0"/>
            </a:endParaRPr>
          </a:p>
        </p:txBody>
      </p:sp>
      <p:pic>
        <p:nvPicPr>
          <p:cNvPr id="382979" name="Picture 3" descr="Jerusalem AD 70"/>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1016000"/>
            <a:ext cx="5562600" cy="553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2980" name="Picture 4" descr="Jerusalem AD 7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65775" y="2057400"/>
            <a:ext cx="3578225"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2981" name="Text Box 5"/>
          <p:cNvSpPr txBox="1">
            <a:spLocks noChangeArrowheads="1"/>
          </p:cNvSpPr>
          <p:nvPr/>
        </p:nvSpPr>
        <p:spPr bwMode="auto">
          <a:xfrm>
            <a:off x="0" y="6553200"/>
            <a:ext cx="9144000" cy="3048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DDDDDD"/>
                </a:solidFill>
                <a:effectLst/>
                <a:uLnTx/>
                <a:uFillTx/>
                <a:latin typeface="Arial" panose="020B0604020202020204" pitchFamily="34" charset="0"/>
                <a:cs typeface="Arial" panose="020B0604020202020204" pitchFamily="34" charset="0"/>
              </a:rPr>
              <a:t>لين وكاثلين ريتماير، "أكلداما: حقل الخزاف أم قبر الكاهن الأكبر؟" شريط 20 (نوفمبر/ديسمبر 94): 34</a:t>
            </a:r>
            <a:endParaRPr kumimoji="0" lang="en-US" sz="1400" b="1" i="0" u="none" strike="noStrike" kern="1200" cap="none" spc="0" normalizeH="0" baseline="0" noProof="0" dirty="0">
              <a:ln>
                <a:noFill/>
              </a:ln>
              <a:solidFill>
                <a:srgbClr val="DDDDDD"/>
              </a:solidFill>
              <a:effectLst/>
              <a:uLnTx/>
              <a:uFillTx/>
              <a:latin typeface="Arial" panose="020B0604020202020204" pitchFamily="34" charset="0"/>
              <a:cs typeface="Arial" panose="020B0604020202020204" pitchFamily="34" charset="0"/>
            </a:endParaRPr>
          </a:p>
        </p:txBody>
      </p:sp>
      <p:grpSp>
        <p:nvGrpSpPr>
          <p:cNvPr id="2" name="Group 8"/>
          <p:cNvGrpSpPr>
            <a:grpSpLocks/>
          </p:cNvGrpSpPr>
          <p:nvPr/>
        </p:nvGrpSpPr>
        <p:grpSpPr bwMode="auto">
          <a:xfrm>
            <a:off x="4191000" y="1763713"/>
            <a:ext cx="4953000" cy="4770437"/>
            <a:chOff x="2640" y="1111"/>
            <a:chExt cx="3120" cy="3005"/>
          </a:xfrm>
        </p:grpSpPr>
        <p:sp>
          <p:nvSpPr>
            <p:cNvPr id="382983" name="Text Box 6"/>
            <p:cNvSpPr txBox="1">
              <a:spLocks noChangeArrowheads="1"/>
            </p:cNvSpPr>
            <p:nvPr/>
          </p:nvSpPr>
          <p:spPr bwMode="auto">
            <a:xfrm>
              <a:off x="3504" y="1111"/>
              <a:ext cx="2256" cy="300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يشير يوسيفوس إلى أن جدار الحصار أحاط بالمدينة بأكملها بما في ذلك قبر حنان الواقع بين مقابر أكيلداما. هذا يدعم كونها مكان دفن ثري (وليس حقل الفخاري)</a:t>
              </a:r>
              <a:endParaRPr kumimoji="0" lang="en-US" sz="3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82984" name="Oval 7"/>
            <p:cNvSpPr>
              <a:spLocks noChangeArrowheads="1"/>
            </p:cNvSpPr>
            <p:nvPr/>
          </p:nvSpPr>
          <p:spPr bwMode="auto">
            <a:xfrm>
              <a:off x="2640" y="2784"/>
              <a:ext cx="864" cy="624"/>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4966978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800600" y="274638"/>
            <a:ext cx="3886200" cy="6278562"/>
          </a:xfrm>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حرم الهيكل</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385027" name="Picture 3" descr="sanctuar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381000"/>
            <a:ext cx="4329113"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2254259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0" y="5181600"/>
            <a:ext cx="9144000" cy="1143000"/>
          </a:xfrm>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الهيكل من الشرق</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387075" name="Picture 3" descr="View of the Temple From the Ea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557213"/>
            <a:ext cx="8305800" cy="424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820207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22" name="Group 2"/>
          <p:cNvGrpSpPr>
            <a:grpSpLocks/>
          </p:cNvGrpSpPr>
          <p:nvPr/>
        </p:nvGrpSpPr>
        <p:grpSpPr bwMode="auto">
          <a:xfrm>
            <a:off x="-1295400" y="0"/>
            <a:ext cx="10439400" cy="7543800"/>
            <a:chOff x="-816" y="0"/>
            <a:chExt cx="6576" cy="4752"/>
          </a:xfrm>
        </p:grpSpPr>
        <p:pic>
          <p:nvPicPr>
            <p:cNvPr id="38912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4"/>
              <a:ext cx="5760" cy="438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89125" name="Rectangle 4"/>
            <p:cNvSpPr>
              <a:spLocks noChangeArrowheads="1"/>
            </p:cNvSpPr>
            <p:nvPr/>
          </p:nvSpPr>
          <p:spPr bwMode="auto">
            <a:xfrm rot="-2737338">
              <a:off x="-418" y="3017"/>
              <a:ext cx="1337" cy="2134"/>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389126" name="Rectangle 5"/>
            <p:cNvSpPr>
              <a:spLocks noChangeArrowheads="1"/>
            </p:cNvSpPr>
            <p:nvPr/>
          </p:nvSpPr>
          <p:spPr bwMode="auto">
            <a:xfrm>
              <a:off x="2832" y="0"/>
              <a:ext cx="2928" cy="48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grpSp>
      <p:sp>
        <p:nvSpPr>
          <p:cNvPr id="75782" name="Rectangle 6"/>
          <p:cNvSpPr>
            <a:spLocks noGrp="1" noRot="1" noChangeArrowheads="1"/>
          </p:cNvSpPr>
          <p:nvPr>
            <p:ph type="title" idx="4294967295"/>
          </p:nvPr>
        </p:nvSpPr>
        <p:spPr>
          <a:xfrm>
            <a:off x="4495800" y="0"/>
            <a:ext cx="4648200" cy="914400"/>
          </a:xfrm>
          <a:solidFill>
            <a:srgbClr val="FF0000"/>
          </a:solidFill>
        </p:spPr>
        <p:txBody>
          <a:bodyPr/>
          <a:lstStyle/>
          <a:p>
            <a:pPr eaLnBrk="1" hangingPunct="1"/>
            <a:r>
              <a:rPr lang="ar-JO" sz="4000" dirty="0">
                <a:latin typeface="Arial" charset="0"/>
                <a:ea typeface="ＭＳ Ｐゴシック" charset="0"/>
                <a:cs typeface="Arial" charset="0"/>
              </a:rPr>
              <a:t>قلعة أنطونيا</a:t>
            </a:r>
            <a:endParaRPr lang="en-US" sz="4000" dirty="0">
              <a:latin typeface="Arial" charset="0"/>
              <a:ea typeface="ＭＳ Ｐゴシック" charset="0"/>
              <a:cs typeface="Arial" charset="0"/>
            </a:endParaRPr>
          </a:p>
        </p:txBody>
      </p:sp>
    </p:spTree>
    <p:extLst>
      <p:ext uri="{BB962C8B-B14F-4D97-AF65-F5344CB8AC3E}">
        <p14:creationId xmlns:p14="http://schemas.microsoft.com/office/powerpoint/2010/main" val="28571099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1170" name="Group 2"/>
          <p:cNvGrpSpPr>
            <a:grpSpLocks/>
          </p:cNvGrpSpPr>
          <p:nvPr/>
        </p:nvGrpSpPr>
        <p:grpSpPr bwMode="auto">
          <a:xfrm>
            <a:off x="-152400" y="0"/>
            <a:ext cx="9372600" cy="7543800"/>
            <a:chOff x="432" y="-192"/>
            <a:chExt cx="5904" cy="4752"/>
          </a:xfrm>
        </p:grpSpPr>
        <p:pic>
          <p:nvPicPr>
            <p:cNvPr id="391172" name="Picture 3" descr="Siege Lef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2" y="-192"/>
              <a:ext cx="3020" cy="4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1173" name="Picture 4" descr="Siege Righ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39" y="-192"/>
              <a:ext cx="3597" cy="4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7829" name="Rectangle 5"/>
          <p:cNvSpPr>
            <a:spLocks noGrp="1" noRot="1" noChangeArrowheads="1"/>
          </p:cNvSpPr>
          <p:nvPr>
            <p:ph type="title"/>
          </p:nvPr>
        </p:nvSpPr>
        <p:spPr>
          <a:xfrm>
            <a:off x="0" y="4237038"/>
            <a:ext cx="2895600" cy="2620962"/>
          </a:xfrm>
          <a:effectLst>
            <a:outerShdw blurRad="63500" dist="38099" dir="2700000" algn="ctr" rotWithShape="0">
              <a:schemeClr val="hlink">
                <a:alpha val="74998"/>
              </a:schemeClr>
            </a:outerShdw>
          </a:effectLst>
        </p:spPr>
        <p:txBody>
          <a:bodyPr/>
          <a:lstStyle/>
          <a:p>
            <a:pPr eaLnBrk="1" hangingPunct="1"/>
            <a:r>
              <a:rPr lang="ar-JO" dirty="0">
                <a:solidFill>
                  <a:schemeClr val="bg2"/>
                </a:solidFill>
                <a:effectLst>
                  <a:outerShdw blurRad="38100" dist="38100" dir="2700000" algn="tl">
                    <a:srgbClr val="FFFFFF"/>
                  </a:outerShdw>
                </a:effectLst>
                <a:latin typeface="Arial" charset="0"/>
                <a:ea typeface="ＭＳ Ｐゴシック" charset="0"/>
                <a:cs typeface="Arial" charset="0"/>
              </a:rPr>
              <a:t>تسوية      قلعة     أنطونيا</a:t>
            </a:r>
            <a:endParaRPr lang="en-US" dirty="0">
              <a:solidFill>
                <a:schemeClr val="bg2"/>
              </a:solidFill>
              <a:effectLst>
                <a:outerShdw blurRad="38100" dist="38100" dir="2700000" algn="tl">
                  <a:srgbClr val="FFFFFF"/>
                </a:outerShdw>
              </a:effectLst>
              <a:latin typeface="Arial" charset="0"/>
              <a:ea typeface="ＭＳ Ｐゴシック" charset="0"/>
              <a:cs typeface="Arial" charset="0"/>
            </a:endParaRPr>
          </a:p>
        </p:txBody>
      </p:sp>
    </p:spTree>
    <p:extLst>
      <p:ext uri="{BB962C8B-B14F-4D97-AF65-F5344CB8AC3E}">
        <p14:creationId xmlns:p14="http://schemas.microsoft.com/office/powerpoint/2010/main" val="34043169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Temple Destruction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1600" y="3208338"/>
            <a:ext cx="4191000" cy="3649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875" name="Picture 3" descr="Temple Destructio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2263" y="2209800"/>
            <a:ext cx="5275263"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3220" name="Rectangle 4"/>
          <p:cNvSpPr>
            <a:spLocks noChangeArrowheads="1"/>
          </p:cNvSpPr>
          <p:nvPr/>
        </p:nvSpPr>
        <p:spPr bwMode="auto">
          <a:xfrm>
            <a:off x="2133600" y="2209800"/>
            <a:ext cx="7010400" cy="11430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79877" name="Rectangle 5"/>
          <p:cNvSpPr>
            <a:spLocks noGrp="1" noRot="1" noChangeArrowheads="1"/>
          </p:cNvSpPr>
          <p:nvPr>
            <p:ph type="title"/>
          </p:nvPr>
        </p:nvSpPr>
        <p:spPr>
          <a:xfrm>
            <a:off x="2438400" y="2286000"/>
            <a:ext cx="6096000" cy="762000"/>
          </a:xfrm>
          <a:effectLst>
            <a:outerShdw blurRad="63500" dist="38099" dir="2700000" algn="ctr" rotWithShape="0">
              <a:schemeClr val="hlink">
                <a:alpha val="74998"/>
              </a:schemeClr>
            </a:outerShdw>
          </a:effectLst>
        </p:spPr>
        <p:txBody>
          <a:bodyPr/>
          <a:lstStyle/>
          <a:p>
            <a:pPr eaLnBrk="1" hangingPunct="1"/>
            <a:r>
              <a:rPr lang="ar-JO" dirty="0">
                <a:solidFill>
                  <a:schemeClr val="bg2"/>
                </a:solidFill>
                <a:effectLst>
                  <a:outerShdw blurRad="38100" dist="38100" dir="2700000" algn="tl">
                    <a:srgbClr val="FFFFFF"/>
                  </a:outerShdw>
                </a:effectLst>
                <a:latin typeface="Arial" charset="0"/>
                <a:ea typeface="ＭＳ Ｐゴシック" charset="0"/>
                <a:cs typeface="Arial" charset="0"/>
              </a:rPr>
              <a:t>الهجوم على الهيكل</a:t>
            </a:r>
            <a:endParaRPr lang="en-US" dirty="0">
              <a:solidFill>
                <a:schemeClr val="bg2"/>
              </a:solidFill>
              <a:effectLst>
                <a:outerShdw blurRad="38100" dist="38100" dir="2700000" algn="tl">
                  <a:srgbClr val="FFFFFF"/>
                </a:outerShdw>
              </a:effectLst>
              <a:latin typeface="Arial" charset="0"/>
              <a:ea typeface="ＭＳ Ｐゴシック" charset="0"/>
              <a:cs typeface="Arial" charset="0"/>
            </a:endParaRPr>
          </a:p>
        </p:txBody>
      </p:sp>
    </p:spTree>
    <p:extLst>
      <p:ext uri="{BB962C8B-B14F-4D97-AF65-F5344CB8AC3E}">
        <p14:creationId xmlns:p14="http://schemas.microsoft.com/office/powerpoint/2010/main" val="1207470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3000"/>
                                        <p:tgtEl>
                                          <p:spTgt spid="79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79874"/>
                                        </p:tgtEl>
                                        <p:attrNameLst>
                                          <p:attrName>style.visibility</p:attrName>
                                        </p:attrNameLst>
                                      </p:cBhvr>
                                      <p:to>
                                        <p:strVal val="visible"/>
                                      </p:to>
                                    </p:set>
                                    <p:anim calcmode="lin" valueType="num">
                                      <p:cBhvr additive="base">
                                        <p:cTn id="12" dur="500" fill="hold"/>
                                        <p:tgtEl>
                                          <p:spTgt spid="79874"/>
                                        </p:tgtEl>
                                        <p:attrNameLst>
                                          <p:attrName>ppt_x</p:attrName>
                                        </p:attrNameLst>
                                      </p:cBhvr>
                                      <p:tavLst>
                                        <p:tav tm="0">
                                          <p:val>
                                            <p:strVal val="1+#ppt_w/2"/>
                                          </p:val>
                                        </p:tav>
                                        <p:tav tm="100000">
                                          <p:val>
                                            <p:strVal val="#ppt_x"/>
                                          </p:val>
                                        </p:tav>
                                      </p:tavLst>
                                    </p:anim>
                                    <p:anim calcmode="lin" valueType="num">
                                      <p:cBhvr additive="base">
                                        <p:cTn id="13" dur="500" fill="hold"/>
                                        <p:tgtEl>
                                          <p:spTgt spid="798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4" name="Picture 5" descr="persecution"/>
          <p:cNvPicPr>
            <a:picLocks noChangeAspect="1" noChangeArrowheads="1"/>
          </p:cNvPicPr>
          <p:nvPr/>
        </p:nvPicPr>
        <p:blipFill>
          <a:blip r:embed="rId2">
            <a:lum bright="-26000"/>
            <a:extLst>
              <a:ext uri="{28A0092B-C50C-407E-A947-70E740481C1C}">
                <a14:useLocalDpi xmlns:a14="http://schemas.microsoft.com/office/drawing/2010/main"/>
              </a:ext>
            </a:extLst>
          </a:blip>
          <a:srcRect/>
          <a:stretch>
            <a:fillRect/>
          </a:stretch>
        </p:blipFill>
        <p:spPr bwMode="auto">
          <a:xfrm>
            <a:off x="0" y="0"/>
            <a:ext cx="9220200" cy="691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116632"/>
            <a:ext cx="8229600" cy="868362"/>
          </a:xfrm>
          <a:solidFill>
            <a:schemeClr val="bg2"/>
          </a:solidFill>
          <a:ln>
            <a:solidFill>
              <a:schemeClr val="tx1"/>
            </a:solidFill>
          </a:ln>
        </p:spPr>
        <p:txBody>
          <a:bodyPr/>
          <a:lstStyle/>
          <a:p>
            <a:r>
              <a:rPr lang="ar-JO" dirty="0">
                <a:effectLst/>
                <a:latin typeface="Arial" charset="0"/>
                <a:ea typeface="ＭＳ Ｐゴシック" charset="0"/>
                <a:cs typeface="Arial" charset="0"/>
              </a:rPr>
              <a:t>النار</a:t>
            </a:r>
            <a:endParaRPr lang="en-US" dirty="0">
              <a:effectLst/>
              <a:latin typeface="Arial" charset="0"/>
              <a:ea typeface="ＭＳ Ｐゴシック" charset="0"/>
              <a:cs typeface="Arial" charset="0"/>
            </a:endParaRPr>
          </a:p>
        </p:txBody>
      </p:sp>
      <p:sp>
        <p:nvSpPr>
          <p:cNvPr id="5" name="Content Placeholder 2"/>
          <p:cNvSpPr txBox="1">
            <a:spLocks/>
          </p:cNvSpPr>
          <p:nvPr/>
        </p:nvSpPr>
        <p:spPr bwMode="auto">
          <a:xfrm>
            <a:off x="0" y="1052736"/>
            <a:ext cx="9144000" cy="3505200"/>
          </a:xfrm>
          <a:prstGeom prst="rect">
            <a:avLst/>
          </a:prstGeom>
          <a:noFill/>
          <a:ln w="9525">
            <a:no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20000"/>
              </a:spcBef>
              <a:spcAft>
                <a:spcPct val="0"/>
              </a:spcAft>
              <a:buClr>
                <a:srgbClr val="00FFFF"/>
              </a:buClr>
              <a:buSzPct val="70000"/>
              <a:buFontTx/>
              <a:buNone/>
              <a:tabLst/>
              <a:defRPr/>
            </a:pPr>
            <a:r>
              <a:rPr kumimoji="0" lang="ar-JO"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26 فإنه إن أخطأنا باختيارنا بعدما أخذنا معرفة الحق لا تبقى بعد ذبيحة عن الخطايا 27 بل قبول دينونة مخيف و</a:t>
            </a:r>
            <a:r>
              <a:rPr kumimoji="0" lang="ar-JO" sz="4000" b="1" i="0"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غيرة نار عتيدة أن تأكل المضادين</a:t>
            </a:r>
            <a:r>
              <a:rPr kumimoji="0" lang="ar-JO"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(عب 10: 26-27)</a:t>
            </a:r>
            <a:endPar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0" marR="0" lvl="0" indent="0" algn="l" defTabSz="914400" rtl="0" eaLnBrk="0" fontAlgn="base" latinLnBrk="0" hangingPunct="0">
              <a:lnSpc>
                <a:spcPct val="100000"/>
              </a:lnSpc>
              <a:spcBef>
                <a:spcPct val="20000"/>
              </a:spcBef>
              <a:spcAft>
                <a:spcPct val="0"/>
              </a:spcAft>
              <a:buClr>
                <a:srgbClr val="00FFFF"/>
              </a:buClr>
              <a:buSzPct val="70000"/>
              <a:buFontTx/>
              <a:buNone/>
              <a:tabLst/>
              <a:defRPr/>
            </a:pPr>
            <a:endPar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7" name="Title 1"/>
          <p:cNvSpPr txBox="1">
            <a:spLocks/>
          </p:cNvSpPr>
          <p:nvPr/>
        </p:nvSpPr>
        <p:spPr bwMode="auto">
          <a:xfrm>
            <a:off x="76200" y="4509120"/>
            <a:ext cx="3733800" cy="1143000"/>
          </a:xfrm>
          <a:prstGeom prst="rect">
            <a:avLst/>
          </a:prstGeom>
          <a:no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DDDDDD"/>
                </a:solidFill>
                <a:effectLst>
                  <a:glow rad="355600">
                    <a:srgbClr val="FF0000"/>
                  </a:glow>
                  <a:outerShdw blurRad="38100" dist="38100" dir="2700000" algn="tl">
                    <a:srgbClr val="000000"/>
                  </a:outerShdw>
                </a:effectLst>
                <a:uLnTx/>
                <a:uFillTx/>
                <a:latin typeface="Arial" charset="0"/>
                <a:ea typeface="ＭＳ Ｐゴシック" charset="0"/>
                <a:cs typeface="Arial" charset="0"/>
              </a:rPr>
              <a:t>نار جهنم ؟</a:t>
            </a:r>
            <a:endParaRPr kumimoji="0" lang="en-US" sz="4000" b="1" i="0" u="none" strike="noStrike" kern="1200" cap="none" spc="0" normalizeH="0" baseline="0" noProof="0" dirty="0">
              <a:ln>
                <a:noFill/>
              </a:ln>
              <a:solidFill>
                <a:srgbClr val="DDDDDD"/>
              </a:solidFill>
              <a:effectLst>
                <a:glow rad="355600">
                  <a:srgbClr val="FF0000"/>
                </a:glow>
                <a:outerShdw blurRad="38100" dist="38100" dir="2700000" algn="tl">
                  <a:srgbClr val="000000"/>
                </a:outerShdw>
              </a:effectLst>
              <a:uLnTx/>
              <a:uFillTx/>
              <a:latin typeface="Arial" charset="0"/>
              <a:ea typeface="ＭＳ Ｐゴシック" charset="0"/>
              <a:cs typeface="Arial" charset="0"/>
            </a:endParaRPr>
          </a:p>
        </p:txBody>
      </p:sp>
      <p:sp>
        <p:nvSpPr>
          <p:cNvPr id="8" name="Title 1"/>
          <p:cNvSpPr txBox="1">
            <a:spLocks/>
          </p:cNvSpPr>
          <p:nvPr/>
        </p:nvSpPr>
        <p:spPr bwMode="auto">
          <a:xfrm>
            <a:off x="3733800" y="4509120"/>
            <a:ext cx="5410200" cy="1143000"/>
          </a:xfrm>
          <a:prstGeom prst="rect">
            <a:avLst/>
          </a:prstGeom>
          <a:no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DDDDDD"/>
                </a:solidFill>
                <a:effectLst>
                  <a:glow rad="355600">
                    <a:srgbClr val="FF0000"/>
                  </a:glow>
                  <a:outerShdw blurRad="38100" dist="38100" dir="2700000" algn="tl">
                    <a:srgbClr val="000000"/>
                  </a:outerShdw>
                </a:effectLst>
                <a:uLnTx/>
                <a:uFillTx/>
                <a:latin typeface="Arial" charset="0"/>
                <a:ea typeface="ＭＳ Ｐゴシック" charset="0"/>
                <a:cs typeface="Arial" charset="0"/>
              </a:rPr>
              <a:t>لا، نار أورشليم</a:t>
            </a:r>
            <a:endParaRPr kumimoji="0" lang="en-US" sz="4000" b="1" i="0" u="none" strike="noStrike" kern="1200" cap="none" spc="0" normalizeH="0" baseline="0" noProof="0" dirty="0">
              <a:ln>
                <a:noFill/>
              </a:ln>
              <a:solidFill>
                <a:srgbClr val="DDDDDD"/>
              </a:solidFill>
              <a:effectLst>
                <a:glow rad="355600">
                  <a:srgbClr val="FF0000"/>
                </a:glow>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9026076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38" name="Picture 2" descr="JEWOT007"/>
          <p:cNvPicPr>
            <a:picLocks noChangeAspect="1" noChangeArrowheads="1"/>
          </p:cNvPicPr>
          <p:nvPr/>
        </p:nvPicPr>
        <p:blipFill>
          <a:blip r:embed="rId3">
            <a:lum bright="-38000"/>
            <a:extLst>
              <a:ext uri="{28A0092B-C50C-407E-A947-70E740481C1C}">
                <a14:useLocalDpi xmlns:a14="http://schemas.microsoft.com/office/drawing/2010/main"/>
              </a:ext>
            </a:extLst>
          </a:blip>
          <a:srcRect/>
          <a:stretch>
            <a:fillRect/>
          </a:stretch>
        </p:blipFill>
        <p:spPr bwMode="auto">
          <a:xfrm>
            <a:off x="-457200" y="-152400"/>
            <a:ext cx="10210800" cy="723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1" name="Rectangle 3"/>
          <p:cNvSpPr>
            <a:spLocks noRot="1" noChangeArrowheads="1"/>
          </p:cNvSpPr>
          <p:nvPr/>
        </p:nvSpPr>
        <p:spPr bwMode="auto">
          <a:xfrm>
            <a:off x="1691680" y="1128523"/>
            <a:ext cx="5873777" cy="177561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فإذ قال جديداً </a:t>
            </a:r>
            <a:r>
              <a:rPr kumimoji="0" lang="ar-JO" sz="4000" b="1" i="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عتق</a:t>
            </a:r>
            <a:r>
              <a:rPr kumimoji="0" lang="ar-JO" sz="40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الأول وأما ما عتق وشاخ فهو قريب من </a:t>
            </a:r>
            <a:r>
              <a:rPr kumimoji="0" lang="ar-JO" sz="4000" b="1" i="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الإضمحلال</a:t>
            </a:r>
            <a:endParaRPr kumimoji="0" lang="en-US" sz="4000" b="1" i="1" u="none" strike="noStrike" kern="1200" cap="none" spc="0" normalizeH="0" baseline="3000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83972" name="Rectangle 4"/>
          <p:cNvSpPr>
            <a:spLocks noRot="1" noChangeArrowheads="1"/>
          </p:cNvSpPr>
          <p:nvPr/>
        </p:nvSpPr>
        <p:spPr bwMode="auto">
          <a:xfrm>
            <a:off x="179512" y="3501008"/>
            <a:ext cx="2286000" cy="1523379"/>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0" lang="ar-JO" altLang="zh-CN" sz="4000" b="1" i="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العتيق</a:t>
            </a:r>
            <a:br>
              <a:rPr kumimoji="0" lang="en-US" altLang="zh-CN" sz="40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kumimoji="0" lang="ar-JO" altLang="zh-CN" sz="40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33 م</a:t>
            </a:r>
            <a:endParaRPr kumimoji="0" lang="en-US" sz="4000" b="1" i="1" u="none" strike="noStrike" kern="1200" cap="none" spc="0" normalizeH="0" baseline="3000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83973" name="Rectangle 5"/>
          <p:cNvSpPr>
            <a:spLocks noRot="1" noChangeArrowheads="1"/>
          </p:cNvSpPr>
          <p:nvPr/>
        </p:nvSpPr>
        <p:spPr bwMode="auto">
          <a:xfrm>
            <a:off x="2770312" y="3501008"/>
            <a:ext cx="3429000" cy="1523379"/>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0" lang="ar-JO" altLang="zh-CN" sz="40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كتابة العبرانيين</a:t>
            </a:r>
            <a:br>
              <a:rPr kumimoji="0" lang="en-US" altLang="zh-CN" sz="40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kumimoji="0" lang="ar-JO" altLang="zh-CN" sz="40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67-68 م</a:t>
            </a:r>
            <a:endParaRPr kumimoji="0" lang="en-US" sz="4000" b="1" i="1" u="none" strike="noStrike" kern="1200" cap="none" spc="0" normalizeH="0" baseline="3000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83974" name="Rectangle 6"/>
          <p:cNvSpPr>
            <a:spLocks noRot="1" noChangeArrowheads="1"/>
          </p:cNvSpPr>
          <p:nvPr/>
        </p:nvSpPr>
        <p:spPr bwMode="auto">
          <a:xfrm>
            <a:off x="6427912" y="3501008"/>
            <a:ext cx="2743200" cy="1523379"/>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0" lang="ar-JO" altLang="zh-CN" sz="4000" b="1" i="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الإضمحلال</a:t>
            </a:r>
            <a:br>
              <a:rPr kumimoji="0" lang="en-US" altLang="zh-CN" sz="40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kumimoji="0" lang="ar-JO" altLang="zh-CN" sz="40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70 م</a:t>
            </a:r>
            <a:endParaRPr kumimoji="0" lang="en-US" sz="4000" b="1" i="1" u="none" strike="noStrike" kern="1200" cap="none" spc="0" normalizeH="0" baseline="3000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83975" name="AutoShape 7"/>
          <p:cNvSpPr>
            <a:spLocks noChangeArrowheads="1"/>
          </p:cNvSpPr>
          <p:nvPr/>
        </p:nvSpPr>
        <p:spPr bwMode="auto">
          <a:xfrm rot="10800000">
            <a:off x="2236912" y="3871344"/>
            <a:ext cx="685800" cy="54406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3976" name="AutoShape 8"/>
          <p:cNvSpPr>
            <a:spLocks noChangeArrowheads="1"/>
          </p:cNvSpPr>
          <p:nvPr/>
        </p:nvSpPr>
        <p:spPr bwMode="auto">
          <a:xfrm>
            <a:off x="5894512" y="3871344"/>
            <a:ext cx="685800" cy="54406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3977" name="Rectangle 9"/>
          <p:cNvSpPr>
            <a:spLocks noGrp="1" noRot="1" noChangeArrowheads="1"/>
          </p:cNvSpPr>
          <p:nvPr>
            <p:ph type="title" idx="4294967295"/>
          </p:nvPr>
        </p:nvSpPr>
        <p:spPr>
          <a:xfrm>
            <a:off x="228600" y="-27384"/>
            <a:ext cx="8229600" cy="685800"/>
          </a:xfrm>
        </p:spPr>
        <p:txBody>
          <a:bodyPr anchor="t"/>
          <a:lstStyle/>
          <a:p>
            <a:pPr eaLnBrk="1" hangingPunct="1"/>
            <a:r>
              <a:rPr lang="ar-JO" altLang="zh-CN" sz="4000" u="sng" dirty="0">
                <a:solidFill>
                  <a:schemeClr val="tx1"/>
                </a:solidFill>
                <a:latin typeface="Arial" panose="020B0604020202020204" pitchFamily="34" charset="0"/>
                <a:ea typeface="ＭＳ Ｐゴシック" charset="0"/>
                <a:cs typeface="Arial" panose="020B0604020202020204" pitchFamily="34" charset="0"/>
              </a:rPr>
              <a:t>عبرانيين 8: 13</a:t>
            </a:r>
            <a:endParaRPr lang="en-US" dirty="0">
              <a:latin typeface="Arial" panose="020B0604020202020204" pitchFamily="34" charset="0"/>
              <a:ea typeface="ＭＳ Ｐゴシック" charset="0"/>
              <a:cs typeface="Arial" panose="020B0604020202020204" pitchFamily="34" charset="0"/>
            </a:endParaRPr>
          </a:p>
        </p:txBody>
      </p:sp>
      <p:sp>
        <p:nvSpPr>
          <p:cNvPr id="2" name="Down Arrow 1"/>
          <p:cNvSpPr/>
          <p:nvPr/>
        </p:nvSpPr>
        <p:spPr bwMode="auto">
          <a:xfrm rot="2291666">
            <a:off x="1696789" y="2707051"/>
            <a:ext cx="504056" cy="864096"/>
          </a:xfrm>
          <a:prstGeom prst="downArrow">
            <a:avLst/>
          </a:prstGeom>
          <a:solidFill>
            <a:srgbClr val="FFFF00"/>
          </a:solidFill>
          <a:ln w="28575" cap="flat" cmpd="sng" algn="ctr">
            <a:solidFill>
              <a:schemeClr val="tx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
        <p:nvSpPr>
          <p:cNvPr id="11" name="Down Arrow 10"/>
          <p:cNvSpPr/>
          <p:nvPr/>
        </p:nvSpPr>
        <p:spPr bwMode="auto">
          <a:xfrm rot="18814447">
            <a:off x="6843894" y="2692058"/>
            <a:ext cx="504056" cy="864096"/>
          </a:xfrm>
          <a:prstGeom prst="downArrow">
            <a:avLst/>
          </a:prstGeom>
          <a:solidFill>
            <a:srgbClr val="FFFF00"/>
          </a:solidFill>
          <a:ln w="28575" cap="flat" cmpd="sng" algn="ctr">
            <a:solidFill>
              <a:schemeClr val="tx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Tree>
    <p:extLst>
      <p:ext uri="{BB962C8B-B14F-4D97-AF65-F5344CB8AC3E}">
        <p14:creationId xmlns:p14="http://schemas.microsoft.com/office/powerpoint/2010/main" val="15331923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wd">
                                    <p:tmAbs val="300"/>
                                  </p:iterate>
                                  <p:childTnLst>
                                    <p:set>
                                      <p:cBhvr>
                                        <p:cTn id="10" dur="1" fill="hold">
                                          <p:stCondLst>
                                            <p:cond delay="299"/>
                                          </p:stCondLst>
                                        </p:cTn>
                                        <p:tgtEl>
                                          <p:spTgt spid="839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83975"/>
                                        </p:tgtEl>
                                        <p:attrNameLst>
                                          <p:attrName>style.visibility</p:attrName>
                                        </p:attrNameLst>
                                      </p:cBhvr>
                                      <p:to>
                                        <p:strVal val="visible"/>
                                      </p:to>
                                    </p:set>
                                    <p:animEffect transition="in" filter="wipe(right)">
                                      <p:cBhvr>
                                        <p:cTn id="15" dur="500"/>
                                        <p:tgtEl>
                                          <p:spTgt spid="83975"/>
                                        </p:tgtEl>
                                      </p:cBhvr>
                                    </p:animEffect>
                                  </p:childTnLst>
                                </p:cTn>
                              </p:par>
                            </p:childTnLst>
                          </p:cTn>
                        </p:par>
                        <p:par>
                          <p:cTn id="16" fill="hold">
                            <p:stCondLst>
                              <p:cond delay="500"/>
                            </p:stCondLst>
                            <p:childTnLst>
                              <p:par>
                                <p:cTn id="17" presetID="1" presetClass="entr" presetSubtype="0" fill="hold" grpId="0" nodeType="afterEffect">
                                  <p:stCondLst>
                                    <p:cond delay="0"/>
                                  </p:stCondLst>
                                  <p:iterate type="wd">
                                    <p:tmAbs val="300"/>
                                  </p:iterate>
                                  <p:childTnLst>
                                    <p:set>
                                      <p:cBhvr>
                                        <p:cTn id="18" dur="1" fill="hold">
                                          <p:stCondLst>
                                            <p:cond delay="299"/>
                                          </p:stCondLst>
                                        </p:cTn>
                                        <p:tgtEl>
                                          <p:spTgt spid="839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3976"/>
                                        </p:tgtEl>
                                        <p:attrNameLst>
                                          <p:attrName>style.visibility</p:attrName>
                                        </p:attrNameLst>
                                      </p:cBhvr>
                                      <p:to>
                                        <p:strVal val="visible"/>
                                      </p:to>
                                    </p:set>
                                    <p:animEffect transition="in" filter="wipe(left)">
                                      <p:cBhvr>
                                        <p:cTn id="23" dur="500"/>
                                        <p:tgtEl>
                                          <p:spTgt spid="8397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par>
                          <p:cTn id="27" fill="hold">
                            <p:stCondLst>
                              <p:cond delay="500"/>
                            </p:stCondLst>
                            <p:childTnLst>
                              <p:par>
                                <p:cTn id="28" presetID="1" presetClass="entr" presetSubtype="0" fill="hold" grpId="0" nodeType="afterEffect">
                                  <p:stCondLst>
                                    <p:cond delay="0"/>
                                  </p:stCondLst>
                                  <p:iterate type="wd">
                                    <p:tmAbs val="300"/>
                                  </p:iterate>
                                  <p:childTnLst>
                                    <p:set>
                                      <p:cBhvr>
                                        <p:cTn id="29" dur="1" fill="hold">
                                          <p:stCondLst>
                                            <p:cond delay="299"/>
                                          </p:stCondLst>
                                        </p:cTn>
                                        <p:tgtEl>
                                          <p:spTgt spid="83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utoUpdateAnimBg="0"/>
      <p:bldP spid="83973" grpId="0" autoUpdateAnimBg="0"/>
      <p:bldP spid="83974" grpId="0" autoUpdateAnimBg="0"/>
      <p:bldP spid="83975" grpId="0" animBg="1"/>
      <p:bldP spid="83976" grpId="0" animBg="1"/>
      <p:bldP spid="2"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Title 1"/>
          <p:cNvSpPr>
            <a:spLocks noGrp="1"/>
          </p:cNvSpPr>
          <p:nvPr>
            <p:ph type="ctrTitle"/>
          </p:nvPr>
        </p:nvSpPr>
        <p:spPr>
          <a:xfrm>
            <a:off x="323528" y="44624"/>
            <a:ext cx="8568952" cy="1368152"/>
          </a:xfrm>
        </p:spPr>
        <p:txBody>
          <a:bodyPr/>
          <a:lstStyle/>
          <a:p>
            <a:pPr>
              <a:defRPr/>
            </a:pPr>
            <a:r>
              <a:rPr lang="ar-JO"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هل يغفر المسيح كل خطايا المؤمن؟</a:t>
            </a:r>
            <a:endParaRPr lang="en-US"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endParaRPr>
          </a:p>
        </p:txBody>
      </p:sp>
      <p:pic>
        <p:nvPicPr>
          <p:cNvPr id="105474"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71550" y="1413272"/>
            <a:ext cx="7296150" cy="5472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271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descr="JEWOT007"/>
          <p:cNvPicPr>
            <a:picLocks noChangeAspect="1" noChangeArrowheads="1"/>
          </p:cNvPicPr>
          <p:nvPr/>
        </p:nvPicPr>
        <p:blipFill>
          <a:blip r:embed="rId3">
            <a:lum bright="-38000"/>
            <a:extLst>
              <a:ext uri="{28A0092B-C50C-407E-A947-70E740481C1C}">
                <a14:useLocalDpi xmlns:a14="http://schemas.microsoft.com/office/drawing/2010/main"/>
              </a:ext>
            </a:extLst>
          </a:blip>
          <a:srcRect/>
          <a:stretch>
            <a:fillRect/>
          </a:stretch>
        </p:blipFill>
        <p:spPr bwMode="auto">
          <a:xfrm>
            <a:off x="-457200" y="-152400"/>
            <a:ext cx="10210800" cy="723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3971" name="Rectangle 3"/>
          <p:cNvSpPr>
            <a:spLocks noRot="1" noChangeArrowheads="1"/>
          </p:cNvSpPr>
          <p:nvPr/>
        </p:nvSpPr>
        <p:spPr bwMode="auto">
          <a:xfrm>
            <a:off x="2057400" y="1447800"/>
            <a:ext cx="5334000" cy="3352800"/>
          </a:xfrm>
          <a:prstGeom prst="rect">
            <a:avLst/>
          </a:prstGeom>
          <a:noFill/>
          <a:ln w="9525">
            <a:noFill/>
            <a:miter lim="800000"/>
            <a:headEnd/>
            <a:tailEnd/>
          </a:ln>
          <a:effectLst/>
        </p:spPr>
        <p:txBody>
          <a:bodyPr anchor="ctr"/>
          <a:lstStyle/>
          <a:p>
            <a:pPr algn="ctr">
              <a:lnSpc>
                <a:spcPct val="130000"/>
              </a:lnSpc>
              <a:defRPr/>
            </a:pPr>
            <a:r>
              <a:rPr lang="ar-JO" altLang="zh-CN" sz="6600" b="1" i="1" baseline="3000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13 فإذ قال جديداً عتق الأول وأما ما عتق وشاخ فهو قريب من الإضمحلال</a:t>
            </a:r>
            <a:br>
              <a:rPr lang="en-US" altLang="zh-CN" sz="6600" b="1" i="1" baseline="3000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endParaRPr lang="en-US" sz="6600" b="1" i="1" baseline="3000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83972" name="Rectangle 4"/>
          <p:cNvSpPr>
            <a:spLocks noRot="1" noChangeArrowheads="1"/>
          </p:cNvSpPr>
          <p:nvPr/>
        </p:nvSpPr>
        <p:spPr bwMode="auto">
          <a:xfrm>
            <a:off x="381000" y="4724400"/>
            <a:ext cx="2286000" cy="1066800"/>
          </a:xfrm>
          <a:prstGeom prst="rect">
            <a:avLst/>
          </a:prstGeom>
          <a:noFill/>
          <a:ln w="9525">
            <a:noFill/>
            <a:miter lim="800000"/>
            <a:headEnd/>
            <a:tailEnd/>
          </a:ln>
          <a:effectLst/>
        </p:spPr>
        <p:txBody>
          <a:bodyPr anchor="ctr"/>
          <a:lstStyle/>
          <a:p>
            <a:pPr algn="ctr">
              <a:lnSpc>
                <a:spcPct val="130000"/>
              </a:lnSpc>
              <a:defRPr/>
            </a:pPr>
            <a:r>
              <a:rPr lang="ar-JO" altLang="zh-CN" sz="2800" b="1" i="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عتق</a:t>
            </a:r>
            <a:br>
              <a:rPr lang="en-US" altLang="zh-CN" sz="2800" b="1" i="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altLang="zh-CN" sz="2800" b="1" i="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33 م</a:t>
            </a:r>
            <a:endParaRPr lang="en-US" sz="2800" b="1" i="1" baseline="3000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83973" name="Rectangle 5"/>
          <p:cNvSpPr>
            <a:spLocks noRot="1" noChangeArrowheads="1"/>
          </p:cNvSpPr>
          <p:nvPr/>
        </p:nvSpPr>
        <p:spPr bwMode="auto">
          <a:xfrm>
            <a:off x="2971800" y="4724400"/>
            <a:ext cx="3429000" cy="1066800"/>
          </a:xfrm>
          <a:prstGeom prst="rect">
            <a:avLst/>
          </a:prstGeom>
          <a:noFill/>
          <a:ln w="9525">
            <a:noFill/>
            <a:miter lim="800000"/>
            <a:headEnd/>
            <a:tailEnd/>
          </a:ln>
          <a:effectLst/>
        </p:spPr>
        <p:txBody>
          <a:bodyPr anchor="ctr"/>
          <a:lstStyle/>
          <a:p>
            <a:pPr algn="ctr">
              <a:lnSpc>
                <a:spcPct val="130000"/>
              </a:lnSpc>
              <a:defRPr/>
            </a:pPr>
            <a:r>
              <a:rPr lang="ar-JO" altLang="zh-CN" sz="2800" b="1" i="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كتابة عبرانيين</a:t>
            </a:r>
            <a:br>
              <a:rPr lang="en-US" altLang="zh-CN" sz="2800" b="1" i="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altLang="zh-CN" sz="2800" b="1" i="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67-68 م</a:t>
            </a:r>
            <a:endParaRPr lang="en-US" sz="2800" b="1" i="1" baseline="3000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83974" name="Rectangle 6"/>
          <p:cNvSpPr>
            <a:spLocks noRot="1" noChangeArrowheads="1"/>
          </p:cNvSpPr>
          <p:nvPr/>
        </p:nvSpPr>
        <p:spPr bwMode="auto">
          <a:xfrm>
            <a:off x="6629400" y="4724400"/>
            <a:ext cx="2743200" cy="1066800"/>
          </a:xfrm>
          <a:prstGeom prst="rect">
            <a:avLst/>
          </a:prstGeom>
          <a:noFill/>
          <a:ln w="9525">
            <a:noFill/>
            <a:miter lim="800000"/>
            <a:headEnd/>
            <a:tailEnd/>
          </a:ln>
          <a:effectLst/>
        </p:spPr>
        <p:txBody>
          <a:bodyPr anchor="ctr"/>
          <a:lstStyle/>
          <a:p>
            <a:pPr algn="ctr">
              <a:lnSpc>
                <a:spcPct val="130000"/>
              </a:lnSpc>
              <a:defRPr/>
            </a:pPr>
            <a:r>
              <a:rPr lang="ar-JO" altLang="zh-CN" sz="2800" b="1" i="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اضمحل</a:t>
            </a:r>
            <a:br>
              <a:rPr lang="en-US" altLang="zh-CN" sz="2800" b="1" i="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altLang="zh-CN" sz="2800" b="1" i="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70 م</a:t>
            </a:r>
            <a:endParaRPr lang="en-US" sz="2800" b="1" i="1" baseline="3000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83975" name="AutoShape 7"/>
          <p:cNvSpPr>
            <a:spLocks noChangeArrowheads="1"/>
          </p:cNvSpPr>
          <p:nvPr/>
        </p:nvSpPr>
        <p:spPr bwMode="auto">
          <a:xfrm rot="10800000">
            <a:off x="2438400" y="5257800"/>
            <a:ext cx="6858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3976" name="AutoShape 8"/>
          <p:cNvSpPr>
            <a:spLocks noChangeArrowheads="1"/>
          </p:cNvSpPr>
          <p:nvPr/>
        </p:nvSpPr>
        <p:spPr bwMode="auto">
          <a:xfrm>
            <a:off x="6096000" y="5257800"/>
            <a:ext cx="6858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3977" name="Rectangle 9"/>
          <p:cNvSpPr>
            <a:spLocks noGrp="1" noRot="1" noChangeArrowheads="1"/>
          </p:cNvSpPr>
          <p:nvPr>
            <p:ph type="title" idx="4294967295"/>
          </p:nvPr>
        </p:nvSpPr>
        <p:spPr>
          <a:xfrm>
            <a:off x="228600" y="685800"/>
            <a:ext cx="8229600" cy="685800"/>
          </a:xfrm>
        </p:spPr>
        <p:txBody>
          <a:bodyPr anchor="t"/>
          <a:lstStyle/>
          <a:p>
            <a:pPr eaLnBrk="1" hangingPunct="1">
              <a:defRPr/>
            </a:pPr>
            <a:r>
              <a:rPr lang="ar-JO" altLang="zh-CN" sz="4000" u="sng" dirty="0">
                <a:solidFill>
                  <a:schemeClr val="tx1"/>
                </a:solidFill>
                <a:latin typeface="Arial" panose="020B0604020202020204" pitchFamily="34" charset="0"/>
                <a:ea typeface="ＭＳ Ｐゴシック" charset="0"/>
                <a:cs typeface="Arial" panose="020B0604020202020204" pitchFamily="34" charset="0"/>
              </a:rPr>
              <a:t>عبرانيين 8: 13</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839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3975"/>
                                        </p:tgtEl>
                                        <p:attrNameLst>
                                          <p:attrName>style.visibility</p:attrName>
                                        </p:attrNameLst>
                                      </p:cBhvr>
                                      <p:to>
                                        <p:strVal val="visible"/>
                                      </p:to>
                                    </p:set>
                                    <p:animEffect transition="in" filter="wipe(down)">
                                      <p:cBhvr>
                                        <p:cTn id="11" dur="500"/>
                                        <p:tgtEl>
                                          <p:spTgt spid="83975"/>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iterate type="wd">
                                    <p:tmAbs val="300"/>
                                  </p:iterate>
                                  <p:childTnLst>
                                    <p:set>
                                      <p:cBhvr>
                                        <p:cTn id="14" dur="1" fill="hold">
                                          <p:stCondLst>
                                            <p:cond delay="299"/>
                                          </p:stCondLst>
                                        </p:cTn>
                                        <p:tgtEl>
                                          <p:spTgt spid="839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3976"/>
                                        </p:tgtEl>
                                        <p:attrNameLst>
                                          <p:attrName>style.visibility</p:attrName>
                                        </p:attrNameLst>
                                      </p:cBhvr>
                                      <p:to>
                                        <p:strVal val="visible"/>
                                      </p:to>
                                    </p:set>
                                    <p:animEffect transition="in" filter="wipe(down)">
                                      <p:cBhvr>
                                        <p:cTn id="19" dur="500"/>
                                        <p:tgtEl>
                                          <p:spTgt spid="83976"/>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iterate type="wd">
                                    <p:tmAbs val="300"/>
                                  </p:iterate>
                                  <p:childTnLst>
                                    <p:set>
                                      <p:cBhvr>
                                        <p:cTn id="22" dur="1" fill="hold">
                                          <p:stCondLst>
                                            <p:cond delay="299"/>
                                          </p:stCondLst>
                                        </p:cTn>
                                        <p:tgtEl>
                                          <p:spTgt spid="83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utoUpdateAnimBg="0"/>
      <p:bldP spid="83973" grpId="0" autoUpdateAnimBg="0"/>
      <p:bldP spid="83974" grpId="0" autoUpdateAnimBg="0"/>
      <p:bldP spid="83975" grpId="0" animBg="1"/>
      <p:bldP spid="8397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sp>
        <p:nvSpPr>
          <p:cNvPr id="88067" name="Rectangle 3"/>
          <p:cNvSpPr>
            <a:spLocks noGrp="1" noChangeArrowheads="1"/>
          </p:cNvSpPr>
          <p:nvPr>
            <p:ph type="ctrTitle"/>
          </p:nvPr>
        </p:nvSpPr>
        <p:spPr>
          <a:xfrm>
            <a:off x="0" y="-171450"/>
            <a:ext cx="9144000" cy="863600"/>
          </a:xfrm>
        </p:spPr>
        <p:txBody>
          <a:bodyPr/>
          <a:lstStyle/>
          <a:p>
            <a:pPr algn="r" eaLnBrk="1" hangingPunct="1"/>
            <a:r>
              <a:rPr lang="ar-JO" b="0" dirty="0">
                <a:solidFill>
                  <a:srgbClr val="FF0000"/>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تجاوبنا</a:t>
            </a:r>
            <a:endParaRPr lang="en-US" b="0" dirty="0">
              <a:solidFill>
                <a:srgbClr val="FF0000"/>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88066" name="Rectangle 2"/>
          <p:cNvSpPr>
            <a:spLocks noChangeArrowheads="1"/>
          </p:cNvSpPr>
          <p:nvPr/>
        </p:nvSpPr>
        <p:spPr bwMode="auto">
          <a:xfrm>
            <a:off x="0" y="692150"/>
            <a:ext cx="9144000" cy="6265242"/>
          </a:xfrm>
          <a:prstGeom prst="rect">
            <a:avLst/>
          </a:prstGeom>
          <a:noFill/>
          <a:ln w="9525">
            <a:noFill/>
            <a:miter lim="800000"/>
            <a:headEnd/>
            <a:tailEnd/>
          </a:ln>
        </p:spPr>
        <p:txBody>
          <a:bodyPr lIns="91435" tIns="45718" rIns="91435" bIns="45718"/>
          <a:lstStyle/>
          <a:p>
            <a:pPr marL="990549" marR="0" lvl="1" indent="-533372" algn="r" defTabSz="914400" rtl="0" eaLnBrk="1" fontAlgn="base" latinLnBrk="0" hangingPunct="1">
              <a:lnSpc>
                <a:spcPct val="80000"/>
              </a:lnSpc>
              <a:spcBef>
                <a:spcPct val="20000"/>
              </a:spcBef>
              <a:spcAft>
                <a:spcPct val="0"/>
              </a:spcAft>
              <a:buClrTx/>
              <a:buSzTx/>
              <a:buFontTx/>
              <a:buNone/>
              <a:tabLst/>
              <a:defRPr/>
            </a:pPr>
            <a:r>
              <a:rPr kumimoji="0" lang="ar-JO" sz="2800" b="1" i="0" u="none" strike="noStrike" kern="1200" cap="none" spc="0" normalizeH="0" baseline="0" noProof="0" dirty="0">
                <a:ln>
                  <a:noFill/>
                </a:ln>
                <a:solidFill>
                  <a:srgbClr val="B10000"/>
                </a:solidFill>
                <a:effectLst>
                  <a:outerShdw blurRad="38100" dist="38100" dir="2700000" algn="tl">
                    <a:srgbClr val="000000"/>
                  </a:outerShdw>
                </a:effectLst>
                <a:uLnTx/>
                <a:uFillTx/>
                <a:latin typeface="Arial" charset="0"/>
                <a:ea typeface="ＭＳ Ｐゴシック" charset="0"/>
                <a:cs typeface="Arial" charset="0"/>
              </a:rPr>
              <a:t>تمسك بالشجاعة والرجاء في وعود الله (3: 6؛ 4: 14).</a:t>
            </a:r>
          </a:p>
          <a:p>
            <a:pPr marL="990549" marR="0" lvl="1" indent="-533372" algn="l" defTabSz="914400" rtl="0" eaLnBrk="1" fontAlgn="base" latinLnBrk="0" hangingPunct="1">
              <a:lnSpc>
                <a:spcPct val="80000"/>
              </a:lnSpc>
              <a:spcBef>
                <a:spcPct val="20000"/>
              </a:spcBef>
              <a:spcAft>
                <a:spcPct val="0"/>
              </a:spcAft>
              <a:buClrTx/>
              <a:buSzTx/>
              <a:buFontTx/>
              <a:buNone/>
              <a:tabLst/>
              <a:defRPr/>
            </a:pPr>
            <a:endParaRPr kumimoji="0" lang="en-US" sz="2800" b="0" i="0" u="none" strike="noStrike" kern="1200" cap="none" spc="0" normalizeH="0" baseline="0" noProof="0" dirty="0">
              <a:ln>
                <a:noFill/>
              </a:ln>
              <a:solidFill>
                <a:srgbClr val="B10000"/>
              </a:solidFill>
              <a:effectLst>
                <a:outerShdw blurRad="38100" dist="38100" dir="2700000" algn="tl">
                  <a:srgbClr val="000000"/>
                </a:outerShdw>
              </a:effectLst>
              <a:uLnTx/>
              <a:uFillTx/>
              <a:latin typeface="Arial" charset="0"/>
              <a:ea typeface="ＭＳ Ｐゴシック" charset="0"/>
              <a:cs typeface="Arial" charset="0"/>
            </a:endParaRPr>
          </a:p>
          <a:p>
            <a:pPr marL="990549" marR="0" lvl="1" indent="-533372" algn="r" defTabSz="914400" rtl="0" eaLnBrk="1" fontAlgn="base" latinLnBrk="0" hangingPunct="1">
              <a:lnSpc>
                <a:spcPct val="80000"/>
              </a:lnSpc>
              <a:spcBef>
                <a:spcPct val="20000"/>
              </a:spcBef>
              <a:spcAft>
                <a:spcPct val="0"/>
              </a:spcAft>
              <a:buClrTx/>
              <a:buSzTx/>
              <a:buFontTx/>
              <a:buNone/>
              <a:tabLst/>
              <a:defRPr/>
            </a:pPr>
            <a:r>
              <a:rPr kumimoji="0" lang="ar-JO" sz="2800" b="1" i="0" u="none" strike="noStrike" kern="1200" cap="none" spc="0" normalizeH="0" baseline="0" noProof="0" dirty="0">
                <a:ln>
                  <a:noFill/>
                </a:ln>
                <a:solidFill>
                  <a:srgbClr val="B10000"/>
                </a:solidFill>
                <a:effectLst>
                  <a:outerShdw blurRad="38100" dist="38100" dir="2700000" algn="tl">
                    <a:srgbClr val="000000"/>
                  </a:outerShdw>
                </a:effectLst>
                <a:uLnTx/>
                <a:uFillTx/>
                <a:latin typeface="Arial" charset="0"/>
                <a:ea typeface="ＭＳ Ｐゴシック" charset="0"/>
                <a:cs typeface="Arial" charset="0"/>
              </a:rPr>
              <a:t>تحمل بالإيمان لكي تعاني من أجل يسوع المسيح (6: 10-12)</a:t>
            </a:r>
          </a:p>
          <a:p>
            <a:pPr marL="990549" marR="0" lvl="1" indent="-533372" algn="r" defTabSz="914400" rtl="0" eaLnBrk="1" fontAlgn="base" latinLnBrk="0" hangingPunct="1">
              <a:lnSpc>
                <a:spcPct val="80000"/>
              </a:lnSpc>
              <a:spcBef>
                <a:spcPct val="20000"/>
              </a:spcBef>
              <a:spcAft>
                <a:spcPct val="0"/>
              </a:spcAft>
              <a:buClrTx/>
              <a:buSzTx/>
              <a:buFontTx/>
              <a:buNone/>
              <a:tabLst/>
              <a:defRPr/>
            </a:pPr>
            <a:endParaRPr kumimoji="0" lang="en-US" sz="2800" b="0" i="0" u="none" strike="noStrike" kern="1200" cap="none" spc="0" normalizeH="0" baseline="0" noProof="0" dirty="0">
              <a:ln>
                <a:noFill/>
              </a:ln>
              <a:solidFill>
                <a:srgbClr val="B10000"/>
              </a:solidFill>
              <a:effectLst>
                <a:outerShdw blurRad="38100" dist="38100" dir="2700000" algn="tl">
                  <a:srgbClr val="000000"/>
                </a:outerShdw>
              </a:effectLst>
              <a:uLnTx/>
              <a:uFillTx/>
              <a:latin typeface="Arial" charset="0"/>
              <a:ea typeface="ＭＳ Ｐゴシック" charset="0"/>
              <a:cs typeface="Arial" charset="0"/>
            </a:endParaRPr>
          </a:p>
          <a:p>
            <a:pPr marL="990549" marR="0" lvl="1" indent="-533372" algn="r" defTabSz="914400" rtl="0" eaLnBrk="1" fontAlgn="base" latinLnBrk="0" hangingPunct="1">
              <a:lnSpc>
                <a:spcPct val="80000"/>
              </a:lnSpc>
              <a:spcBef>
                <a:spcPct val="20000"/>
              </a:spcBef>
              <a:spcAft>
                <a:spcPct val="0"/>
              </a:spcAft>
              <a:buClrTx/>
              <a:buSzTx/>
              <a:buFontTx/>
              <a:buNone/>
              <a:tabLst/>
              <a:defRPr/>
            </a:pPr>
            <a:r>
              <a:rPr kumimoji="0" lang="ar-JO" sz="2800" b="1" i="0" u="none" strike="noStrike" kern="1200" cap="none" spc="0" normalizeH="0" baseline="0" noProof="0" dirty="0">
                <a:ln>
                  <a:noFill/>
                </a:ln>
                <a:solidFill>
                  <a:srgbClr val="B10000"/>
                </a:solidFill>
                <a:effectLst>
                  <a:outerShdw blurRad="38100" dist="38100" dir="2700000" algn="tl">
                    <a:srgbClr val="000000"/>
                  </a:outerShdw>
                </a:effectLst>
                <a:uLnTx/>
                <a:uFillTx/>
                <a:latin typeface="Arial" charset="0"/>
                <a:ea typeface="ＭＳ Ｐゴシック" charset="0"/>
                <a:cs typeface="Arial" charset="0"/>
              </a:rPr>
              <a:t>كن مكرساً بالكامل لدراسة كلمة الله (2: 1-4، 5: 12-14)</a:t>
            </a:r>
            <a:endParaRPr kumimoji="0" lang="en-US" sz="2800" b="1" i="0" u="none" strike="noStrike" kern="1200" cap="none" spc="0" normalizeH="0" baseline="0" noProof="0" dirty="0">
              <a:ln>
                <a:noFill/>
              </a:ln>
              <a:solidFill>
                <a:srgbClr val="B10000"/>
              </a:solidFill>
              <a:effectLst>
                <a:outerShdw blurRad="38100" dist="38100" dir="2700000" algn="tl">
                  <a:srgbClr val="000000"/>
                </a:outerShdw>
              </a:effectLst>
              <a:uLnTx/>
              <a:uFillTx/>
              <a:latin typeface="Arial" charset="0"/>
              <a:ea typeface="ＭＳ Ｐゴシック" charset="0"/>
              <a:cs typeface="Arial" charset="0"/>
            </a:endParaRPr>
          </a:p>
          <a:p>
            <a:pPr marL="990549" marR="0" lvl="1" indent="-533372" algn="l" defTabSz="914400" rtl="0" eaLnBrk="1" fontAlgn="base" latinLnBrk="0" hangingPunct="1">
              <a:lnSpc>
                <a:spcPct val="80000"/>
              </a:lnSpc>
              <a:spcBef>
                <a:spcPct val="20000"/>
              </a:spcBef>
              <a:spcAft>
                <a:spcPct val="0"/>
              </a:spcAft>
              <a:buClrTx/>
              <a:buSzTx/>
              <a:buFontTx/>
              <a:buNone/>
              <a:tabLst/>
              <a:defRPr/>
            </a:pPr>
            <a:endParaRPr kumimoji="0" lang="en-US" sz="2800" b="0" i="0" u="none" strike="noStrike" kern="1200" cap="none" spc="0" normalizeH="0" baseline="0" noProof="0" dirty="0">
              <a:ln>
                <a:noFill/>
              </a:ln>
              <a:solidFill>
                <a:srgbClr val="B10000"/>
              </a:solidFill>
              <a:effectLst>
                <a:outerShdw blurRad="38100" dist="38100" dir="2700000" algn="tl">
                  <a:srgbClr val="000000"/>
                </a:outerShdw>
              </a:effectLst>
              <a:uLnTx/>
              <a:uFillTx/>
              <a:latin typeface="Arial" charset="0"/>
              <a:ea typeface="ＭＳ Ｐゴシック" charset="0"/>
              <a:cs typeface="Arial" charset="0"/>
            </a:endParaRPr>
          </a:p>
          <a:p>
            <a:pPr marL="990549" marR="0" lvl="1" indent="-533372" algn="r" defTabSz="914400" rtl="0" eaLnBrk="1" fontAlgn="base" latinLnBrk="0" hangingPunct="1">
              <a:lnSpc>
                <a:spcPct val="80000"/>
              </a:lnSpc>
              <a:spcBef>
                <a:spcPct val="20000"/>
              </a:spcBef>
              <a:spcAft>
                <a:spcPct val="0"/>
              </a:spcAft>
              <a:buClrTx/>
              <a:buSzTx/>
              <a:buFontTx/>
              <a:buNone/>
              <a:tabLst/>
              <a:defRPr/>
            </a:pPr>
            <a:r>
              <a:rPr kumimoji="0" lang="ar-JO" sz="2800" b="1" i="0" u="none" strike="noStrike" kern="1200" cap="none" spc="0" normalizeH="0" baseline="0" noProof="0" dirty="0">
                <a:ln>
                  <a:noFill/>
                </a:ln>
                <a:solidFill>
                  <a:srgbClr val="B10000"/>
                </a:solidFill>
                <a:effectLst>
                  <a:outerShdw blurRad="38100" dist="38100" dir="2700000" algn="tl">
                    <a:srgbClr val="000000"/>
                  </a:outerShdw>
                </a:effectLst>
                <a:uLnTx/>
                <a:uFillTx/>
                <a:latin typeface="Arial" charset="0"/>
                <a:ea typeface="ＭＳ Ｐゴシック" charset="0"/>
                <a:cs typeface="Arial" charset="0"/>
              </a:rPr>
              <a:t>تذكر أن تطيع بأمانة كل تعليمات الله (4: 8-11)</a:t>
            </a:r>
          </a:p>
          <a:p>
            <a:pPr marL="990549" marR="0" lvl="1" indent="-533372" algn="r" defTabSz="914400" rtl="0" eaLnBrk="1" fontAlgn="base" latinLnBrk="0" hangingPunct="1">
              <a:lnSpc>
                <a:spcPct val="80000"/>
              </a:lnSpc>
              <a:spcBef>
                <a:spcPct val="20000"/>
              </a:spcBef>
              <a:spcAft>
                <a:spcPct val="0"/>
              </a:spcAft>
              <a:buClrTx/>
              <a:buSzTx/>
              <a:buFontTx/>
              <a:buNone/>
              <a:tabLst/>
              <a:defRPr/>
            </a:pPr>
            <a:endParaRPr kumimoji="0" lang="en-US" sz="2800" b="0" i="0" u="none" strike="noStrike" kern="1200" cap="none" spc="0" normalizeH="0" baseline="0" noProof="0" dirty="0">
              <a:ln>
                <a:noFill/>
              </a:ln>
              <a:solidFill>
                <a:srgbClr val="B10000"/>
              </a:solidFill>
              <a:effectLst>
                <a:outerShdw blurRad="38100" dist="38100" dir="2700000" algn="tl">
                  <a:srgbClr val="000000"/>
                </a:outerShdw>
              </a:effectLst>
              <a:uLnTx/>
              <a:uFillTx/>
              <a:latin typeface="Arial" charset="0"/>
              <a:ea typeface="ＭＳ Ｐゴシック" charset="0"/>
              <a:cs typeface="Arial" charset="0"/>
            </a:endParaRPr>
          </a:p>
          <a:p>
            <a:pPr marL="990549" marR="0" lvl="1" indent="-533372" algn="r" defTabSz="914400" rtl="0" eaLnBrk="1" fontAlgn="base" latinLnBrk="0" hangingPunct="1">
              <a:lnSpc>
                <a:spcPct val="80000"/>
              </a:lnSpc>
              <a:spcBef>
                <a:spcPct val="20000"/>
              </a:spcBef>
              <a:spcAft>
                <a:spcPct val="0"/>
              </a:spcAft>
              <a:buClrTx/>
              <a:buSzTx/>
              <a:buFontTx/>
              <a:buNone/>
              <a:tabLst/>
              <a:defRPr/>
            </a:pPr>
            <a:r>
              <a:rPr kumimoji="0" lang="ar-JO" sz="2800" b="1" i="0" u="none" strike="noStrike" kern="1200" cap="none" spc="0" normalizeH="0" baseline="0" noProof="0" dirty="0">
                <a:ln>
                  <a:noFill/>
                </a:ln>
                <a:solidFill>
                  <a:srgbClr val="B10000"/>
                </a:solidFill>
                <a:effectLst>
                  <a:outerShdw blurRad="38100" dist="38100" dir="2700000" algn="tl">
                    <a:srgbClr val="000000"/>
                  </a:outerShdw>
                </a:effectLst>
                <a:uLnTx/>
                <a:uFillTx/>
                <a:latin typeface="Arial" charset="0"/>
                <a:ea typeface="ＭＳ Ｐゴシック" charset="0"/>
                <a:cs typeface="Arial" charset="0"/>
              </a:rPr>
              <a:t>اقبل تأديب الله لينتج النضوج (12: 4-11)</a:t>
            </a:r>
            <a:endParaRPr kumimoji="0" lang="en-US" sz="2800" b="1" i="0" u="none" strike="noStrike" kern="1200" cap="none" spc="0" normalizeH="0" baseline="0" noProof="0" dirty="0">
              <a:ln>
                <a:noFill/>
              </a:ln>
              <a:solidFill>
                <a:srgbClr val="B10000"/>
              </a:solidFill>
              <a:effectLst>
                <a:outerShdw blurRad="38100" dist="38100" dir="2700000" algn="tl">
                  <a:srgbClr val="000000"/>
                </a:outerShdw>
              </a:effectLst>
              <a:uLnTx/>
              <a:uFillTx/>
              <a:latin typeface="Arial" charset="0"/>
              <a:ea typeface="ＭＳ Ｐゴシック" charset="0"/>
              <a:cs typeface="Arial" charset="0"/>
            </a:endParaRPr>
          </a:p>
          <a:p>
            <a:pPr marL="990549" marR="0" lvl="1" indent="-533372" algn="r" defTabSz="914400" rtl="0" eaLnBrk="1" fontAlgn="base" latinLnBrk="0" hangingPunct="1">
              <a:lnSpc>
                <a:spcPct val="80000"/>
              </a:lnSpc>
              <a:spcBef>
                <a:spcPct val="20000"/>
              </a:spcBef>
              <a:spcAft>
                <a:spcPct val="0"/>
              </a:spcAft>
              <a:buClrTx/>
              <a:buSzTx/>
              <a:buFontTx/>
              <a:buNone/>
              <a:tabLst/>
              <a:defRPr/>
            </a:pPr>
            <a:endParaRPr kumimoji="0" lang="ar-JO" sz="2800" b="1" i="0" u="none" strike="noStrike" kern="1200" cap="none" spc="0" normalizeH="0" baseline="0" noProof="0" dirty="0">
              <a:ln>
                <a:noFill/>
              </a:ln>
              <a:solidFill>
                <a:srgbClr val="B10000"/>
              </a:solidFill>
              <a:effectLst>
                <a:outerShdw blurRad="38100" dist="38100" dir="2700000" algn="tl">
                  <a:srgbClr val="000000"/>
                </a:outerShdw>
              </a:effectLst>
              <a:uLnTx/>
              <a:uFillTx/>
              <a:latin typeface="Arial" charset="0"/>
              <a:ea typeface="ＭＳ Ｐゴシック" charset="0"/>
              <a:cs typeface="Arial" charset="0"/>
            </a:endParaRPr>
          </a:p>
          <a:p>
            <a:pPr marL="990549" marR="0" lvl="1" indent="-533372" algn="r" defTabSz="914400" rtl="0" eaLnBrk="1" fontAlgn="base" latinLnBrk="0" hangingPunct="1">
              <a:lnSpc>
                <a:spcPct val="80000"/>
              </a:lnSpc>
              <a:spcBef>
                <a:spcPct val="20000"/>
              </a:spcBef>
              <a:spcAft>
                <a:spcPct val="0"/>
              </a:spcAft>
              <a:buClrTx/>
              <a:buSzTx/>
              <a:buFontTx/>
              <a:buNone/>
              <a:tabLst/>
              <a:defRPr/>
            </a:pPr>
            <a:r>
              <a:rPr kumimoji="0" lang="ar-JO" sz="2800" b="1" i="0" u="none" strike="noStrike" kern="1200" cap="none" spc="0" normalizeH="0" baseline="0" noProof="0" dirty="0">
                <a:ln>
                  <a:noFill/>
                </a:ln>
                <a:solidFill>
                  <a:srgbClr val="B10000"/>
                </a:solidFill>
                <a:effectLst>
                  <a:outerShdw blurRad="38100" dist="38100" dir="2700000" algn="tl">
                    <a:srgbClr val="000000"/>
                  </a:outerShdw>
                </a:effectLst>
                <a:uLnTx/>
                <a:uFillTx/>
                <a:latin typeface="Arial" charset="0"/>
                <a:ea typeface="ＭＳ Ｐゴシック" charset="0"/>
                <a:cs typeface="Arial" charset="0"/>
              </a:rPr>
              <a:t>أطع واخضع بإرادتك لقيادة الكنيسة (13: 7، 17)</a:t>
            </a:r>
          </a:p>
          <a:p>
            <a:pPr marL="990549" marR="0" lvl="1" indent="-533372" algn="r" defTabSz="914400" rtl="0" eaLnBrk="1" fontAlgn="base" latinLnBrk="0" hangingPunct="1">
              <a:lnSpc>
                <a:spcPct val="80000"/>
              </a:lnSpc>
              <a:spcBef>
                <a:spcPct val="20000"/>
              </a:spcBef>
              <a:spcAft>
                <a:spcPct val="0"/>
              </a:spcAft>
              <a:buClrTx/>
              <a:buSzTx/>
              <a:buFontTx/>
              <a:buNone/>
              <a:tabLst/>
              <a:defRPr/>
            </a:pPr>
            <a:endParaRPr kumimoji="0" lang="en-US" sz="2800" b="1" i="0" u="none" strike="noStrike" kern="1200" cap="none" spc="0" normalizeH="0" baseline="0" noProof="0" dirty="0">
              <a:ln>
                <a:noFill/>
              </a:ln>
              <a:solidFill>
                <a:srgbClr val="B10000"/>
              </a:solidFill>
              <a:effectLst>
                <a:outerShdw blurRad="38100" dist="38100" dir="2700000" algn="tl">
                  <a:srgbClr val="000000"/>
                </a:outerShdw>
              </a:effectLst>
              <a:uLnTx/>
              <a:uFillTx/>
              <a:latin typeface="Arial" charset="0"/>
              <a:ea typeface="ＭＳ Ｐゴシック" charset="0"/>
              <a:cs typeface="Arial" charset="0"/>
            </a:endParaRPr>
          </a:p>
          <a:p>
            <a:pPr marL="990549" marR="0" lvl="1" indent="-533372" algn="r" defTabSz="914400" rtl="0" eaLnBrk="1" fontAlgn="base" latinLnBrk="0" hangingPunct="1">
              <a:lnSpc>
                <a:spcPct val="80000"/>
              </a:lnSpc>
              <a:spcBef>
                <a:spcPct val="20000"/>
              </a:spcBef>
              <a:spcAft>
                <a:spcPct val="0"/>
              </a:spcAft>
              <a:buClrTx/>
              <a:buSzTx/>
              <a:buFontTx/>
              <a:buNone/>
              <a:tabLst/>
              <a:defRPr/>
            </a:pPr>
            <a:r>
              <a:rPr kumimoji="0" lang="ar-JO" sz="2800" b="1" i="0" u="none" strike="noStrike" kern="1200" cap="none" spc="0" normalizeH="0" baseline="0" noProof="0" dirty="0">
                <a:ln>
                  <a:noFill/>
                </a:ln>
                <a:solidFill>
                  <a:srgbClr val="B10000"/>
                </a:solidFill>
                <a:effectLst>
                  <a:outerShdw blurRad="38100" dist="38100" dir="2700000" algn="tl">
                    <a:srgbClr val="000000"/>
                  </a:outerShdw>
                </a:effectLst>
                <a:uLnTx/>
                <a:uFillTx/>
                <a:latin typeface="Arial" charset="0"/>
                <a:ea typeface="ＭＳ Ｐゴシック" charset="0"/>
                <a:cs typeface="Arial" charset="0"/>
              </a:rPr>
              <a:t>اسعَ إلى أن تكون نموذجًا للحياة بحسب المسيح، متجاهلًا أي موقف أو ممارسة تعيقك (12: 1-3).</a:t>
            </a:r>
            <a:endParaRPr kumimoji="0" lang="en-US" sz="2800" b="0" i="0" u="none" strike="noStrike" kern="1200" cap="none" spc="0" normalizeH="0" baseline="0" noProof="0" dirty="0">
              <a:ln>
                <a:noFill/>
              </a:ln>
              <a:solidFill>
                <a:srgbClr val="B10000"/>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686323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animEffect transition="in" filter="fade">
                                      <p:cBhvr>
                                        <p:cTn id="7" dur="500"/>
                                        <p:tgtEl>
                                          <p:spTgt spid="88066">
                                            <p:txEl>
                                              <p:pRg st="0" end="0"/>
                                            </p:txEl>
                                          </p:spTgt>
                                        </p:tgtEl>
                                      </p:cBhvr>
                                    </p:animEffect>
                                    <p:anim calcmode="lin" valueType="num">
                                      <p:cBhvr>
                                        <p:cTn id="8" dur="500" fill="hold"/>
                                        <p:tgtEl>
                                          <p:spTgt spid="8806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80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8066">
                                            <p:txEl>
                                              <p:pRg st="2" end="2"/>
                                            </p:txEl>
                                          </p:spTgt>
                                        </p:tgtEl>
                                        <p:attrNameLst>
                                          <p:attrName>style.visibility</p:attrName>
                                        </p:attrNameLst>
                                      </p:cBhvr>
                                      <p:to>
                                        <p:strVal val="visible"/>
                                      </p:to>
                                    </p:set>
                                    <p:animEffect transition="in" filter="fade">
                                      <p:cBhvr>
                                        <p:cTn id="14" dur="500"/>
                                        <p:tgtEl>
                                          <p:spTgt spid="88066">
                                            <p:txEl>
                                              <p:pRg st="2" end="2"/>
                                            </p:txEl>
                                          </p:spTgt>
                                        </p:tgtEl>
                                      </p:cBhvr>
                                    </p:animEffect>
                                    <p:anim calcmode="lin" valueType="num">
                                      <p:cBhvr>
                                        <p:cTn id="15" dur="500" fill="hold"/>
                                        <p:tgtEl>
                                          <p:spTgt spid="88066">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880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8066">
                                            <p:txEl>
                                              <p:pRg st="4" end="4"/>
                                            </p:txEl>
                                          </p:spTgt>
                                        </p:tgtEl>
                                        <p:attrNameLst>
                                          <p:attrName>style.visibility</p:attrName>
                                        </p:attrNameLst>
                                      </p:cBhvr>
                                      <p:to>
                                        <p:strVal val="visible"/>
                                      </p:to>
                                    </p:set>
                                    <p:animEffect transition="in" filter="fade">
                                      <p:cBhvr>
                                        <p:cTn id="21" dur="500"/>
                                        <p:tgtEl>
                                          <p:spTgt spid="88066">
                                            <p:txEl>
                                              <p:pRg st="4" end="4"/>
                                            </p:txEl>
                                          </p:spTgt>
                                        </p:tgtEl>
                                      </p:cBhvr>
                                    </p:animEffect>
                                    <p:anim calcmode="lin" valueType="num">
                                      <p:cBhvr>
                                        <p:cTn id="22" dur="500" fill="hold"/>
                                        <p:tgtEl>
                                          <p:spTgt spid="88066">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8806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8066">
                                            <p:txEl>
                                              <p:pRg st="6" end="6"/>
                                            </p:txEl>
                                          </p:spTgt>
                                        </p:tgtEl>
                                        <p:attrNameLst>
                                          <p:attrName>style.visibility</p:attrName>
                                        </p:attrNameLst>
                                      </p:cBhvr>
                                      <p:to>
                                        <p:strVal val="visible"/>
                                      </p:to>
                                    </p:set>
                                    <p:animEffect transition="in" filter="fade">
                                      <p:cBhvr>
                                        <p:cTn id="28" dur="500"/>
                                        <p:tgtEl>
                                          <p:spTgt spid="88066">
                                            <p:txEl>
                                              <p:pRg st="6" end="6"/>
                                            </p:txEl>
                                          </p:spTgt>
                                        </p:tgtEl>
                                      </p:cBhvr>
                                    </p:animEffect>
                                    <p:anim calcmode="lin" valueType="num">
                                      <p:cBhvr>
                                        <p:cTn id="29" dur="500" fill="hold"/>
                                        <p:tgtEl>
                                          <p:spTgt spid="88066">
                                            <p:txEl>
                                              <p:pRg st="6" end="6"/>
                                            </p:txEl>
                                          </p:spTgt>
                                        </p:tgtEl>
                                        <p:attrNameLst>
                                          <p:attrName>ppt_x</p:attrName>
                                        </p:attrNameLst>
                                      </p:cBhvr>
                                      <p:tavLst>
                                        <p:tav tm="0">
                                          <p:val>
                                            <p:strVal val="#ppt_x"/>
                                          </p:val>
                                        </p:tav>
                                        <p:tav tm="100000">
                                          <p:val>
                                            <p:strVal val="#ppt_x"/>
                                          </p:val>
                                        </p:tav>
                                      </p:tavLst>
                                    </p:anim>
                                    <p:anim calcmode="lin" valueType="num">
                                      <p:cBhvr>
                                        <p:cTn id="30" dur="500" fill="hold"/>
                                        <p:tgtEl>
                                          <p:spTgt spid="8806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8066">
                                            <p:txEl>
                                              <p:pRg st="8" end="8"/>
                                            </p:txEl>
                                          </p:spTgt>
                                        </p:tgtEl>
                                        <p:attrNameLst>
                                          <p:attrName>style.visibility</p:attrName>
                                        </p:attrNameLst>
                                      </p:cBhvr>
                                      <p:to>
                                        <p:strVal val="visible"/>
                                      </p:to>
                                    </p:set>
                                    <p:animEffect transition="in" filter="fade">
                                      <p:cBhvr>
                                        <p:cTn id="35" dur="500"/>
                                        <p:tgtEl>
                                          <p:spTgt spid="88066">
                                            <p:txEl>
                                              <p:pRg st="8" end="8"/>
                                            </p:txEl>
                                          </p:spTgt>
                                        </p:tgtEl>
                                      </p:cBhvr>
                                    </p:animEffect>
                                    <p:anim calcmode="lin" valueType="num">
                                      <p:cBhvr>
                                        <p:cTn id="36" dur="500" fill="hold"/>
                                        <p:tgtEl>
                                          <p:spTgt spid="8806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806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8066">
                                            <p:txEl>
                                              <p:pRg st="10" end="10"/>
                                            </p:txEl>
                                          </p:spTgt>
                                        </p:tgtEl>
                                        <p:attrNameLst>
                                          <p:attrName>style.visibility</p:attrName>
                                        </p:attrNameLst>
                                      </p:cBhvr>
                                      <p:to>
                                        <p:strVal val="visible"/>
                                      </p:to>
                                    </p:set>
                                    <p:animEffect transition="in" filter="fade">
                                      <p:cBhvr>
                                        <p:cTn id="42" dur="500"/>
                                        <p:tgtEl>
                                          <p:spTgt spid="88066">
                                            <p:txEl>
                                              <p:pRg st="10" end="10"/>
                                            </p:txEl>
                                          </p:spTgt>
                                        </p:tgtEl>
                                      </p:cBhvr>
                                    </p:animEffect>
                                    <p:anim calcmode="lin" valueType="num">
                                      <p:cBhvr>
                                        <p:cTn id="43" dur="500" fill="hold"/>
                                        <p:tgtEl>
                                          <p:spTgt spid="88066">
                                            <p:txEl>
                                              <p:pRg st="10" end="10"/>
                                            </p:txEl>
                                          </p:spTgt>
                                        </p:tgtEl>
                                        <p:attrNameLst>
                                          <p:attrName>ppt_x</p:attrName>
                                        </p:attrNameLst>
                                      </p:cBhvr>
                                      <p:tavLst>
                                        <p:tav tm="0">
                                          <p:val>
                                            <p:strVal val="#ppt_x"/>
                                          </p:val>
                                        </p:tav>
                                        <p:tav tm="100000">
                                          <p:val>
                                            <p:strVal val="#ppt_x"/>
                                          </p:val>
                                        </p:tav>
                                      </p:tavLst>
                                    </p:anim>
                                    <p:anim calcmode="lin" valueType="num">
                                      <p:cBhvr>
                                        <p:cTn id="44" dur="500" fill="hold"/>
                                        <p:tgtEl>
                                          <p:spTgt spid="8806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41989" name="Text Box 1029"/>
          <p:cNvSpPr txBox="1">
            <a:spLocks noChangeArrowheads="1"/>
          </p:cNvSpPr>
          <p:nvPr/>
        </p:nvSpPr>
        <p:spPr bwMode="auto">
          <a:xfrm>
            <a:off x="4765346" y="1123462"/>
            <a:ext cx="2057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لا</a:t>
            </a:r>
            <a:endPar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endParaRPr>
          </a:p>
        </p:txBody>
      </p:sp>
      <p:sp>
        <p:nvSpPr>
          <p:cNvPr id="41990" name="Text Box 1030"/>
          <p:cNvSpPr txBox="1">
            <a:spLocks noChangeArrowheads="1"/>
          </p:cNvSpPr>
          <p:nvPr/>
        </p:nvSpPr>
        <p:spPr bwMode="auto">
          <a:xfrm>
            <a:off x="675935" y="1150849"/>
            <a:ext cx="157940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نعم</a:t>
            </a:r>
            <a:endPar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endParaRPr>
          </a:p>
        </p:txBody>
      </p:sp>
      <p:sp>
        <p:nvSpPr>
          <p:cNvPr id="41991" name="Text Box 1031"/>
          <p:cNvSpPr txBox="1">
            <a:spLocks noChangeArrowheads="1"/>
          </p:cNvSpPr>
          <p:nvPr/>
        </p:nvSpPr>
        <p:spPr bwMode="auto">
          <a:xfrm>
            <a:off x="0" y="2337950"/>
            <a:ext cx="293969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32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الإصلاحي</a:t>
            </a:r>
            <a:endParaRPr kumimoji="0" lang="en-US" sz="3200" b="1" i="0" u="none" strike="noStrike" kern="1200" cap="none" spc="0" normalizeH="0" baseline="0" noProof="0" dirty="0">
              <a:ln>
                <a:noFill/>
              </a:ln>
              <a:solidFill>
                <a:srgbClr val="000000"/>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endParaRPr>
          </a:p>
        </p:txBody>
      </p:sp>
      <p:sp>
        <p:nvSpPr>
          <p:cNvPr id="41992" name="Text Box 1032"/>
          <p:cNvSpPr txBox="1">
            <a:spLocks noChangeArrowheads="1"/>
          </p:cNvSpPr>
          <p:nvPr/>
        </p:nvSpPr>
        <p:spPr bwMode="auto">
          <a:xfrm>
            <a:off x="65486" y="3587082"/>
            <a:ext cx="288920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لا يمكن                  حدوث الإرتداد</a:t>
            </a:r>
            <a:endParaRPr kumimoji="0" lang="en-US" sz="32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endParaRPr>
          </a:p>
        </p:txBody>
      </p:sp>
      <p:sp>
        <p:nvSpPr>
          <p:cNvPr id="153616" name="Text Box 1041"/>
          <p:cNvSpPr txBox="1">
            <a:spLocks noChangeArrowheads="1"/>
          </p:cNvSpPr>
          <p:nvPr/>
        </p:nvSpPr>
        <p:spPr bwMode="auto">
          <a:xfrm>
            <a:off x="8281406" y="76200"/>
            <a:ext cx="88197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274ج</a:t>
            </a:r>
            <a:endParaRPr kumimoji="0" lang="en-US" sz="2400" b="1" i="0" u="none" strike="noStrike" kern="1200" cap="none" spc="0" normalizeH="0" baseline="0" noProof="0" dirty="0">
              <a:ln>
                <a:noFill/>
              </a:ln>
              <a:solidFill>
                <a:srgbClr val="000000"/>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endParaRPr>
          </a:p>
        </p:txBody>
      </p:sp>
      <p:sp>
        <p:nvSpPr>
          <p:cNvPr id="17" name="Down Arrow 16"/>
          <p:cNvSpPr/>
          <p:nvPr/>
        </p:nvSpPr>
        <p:spPr bwMode="auto">
          <a:xfrm>
            <a:off x="1364944" y="1698252"/>
            <a:ext cx="290286" cy="621998"/>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8" name="Down Arrow 17"/>
          <p:cNvSpPr/>
          <p:nvPr/>
        </p:nvSpPr>
        <p:spPr bwMode="auto">
          <a:xfrm rot="3838595">
            <a:off x="2769849" y="-39006"/>
            <a:ext cx="344657" cy="1836879"/>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9" name="Down Arrow 18"/>
          <p:cNvSpPr/>
          <p:nvPr/>
        </p:nvSpPr>
        <p:spPr bwMode="auto">
          <a:xfrm rot="17836087">
            <a:off x="4236757" y="42683"/>
            <a:ext cx="290286" cy="1649915"/>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0" name="Down Arrow 19"/>
          <p:cNvSpPr/>
          <p:nvPr/>
        </p:nvSpPr>
        <p:spPr bwMode="auto">
          <a:xfrm>
            <a:off x="1364944" y="2922036"/>
            <a:ext cx="290286" cy="621998"/>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 name="Text Box 1032"/>
          <p:cNvSpPr txBox="1">
            <a:spLocks noChangeArrowheads="1"/>
          </p:cNvSpPr>
          <p:nvPr/>
        </p:nvSpPr>
        <p:spPr bwMode="auto">
          <a:xfrm>
            <a:off x="77466" y="5480949"/>
            <a:ext cx="288920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ضمان أبدي                لكن بدون تأكيد</a:t>
            </a:r>
            <a:endParaRPr kumimoji="0" lang="en-US" sz="32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endParaRPr>
          </a:p>
        </p:txBody>
      </p:sp>
      <p:sp>
        <p:nvSpPr>
          <p:cNvPr id="22" name="Down Arrow 21"/>
          <p:cNvSpPr/>
          <p:nvPr/>
        </p:nvSpPr>
        <p:spPr bwMode="auto">
          <a:xfrm>
            <a:off x="1364944" y="4806394"/>
            <a:ext cx="290286" cy="621998"/>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3" name="Text Box 1031"/>
          <p:cNvSpPr txBox="1">
            <a:spLocks noChangeArrowheads="1"/>
          </p:cNvSpPr>
          <p:nvPr/>
        </p:nvSpPr>
        <p:spPr bwMode="auto">
          <a:xfrm>
            <a:off x="6001424" y="2307052"/>
            <a:ext cx="314257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R="0" lvl="0" indent="0" algn="ctr" defTabSz="914400" eaLnBrk="0" fontAlgn="base" hangingPunct="0">
              <a:lnSpc>
                <a:spcPct val="100000"/>
              </a:lnSpc>
              <a:spcBef>
                <a:spcPct val="50000"/>
              </a:spcBef>
              <a:spcAft>
                <a:spcPct val="0"/>
              </a:spcAft>
              <a:buClrTx/>
              <a:buSzTx/>
              <a:buFontTx/>
              <a:buNone/>
              <a:tabLst/>
              <a:defRPr kumimoji="0" sz="3200" b="1" i="0" u="none" strike="noStrike" cap="none" spc="0" normalizeH="0" baseline="0">
                <a:ln>
                  <a:noFill/>
                </a:ln>
                <a:solidFill>
                  <a:srgbClr val="FFFFFF"/>
                </a:solidFill>
                <a:effectLst>
                  <a:outerShdw blurRad="50800" dist="63500" dir="2700000" algn="tl" rotWithShape="0">
                    <a:srgbClr val="000000"/>
                  </a:outerShdw>
                </a:effectLst>
                <a:uLnTx/>
                <a:uFillTx/>
                <a:latin typeface="Arial" charset="0"/>
                <a:ea typeface="ＭＳ Ｐゴシック" charset="0"/>
                <a:cs typeface="Arial" charset="0"/>
              </a:defRPr>
            </a:lvl1pPr>
            <a:lvl2pPr marL="742950" indent="-285750">
              <a:defRPr sz="2400">
                <a:latin typeface="Times New Roman" charset="0"/>
                <a:ea typeface="ＭＳ Ｐゴシック" charset="0"/>
              </a:defRPr>
            </a:lvl2pPr>
            <a:lvl3pPr marL="1143000" indent="-228600">
              <a:defRPr sz="2400">
                <a:latin typeface="Times New Roman" charset="0"/>
                <a:ea typeface="ＭＳ Ｐゴシック" charset="0"/>
              </a:defRPr>
            </a:lvl3pPr>
            <a:lvl4pPr marL="1600200" indent="-228600">
              <a:defRPr sz="2400">
                <a:latin typeface="Times New Roman" charset="0"/>
                <a:ea typeface="ＭＳ Ｐゴシック" charset="0"/>
              </a:defRPr>
            </a:lvl4pPr>
            <a:lvl5pPr marL="2057400" indent="-228600">
              <a:defRPr sz="2400">
                <a:latin typeface="Times New Roman" charset="0"/>
                <a:ea typeface="ＭＳ Ｐゴシック" charset="0"/>
              </a:defRPr>
            </a:lvl5pPr>
            <a:lvl6pPr marL="2514600" indent="-228600" eaLnBrk="0" fontAlgn="base" hangingPunct="0">
              <a:spcBef>
                <a:spcPct val="0"/>
              </a:spcBef>
              <a:spcAft>
                <a:spcPct val="0"/>
              </a:spcAft>
              <a:defRPr sz="2400">
                <a:latin typeface="Times New Roman" charset="0"/>
                <a:ea typeface="ＭＳ Ｐゴシック" charset="0"/>
              </a:defRPr>
            </a:lvl6pPr>
            <a:lvl7pPr marL="2971800" indent="-228600" eaLnBrk="0" fontAlgn="base" hangingPunct="0">
              <a:spcBef>
                <a:spcPct val="0"/>
              </a:spcBef>
              <a:spcAft>
                <a:spcPct val="0"/>
              </a:spcAft>
              <a:defRPr sz="2400">
                <a:latin typeface="Times New Roman" charset="0"/>
                <a:ea typeface="ＭＳ Ｐゴシック" charset="0"/>
              </a:defRPr>
            </a:lvl7pPr>
            <a:lvl8pPr marL="3429000" indent="-228600" eaLnBrk="0" fontAlgn="base" hangingPunct="0">
              <a:spcBef>
                <a:spcPct val="0"/>
              </a:spcBef>
              <a:spcAft>
                <a:spcPct val="0"/>
              </a:spcAft>
              <a:defRPr sz="2400">
                <a:latin typeface="Times New Roman" charset="0"/>
                <a:ea typeface="ＭＳ Ｐゴシック" charset="0"/>
              </a:defRPr>
            </a:lvl8pPr>
            <a:lvl9pPr marL="3886200" indent="-228600" eaLnBrk="0" fontAlgn="base" hangingPunct="0">
              <a:spcBef>
                <a:spcPct val="0"/>
              </a:spcBef>
              <a:spcAft>
                <a:spcPct val="0"/>
              </a:spcAft>
              <a:defRPr sz="2400">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الأرميني</a:t>
            </a:r>
            <a:endParaRPr kumimoji="0" lang="en-US" sz="32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endParaRPr>
          </a:p>
        </p:txBody>
      </p:sp>
      <p:sp>
        <p:nvSpPr>
          <p:cNvPr id="24" name="Text Box 1032"/>
          <p:cNvSpPr txBox="1">
            <a:spLocks noChangeArrowheads="1"/>
          </p:cNvSpPr>
          <p:nvPr/>
        </p:nvSpPr>
        <p:spPr bwMode="auto">
          <a:xfrm>
            <a:off x="6254797" y="3556184"/>
            <a:ext cx="288920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الإرتداد يقود                إلى فقدان الخلاص</a:t>
            </a:r>
            <a:endParaRPr kumimoji="0" lang="en-US" sz="32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endParaRPr>
          </a:p>
        </p:txBody>
      </p:sp>
      <p:sp>
        <p:nvSpPr>
          <p:cNvPr id="25" name="Down Arrow 24"/>
          <p:cNvSpPr/>
          <p:nvPr/>
        </p:nvSpPr>
        <p:spPr bwMode="auto">
          <a:xfrm rot="17773393">
            <a:off x="6410491" y="1303248"/>
            <a:ext cx="290286" cy="1206084"/>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6" name="Down Arrow 25"/>
          <p:cNvSpPr/>
          <p:nvPr/>
        </p:nvSpPr>
        <p:spPr bwMode="auto">
          <a:xfrm>
            <a:off x="7554255" y="2922036"/>
            <a:ext cx="290286" cy="621998"/>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7" name="Text Box 1032"/>
          <p:cNvSpPr txBox="1">
            <a:spLocks noChangeArrowheads="1"/>
          </p:cNvSpPr>
          <p:nvPr/>
        </p:nvSpPr>
        <p:spPr bwMode="auto">
          <a:xfrm>
            <a:off x="5921713" y="5480949"/>
            <a:ext cx="3234267"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لا ضمان أبدي                    و لا تأكيد</a:t>
            </a:r>
          </a:p>
        </p:txBody>
      </p:sp>
      <p:sp>
        <p:nvSpPr>
          <p:cNvPr id="28" name="Down Arrow 27"/>
          <p:cNvSpPr/>
          <p:nvPr/>
        </p:nvSpPr>
        <p:spPr bwMode="auto">
          <a:xfrm>
            <a:off x="7554255" y="4806394"/>
            <a:ext cx="290286" cy="621998"/>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9" name="Text Box 1031"/>
          <p:cNvSpPr txBox="1">
            <a:spLocks noChangeArrowheads="1"/>
          </p:cNvSpPr>
          <p:nvPr/>
        </p:nvSpPr>
        <p:spPr bwMode="auto">
          <a:xfrm>
            <a:off x="2855830" y="2331016"/>
            <a:ext cx="325004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32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شركاء</a:t>
            </a:r>
          </a:p>
        </p:txBody>
      </p:sp>
      <p:sp>
        <p:nvSpPr>
          <p:cNvPr id="30" name="Text Box 1032"/>
          <p:cNvSpPr txBox="1">
            <a:spLocks noChangeArrowheads="1"/>
          </p:cNvSpPr>
          <p:nvPr/>
        </p:nvSpPr>
        <p:spPr bwMode="auto">
          <a:xfrm>
            <a:off x="3036252" y="3580148"/>
            <a:ext cx="288920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الإرتداد يقود                إلى فقدان المكافآت</a:t>
            </a:r>
            <a:endParaRPr kumimoji="0" lang="en-US" sz="32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endParaRPr>
          </a:p>
        </p:txBody>
      </p:sp>
      <p:sp>
        <p:nvSpPr>
          <p:cNvPr id="31" name="Down Arrow 30"/>
          <p:cNvSpPr/>
          <p:nvPr/>
        </p:nvSpPr>
        <p:spPr bwMode="auto">
          <a:xfrm rot="3279538">
            <a:off x="4951922" y="1347687"/>
            <a:ext cx="290286" cy="1206084"/>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2" name="Down Arrow 31"/>
          <p:cNvSpPr/>
          <p:nvPr/>
        </p:nvSpPr>
        <p:spPr bwMode="auto">
          <a:xfrm>
            <a:off x="4335710" y="2922036"/>
            <a:ext cx="290286" cy="621998"/>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3" name="Text Box 1032"/>
          <p:cNvSpPr txBox="1">
            <a:spLocks noChangeArrowheads="1"/>
          </p:cNvSpPr>
          <p:nvPr/>
        </p:nvSpPr>
        <p:spPr bwMode="auto">
          <a:xfrm>
            <a:off x="2933525" y="5480949"/>
            <a:ext cx="3094656"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ضمان أبدي                   مع تأكيد</a:t>
            </a:r>
            <a:endParaRPr kumimoji="0" lang="en-US" sz="32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endParaRPr>
          </a:p>
        </p:txBody>
      </p:sp>
      <p:sp>
        <p:nvSpPr>
          <p:cNvPr id="34" name="Down Arrow 33"/>
          <p:cNvSpPr/>
          <p:nvPr/>
        </p:nvSpPr>
        <p:spPr bwMode="auto">
          <a:xfrm>
            <a:off x="4335710" y="4806394"/>
            <a:ext cx="290286" cy="621998"/>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3615" name="Rectangle 1040"/>
          <p:cNvSpPr>
            <a:spLocks noGrp="1" noChangeArrowheads="1"/>
          </p:cNvSpPr>
          <p:nvPr>
            <p:ph type="title" idx="4294967295"/>
          </p:nvPr>
        </p:nvSpPr>
        <p:spPr>
          <a:xfrm>
            <a:off x="0" y="-6338"/>
            <a:ext cx="8209328" cy="584775"/>
          </a:xfrm>
          <a:solidFill>
            <a:schemeClr val="tx1"/>
          </a:solidFill>
        </p:spPr>
        <p:txBody>
          <a:bodyPr wrap="square" anchor="ctr">
            <a:spAutoFit/>
          </a:bodyPr>
          <a:lstStyle/>
          <a:p>
            <a:pPr>
              <a:spcBef>
                <a:spcPct val="50000"/>
              </a:spcBef>
            </a:pPr>
            <a:r>
              <a:rPr lang="ar-JO" altLang="ja-JP" sz="3200" b="1" dirty="0">
                <a:solidFill>
                  <a:schemeClr val="bg1"/>
                </a:solidFill>
                <a:effectLst>
                  <a:glow rad="228600">
                    <a:schemeClr val="accent4">
                      <a:satMod val="175000"/>
                    </a:schemeClr>
                  </a:glow>
                </a:effectLst>
                <a:latin typeface="Arial" panose="020B0604020202020204" pitchFamily="34" charset="0"/>
                <a:ea typeface="ＭＳ Ｐゴシック" charset="0"/>
                <a:cs typeface="Arial" panose="020B0604020202020204" pitchFamily="34" charset="0"/>
              </a:rPr>
              <a:t>هل سيثابر كل مسيحي حقيقي بأمانة حتى الموت ؟</a:t>
            </a:r>
            <a:endParaRPr lang="en-US" sz="3200" b="1" dirty="0">
              <a:solidFill>
                <a:schemeClr val="bg1"/>
              </a:solidFill>
              <a:effectLst>
                <a:outerShdw blurRad="50800" dist="63500" dir="2700000" algn="tl" rotWithShape="0">
                  <a:srgbClr val="000000"/>
                </a:outerShd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56865764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1990"/>
                                        </p:tgtEl>
                                        <p:attrNameLst>
                                          <p:attrName>style.visibility</p:attrName>
                                        </p:attrNameLst>
                                      </p:cBhvr>
                                      <p:to>
                                        <p:strVal val="visible"/>
                                      </p:to>
                                    </p:set>
                                    <p:animEffect transition="in" filter="wipe(up)">
                                      <p:cBhvr>
                                        <p:cTn id="10" dur="500"/>
                                        <p:tgtEl>
                                          <p:spTgt spid="4199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1991"/>
                                        </p:tgtEl>
                                        <p:attrNameLst>
                                          <p:attrName>style.visibility</p:attrName>
                                        </p:attrNameLst>
                                      </p:cBhvr>
                                      <p:to>
                                        <p:strVal val="visible"/>
                                      </p:to>
                                    </p:set>
                                    <p:animEffect transition="in" filter="wipe(up)">
                                      <p:cBhvr>
                                        <p:cTn id="18" dur="500"/>
                                        <p:tgtEl>
                                          <p:spTgt spid="4199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1992"/>
                                        </p:tgtEl>
                                        <p:attrNameLst>
                                          <p:attrName>style.visibility</p:attrName>
                                        </p:attrNameLst>
                                      </p:cBhvr>
                                      <p:to>
                                        <p:strVal val="visible"/>
                                      </p:to>
                                    </p:set>
                                    <p:animEffect transition="in" filter="wipe(up)">
                                      <p:cBhvr>
                                        <p:cTn id="26" dur="500"/>
                                        <p:tgtEl>
                                          <p:spTgt spid="4199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1989"/>
                                        </p:tgtEl>
                                        <p:attrNameLst>
                                          <p:attrName>style.visibility</p:attrName>
                                        </p:attrNameLst>
                                      </p:cBhvr>
                                      <p:to>
                                        <p:strVal val="visible"/>
                                      </p:to>
                                    </p:set>
                                    <p:animEffect transition="in" filter="wipe(up)">
                                      <p:cBhvr>
                                        <p:cTn id="42" dur="500"/>
                                        <p:tgtEl>
                                          <p:spTgt spid="4198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up)">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up)">
                                      <p:cBhvr>
                                        <p:cTn id="63" dur="500"/>
                                        <p:tgtEl>
                                          <p:spTgt spid="28"/>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up)">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up)">
                                      <p:cBhvr>
                                        <p:cTn id="71" dur="500"/>
                                        <p:tgtEl>
                                          <p:spTgt spid="31"/>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up)">
                                      <p:cBhvr>
                                        <p:cTn id="79" dur="500"/>
                                        <p:tgtEl>
                                          <p:spTgt spid="32"/>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up)">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wipe(up)">
                                      <p:cBhvr>
                                        <p:cTn id="87" dur="500"/>
                                        <p:tgtEl>
                                          <p:spTgt spid="34"/>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up)">
                                      <p:cBhvr>
                                        <p:cTn id="9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90" grpId="0"/>
      <p:bldP spid="41991" grpId="0"/>
      <p:bldP spid="41992" grpId="0"/>
      <p:bldP spid="17" grpId="0" animBg="1"/>
      <p:bldP spid="18" grpId="0" animBg="1"/>
      <p:bldP spid="19" grpId="0" animBg="1"/>
      <p:bldP spid="20" grpId="0" animBg="1"/>
      <p:bldP spid="21" grpId="0"/>
      <p:bldP spid="22" grpId="0" animBg="1"/>
      <p:bldP spid="23" grpId="0"/>
      <p:bldP spid="24" grpId="0"/>
      <p:bldP spid="25" grpId="0" animBg="1"/>
      <p:bldP spid="26" grpId="0" animBg="1"/>
      <p:bldP spid="27" grpId="0"/>
      <p:bldP spid="28" grpId="0" animBg="1"/>
      <p:bldP spid="29" grpId="0"/>
      <p:bldP spid="30" grpId="0"/>
      <p:bldP spid="31" grpId="0" animBg="1"/>
      <p:bldP spid="32" grpId="0" animBg="1"/>
      <p:bldP spid="33" grpId="0"/>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152400"/>
            <a:ext cx="9144000" cy="1017588"/>
          </a:xfrm>
        </p:spPr>
        <p:txBody>
          <a:bodyPr/>
          <a:lstStyle/>
          <a:p>
            <a:pPr eaLnBrk="1" hangingPunct="1"/>
            <a:r>
              <a:rPr lang="ar-JO" sz="3600" b="1" dirty="0">
                <a:latin typeface="Arial" panose="020B0604020202020204" pitchFamily="34" charset="0"/>
                <a:ea typeface="ＭＳ Ｐゴシック" charset="0"/>
                <a:cs typeface="Arial" panose="020B0604020202020204" pitchFamily="34" charset="0"/>
              </a:rPr>
              <a:t>وجهات النظر حول المقاطع التحذيرية</a:t>
            </a:r>
            <a:endParaRPr lang="en-US" sz="3600" dirty="0">
              <a:latin typeface="Arial" panose="020B0604020202020204" pitchFamily="34" charset="0"/>
              <a:ea typeface="ＭＳ Ｐゴシック" charset="0"/>
              <a:cs typeface="Arial" panose="020B0604020202020204" pitchFamily="34" charset="0"/>
            </a:endParaRPr>
          </a:p>
        </p:txBody>
      </p:sp>
      <p:graphicFrame>
        <p:nvGraphicFramePr>
          <p:cNvPr id="94211" name="Group 3"/>
          <p:cNvGraphicFramePr>
            <a:graphicFrameLocks noGrp="1"/>
          </p:cNvGraphicFramePr>
          <p:nvPr/>
        </p:nvGraphicFramePr>
        <p:xfrm>
          <a:off x="0" y="685801"/>
          <a:ext cx="9144000" cy="6205220"/>
        </p:xfrm>
        <a:graphic>
          <a:graphicData uri="http://schemas.openxmlformats.org/drawingml/2006/table">
            <a:tbl>
              <a:tblPr/>
              <a:tblGrid>
                <a:gridCol w="1878013">
                  <a:extLst>
                    <a:ext uri="{9D8B030D-6E8A-4147-A177-3AD203B41FA5}">
                      <a16:colId xmlns:a16="http://schemas.microsoft.com/office/drawing/2014/main" val="20000"/>
                    </a:ext>
                  </a:extLst>
                </a:gridCol>
                <a:gridCol w="195262">
                  <a:extLst>
                    <a:ext uri="{9D8B030D-6E8A-4147-A177-3AD203B41FA5}">
                      <a16:colId xmlns:a16="http://schemas.microsoft.com/office/drawing/2014/main" val="20001"/>
                    </a:ext>
                  </a:extLst>
                </a:gridCol>
                <a:gridCol w="2198688">
                  <a:extLst>
                    <a:ext uri="{9D8B030D-6E8A-4147-A177-3AD203B41FA5}">
                      <a16:colId xmlns:a16="http://schemas.microsoft.com/office/drawing/2014/main" val="20002"/>
                    </a:ext>
                  </a:extLst>
                </a:gridCol>
                <a:gridCol w="2463800">
                  <a:extLst>
                    <a:ext uri="{9D8B030D-6E8A-4147-A177-3AD203B41FA5}">
                      <a16:colId xmlns:a16="http://schemas.microsoft.com/office/drawing/2014/main" val="20003"/>
                    </a:ext>
                  </a:extLst>
                </a:gridCol>
                <a:gridCol w="2408237">
                  <a:extLst>
                    <a:ext uri="{9D8B030D-6E8A-4147-A177-3AD203B41FA5}">
                      <a16:colId xmlns:a16="http://schemas.microsoft.com/office/drawing/2014/main" val="20004"/>
                    </a:ext>
                  </a:extLst>
                </a:gridCol>
              </a:tblGrid>
              <a:tr h="109855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2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rPr>
                        <a:t>مؤمن غير حقيقي</a:t>
                      </a:r>
                      <a:endParaRPr kumimoji="0" lang="en-US" sz="2400" b="1"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rPr>
                        <a:t>مؤمن سابق</a:t>
                      </a:r>
                      <a:endParaRPr kumimoji="0" lang="en-US" sz="2400" b="1"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rPr>
                        <a:t>مؤمن جسدي</a:t>
                      </a:r>
                      <a:endParaRPr kumimoji="0" lang="en-US" sz="2400" b="1"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1920240">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من هي الفئة اليهودية التي يتم التعامل معها ؟</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ar-JO" sz="2400" b="1" i="0" u="none" strike="noStrike" kern="1200"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الناس الذين ليسوا مؤمنين حقاً</a:t>
                      </a:r>
                      <a:endParaRPr kumimoji="0" lang="en-US" sz="2400" b="1" i="0" u="none" strike="noStrike" kern="1200"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ar-JO" sz="2400" b="1" i="0" u="none" strike="noStrike" kern="1200"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المسيحيون الذين يخطئون بعدم رؤية تفوق المسيح</a:t>
                      </a:r>
                      <a:endParaRPr kumimoji="0" lang="en-US" sz="2400" b="1" i="0" u="none" strike="noStrike" kern="1200"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ar-JO" sz="2400" b="1" i="0" u="none" strike="noStrike" kern="1200"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المسيحيون الذين يخطئون بعدم رؤية تفوق المسيح</a:t>
                      </a:r>
                      <a:endParaRPr kumimoji="0" lang="en-US" sz="2400" b="1" i="0" u="none" strike="noStrike" kern="1200"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27259">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ما هي طبيعة عقوبتهم ؟</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لم يحصلوا على الخلاص مطلقاً</a:t>
                      </a:r>
                      <a:endParaRPr kumimoji="0" lang="en-US"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فقدان الخلاص</a:t>
                      </a:r>
                      <a:endParaRPr kumimoji="0" lang="en-US"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فقدان المكافآت</a:t>
                      </a:r>
                      <a:endParaRPr kumimoji="0" lang="en-US"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47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ما هي النتيجة ؟</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جهنم</a:t>
                      </a:r>
                      <a:endParaRPr kumimoji="0" lang="en-US" altLang="zh-CN"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جهنم</a:t>
                      </a:r>
                      <a:endParaRPr kumimoji="0" lang="en-US"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التأديب الإلهي</a:t>
                      </a:r>
                      <a:endParaRPr kumimoji="0" lang="en-US"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84471">
                <a:tc>
                  <a:txBody>
                    <a:bodyPr/>
                    <a:lstStyle/>
                    <a:p>
                      <a:pPr algn="ctr"/>
                      <a:r>
                        <a:rPr lang="ar-JO" sz="2400" b="1" dirty="0">
                          <a:latin typeface="Arial" panose="020B0604020202020204" pitchFamily="34" charset="0"/>
                          <a:cs typeface="Arial" panose="020B0604020202020204" pitchFamily="34" charset="0"/>
                        </a:rPr>
                        <a:t>أي منظور لاهوتي يتمسك بهذا الرأي؟</a:t>
                      </a:r>
                      <a:endParaRPr lang="en-US" sz="2400" b="1" dirty="0">
                        <a:latin typeface="Arial" panose="020B0604020202020204" pitchFamily="34"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2400" b="1" i="0" u="none" strike="noStrike" kern="1200"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الإصلاحي</a:t>
                      </a:r>
                      <a:endParaRPr kumimoji="0" lang="en-US" altLang="zh-CN" sz="2400" b="1" i="0" u="none" strike="noStrike" kern="1200"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الأرميني</a:t>
                      </a:r>
                      <a:endParaRPr kumimoji="0" lang="en-US"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الشركاء</a:t>
                      </a:r>
                      <a:endParaRPr kumimoji="0" lang="en-US"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02475" name="Text Box 43"/>
          <p:cNvSpPr txBox="1">
            <a:spLocks noChangeArrowheads="1"/>
          </p:cNvSpPr>
          <p:nvPr/>
        </p:nvSpPr>
        <p:spPr bwMode="auto">
          <a:xfrm>
            <a:off x="8305800" y="76200"/>
            <a:ext cx="444342" cy="36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40</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659827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152400"/>
            <a:ext cx="9144000" cy="788988"/>
          </a:xfrm>
          <a:effectLst>
            <a:outerShdw blurRad="63500" dist="35921" dir="2700000" algn="ctr" rotWithShape="0">
              <a:srgbClr val="001D30">
                <a:alpha val="74998"/>
              </a:srgbClr>
            </a:outerShdw>
          </a:effectLst>
        </p:spPr>
        <p:txBody>
          <a:bodyPr/>
          <a:lstStyle/>
          <a:p>
            <a:pPr eaLnBrk="1" hangingPunct="1"/>
            <a:r>
              <a:rPr lang="ar-JO" sz="3600" b="1" dirty="0">
                <a:latin typeface="Arial" panose="020B0604020202020204" pitchFamily="34" charset="0"/>
                <a:ea typeface="ＭＳ Ｐゴシック" charset="0"/>
                <a:cs typeface="Arial" panose="020B0604020202020204" pitchFamily="34" charset="0"/>
              </a:rPr>
              <a:t>وجهات النظر حول المقاطع التحذيرية</a:t>
            </a:r>
            <a:endParaRPr lang="en-US" sz="3600" dirty="0">
              <a:latin typeface="Arial" panose="020B0604020202020204" pitchFamily="34" charset="0"/>
              <a:ea typeface="ＭＳ Ｐゴシック" charset="0"/>
              <a:cs typeface="Arial" panose="020B0604020202020204" pitchFamily="34" charset="0"/>
            </a:endParaRPr>
          </a:p>
        </p:txBody>
      </p:sp>
      <p:sp>
        <p:nvSpPr>
          <p:cNvPr id="404483" name="Rectangle 3"/>
          <p:cNvSpPr>
            <a:spLocks noChangeArrowheads="1"/>
          </p:cNvSpPr>
          <p:nvPr/>
        </p:nvSpPr>
        <p:spPr bwMode="auto">
          <a:xfrm>
            <a:off x="0" y="-263822"/>
            <a:ext cx="18466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aphicFrame>
        <p:nvGraphicFramePr>
          <p:cNvPr id="95261" name="Group 29"/>
          <p:cNvGraphicFramePr>
            <a:graphicFrameLocks noGrp="1"/>
          </p:cNvGraphicFramePr>
          <p:nvPr/>
        </p:nvGraphicFramePr>
        <p:xfrm>
          <a:off x="152401" y="1128714"/>
          <a:ext cx="8839200" cy="5333976"/>
        </p:xfrm>
        <a:graphic>
          <a:graphicData uri="http://schemas.openxmlformats.org/drawingml/2006/table">
            <a:tbl>
              <a:tblPr/>
              <a:tblGrid>
                <a:gridCol w="2044700">
                  <a:extLst>
                    <a:ext uri="{9D8B030D-6E8A-4147-A177-3AD203B41FA5}">
                      <a16:colId xmlns:a16="http://schemas.microsoft.com/office/drawing/2014/main" val="20000"/>
                    </a:ext>
                  </a:extLst>
                </a:gridCol>
                <a:gridCol w="2160588">
                  <a:extLst>
                    <a:ext uri="{9D8B030D-6E8A-4147-A177-3AD203B41FA5}">
                      <a16:colId xmlns:a16="http://schemas.microsoft.com/office/drawing/2014/main" val="20001"/>
                    </a:ext>
                  </a:extLst>
                </a:gridCol>
                <a:gridCol w="2368550">
                  <a:extLst>
                    <a:ext uri="{9D8B030D-6E8A-4147-A177-3AD203B41FA5}">
                      <a16:colId xmlns:a16="http://schemas.microsoft.com/office/drawing/2014/main" val="20002"/>
                    </a:ext>
                  </a:extLst>
                </a:gridCol>
                <a:gridCol w="2265362">
                  <a:extLst>
                    <a:ext uri="{9D8B030D-6E8A-4147-A177-3AD203B41FA5}">
                      <a16:colId xmlns:a16="http://schemas.microsoft.com/office/drawing/2014/main" val="20003"/>
                    </a:ext>
                  </a:extLst>
                </a:gridCol>
              </a:tblGrid>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28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rPr>
                        <a:t>مؤمن غير حقيقي</a:t>
                      </a:r>
                      <a:endParaRPr kumimoji="0" lang="en-US" sz="28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rPr>
                        <a:t>مؤمن سابق</a:t>
                      </a:r>
                      <a:endParaRPr kumimoji="0" lang="en-US" sz="28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rPr>
                        <a:t>مؤمن جسدي</a:t>
                      </a:r>
                      <a:endParaRPr kumimoji="0" lang="en-US" sz="32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22250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1"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كيف يحدد كل نظام الاختيار والمثابرة؟</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يختار الله بسيادته الخلاص ويساعد المؤمنين على المثابرة في الإيمان حتى الموت</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يختار الله أولئك الذين يقبلون المسيح بإرادتهم الحرة ويحفظهم ما لم يفقدوا الإيمان</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الله يختار للخلاص. البعض لا يثابر، أما المؤمنون فيشتركون في المكافآت</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29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1"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ما هي عناصر الخلاص المحددة التي تشكل نظام الإيمان هذا؟</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الفساد الكامل</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الإختيار غير المشروط</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الكفارة المحدودة</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نعمة لا تقاوم</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الثبات</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العجز الطبيعي</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الإختيار المشروط</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الكفارة غير المحدودة</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نعمة تقاوم</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الثبات المشروط</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الفساد الكامل</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الإختيار غير المشروط</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الكفارة غير المحدودة</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نعمة لا تقاوم</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الثبات المشروط</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04506" name="Text Box 26"/>
          <p:cNvSpPr txBox="1">
            <a:spLocks noChangeArrowheads="1"/>
          </p:cNvSpPr>
          <p:nvPr/>
        </p:nvSpPr>
        <p:spPr bwMode="auto">
          <a:xfrm>
            <a:off x="8305801" y="76200"/>
            <a:ext cx="444342" cy="36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40</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605601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152400"/>
            <a:ext cx="9144000" cy="788988"/>
          </a:xfrm>
          <a:effectLst>
            <a:outerShdw blurRad="63500" dist="35921" dir="2700000" algn="ctr" rotWithShape="0">
              <a:srgbClr val="001D30">
                <a:alpha val="74998"/>
              </a:srgbClr>
            </a:outerShdw>
          </a:effectLst>
        </p:spPr>
        <p:txBody>
          <a:bodyPr/>
          <a:lstStyle/>
          <a:p>
            <a:pPr eaLnBrk="1" hangingPunct="1"/>
            <a:r>
              <a:rPr lang="ar-JO" sz="3600" b="1" dirty="0">
                <a:latin typeface="Arial" panose="020B0604020202020204" pitchFamily="34" charset="0"/>
                <a:ea typeface="ＭＳ Ｐゴシック" charset="0"/>
                <a:cs typeface="Arial" panose="020B0604020202020204" pitchFamily="34" charset="0"/>
              </a:rPr>
              <a:t>وجهات النظر حول المقاطع التحذيرية</a:t>
            </a:r>
            <a:endParaRPr lang="en-US" sz="3600" dirty="0">
              <a:latin typeface="Arial" panose="020B0604020202020204" pitchFamily="34" charset="0"/>
              <a:ea typeface="ＭＳ Ｐゴシック" charset="0"/>
              <a:cs typeface="Arial" panose="020B0604020202020204" pitchFamily="34" charset="0"/>
            </a:endParaRPr>
          </a:p>
        </p:txBody>
      </p:sp>
      <p:sp>
        <p:nvSpPr>
          <p:cNvPr id="406531" name="Rectangle 3"/>
          <p:cNvSpPr>
            <a:spLocks noChangeArrowheads="1"/>
          </p:cNvSpPr>
          <p:nvPr/>
        </p:nvSpPr>
        <p:spPr bwMode="auto">
          <a:xfrm>
            <a:off x="0" y="-263822"/>
            <a:ext cx="18466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aphicFrame>
        <p:nvGraphicFramePr>
          <p:cNvPr id="96260" name="Group 4"/>
          <p:cNvGraphicFramePr>
            <a:graphicFrameLocks noGrp="1"/>
          </p:cNvGraphicFramePr>
          <p:nvPr/>
        </p:nvGraphicFramePr>
        <p:xfrm>
          <a:off x="152401" y="1128714"/>
          <a:ext cx="8839200" cy="4512937"/>
        </p:xfrm>
        <a:graphic>
          <a:graphicData uri="http://schemas.openxmlformats.org/drawingml/2006/table">
            <a:tbl>
              <a:tblPr/>
              <a:tblGrid>
                <a:gridCol w="2044700">
                  <a:extLst>
                    <a:ext uri="{9D8B030D-6E8A-4147-A177-3AD203B41FA5}">
                      <a16:colId xmlns:a16="http://schemas.microsoft.com/office/drawing/2014/main" val="20000"/>
                    </a:ext>
                  </a:extLst>
                </a:gridCol>
                <a:gridCol w="2160588">
                  <a:extLst>
                    <a:ext uri="{9D8B030D-6E8A-4147-A177-3AD203B41FA5}">
                      <a16:colId xmlns:a16="http://schemas.microsoft.com/office/drawing/2014/main" val="20001"/>
                    </a:ext>
                  </a:extLst>
                </a:gridCol>
                <a:gridCol w="2368550">
                  <a:extLst>
                    <a:ext uri="{9D8B030D-6E8A-4147-A177-3AD203B41FA5}">
                      <a16:colId xmlns:a16="http://schemas.microsoft.com/office/drawing/2014/main" val="20002"/>
                    </a:ext>
                  </a:extLst>
                </a:gridCol>
                <a:gridCol w="2265362">
                  <a:extLst>
                    <a:ext uri="{9D8B030D-6E8A-4147-A177-3AD203B41FA5}">
                      <a16:colId xmlns:a16="http://schemas.microsoft.com/office/drawing/2014/main" val="20003"/>
                    </a:ext>
                  </a:extLst>
                </a:gridCol>
              </a:tblGrid>
              <a:tr h="533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28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rPr>
                        <a:t>مؤمن غير حقيقي</a:t>
                      </a:r>
                      <a:endParaRPr kumimoji="0" lang="en-US" sz="28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rPr>
                        <a:t>مؤمن سابق</a:t>
                      </a:r>
                      <a:endParaRPr kumimoji="0" lang="en-US" sz="28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rPr>
                        <a:t>مؤمن جسدي</a:t>
                      </a:r>
                      <a:endParaRPr kumimoji="0" lang="en-US" sz="32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1920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1"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كيف ينظر هذا الرأي إلى المسيحيين الجسديين</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1"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(مثال، 1 كو 3: 1-5)؟</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إنهم ليسوا مسيحيين أو أنهم على مستوى منخفض من الالتزام الروحي في منطقة معينة</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إنهم يحتقرون المسيح إلى حد فقدان خلاصهم تقريبًا</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يفتقر هؤلاء المؤمنون إلى البركات الآن ولاحقًا (لكنهم ما زالوا مخلصين)</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6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1"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هل سيثابر جميع المؤمنين حتى الموت ؟</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نعم</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1 كو 15: 2، في 1: 6</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لا</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رو 8: 13،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غل 5: 21، 6: 8</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لا</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1 كو 3: 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رؤ 3: 26</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6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1"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هل يمكن أن يفقد مسيحي حقيقي خلاصه ؟</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لا</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إنه ضمان أبدي</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نعم</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إنه ليس ضماناً أبدياً</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لا</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إنه ضمان أبدي</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06559" name="Text Box 31"/>
          <p:cNvSpPr txBox="1">
            <a:spLocks noChangeArrowheads="1"/>
          </p:cNvSpPr>
          <p:nvPr/>
        </p:nvSpPr>
        <p:spPr bwMode="auto">
          <a:xfrm>
            <a:off x="8305801" y="76200"/>
            <a:ext cx="444342" cy="36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40</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915799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152400"/>
            <a:ext cx="9144000" cy="788988"/>
          </a:xfrm>
        </p:spPr>
        <p:txBody>
          <a:bodyPr/>
          <a:lstStyle/>
          <a:p>
            <a:pPr eaLnBrk="1" hangingPunct="1"/>
            <a:r>
              <a:rPr lang="ar-JO" sz="3600" b="1" dirty="0">
                <a:latin typeface="Arial" panose="020B0604020202020204" pitchFamily="34" charset="0"/>
                <a:ea typeface="ＭＳ Ｐゴシック" charset="0"/>
                <a:cs typeface="Arial" panose="020B0604020202020204" pitchFamily="34" charset="0"/>
              </a:rPr>
              <a:t>وجهات النظر حول المقاطع التحذيرية</a:t>
            </a:r>
            <a:endParaRPr lang="en-US" sz="3600" dirty="0">
              <a:latin typeface="Arial" panose="020B0604020202020204" pitchFamily="34" charset="0"/>
              <a:ea typeface="ＭＳ Ｐゴシック" charset="0"/>
              <a:cs typeface="Arial" panose="020B0604020202020204" pitchFamily="34" charset="0"/>
            </a:endParaRPr>
          </a:p>
        </p:txBody>
      </p:sp>
      <p:sp>
        <p:nvSpPr>
          <p:cNvPr id="408579" name="Rectangle 3"/>
          <p:cNvSpPr>
            <a:spLocks noChangeArrowheads="1"/>
          </p:cNvSpPr>
          <p:nvPr/>
        </p:nvSpPr>
        <p:spPr bwMode="auto">
          <a:xfrm>
            <a:off x="0" y="-263822"/>
            <a:ext cx="18466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aphicFrame>
        <p:nvGraphicFramePr>
          <p:cNvPr id="97284" name="Group 4"/>
          <p:cNvGraphicFramePr>
            <a:graphicFrameLocks noGrp="1"/>
          </p:cNvGraphicFramePr>
          <p:nvPr/>
        </p:nvGraphicFramePr>
        <p:xfrm>
          <a:off x="44895" y="1052514"/>
          <a:ext cx="9099105" cy="5730879"/>
        </p:xfrm>
        <a:graphic>
          <a:graphicData uri="http://schemas.openxmlformats.org/drawingml/2006/table">
            <a:tbl>
              <a:tblPr/>
              <a:tblGrid>
                <a:gridCol w="2104822">
                  <a:extLst>
                    <a:ext uri="{9D8B030D-6E8A-4147-A177-3AD203B41FA5}">
                      <a16:colId xmlns:a16="http://schemas.microsoft.com/office/drawing/2014/main" val="20000"/>
                    </a:ext>
                  </a:extLst>
                </a:gridCol>
                <a:gridCol w="2296479">
                  <a:extLst>
                    <a:ext uri="{9D8B030D-6E8A-4147-A177-3AD203B41FA5}">
                      <a16:colId xmlns:a16="http://schemas.microsoft.com/office/drawing/2014/main" val="20001"/>
                    </a:ext>
                  </a:extLst>
                </a:gridCol>
                <a:gridCol w="2365832">
                  <a:extLst>
                    <a:ext uri="{9D8B030D-6E8A-4147-A177-3AD203B41FA5}">
                      <a16:colId xmlns:a16="http://schemas.microsoft.com/office/drawing/2014/main" val="20002"/>
                    </a:ext>
                  </a:extLst>
                </a:gridCol>
                <a:gridCol w="2331972">
                  <a:extLst>
                    <a:ext uri="{9D8B030D-6E8A-4147-A177-3AD203B41FA5}">
                      <a16:colId xmlns:a16="http://schemas.microsoft.com/office/drawing/2014/main" val="20003"/>
                    </a:ext>
                  </a:extLst>
                </a:gridCol>
              </a:tblGrid>
              <a:tr h="533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28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rPr>
                        <a:t>مؤمن غير حقيقي</a:t>
                      </a:r>
                      <a:endParaRPr kumimoji="0" lang="en-US" sz="28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rPr>
                        <a:t>مؤمن سابق</a:t>
                      </a:r>
                      <a:endParaRPr kumimoji="0" lang="en-US" sz="28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rPr>
                        <a:t>مؤمن جسدي</a:t>
                      </a:r>
                      <a:endParaRPr kumimoji="0" lang="en-US" sz="32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1311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1"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هل ضمان الخلاص بنسبة 100% ممكن؟</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لا، إذ لا أحد يعرف إن كان لديه إيمان حقيقي يثبت</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لا، لأنه لا أحد يعرف ما إذا كان سوف يثابر</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نعم، إذا كان أحد يعرف</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المسيح كمخلص</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154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1"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كيف ينصح هذا النظام المؤمنين بالخطيئة المعتادة؟</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من الأفضل أن تعيد فحص ما إذا كنت تثق بالمسيح بصدق</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إما أنك فقدت خلاصك أو لم تخلص أبدًا</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ينبغي لك أن ترجع عن خطيتك لكي تنال المكافأة الكاملة" (عب 3: 14)</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250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1"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كيف ينال أولئك الذين يكافحون مع الخطية الحافز الروحي؟</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خوفًا من عدم خلاصهم فعليًا بعد كل شيء</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خوفًا من أنهم ربما لم يحافظوا على خلاصهم بشكل كافٍ</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بسبب الخوف من فقدان المكافآت الرئيسية (يمكن أن يضيع ميراثهم ولكن لا يمكن أن يضيعوا خلاصهم)</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08607" name="Text Box 31"/>
          <p:cNvSpPr txBox="1">
            <a:spLocks noChangeArrowheads="1"/>
          </p:cNvSpPr>
          <p:nvPr/>
        </p:nvSpPr>
        <p:spPr bwMode="auto">
          <a:xfrm>
            <a:off x="8305801" y="76200"/>
            <a:ext cx="444342" cy="36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40</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285021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52400"/>
            <a:ext cx="9144000" cy="788988"/>
          </a:xfrm>
        </p:spPr>
        <p:txBody>
          <a:bodyPr/>
          <a:lstStyle/>
          <a:p>
            <a:pPr eaLnBrk="1" hangingPunct="1"/>
            <a:r>
              <a:rPr lang="ar-JO" sz="3600" b="1" dirty="0">
                <a:latin typeface="Arial" panose="020B0604020202020204" pitchFamily="34" charset="0"/>
                <a:ea typeface="ＭＳ Ｐゴシック" charset="0"/>
                <a:cs typeface="Arial" panose="020B0604020202020204" pitchFamily="34" charset="0"/>
              </a:rPr>
              <a:t>وجهات النظر حول المقاطع التحذيرية</a:t>
            </a:r>
            <a:endParaRPr lang="en-US" sz="3600" dirty="0">
              <a:latin typeface="Arial" panose="020B0604020202020204" pitchFamily="34" charset="0"/>
              <a:ea typeface="ＭＳ Ｐゴシック" charset="0"/>
              <a:cs typeface="Arial" panose="020B0604020202020204" pitchFamily="34" charset="0"/>
            </a:endParaRPr>
          </a:p>
        </p:txBody>
      </p:sp>
      <p:sp>
        <p:nvSpPr>
          <p:cNvPr id="410627" name="Rectangle 3"/>
          <p:cNvSpPr>
            <a:spLocks noChangeArrowheads="1"/>
          </p:cNvSpPr>
          <p:nvPr/>
        </p:nvSpPr>
        <p:spPr bwMode="auto">
          <a:xfrm>
            <a:off x="0" y="-263822"/>
            <a:ext cx="18466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aphicFrame>
        <p:nvGraphicFramePr>
          <p:cNvPr id="98308" name="Group 4"/>
          <p:cNvGraphicFramePr>
            <a:graphicFrameLocks noGrp="1"/>
          </p:cNvGraphicFramePr>
          <p:nvPr/>
        </p:nvGraphicFramePr>
        <p:xfrm>
          <a:off x="152401" y="1052513"/>
          <a:ext cx="8839200" cy="5333980"/>
        </p:xfrm>
        <a:graphic>
          <a:graphicData uri="http://schemas.openxmlformats.org/drawingml/2006/table">
            <a:tbl>
              <a:tblPr/>
              <a:tblGrid>
                <a:gridCol w="2044700">
                  <a:extLst>
                    <a:ext uri="{9D8B030D-6E8A-4147-A177-3AD203B41FA5}">
                      <a16:colId xmlns:a16="http://schemas.microsoft.com/office/drawing/2014/main" val="20000"/>
                    </a:ext>
                  </a:extLst>
                </a:gridCol>
                <a:gridCol w="2160588">
                  <a:extLst>
                    <a:ext uri="{9D8B030D-6E8A-4147-A177-3AD203B41FA5}">
                      <a16:colId xmlns:a16="http://schemas.microsoft.com/office/drawing/2014/main" val="20001"/>
                    </a:ext>
                  </a:extLst>
                </a:gridCol>
                <a:gridCol w="2368550">
                  <a:extLst>
                    <a:ext uri="{9D8B030D-6E8A-4147-A177-3AD203B41FA5}">
                      <a16:colId xmlns:a16="http://schemas.microsoft.com/office/drawing/2014/main" val="20002"/>
                    </a:ext>
                  </a:extLst>
                </a:gridCol>
                <a:gridCol w="2265362">
                  <a:extLst>
                    <a:ext uri="{9D8B030D-6E8A-4147-A177-3AD203B41FA5}">
                      <a16:colId xmlns:a16="http://schemas.microsoft.com/office/drawing/2014/main" val="20003"/>
                    </a:ext>
                  </a:extLst>
                </a:gridCol>
              </a:tblGrid>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28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rPr>
                        <a:t>مؤمن غير حقيقي</a:t>
                      </a:r>
                      <a:endParaRPr kumimoji="0" lang="en-US" sz="28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rPr>
                        <a:t>مؤمن سابق</a:t>
                      </a:r>
                      <a:endParaRPr kumimoji="0" lang="en-US" sz="28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rPr>
                        <a:t>مؤمن جسدي</a:t>
                      </a:r>
                      <a:endParaRPr kumimoji="0" lang="en-US" sz="3200" b="0" i="0" u="none" strike="noStrike" cap="none" normalizeH="0" baseline="0" dirty="0">
                        <a:ln>
                          <a:noFill/>
                        </a:ln>
                        <a:solidFill>
                          <a:schemeClr val="tx1"/>
                        </a:solidFill>
                        <a:effectLst>
                          <a:outerShdw blurRad="38100" dist="38100" dir="2700000" algn="tl">
                            <a:srgbClr val="602000"/>
                          </a:outerShdw>
                        </a:effectLst>
                        <a:latin typeface="Arial" panose="020B0604020202020204" pitchFamily="34" charset="0"/>
                        <a:ea typeface="ＭＳ Ｐゴシック"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16154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1"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ما الذي ينتج فعليًا عن هذا التعليم للمستمعين؟</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قد يصبحون مسيحيين جسديين من خلال الشك في خلاصهم</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إنهم يعتقدون أن الله يجب أن يسترضى دائمًا</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(نظرة منخفضة من النعمة)</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من المرجح أن يقدروا أمانة الله لهم</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394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1"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من يتبنى هذه النظرة ؟</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جون كالفين ( ١٥٦٤)</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الكنائس الإصلاحية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المشيخيون</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تشارلز هودج</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آرثر بينك</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يعقوب أرمينيوس (١٦٠٩) </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جون ويسلي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الميثوديستون</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الويسليون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الناصريون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كنائس القداسة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العنصرة / الكاريزماتيون</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المعمدانيون</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الكنائس الكتابية</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يوسف ديلو</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زاين هودجز</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إيرل رادماخر</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تشارلز رايري</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10650" name="Text Box 26"/>
          <p:cNvSpPr txBox="1">
            <a:spLocks noChangeArrowheads="1"/>
          </p:cNvSpPr>
          <p:nvPr/>
        </p:nvSpPr>
        <p:spPr bwMode="auto">
          <a:xfrm>
            <a:off x="8305801" y="76200"/>
            <a:ext cx="444342" cy="36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40</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917541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Title 1"/>
          <p:cNvSpPr>
            <a:spLocks noGrp="1"/>
          </p:cNvSpPr>
          <p:nvPr>
            <p:ph type="ctrTitle"/>
          </p:nvPr>
        </p:nvSpPr>
        <p:spPr>
          <a:xfrm>
            <a:off x="323528" y="1484784"/>
            <a:ext cx="7452320" cy="70930"/>
          </a:xfrm>
        </p:spPr>
        <p:txBody>
          <a:bodyPr/>
          <a:lstStyle/>
          <a:p>
            <a:pPr>
              <a:defRPr/>
            </a:pPr>
            <a:r>
              <a:rPr lang="ar-JO" sz="5400" dirty="0">
                <a:solidFill>
                  <a:srgbClr val="FFFF00"/>
                </a:solidFill>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وجهات نظر غير مقبولة </a:t>
            </a:r>
            <a:r>
              <a:rPr lang="ar-JO" sz="5400" dirty="0">
                <a:solidFill>
                  <a:schemeClr val="bg1"/>
                </a:solidFill>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حول التجديف</a:t>
            </a:r>
            <a:r>
              <a:rPr lang="ar-JO" sz="5400" dirty="0">
                <a:solidFill>
                  <a:srgbClr val="FFFF00"/>
                </a:solidFill>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
</a:t>
            </a:r>
            <a:endParaRPr lang="en-US" sz="5400"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endParaRPr>
          </a:p>
        </p:txBody>
      </p:sp>
      <p:sp>
        <p:nvSpPr>
          <p:cNvPr id="3" name="Text Box 2"/>
          <p:cNvSpPr txBox="1">
            <a:spLocks noChangeArrowheads="1"/>
          </p:cNvSpPr>
          <p:nvPr/>
        </p:nvSpPr>
        <p:spPr bwMode="auto">
          <a:xfrm>
            <a:off x="8100392" y="86725"/>
            <a:ext cx="936104"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xiv</a:t>
            </a:r>
          </a:p>
        </p:txBody>
      </p:sp>
      <p:sp>
        <p:nvSpPr>
          <p:cNvPr id="9" name="Text Box 2"/>
          <p:cNvSpPr txBox="1">
            <a:spLocks noChangeArrowheads="1"/>
          </p:cNvSpPr>
          <p:nvPr/>
        </p:nvSpPr>
        <p:spPr bwMode="auto">
          <a:xfrm>
            <a:off x="611209" y="2338390"/>
            <a:ext cx="8137525" cy="2677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marL="628650" indent="-6286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628650" marR="0" lvl="0" indent="-628650" algn="r" defTabSz="914400" rtl="1" eaLnBrk="0" fontAlgn="base" latinLnBrk="0" hangingPunct="0">
              <a:lnSpc>
                <a:spcPct val="100000"/>
              </a:lnSpc>
              <a:spcBef>
                <a:spcPts val="2400"/>
              </a:spcBef>
              <a:spcAft>
                <a:spcPct val="0"/>
              </a:spcAft>
              <a:buClrTx/>
              <a:buSzTx/>
              <a:buFontTx/>
              <a:buAutoNum type="arabicPeriod"/>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استخدام </a:t>
            </a:r>
            <a:r>
              <a:rPr kumimoji="0" lang="ar-JO" sz="3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اسم المسيح عبثاً </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628650" marR="0" lvl="0" indent="-628650" algn="r" defTabSz="914400" rtl="1" eaLnBrk="0" fontAlgn="base" latinLnBrk="0" hangingPunct="0">
              <a:lnSpc>
                <a:spcPct val="100000"/>
              </a:lnSpc>
              <a:spcBef>
                <a:spcPts val="2400"/>
              </a:spcBef>
              <a:spcAft>
                <a:spcPct val="0"/>
              </a:spcAft>
              <a:buClrTx/>
              <a:buSzTx/>
              <a:buFontTx/>
              <a:buAutoNum type="arabicPeriod"/>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نمط حياة خاطئ يجعل </a:t>
            </a:r>
            <a:r>
              <a:rPr kumimoji="0" lang="ar-JO" sz="3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المؤمن</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يفقد خلاصه إلى الأبد (غير قابل للتوبة</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a:p>
            <a:pPr marL="628650" marR="0" lvl="0" indent="-628650" algn="r" defTabSz="914400" rtl="1" eaLnBrk="0" fontAlgn="base" latinLnBrk="0" hangingPunct="0">
              <a:lnSpc>
                <a:spcPct val="100000"/>
              </a:lnSpc>
              <a:spcBef>
                <a:spcPts val="2400"/>
              </a:spcBef>
              <a:spcAft>
                <a:spcPct val="0"/>
              </a:spcAft>
              <a:buClrTx/>
              <a:buSzTx/>
              <a:buFontTx/>
              <a:buAutoNum type="arabicPeriod"/>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لن يذهب </a:t>
            </a:r>
            <a:r>
              <a:rPr kumimoji="0" lang="ar-JO" sz="3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دعاة الكف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عن التدخين إلى الجنة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371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
                                        <p:tgtEl>
                                          <p:spTgt spid="9">
                                            <p:txEl>
                                              <p:pRg st="0" end="0"/>
                                            </p:txEl>
                                          </p:spTgt>
                                        </p:tgtEl>
                                      </p:cBhvr>
                                    </p:animEffect>
                                    <p:anim calcmode="lin" valueType="num">
                                      <p:cBhvr>
                                        <p:cTn id="8" dur="4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9">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100"/>
                                        <p:tgtEl>
                                          <p:spTgt spid="9">
                                            <p:txEl>
                                              <p:pRg st="1" end="1"/>
                                            </p:txEl>
                                          </p:spTgt>
                                        </p:tgtEl>
                                      </p:cBhvr>
                                    </p:animEffect>
                                    <p:anim calcmode="lin" valueType="num">
                                      <p:cBhvr>
                                        <p:cTn id="17" dur="4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9">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9">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9">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100"/>
                                        <p:tgtEl>
                                          <p:spTgt spid="9">
                                            <p:txEl>
                                              <p:pRg st="2" end="2"/>
                                            </p:txEl>
                                          </p:spTgt>
                                        </p:tgtEl>
                                      </p:cBhvr>
                                    </p:animEffect>
                                    <p:anim calcmode="lin" valueType="num">
                                      <p:cBhvr>
                                        <p:cTn id="26" dur="4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9">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9">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9">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Title 1"/>
          <p:cNvSpPr>
            <a:spLocks noGrp="1"/>
          </p:cNvSpPr>
          <p:nvPr>
            <p:ph type="ctrTitle"/>
          </p:nvPr>
        </p:nvSpPr>
        <p:spPr>
          <a:xfrm>
            <a:off x="648072" y="188640"/>
            <a:ext cx="7452320" cy="1512168"/>
          </a:xfrm>
        </p:spPr>
        <p:txBody>
          <a:bodyPr/>
          <a:lstStyle/>
          <a:p>
            <a:pPr>
              <a:defRPr/>
            </a:pPr>
            <a:r>
              <a:rPr lang="ar-SA" sz="5400" dirty="0">
                <a:solidFill>
                  <a:srgbClr val="FFFF00"/>
                </a:solidFill>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وجهات نظر غير مقبولة </a:t>
            </a:r>
            <a:br>
              <a:rPr lang="ar-JO" sz="5400" dirty="0">
                <a:solidFill>
                  <a:srgbClr val="FFFF00"/>
                </a:solidFill>
                <a:effectLst>
                  <a:glow rad="292100">
                    <a:schemeClr val="tx1">
                      <a:alpha val="92000"/>
                    </a:schemeClr>
                  </a:glow>
                </a:effectLst>
                <a:latin typeface="Arial" panose="020B0604020202020204" pitchFamily="34" charset="0"/>
                <a:ea typeface="ＭＳ Ｐゴシック" charset="0"/>
                <a:cs typeface="Arial" panose="020B0604020202020204" pitchFamily="34" charset="0"/>
              </a:rPr>
            </a:br>
            <a:r>
              <a:rPr lang="ar-JO" sz="5400"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عن التجديف</a:t>
            </a:r>
            <a:endParaRPr lang="en-US" sz="5400"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endParaRPr>
          </a:p>
        </p:txBody>
      </p:sp>
      <p:sp>
        <p:nvSpPr>
          <p:cNvPr id="3" name="Text Box 2"/>
          <p:cNvSpPr txBox="1">
            <a:spLocks noChangeArrowheads="1"/>
          </p:cNvSpPr>
          <p:nvPr/>
        </p:nvSpPr>
        <p:spPr bwMode="auto">
          <a:xfrm>
            <a:off x="8100392" y="86725"/>
            <a:ext cx="936104"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ea typeface="ＭＳ Ｐゴシック" charset="0"/>
                <a:cs typeface="Arial" panose="020B0604020202020204" pitchFamily="34" charset="0"/>
              </a:rPr>
              <a:t>xiv</a:t>
            </a:r>
          </a:p>
        </p:txBody>
      </p:sp>
      <p:sp>
        <p:nvSpPr>
          <p:cNvPr id="9" name="Text Box 2"/>
          <p:cNvSpPr txBox="1">
            <a:spLocks noChangeArrowheads="1"/>
          </p:cNvSpPr>
          <p:nvPr/>
        </p:nvSpPr>
        <p:spPr bwMode="auto">
          <a:xfrm>
            <a:off x="611560" y="1980128"/>
            <a:ext cx="8208912" cy="29237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627998" marR="0" lvl="0" indent="-627998" algn="r" defTabSz="914400" rtl="1"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   يمكن أن تحدث هذه الخطيئة فقط أثناء خدمته الأرضية، وبالتالي لا يمكن أن تحدث اليوم. يسوع ليس جسدياً هنا يصنع المعجزات - يجب أن يكون ملتزماً بوجهه.
</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p>
          <a:p>
            <a:pPr marL="627998" marR="0" lvl="0" indent="-627998" algn="r" defTabSz="914400" rtl="1"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عدم إيمان غير مسيحي يستمر حتى الموت.</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627998" marR="0" lvl="0" indent="-627998" algn="l" defTabSz="914400" rtl="0" eaLnBrk="1" fontAlgn="base" latinLnBrk="0" hangingPunct="1">
              <a:lnSpc>
                <a:spcPct val="100000"/>
              </a:lnSpc>
              <a:spcBef>
                <a:spcPct val="0"/>
              </a:spcBef>
              <a:spcAft>
                <a:spcPct val="0"/>
              </a:spcAft>
              <a:buClrTx/>
              <a:buSzTx/>
              <a:buFont typeface="Arial"/>
              <a:buChar char="•"/>
              <a:tabLst/>
              <a:defRPr/>
            </a:pPr>
            <a:endParaRPr kumimoji="0" lang="en-US" sz="24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95397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
                                        <p:tgtEl>
                                          <p:spTgt spid="9">
                                            <p:txEl>
                                              <p:pRg st="0" end="0"/>
                                            </p:txEl>
                                          </p:spTgt>
                                        </p:tgtEl>
                                      </p:cBhvr>
                                    </p:animEffect>
                                    <p:anim calcmode="lin" valueType="num">
                                      <p:cBhvr>
                                        <p:cTn id="8" dur="4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9">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100"/>
                                        <p:tgtEl>
                                          <p:spTgt spid="9">
                                            <p:txEl>
                                              <p:pRg st="1" end="1"/>
                                            </p:txEl>
                                          </p:spTgt>
                                        </p:tgtEl>
                                      </p:cBhvr>
                                    </p:animEffect>
                                    <p:anim calcmode="lin" valueType="num">
                                      <p:cBhvr>
                                        <p:cTn id="17" dur="4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9">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9">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9">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6498" name="Title 1"/>
          <p:cNvSpPr>
            <a:spLocks noGrp="1"/>
          </p:cNvSpPr>
          <p:nvPr>
            <p:ph type="ctrTitle"/>
          </p:nvPr>
        </p:nvSpPr>
        <p:spPr>
          <a:xfrm>
            <a:off x="0" y="557213"/>
            <a:ext cx="9144000" cy="1143000"/>
          </a:xfrm>
        </p:spPr>
        <p:txBody>
          <a:bodyPr/>
          <a:lstStyle/>
          <a:p>
            <a:r>
              <a:rPr lang="ar-JO" dirty="0">
                <a:latin typeface="Arial" panose="020B0604020202020204" pitchFamily="34" charset="0"/>
                <a:ea typeface="ＭＳ Ｐゴシック" charset="0"/>
                <a:cs typeface="Arial" panose="020B0604020202020204" pitchFamily="34" charset="0"/>
              </a:rPr>
              <a:t>التجديف ضد الروح القدس</a:t>
            </a:r>
            <a:endParaRPr lang="en-US" dirty="0">
              <a:latin typeface="Arial" panose="020B0604020202020204" pitchFamily="34" charset="0"/>
              <a:ea typeface="ＭＳ Ｐゴシック" charset="0"/>
              <a:cs typeface="Arial" panose="020B0604020202020204" pitchFamily="34" charset="0"/>
            </a:endParaRPr>
          </a:p>
        </p:txBody>
      </p:sp>
      <p:sp>
        <p:nvSpPr>
          <p:cNvPr id="106499" name="Text Box 2"/>
          <p:cNvSpPr txBox="1">
            <a:spLocks noChangeArrowheads="1"/>
          </p:cNvSpPr>
          <p:nvPr/>
        </p:nvSpPr>
        <p:spPr bwMode="auto">
          <a:xfrm>
            <a:off x="7451746" y="87320"/>
            <a:ext cx="1584325"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xiv</a:t>
            </a:r>
          </a:p>
        </p:txBody>
      </p:sp>
      <p:sp>
        <p:nvSpPr>
          <p:cNvPr id="106500" name="Text Box 2"/>
          <p:cNvSpPr txBox="1">
            <a:spLocks noChangeArrowheads="1"/>
          </p:cNvSpPr>
          <p:nvPr/>
        </p:nvSpPr>
        <p:spPr bwMode="auto">
          <a:xfrm>
            <a:off x="5148263" y="1844676"/>
            <a:ext cx="3924300" cy="2062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marR="0" lvl="0" indent="-342900" algn="r" defTabSz="914400" rtl="1" eaLnBrk="1" fontAlgn="base" latinLnBrk="0" hangingPunct="1">
              <a:lnSpc>
                <a:spcPct val="100000"/>
              </a:lnSpc>
              <a:spcBef>
                <a:spcPct val="0"/>
              </a:spcBef>
              <a:spcAft>
                <a:spcPct val="0"/>
              </a:spcAft>
              <a:buClrTx/>
              <a:buSzTx/>
              <a:buFont typeface="Arial" charset="0"/>
              <a:buChar char="•"/>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هل سبق لك أن عرفت أي شخص يعتقد أنه ارتكب هذه الخطيئة؟  
ماذا حدث؟</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106501"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050" y="1779588"/>
            <a:ext cx="5080000" cy="508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6502" name="Text Box 2"/>
          <p:cNvSpPr txBox="1">
            <a:spLocks noChangeArrowheads="1"/>
          </p:cNvSpPr>
          <p:nvPr/>
        </p:nvSpPr>
        <p:spPr bwMode="auto">
          <a:xfrm>
            <a:off x="22226" y="2"/>
            <a:ext cx="5197475" cy="584677"/>
          </a:xfrm>
          <a:prstGeom prst="rect">
            <a:avLst/>
          </a:prstGeom>
          <a:solidFill>
            <a:srgbClr val="8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marR="0" lvl="0" indent="-342900" algn="r" defTabSz="914400" rtl="1" eaLnBrk="1" fontAlgn="base" latinLnBrk="0" hangingPunct="1">
              <a:lnSpc>
                <a:spcPct val="100000"/>
              </a:lnSpc>
              <a:spcBef>
                <a:spcPct val="0"/>
              </a:spcBef>
              <a:spcAft>
                <a:spcPct val="0"/>
              </a:spcAft>
              <a:buClrTx/>
              <a:buSzTx/>
              <a:buFont typeface="Arial" charset="0"/>
              <a:buChar char="•"/>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في مجموعتك الصغيرة...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759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Title 1"/>
          <p:cNvSpPr>
            <a:spLocks noGrp="1"/>
          </p:cNvSpPr>
          <p:nvPr>
            <p:ph type="ctrTitle"/>
          </p:nvPr>
        </p:nvSpPr>
        <p:spPr>
          <a:xfrm>
            <a:off x="377528" y="764704"/>
            <a:ext cx="7452320" cy="1512168"/>
          </a:xfrm>
        </p:spPr>
        <p:txBody>
          <a:bodyPr/>
          <a:lstStyle/>
          <a:p>
            <a:pPr>
              <a:defRPr/>
            </a:pPr>
            <a:r>
              <a:rPr lang="ar-JO" sz="5400" dirty="0">
                <a:solidFill>
                  <a:srgbClr val="FFFF00"/>
                </a:solidFill>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وجهات نظر غير مقبولة </a:t>
            </a:r>
            <a:r>
              <a:rPr lang="ar-JO" sz="5400" dirty="0">
                <a:solidFill>
                  <a:schemeClr val="bg1"/>
                </a:solidFill>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حول التجديف</a:t>
            </a:r>
            <a:r>
              <a:rPr lang="ar-JO" sz="5400" dirty="0">
                <a:solidFill>
                  <a:srgbClr val="FFFF00"/>
                </a:solidFill>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
</a:t>
            </a:r>
            <a:endParaRPr lang="en-US" sz="5400"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endParaRPr>
          </a:p>
        </p:txBody>
      </p:sp>
      <p:sp>
        <p:nvSpPr>
          <p:cNvPr id="3" name="Text Box 2"/>
          <p:cNvSpPr txBox="1">
            <a:spLocks noChangeArrowheads="1"/>
          </p:cNvSpPr>
          <p:nvPr/>
        </p:nvSpPr>
        <p:spPr bwMode="auto">
          <a:xfrm>
            <a:off x="8100392" y="86725"/>
            <a:ext cx="936104"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xiv</a:t>
            </a:r>
          </a:p>
        </p:txBody>
      </p:sp>
      <p:sp>
        <p:nvSpPr>
          <p:cNvPr id="9" name="Text Box 2"/>
          <p:cNvSpPr txBox="1">
            <a:spLocks noChangeArrowheads="1"/>
          </p:cNvSpPr>
          <p:nvPr/>
        </p:nvSpPr>
        <p:spPr bwMode="auto">
          <a:xfrm>
            <a:off x="611560" y="1980129"/>
            <a:ext cx="3024336" cy="2923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41" tIns="45671" rIns="91341" bIns="4567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627998" marR="0" lvl="0" indent="-627998" algn="r" defTabSz="914400" rtl="1"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SA"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عهر</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627998" marR="0" lvl="0" indent="-627998" algn="r" defTabSz="914400" rtl="1"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627998" marR="0" lvl="0" indent="-627998" algn="r" defTabSz="914400" rtl="1" eaLnBrk="0" fontAlgn="base" latinLnBrk="0" hangingPunct="0">
              <a:lnSpc>
                <a:spcPct val="100000"/>
              </a:lnSpc>
              <a:spcBef>
                <a:spcPct val="0"/>
              </a:spcBef>
              <a:spcAft>
                <a:spcPct val="0"/>
              </a:spcAft>
              <a:buClrTx/>
              <a:buSzTx/>
              <a:buFontTx/>
              <a:buAutoNum type="arabicPeriod" startAt="7"/>
              <a:tabLst/>
              <a:defRPr/>
            </a:pPr>
            <a:r>
              <a:rPr kumimoji="0" lang="ar-SA"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طلاق</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627998" marR="0" lvl="0" indent="-627998" algn="l" defTabSz="914400" rtl="0" eaLnBrk="0" fontAlgn="base" latinLnBrk="0" hangingPunct="0">
              <a:lnSpc>
                <a:spcPct val="100000"/>
              </a:lnSpc>
              <a:spcBef>
                <a:spcPct val="0"/>
              </a:spcBef>
              <a:spcAft>
                <a:spcPct val="0"/>
              </a:spcAft>
              <a:buClrTx/>
              <a:buSzTx/>
              <a:buFontTx/>
              <a:buAutoNum type="arabicPeriod" startAt="7"/>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627998" marR="0" lvl="0" indent="-627998" algn="r" defTabSz="914400" rtl="1" eaLnBrk="0" fontAlgn="base" latinLnBrk="0" hangingPunct="0">
              <a:lnSpc>
                <a:spcPct val="100000"/>
              </a:lnSpc>
              <a:spcBef>
                <a:spcPct val="0"/>
              </a:spcBef>
              <a:spcAft>
                <a:spcPct val="0"/>
              </a:spcAft>
              <a:buClrTx/>
              <a:buSzTx/>
              <a:buFontTx/>
              <a:buAutoNum type="arabicPeriod" startAt="7"/>
              <a:tabLst/>
              <a:defRPr/>
            </a:pPr>
            <a:r>
              <a:rPr kumimoji="0" lang="ar-SA"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انتحار</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627998" marR="0" lvl="0" indent="-627998" algn="l" defTabSz="914400" rtl="0" eaLnBrk="1" fontAlgn="base" latinLnBrk="0" hangingPunct="1">
              <a:lnSpc>
                <a:spcPct val="100000"/>
              </a:lnSpc>
              <a:spcBef>
                <a:spcPct val="0"/>
              </a:spcBef>
              <a:spcAft>
                <a:spcPct val="0"/>
              </a:spcAft>
              <a:buClrTx/>
              <a:buSzTx/>
              <a:buFont typeface="Arial"/>
              <a:buChar char="•"/>
              <a:tabLst/>
              <a:defRPr/>
            </a:pPr>
            <a:endParaRPr kumimoji="0" lang="en-US" sz="24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endParaRPr>
          </a:p>
        </p:txBody>
      </p:sp>
      <p:pic>
        <p:nvPicPr>
          <p:cNvPr id="143364"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103688" y="1916113"/>
            <a:ext cx="5029200" cy="360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60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
                                        <p:tgtEl>
                                          <p:spTgt spid="9">
                                            <p:txEl>
                                              <p:pRg st="0" end="0"/>
                                            </p:txEl>
                                          </p:spTgt>
                                        </p:tgtEl>
                                      </p:cBhvr>
                                    </p:animEffect>
                                    <p:anim calcmode="lin" valueType="num">
                                      <p:cBhvr>
                                        <p:cTn id="8" dur="4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9">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100"/>
                                        <p:tgtEl>
                                          <p:spTgt spid="9">
                                            <p:txEl>
                                              <p:pRg st="2" end="2"/>
                                            </p:txEl>
                                          </p:spTgt>
                                        </p:tgtEl>
                                      </p:cBhvr>
                                    </p:animEffect>
                                    <p:anim calcmode="lin" valueType="num">
                                      <p:cBhvr>
                                        <p:cTn id="17" dur="4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9">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9">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9">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100"/>
                                        <p:tgtEl>
                                          <p:spTgt spid="9">
                                            <p:txEl>
                                              <p:pRg st="4" end="4"/>
                                            </p:txEl>
                                          </p:spTgt>
                                        </p:tgtEl>
                                      </p:cBhvr>
                                    </p:animEffect>
                                    <p:anim calcmode="lin" valueType="num">
                                      <p:cBhvr>
                                        <p:cTn id="26" dur="4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7" dur="400" fill="hold"/>
                                        <p:tgtEl>
                                          <p:spTgt spid="9">
                                            <p:txEl>
                                              <p:pRg st="4" end="4"/>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9">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9">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1"/>
          <p:cNvPicPr>
            <a:picLocks noChangeAspect="1"/>
          </p:cNvPicPr>
          <p:nvPr/>
        </p:nvPicPr>
        <p:blipFill>
          <a:blip r:embed="rId2" cstate="screen">
            <a:extLst>
              <a:ext uri="{28A0092B-C50C-407E-A947-70E740481C1C}">
                <a14:useLocalDpi xmlns:a14="http://schemas.microsoft.com/office/drawing/2010/main"/>
              </a:ext>
            </a:extLst>
          </a:blip>
          <a:srcRect l="374" t="4781" r="-374" b="7217"/>
          <a:stretch>
            <a:fillRect/>
          </a:stretch>
        </p:blipFill>
        <p:spPr bwMode="auto">
          <a:xfrm>
            <a:off x="6351" y="-26988"/>
            <a:ext cx="9197975" cy="688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762" name="Title 1"/>
          <p:cNvSpPr>
            <a:spLocks noGrp="1"/>
          </p:cNvSpPr>
          <p:nvPr>
            <p:ph type="ctrTitle"/>
          </p:nvPr>
        </p:nvSpPr>
        <p:spPr>
          <a:xfrm>
            <a:off x="0" y="6180"/>
            <a:ext cx="4283968" cy="2054667"/>
          </a:xfrm>
        </p:spPr>
        <p:txBody>
          <a:bodyPr/>
          <a:lstStyle/>
          <a:p>
            <a:pPr>
              <a:defRPr/>
            </a:pPr>
            <a:r>
              <a:rPr lang="ar-JO"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المشكلة التي تم حلها
</a:t>
            </a:r>
            <a:endParaRPr lang="en-US"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endParaRPr>
          </a:p>
        </p:txBody>
      </p:sp>
      <p:sp>
        <p:nvSpPr>
          <p:cNvPr id="3" name="Text Box 2"/>
          <p:cNvSpPr txBox="1">
            <a:spLocks noChangeArrowheads="1"/>
          </p:cNvSpPr>
          <p:nvPr/>
        </p:nvSpPr>
        <p:spPr bwMode="auto">
          <a:xfrm>
            <a:off x="8100392" y="86725"/>
            <a:ext cx="936104"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xiv</a:t>
            </a:r>
          </a:p>
        </p:txBody>
      </p:sp>
      <p:sp>
        <p:nvSpPr>
          <p:cNvPr id="9" name="Text Box 2"/>
          <p:cNvSpPr txBox="1">
            <a:spLocks noChangeArrowheads="1"/>
          </p:cNvSpPr>
          <p:nvPr/>
        </p:nvSpPr>
        <p:spPr bwMode="auto">
          <a:xfrm>
            <a:off x="3851920" y="3357013"/>
            <a:ext cx="4283968" cy="769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41" tIns="45671" rIns="91341" bIns="4567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543" marR="0" lvl="0" indent="-342543" algn="r" defTabSz="914400" rtl="1" eaLnBrk="1" fontAlgn="base" latinLnBrk="0" hangingPunct="1">
              <a:lnSpc>
                <a:spcPct val="100000"/>
              </a:lnSpc>
              <a:spcBef>
                <a:spcPct val="0"/>
              </a:spcBef>
              <a:spcAft>
                <a:spcPct val="0"/>
              </a:spcAft>
              <a:buClrTx/>
              <a:buSzTx/>
              <a:buFont typeface="Arial"/>
              <a:buChar char="•"/>
              <a:tabLst/>
              <a:defRPr/>
            </a:pPr>
            <a:r>
              <a:rPr kumimoji="0" lang="ar-JO" sz="44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السياق</a:t>
            </a:r>
            <a:endParaRPr kumimoji="0" lang="en-US" sz="36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611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3" descr="Bible Word of God_thumb[1].jpg"/>
          <p:cNvPicPr>
            <a:picLocks noChangeAspect="1"/>
          </p:cNvPicPr>
          <p:nvPr/>
        </p:nvPicPr>
        <p:blipFill rotWithShape="1">
          <a:blip r:embed="rId3">
            <a:extLst>
              <a:ext uri="{28A0092B-C50C-407E-A947-70E740481C1C}">
                <a14:useLocalDpi xmlns:a14="http://schemas.microsoft.com/office/drawing/2010/main"/>
              </a:ext>
            </a:extLst>
          </a:blip>
          <a:srcRect r="2881" b="6002"/>
          <a:stretch/>
        </p:blipFill>
        <p:spPr bwMode="auto">
          <a:xfrm>
            <a:off x="23813" y="20638"/>
            <a:ext cx="3324051" cy="2256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762" name="Title 1"/>
          <p:cNvSpPr>
            <a:spLocks noGrp="1"/>
          </p:cNvSpPr>
          <p:nvPr>
            <p:ph type="ctrTitle"/>
          </p:nvPr>
        </p:nvSpPr>
        <p:spPr>
          <a:xfrm>
            <a:off x="1619672" y="404664"/>
            <a:ext cx="6624736" cy="1143000"/>
          </a:xfrm>
        </p:spPr>
        <p:txBody>
          <a:bodyPr/>
          <a:lstStyle/>
          <a:p>
            <a:pPr>
              <a:defRPr/>
            </a:pPr>
            <a:r>
              <a:rPr lang="ar-JO" i="1"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سياق النص
</a:t>
            </a:r>
            <a:endParaRPr lang="en-US" i="1"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endParaRPr>
          </a:p>
        </p:txBody>
      </p:sp>
      <p:sp>
        <p:nvSpPr>
          <p:cNvPr id="3" name="Text Box 2"/>
          <p:cNvSpPr txBox="1">
            <a:spLocks noChangeArrowheads="1"/>
          </p:cNvSpPr>
          <p:nvPr/>
        </p:nvSpPr>
        <p:spPr bwMode="auto">
          <a:xfrm>
            <a:off x="8100392" y="86725"/>
            <a:ext cx="936104"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xiv</a:t>
            </a:r>
          </a:p>
        </p:txBody>
      </p:sp>
      <p:sp>
        <p:nvSpPr>
          <p:cNvPr id="9" name="Text Box 2"/>
          <p:cNvSpPr txBox="1">
            <a:spLocks noChangeArrowheads="1"/>
          </p:cNvSpPr>
          <p:nvPr/>
        </p:nvSpPr>
        <p:spPr bwMode="auto">
          <a:xfrm>
            <a:off x="107504" y="2951073"/>
            <a:ext cx="8496944" cy="2062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41" tIns="45671" rIns="91341" bIns="4567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513808" marR="0" lvl="0" indent="-513808" algn="r" defTabSz="914400" rtl="1" eaLnBrk="1" fontAlgn="base" latinLnBrk="0" hangingPunct="1">
              <a:lnSpc>
                <a:spcPct val="100000"/>
              </a:lnSpc>
              <a:spcBef>
                <a:spcPct val="0"/>
              </a:spcBef>
              <a:spcAft>
                <a:spcPct val="0"/>
              </a:spcAft>
              <a:buClrTx/>
              <a:buSzTx/>
              <a:buFont typeface="+mj-lt"/>
              <a:buAutoNum type="arabicPeriod"/>
              <a:tabLst/>
              <a:defRPr/>
            </a:pPr>
            <a:r>
              <a:rPr kumimoji="0" lang="ar-JO" sz="32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شفى المسيح أعمى/أبكم (متى 12: 22)</a:t>
            </a:r>
            <a:endParaRPr kumimoji="0" lang="en-US" sz="32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endParaRPr>
          </a:p>
          <a:p>
            <a:pPr marL="513808" marR="0" lvl="0" indent="-513808" algn="r" defTabSz="914400" rtl="1" eaLnBrk="1" fontAlgn="base" latinLnBrk="0" hangingPunct="1">
              <a:lnSpc>
                <a:spcPct val="100000"/>
              </a:lnSpc>
              <a:spcBef>
                <a:spcPct val="0"/>
              </a:spcBef>
              <a:spcAft>
                <a:spcPct val="0"/>
              </a:spcAft>
              <a:buClrTx/>
              <a:buSzTx/>
              <a:buFont typeface="+mj-lt"/>
              <a:buAutoNum type="arabicPeriod"/>
              <a:tabLst/>
              <a:defRPr/>
            </a:pPr>
            <a:r>
              <a:rPr kumimoji="0" lang="ar-JO" sz="32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زعمت الحشود: "إنه المسيح!"</a:t>
            </a:r>
            <a:endParaRPr kumimoji="0" lang="en-US" sz="32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endParaRPr>
          </a:p>
          <a:p>
            <a:pPr marL="513808" marR="0" lvl="0" indent="-513808" algn="r" defTabSz="914400" rtl="1" eaLnBrk="1" fontAlgn="base" latinLnBrk="0" hangingPunct="1">
              <a:lnSpc>
                <a:spcPct val="100000"/>
              </a:lnSpc>
              <a:spcBef>
                <a:spcPct val="0"/>
              </a:spcBef>
              <a:spcAft>
                <a:spcPct val="0"/>
              </a:spcAft>
              <a:buClrTx/>
              <a:buSzTx/>
              <a:buFont typeface="+mj-lt"/>
              <a:buAutoNum type="arabicPeriod"/>
              <a:tabLst/>
              <a:defRPr/>
            </a:pPr>
            <a:r>
              <a:rPr kumimoji="0" lang="ar-JO" sz="32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قال الفريسيون: "إنه شيطان!"</a:t>
            </a:r>
            <a:endParaRPr kumimoji="0" lang="en-US" sz="32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endParaRPr>
          </a:p>
          <a:p>
            <a:pPr marL="513808" marR="0" lvl="0" indent="-513808" algn="r" defTabSz="914400" rtl="1" eaLnBrk="1" fontAlgn="base" latinLnBrk="0" hangingPunct="1">
              <a:lnSpc>
                <a:spcPct val="100000"/>
              </a:lnSpc>
              <a:spcBef>
                <a:spcPct val="0"/>
              </a:spcBef>
              <a:spcAft>
                <a:spcPct val="0"/>
              </a:spcAft>
              <a:buClrTx/>
              <a:buSzTx/>
              <a:buFont typeface="+mj-lt"/>
              <a:buAutoNum type="arabicPeriod"/>
              <a:tabLst/>
              <a:defRPr/>
            </a:pPr>
            <a:r>
              <a:rPr kumimoji="0" lang="ar-JO" sz="32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أعطى يسوع ردا ثلاثيا (12: 25-29)</a:t>
            </a:r>
            <a:endParaRPr kumimoji="0" lang="en-US" sz="24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43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1"/>
          <p:cNvPicPr>
            <a:picLocks noChangeAspect="1"/>
          </p:cNvPicPr>
          <p:nvPr/>
        </p:nvPicPr>
        <p:blipFill>
          <a:blip r:embed="rId2" cstate="screen">
            <a:extLst>
              <a:ext uri="{28A0092B-C50C-407E-A947-70E740481C1C}">
                <a14:useLocalDpi xmlns:a14="http://schemas.microsoft.com/office/drawing/2010/main"/>
              </a:ext>
            </a:extLst>
          </a:blip>
          <a:srcRect l="374" t="4781" r="-374" b="7217"/>
          <a:stretch>
            <a:fillRect/>
          </a:stretch>
        </p:blipFill>
        <p:spPr bwMode="auto">
          <a:xfrm>
            <a:off x="6351" y="-26988"/>
            <a:ext cx="9197975" cy="688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762" name="Title 1"/>
          <p:cNvSpPr>
            <a:spLocks noGrp="1"/>
          </p:cNvSpPr>
          <p:nvPr>
            <p:ph type="ctrTitle"/>
          </p:nvPr>
        </p:nvSpPr>
        <p:spPr>
          <a:xfrm>
            <a:off x="0" y="6180"/>
            <a:ext cx="4283968" cy="2054667"/>
          </a:xfrm>
        </p:spPr>
        <p:txBody>
          <a:bodyPr/>
          <a:lstStyle/>
          <a:p>
            <a:pPr>
              <a:defRPr/>
            </a:pPr>
            <a:r>
              <a:rPr lang="ar-JO"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المشكلة التي تم حلها
</a:t>
            </a:r>
            <a:endParaRPr lang="en-US"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endParaRPr>
          </a:p>
        </p:txBody>
      </p:sp>
      <p:sp>
        <p:nvSpPr>
          <p:cNvPr id="3" name="Text Box 2"/>
          <p:cNvSpPr txBox="1">
            <a:spLocks noChangeArrowheads="1"/>
          </p:cNvSpPr>
          <p:nvPr/>
        </p:nvSpPr>
        <p:spPr bwMode="auto">
          <a:xfrm>
            <a:off x="8100392" y="86725"/>
            <a:ext cx="936104"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xiv</a:t>
            </a:r>
          </a:p>
        </p:txBody>
      </p:sp>
      <p:sp>
        <p:nvSpPr>
          <p:cNvPr id="9" name="Text Box 2"/>
          <p:cNvSpPr txBox="1">
            <a:spLocks noChangeArrowheads="1"/>
          </p:cNvSpPr>
          <p:nvPr/>
        </p:nvSpPr>
        <p:spPr bwMode="auto">
          <a:xfrm>
            <a:off x="3851920" y="3357013"/>
            <a:ext cx="4464496" cy="1446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41" tIns="45671" rIns="91341" bIns="4567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543" marR="0" lvl="0" indent="-342543" algn="r" defTabSz="914400" rtl="1" eaLnBrk="1" fontAlgn="base" latinLnBrk="0" hangingPunct="1">
              <a:lnSpc>
                <a:spcPct val="100000"/>
              </a:lnSpc>
              <a:spcBef>
                <a:spcPct val="0"/>
              </a:spcBef>
              <a:spcAft>
                <a:spcPct val="0"/>
              </a:spcAft>
              <a:buClrTx/>
              <a:buSzTx/>
              <a:buFont typeface="Arial"/>
              <a:buChar char="•"/>
              <a:tabLst/>
              <a:defRPr/>
            </a:pPr>
            <a:r>
              <a:rPr kumimoji="0" lang="ar-JO" sz="44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السياق
طبيعة الخطيئة</a:t>
            </a:r>
            <a:endParaRPr kumimoji="0" lang="en-US" sz="36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388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Title 1"/>
          <p:cNvSpPr>
            <a:spLocks noGrp="1"/>
          </p:cNvSpPr>
          <p:nvPr>
            <p:ph type="ctrTitle"/>
          </p:nvPr>
        </p:nvSpPr>
        <p:spPr>
          <a:xfrm>
            <a:off x="1551706" y="341313"/>
            <a:ext cx="6624736" cy="1143000"/>
          </a:xfrm>
          <a:gradFill flip="none" rotWithShape="1">
            <a:gsLst>
              <a:gs pos="0">
                <a:srgbClr val="FF0000"/>
              </a:gs>
              <a:gs pos="100000">
                <a:srgbClr val="000000"/>
              </a:gs>
            </a:gsLst>
            <a:path path="circle">
              <a:fillToRect l="100000" t="100000"/>
            </a:path>
            <a:tileRect r="-100000" b="-100000"/>
          </a:gradFill>
        </p:spPr>
        <p:txBody>
          <a:bodyPr/>
          <a:lstStyle/>
          <a:p>
            <a:pPr>
              <a:defRPr/>
            </a:pPr>
            <a:r>
              <a:rPr lang="ar-JO" i="1"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طبيعة الخطيئة</a:t>
            </a:r>
            <a:endParaRPr lang="en-US" i="1"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endParaRPr>
          </a:p>
        </p:txBody>
      </p:sp>
      <p:sp>
        <p:nvSpPr>
          <p:cNvPr id="3" name="Text Box 2"/>
          <p:cNvSpPr txBox="1">
            <a:spLocks noChangeArrowheads="1"/>
          </p:cNvSpPr>
          <p:nvPr/>
        </p:nvSpPr>
        <p:spPr bwMode="auto">
          <a:xfrm>
            <a:off x="8100392" y="86725"/>
            <a:ext cx="936104"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xv</a:t>
            </a:r>
          </a:p>
        </p:txBody>
      </p:sp>
      <p:sp>
        <p:nvSpPr>
          <p:cNvPr id="9" name="Text Box 2"/>
          <p:cNvSpPr txBox="1">
            <a:spLocks noChangeArrowheads="1"/>
          </p:cNvSpPr>
          <p:nvPr/>
        </p:nvSpPr>
        <p:spPr bwMode="auto">
          <a:xfrm>
            <a:off x="251520" y="1844824"/>
            <a:ext cx="8820472" cy="341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513808" marR="0" lvl="0" indent="-513808" algn="r" defTabSz="914400" rtl="1" eaLnBrk="1" fontAlgn="base" latinLnBrk="0" hangingPunct="1">
              <a:lnSpc>
                <a:spcPct val="100000"/>
              </a:lnSpc>
              <a:spcBef>
                <a:spcPct val="0"/>
              </a:spcBef>
              <a:spcAft>
                <a:spcPct val="0"/>
              </a:spcAft>
              <a:buClrTx/>
              <a:buSzTx/>
              <a:buFont typeface="+mj-lt"/>
              <a:buAutoNum type="arabicPeriod"/>
              <a:tabLst/>
              <a:defRPr/>
            </a:pPr>
            <a:r>
              <a:rPr kumimoji="0" lang="ar-JO" sz="36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تحدث</a:t>
            </a:r>
            <a:endParaRPr kumimoji="0" lang="en-US" sz="36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endParaRPr>
          </a:p>
          <a:p>
            <a:pPr marL="513808" marR="0" lvl="0" indent="-513808" algn="r" defTabSz="914400" rtl="1" eaLnBrk="1" fontAlgn="base" latinLnBrk="0" hangingPunct="1">
              <a:lnSpc>
                <a:spcPct val="100000"/>
              </a:lnSpc>
              <a:spcBef>
                <a:spcPct val="0"/>
              </a:spcBef>
              <a:spcAft>
                <a:spcPct val="0"/>
              </a:spcAft>
              <a:buClrTx/>
              <a:buSzTx/>
              <a:buFont typeface="+mj-lt"/>
              <a:buAutoNum type="arabicPeriod"/>
              <a:tabLst/>
              <a:defRPr/>
            </a:pPr>
            <a:r>
              <a:rPr kumimoji="0" lang="ar-JO" sz="36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ضد الروح القدس</a:t>
            </a:r>
            <a:endParaRPr kumimoji="0" lang="en-US" sz="36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endParaRPr>
          </a:p>
          <a:p>
            <a:pPr marL="513808" marR="0" lvl="0" indent="-513808" algn="r" defTabSz="914400" rtl="1" eaLnBrk="1" fontAlgn="base" latinLnBrk="0" hangingPunct="1">
              <a:lnSpc>
                <a:spcPct val="100000"/>
              </a:lnSpc>
              <a:spcBef>
                <a:spcPct val="0"/>
              </a:spcBef>
              <a:spcAft>
                <a:spcPct val="0"/>
              </a:spcAft>
              <a:buClrTx/>
              <a:buSzTx/>
              <a:buFont typeface="+mj-lt"/>
              <a:buAutoNum type="arabicPeriod"/>
              <a:tabLst/>
              <a:defRPr/>
            </a:pPr>
            <a:r>
              <a:rPr kumimoji="0" lang="ar-JO" sz="36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النتائج الأبدية (أي التي يرتكبها فقط غير المؤمنين)</a:t>
            </a:r>
            <a:endParaRPr kumimoji="0" lang="en-US" sz="36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endParaRPr>
          </a:p>
          <a:p>
            <a:pPr marL="513808" marR="0" lvl="0" indent="-513808" algn="r" defTabSz="914400" rtl="1" eaLnBrk="1" fontAlgn="base" latinLnBrk="0" hangingPunct="1">
              <a:lnSpc>
                <a:spcPct val="100000"/>
              </a:lnSpc>
              <a:spcBef>
                <a:spcPct val="0"/>
              </a:spcBef>
              <a:spcAft>
                <a:spcPct val="0"/>
              </a:spcAft>
              <a:buClrTx/>
              <a:buSzTx/>
              <a:buFont typeface="+mj-lt"/>
              <a:buAutoNum type="arabicPeriod"/>
              <a:tabLst/>
              <a:defRPr/>
            </a:pPr>
            <a:r>
              <a:rPr kumimoji="0" lang="ar-JO" sz="36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إسناد خاطئ</a:t>
            </a:r>
            <a:endParaRPr kumimoji="0" lang="en-US" sz="36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endParaRPr>
          </a:p>
          <a:p>
            <a:pPr marL="513808" marR="0" lvl="0" indent="-513808" algn="r" defTabSz="914400" rtl="1" eaLnBrk="1" fontAlgn="base" latinLnBrk="0" hangingPunct="1">
              <a:lnSpc>
                <a:spcPct val="100000"/>
              </a:lnSpc>
              <a:spcBef>
                <a:spcPct val="0"/>
              </a:spcBef>
              <a:spcAft>
                <a:spcPct val="0"/>
              </a:spcAft>
              <a:buClrTx/>
              <a:buSzTx/>
              <a:buFont typeface="+mj-lt"/>
              <a:buAutoNum type="arabicPeriod"/>
              <a:tabLst/>
              <a:defRPr/>
            </a:pPr>
            <a:r>
              <a:rPr kumimoji="0" lang="ar-JO" sz="36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ليس "خطية حتى الموت" (يوحنا الأولى 5: 16-17؛ 1 كورنثوس 11: 30)</a:t>
            </a:r>
            <a:endParaRPr kumimoji="0" lang="en-US" sz="28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endParaRPr>
          </a:p>
        </p:txBody>
      </p:sp>
      <p:pic>
        <p:nvPicPr>
          <p:cNvPr id="146436" name="Picture 1"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511300" cy="159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29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p:cTn id="19" dur="500" decel="50000" fill="hold">
                                          <p:stCondLst>
                                            <p:cond delay="0"/>
                                          </p:stCondLst>
                                        </p:cTn>
                                        <p:tgtEl>
                                          <p:spTgt spid="9">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9">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p:cTn id="31" dur="500" decel="50000" fill="hold">
                                          <p:stCondLst>
                                            <p:cond delay="0"/>
                                          </p:stCondLst>
                                        </p:cTn>
                                        <p:tgtEl>
                                          <p:spTgt spid="9">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9">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 calcmode="lin" valueType="num">
                                      <p:cBhvr>
                                        <p:cTn id="43" dur="500" decel="50000" fill="hold">
                                          <p:stCondLst>
                                            <p:cond delay="0"/>
                                          </p:stCondLst>
                                        </p:cTn>
                                        <p:tgtEl>
                                          <p:spTgt spid="9">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9">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9">
                                            <p:txEl>
                                              <p:pRg st="4" end="4"/>
                                            </p:txEl>
                                          </p:spTgt>
                                        </p:tgtEl>
                                        <p:attrNameLst>
                                          <p:attrName>style.visibility</p:attrName>
                                        </p:attrNameLst>
                                      </p:cBhvr>
                                      <p:to>
                                        <p:strVal val="visible"/>
                                      </p:to>
                                    </p:set>
                                    <p:anim calcmode="lin" valueType="num">
                                      <p:cBhvr>
                                        <p:cTn id="55" dur="500" decel="50000" fill="hold">
                                          <p:stCondLst>
                                            <p:cond delay="0"/>
                                          </p:stCondLst>
                                        </p:cTn>
                                        <p:tgtEl>
                                          <p:spTgt spid="9">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9">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9">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9">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9">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9">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9">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Title 1"/>
          <p:cNvSpPr>
            <a:spLocks noGrp="1"/>
          </p:cNvSpPr>
          <p:nvPr>
            <p:ph type="ctrTitle"/>
          </p:nvPr>
        </p:nvSpPr>
        <p:spPr>
          <a:xfrm>
            <a:off x="0" y="701824"/>
            <a:ext cx="9144000" cy="1143000"/>
          </a:xfrm>
          <a:solidFill>
            <a:srgbClr val="000090"/>
          </a:solidFill>
        </p:spPr>
        <p:txBody>
          <a:bodyPr/>
          <a:lstStyle/>
          <a:p>
            <a:pPr>
              <a:defRPr/>
            </a:pPr>
            <a:r>
              <a:rPr lang="ar-JO"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اقتراحات للإرشاد
</a:t>
            </a:r>
            <a:endParaRPr lang="en-US"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endParaRPr>
          </a:p>
        </p:txBody>
      </p:sp>
      <p:sp>
        <p:nvSpPr>
          <p:cNvPr id="3" name="Text Box 2"/>
          <p:cNvSpPr txBox="1">
            <a:spLocks noChangeArrowheads="1"/>
          </p:cNvSpPr>
          <p:nvPr/>
        </p:nvSpPr>
        <p:spPr bwMode="auto">
          <a:xfrm>
            <a:off x="8100392" y="86725"/>
            <a:ext cx="936104"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xv</a:t>
            </a:r>
          </a:p>
        </p:txBody>
      </p:sp>
      <p:sp>
        <p:nvSpPr>
          <p:cNvPr id="9" name="Text Box 2"/>
          <p:cNvSpPr txBox="1">
            <a:spLocks noChangeArrowheads="1"/>
          </p:cNvSpPr>
          <p:nvPr/>
        </p:nvSpPr>
        <p:spPr bwMode="auto">
          <a:xfrm>
            <a:off x="251521" y="2363396"/>
            <a:ext cx="3168352" cy="1569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R="0" lvl="0" algn="r" defTabSz="914400" rtl="1" eaLnBrk="1" fontAlgn="base" latinLnBrk="0" hangingPunct="1">
              <a:lnSpc>
                <a:spcPct val="100000"/>
              </a:lnSpc>
              <a:spcBef>
                <a:spcPct val="0"/>
              </a:spcBef>
              <a:spcAft>
                <a:spcPct val="0"/>
              </a:spcAft>
              <a:buClrTx/>
              <a:buSzTx/>
              <a:tabLst/>
              <a:defRPr/>
            </a:pPr>
            <a:r>
              <a:rPr kumimoji="0" lang="ar-JO" sz="32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أ. الكرازة</a:t>
            </a:r>
            <a:endParaRPr kumimoji="0" lang="en-US" sz="32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endParaRPr>
          </a:p>
          <a:p>
            <a:pPr marR="0" lvl="0" algn="r" defTabSz="914400" rtl="1" eaLnBrk="1" fontAlgn="base" latinLnBrk="0" hangingPunct="1">
              <a:lnSpc>
                <a:spcPct val="100000"/>
              </a:lnSpc>
              <a:spcBef>
                <a:spcPct val="0"/>
              </a:spcBef>
              <a:spcAft>
                <a:spcPct val="0"/>
              </a:spcAft>
              <a:buClrTx/>
              <a:buSzTx/>
              <a:tabLst/>
              <a:defRPr/>
            </a:pPr>
            <a:r>
              <a:rPr kumimoji="0" lang="ar-JO" sz="32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ب. ضمان</a:t>
            </a:r>
            <a:endParaRPr kumimoji="0" lang="en-US" sz="32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endParaRPr>
          </a:p>
          <a:p>
            <a:pPr marR="0" lvl="0" algn="r" defTabSz="914400" rtl="1" eaLnBrk="1" fontAlgn="base" latinLnBrk="0" hangingPunct="1">
              <a:lnSpc>
                <a:spcPct val="100000"/>
              </a:lnSpc>
              <a:spcBef>
                <a:spcPct val="0"/>
              </a:spcBef>
              <a:spcAft>
                <a:spcPct val="0"/>
              </a:spcAft>
              <a:buClrTx/>
              <a:buSzTx/>
              <a:tabLst/>
              <a:defRPr/>
            </a:pPr>
            <a:r>
              <a:rPr kumimoji="0" lang="ar-JO" sz="32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rPr>
              <a:t>ت. توبة</a:t>
            </a:r>
            <a:endParaRPr kumimoji="0" lang="en-US" sz="2400" b="1" i="0" u="none" strike="noStrike" kern="1200" cap="none" spc="0" normalizeH="0" baseline="0" noProof="0" dirty="0">
              <a:ln>
                <a:noFill/>
              </a:ln>
              <a:solidFill>
                <a:srgbClr val="FFFFFF"/>
              </a:solidFill>
              <a:effectLst>
                <a:glow rad="292100">
                  <a:srgbClr val="000000">
                    <a:alpha val="92000"/>
                  </a:srgbClr>
                </a:glow>
              </a:effectLst>
              <a:uLnTx/>
              <a:uFillTx/>
              <a:latin typeface="Arial" panose="020B0604020202020204" pitchFamily="34" charset="0"/>
              <a:cs typeface="Arial" panose="020B0604020202020204" pitchFamily="34" charset="0"/>
            </a:endParaRPr>
          </a:p>
        </p:txBody>
      </p:sp>
      <p:pic>
        <p:nvPicPr>
          <p:cNvPr id="147460"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429000" y="1916113"/>
            <a:ext cx="5715000" cy="382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91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anim calcmode="lin" valueType="num">
                                      <p:cBhvr>
                                        <p:cTn id="1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1000"/>
                                        <p:tgtEl>
                                          <p:spTgt spid="9">
                                            <p:txEl>
                                              <p:pRg st="2" end="2"/>
                                            </p:txEl>
                                          </p:spTgt>
                                        </p:tgtEl>
                                      </p:cBhvr>
                                    </p:animEffect>
                                    <p:anim calcmode="lin" valueType="num">
                                      <p:cBhvr>
                                        <p:cTn id="2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1029" descr="glowhan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762" name="Title 1"/>
          <p:cNvSpPr>
            <a:spLocks noGrp="1"/>
          </p:cNvSpPr>
          <p:nvPr>
            <p:ph type="ctrTitle"/>
          </p:nvPr>
        </p:nvSpPr>
        <p:spPr>
          <a:xfrm>
            <a:off x="0" y="701824"/>
            <a:ext cx="9144000" cy="1143000"/>
          </a:xfrm>
        </p:spPr>
        <p:txBody>
          <a:bodyPr/>
          <a:lstStyle/>
          <a:p>
            <a:pPr>
              <a:defRPr/>
            </a:pPr>
            <a:r>
              <a:rPr lang="ar-JO" sz="8000"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الضحك المقدس</a:t>
            </a:r>
            <a:endParaRPr lang="en-US" sz="8000"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endParaRPr>
          </a:p>
        </p:txBody>
      </p:sp>
      <p:sp>
        <p:nvSpPr>
          <p:cNvPr id="3" name="Text Box 2"/>
          <p:cNvSpPr txBox="1">
            <a:spLocks noChangeArrowheads="1"/>
          </p:cNvSpPr>
          <p:nvPr/>
        </p:nvSpPr>
        <p:spPr bwMode="auto">
          <a:xfrm>
            <a:off x="7524328" y="86717"/>
            <a:ext cx="15121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xxv</a:t>
            </a:r>
          </a:p>
        </p:txBody>
      </p:sp>
      <p:sp>
        <p:nvSpPr>
          <p:cNvPr id="9" name="Text Box 2"/>
          <p:cNvSpPr txBox="1">
            <a:spLocks noChangeArrowheads="1"/>
          </p:cNvSpPr>
          <p:nvPr/>
        </p:nvSpPr>
        <p:spPr bwMode="auto">
          <a:xfrm>
            <a:off x="251520" y="2222862"/>
            <a:ext cx="8820472"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sz="60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ما هو؟</a:t>
            </a:r>
            <a:endParaRPr lang="en-US" sz="60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a:p>
            <a:pPr algn="ctr" eaLnBrk="1" hangingPunct="1">
              <a:defRPr/>
            </a:pPr>
            <a:r>
              <a:rPr lang="ar-JO" sz="60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هل هو مقدس؟</a:t>
            </a:r>
            <a:endParaRPr lang="en-US" sz="60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a:p>
            <a:pPr algn="ctr" eaLnBrk="1" hangingPunct="1">
              <a:defRPr/>
            </a:pPr>
            <a:r>
              <a:rPr lang="ar-JO" sz="60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هل هو ضحك؟</a:t>
            </a:r>
            <a:endParaRPr lang="en-US" sz="60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a:p>
            <a:pPr algn="ctr" eaLnBrk="1" hangingPunct="1">
              <a:defRPr/>
            </a:pPr>
            <a:r>
              <a:rPr lang="ar-JO" sz="60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هل هو مناسب؟</a:t>
            </a:r>
            <a:endParaRPr lang="en-US" sz="48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100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1000" fill="hold"/>
                                        <p:tgtEl>
                                          <p:spTgt spid="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p:cTn id="28" dur="1000" fill="hold"/>
                                        <p:tgtEl>
                                          <p:spTgt spid="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Title 1"/>
          <p:cNvSpPr>
            <a:spLocks noGrp="1"/>
          </p:cNvSpPr>
          <p:nvPr>
            <p:ph type="ctrTitle"/>
          </p:nvPr>
        </p:nvSpPr>
        <p:spPr>
          <a:xfrm>
            <a:off x="0" y="701824"/>
            <a:ext cx="9144000" cy="854968"/>
          </a:xfrm>
          <a:solidFill>
            <a:srgbClr val="CCFFCC"/>
          </a:solidFill>
        </p:spPr>
        <p:txBody>
          <a:bodyPr/>
          <a:lstStyle/>
          <a:p>
            <a:pPr>
              <a:defRPr/>
            </a:pPr>
            <a:r>
              <a:rPr lang="ar-JO"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بعض تاريخ الضحك</a:t>
            </a:r>
            <a:endParaRPr lang="en-US"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endParaRPr>
          </a:p>
        </p:txBody>
      </p:sp>
      <p:sp>
        <p:nvSpPr>
          <p:cNvPr id="3" name="Text Box 2"/>
          <p:cNvSpPr txBox="1">
            <a:spLocks noChangeArrowheads="1"/>
          </p:cNvSpPr>
          <p:nvPr/>
        </p:nvSpPr>
        <p:spPr bwMode="auto">
          <a:xfrm>
            <a:off x="8100392" y="86717"/>
            <a:ext cx="936104"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xxv</a:t>
            </a:r>
          </a:p>
        </p:txBody>
      </p:sp>
      <p:sp>
        <p:nvSpPr>
          <p:cNvPr id="9" name="Text Box 2"/>
          <p:cNvSpPr txBox="1">
            <a:spLocks noChangeArrowheads="1"/>
          </p:cNvSpPr>
          <p:nvPr/>
        </p:nvSpPr>
        <p:spPr bwMode="auto">
          <a:xfrm>
            <a:off x="161764" y="1832341"/>
            <a:ext cx="882047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lgn="ctr" rtl="1" eaLnBrk="1" hangingPunct="1">
              <a:buFont typeface="Arial"/>
              <a:buChar char="•"/>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رودني هوارد-براون (كانون ثاني 1994)</a:t>
            </a:r>
            <a:endParaRPr lang="en-US"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p:txBody>
      </p:sp>
      <p:pic>
        <p:nvPicPr>
          <p:cNvPr id="14950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 y="2565400"/>
            <a:ext cx="6140450" cy="3814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9509"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604000" y="3213100"/>
            <a:ext cx="2540000" cy="364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Title 1"/>
          <p:cNvSpPr>
            <a:spLocks noGrp="1"/>
          </p:cNvSpPr>
          <p:nvPr>
            <p:ph type="ctrTitle"/>
          </p:nvPr>
        </p:nvSpPr>
        <p:spPr>
          <a:xfrm>
            <a:off x="0" y="-99392"/>
            <a:ext cx="9144000" cy="1143000"/>
          </a:xfrm>
        </p:spPr>
        <p:txBody>
          <a:bodyPr/>
          <a:lstStyle/>
          <a:p>
            <a:pPr>
              <a:defRPr/>
            </a:pPr>
            <a:r>
              <a:rPr lang="ar-JO"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الإظهارات</a:t>
            </a:r>
            <a:endParaRPr lang="en-US"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endParaRPr>
          </a:p>
        </p:txBody>
      </p:sp>
      <p:sp>
        <p:nvSpPr>
          <p:cNvPr id="3" name="Text Box 2"/>
          <p:cNvSpPr txBox="1">
            <a:spLocks noChangeArrowheads="1"/>
          </p:cNvSpPr>
          <p:nvPr/>
        </p:nvSpPr>
        <p:spPr bwMode="auto">
          <a:xfrm>
            <a:off x="8100392" y="86717"/>
            <a:ext cx="936104"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rPr>
              <a:t>xxv</a:t>
            </a:r>
          </a:p>
        </p:txBody>
      </p:sp>
      <p:sp>
        <p:nvSpPr>
          <p:cNvPr id="9" name="Text Box 2"/>
          <p:cNvSpPr txBox="1">
            <a:spLocks noChangeArrowheads="1"/>
          </p:cNvSpPr>
          <p:nvPr/>
        </p:nvSpPr>
        <p:spPr bwMode="auto">
          <a:xfrm>
            <a:off x="251520" y="1403648"/>
            <a:ext cx="2448272" cy="5016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lgn="r" rtl="1" eaLnBrk="1" hangingPunct="1">
              <a:buFont typeface="Arial"/>
              <a:buChar char="•"/>
              <a:defRPr/>
            </a:pPr>
            <a:r>
              <a:rPr lang="ar-JO" sz="32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rPr>
              <a:t>الضحك</a:t>
            </a:r>
            <a:endParaRPr lang="en-US" sz="32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endParaRPr>
          </a:p>
          <a:p>
            <a:pPr marL="342900" indent="-342900" algn="r" rtl="1" eaLnBrk="1" hangingPunct="1">
              <a:buFont typeface="Arial"/>
              <a:buChar char="•"/>
              <a:defRPr/>
            </a:pPr>
            <a:r>
              <a:rPr lang="ar-JO" sz="32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rPr>
              <a:t>البكاء</a:t>
            </a:r>
            <a:endParaRPr lang="en-US" sz="32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endParaRPr>
          </a:p>
          <a:p>
            <a:pPr marL="342900" indent="-342900" algn="r" rtl="1" eaLnBrk="1" hangingPunct="1">
              <a:buFont typeface="Arial"/>
              <a:buChar char="•"/>
              <a:defRPr/>
            </a:pPr>
            <a:r>
              <a:rPr lang="ar-JO" sz="32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rPr>
              <a:t>الأنين</a:t>
            </a:r>
            <a:endParaRPr lang="en-US" sz="32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endParaRPr>
          </a:p>
          <a:p>
            <a:pPr marL="342900" indent="-342900" algn="r" rtl="1" eaLnBrk="1" hangingPunct="1">
              <a:buFont typeface="Arial"/>
              <a:buChar char="•"/>
              <a:defRPr/>
            </a:pPr>
            <a:r>
              <a:rPr lang="ar-JO" sz="32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rPr>
              <a:t>التأرجح</a:t>
            </a:r>
            <a:endParaRPr lang="en-US" sz="32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endParaRPr>
          </a:p>
          <a:p>
            <a:pPr marL="342900" indent="-342900" algn="r" rtl="1" eaLnBrk="1" hangingPunct="1">
              <a:buFont typeface="Arial"/>
              <a:buChar char="•"/>
              <a:defRPr/>
            </a:pPr>
            <a:r>
              <a:rPr lang="ar-JO" sz="32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rPr>
              <a:t>القرقرة</a:t>
            </a:r>
            <a:endParaRPr lang="en-US" sz="32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endParaRPr>
          </a:p>
          <a:p>
            <a:pPr marL="342900" indent="-342900" algn="r" rtl="1" eaLnBrk="1" hangingPunct="1">
              <a:buFont typeface="Arial"/>
              <a:buChar char="•"/>
              <a:defRPr/>
            </a:pPr>
            <a:r>
              <a:rPr lang="ar-JO" sz="32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rPr>
              <a:t>الهدير</a:t>
            </a:r>
            <a:endParaRPr lang="en-US" sz="32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endParaRPr>
          </a:p>
          <a:p>
            <a:pPr marL="342900" indent="-342900" algn="r" rtl="1" eaLnBrk="1" hangingPunct="1">
              <a:buFont typeface="Arial"/>
              <a:buChar char="•"/>
              <a:defRPr/>
            </a:pPr>
            <a:r>
              <a:rPr lang="ar-JO" sz="32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rPr>
              <a:t>الغمز</a:t>
            </a:r>
            <a:endParaRPr lang="en-US" sz="32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endParaRPr>
          </a:p>
          <a:p>
            <a:pPr marL="342900" indent="-342900" algn="r" rtl="1" eaLnBrk="1" hangingPunct="1">
              <a:buFont typeface="Arial"/>
              <a:buChar char="•"/>
              <a:defRPr/>
            </a:pPr>
            <a:r>
              <a:rPr lang="ar-JO" sz="32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rPr>
              <a:t>النباح</a:t>
            </a:r>
            <a:endParaRPr lang="en-US" sz="32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endParaRPr>
          </a:p>
          <a:p>
            <a:pPr marL="342900" indent="-342900" algn="r" rtl="1" eaLnBrk="1" hangingPunct="1">
              <a:buFont typeface="Arial"/>
              <a:buChar char="•"/>
              <a:defRPr/>
            </a:pPr>
            <a:r>
              <a:rPr lang="ar-JO" sz="32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rPr>
              <a:t>الهسهسة</a:t>
            </a:r>
            <a:endParaRPr lang="en-US" sz="32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endParaRPr>
          </a:p>
          <a:p>
            <a:pPr marL="342900" indent="-342900" algn="r" rtl="1" eaLnBrk="1" hangingPunct="1">
              <a:buFont typeface="Arial"/>
              <a:buChar char="•"/>
              <a:defRPr/>
            </a:pPr>
            <a:r>
              <a:rPr lang="ar-JO" sz="3200"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rPr>
              <a:t>الصياح</a:t>
            </a:r>
            <a:endParaRPr lang="en-US" b="1" dirty="0">
              <a:solidFill>
                <a:srgbClr val="FFFFFF"/>
              </a:solidFill>
              <a:effectLst>
                <a:glow rad="292100">
                  <a:srgbClr val="000000">
                    <a:alpha val="92000"/>
                  </a:srgbClr>
                </a:glow>
              </a:effectLst>
              <a:latin typeface="Arial" panose="020B0604020202020204" pitchFamily="34" charset="0"/>
              <a:cs typeface="Arial" panose="020B0604020202020204" pitchFamily="34" charset="0"/>
            </a:endParaRPr>
          </a:p>
        </p:txBody>
      </p:sp>
      <p:pic>
        <p:nvPicPr>
          <p:cNvPr id="151556"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916238" y="1052513"/>
            <a:ext cx="40640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1557"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771775" y="3573463"/>
            <a:ext cx="2540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1558"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184775" y="3933825"/>
            <a:ext cx="3933825" cy="294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80">
                                          <p:stCondLst>
                                            <p:cond delay="0"/>
                                          </p:stCondLst>
                                        </p:cTn>
                                        <p:tgtEl>
                                          <p:spTgt spid="9">
                                            <p:txEl>
                                              <p:pRg st="0" end="0"/>
                                            </p:txEl>
                                          </p:spTgt>
                                        </p:tgtEl>
                                      </p:cBhvr>
                                    </p:animEffect>
                                    <p:anim calcmode="lin" valueType="num">
                                      <p:cBhvr>
                                        <p:cTn id="8"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xEl>
                                              <p:pRg st="0" end="0"/>
                                            </p:txEl>
                                          </p:spTgt>
                                        </p:tgtEl>
                                      </p:cBhvr>
                                      <p:to x="100000" y="60000"/>
                                    </p:animScale>
                                    <p:animScale>
                                      <p:cBhvr>
                                        <p:cTn id="14" dur="166" decel="50000">
                                          <p:stCondLst>
                                            <p:cond delay="676"/>
                                          </p:stCondLst>
                                        </p:cTn>
                                        <p:tgtEl>
                                          <p:spTgt spid="9">
                                            <p:txEl>
                                              <p:pRg st="0" end="0"/>
                                            </p:txEl>
                                          </p:spTgt>
                                        </p:tgtEl>
                                      </p:cBhvr>
                                      <p:to x="100000" y="100000"/>
                                    </p:animScale>
                                    <p:animScale>
                                      <p:cBhvr>
                                        <p:cTn id="15" dur="26">
                                          <p:stCondLst>
                                            <p:cond delay="1312"/>
                                          </p:stCondLst>
                                        </p:cTn>
                                        <p:tgtEl>
                                          <p:spTgt spid="9">
                                            <p:txEl>
                                              <p:pRg st="0" end="0"/>
                                            </p:txEl>
                                          </p:spTgt>
                                        </p:tgtEl>
                                      </p:cBhvr>
                                      <p:to x="100000" y="80000"/>
                                    </p:animScale>
                                    <p:animScale>
                                      <p:cBhvr>
                                        <p:cTn id="16" dur="166" decel="50000">
                                          <p:stCondLst>
                                            <p:cond delay="1338"/>
                                          </p:stCondLst>
                                        </p:cTn>
                                        <p:tgtEl>
                                          <p:spTgt spid="9">
                                            <p:txEl>
                                              <p:pRg st="0" end="0"/>
                                            </p:txEl>
                                          </p:spTgt>
                                        </p:tgtEl>
                                      </p:cBhvr>
                                      <p:to x="100000" y="100000"/>
                                    </p:animScale>
                                    <p:animScale>
                                      <p:cBhvr>
                                        <p:cTn id="17" dur="26">
                                          <p:stCondLst>
                                            <p:cond delay="1642"/>
                                          </p:stCondLst>
                                        </p:cTn>
                                        <p:tgtEl>
                                          <p:spTgt spid="9">
                                            <p:txEl>
                                              <p:pRg st="0" end="0"/>
                                            </p:txEl>
                                          </p:spTgt>
                                        </p:tgtEl>
                                      </p:cBhvr>
                                      <p:to x="100000" y="90000"/>
                                    </p:animScale>
                                    <p:animScale>
                                      <p:cBhvr>
                                        <p:cTn id="18" dur="166" decel="50000">
                                          <p:stCondLst>
                                            <p:cond delay="1668"/>
                                          </p:stCondLst>
                                        </p:cTn>
                                        <p:tgtEl>
                                          <p:spTgt spid="9">
                                            <p:txEl>
                                              <p:pRg st="0" end="0"/>
                                            </p:txEl>
                                          </p:spTgt>
                                        </p:tgtEl>
                                      </p:cBhvr>
                                      <p:to x="100000" y="100000"/>
                                    </p:animScale>
                                    <p:animScale>
                                      <p:cBhvr>
                                        <p:cTn id="19" dur="26">
                                          <p:stCondLst>
                                            <p:cond delay="1808"/>
                                          </p:stCondLst>
                                        </p:cTn>
                                        <p:tgtEl>
                                          <p:spTgt spid="9">
                                            <p:txEl>
                                              <p:pRg st="0" end="0"/>
                                            </p:txEl>
                                          </p:spTgt>
                                        </p:tgtEl>
                                      </p:cBhvr>
                                      <p:to x="100000" y="95000"/>
                                    </p:animScale>
                                    <p:animScale>
                                      <p:cBhvr>
                                        <p:cTn id="20" dur="166" decel="50000">
                                          <p:stCondLst>
                                            <p:cond delay="1834"/>
                                          </p:stCondLst>
                                        </p:cTn>
                                        <p:tgtEl>
                                          <p:spTgt spid="9">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wipe(down)">
                                      <p:cBhvr>
                                        <p:cTn id="25" dur="580">
                                          <p:stCondLst>
                                            <p:cond delay="0"/>
                                          </p:stCondLst>
                                        </p:cTn>
                                        <p:tgtEl>
                                          <p:spTgt spid="9">
                                            <p:txEl>
                                              <p:pRg st="1" end="1"/>
                                            </p:txEl>
                                          </p:spTgt>
                                        </p:tgtEl>
                                      </p:cBhvr>
                                    </p:animEffect>
                                    <p:anim calcmode="lin" valueType="num">
                                      <p:cBhvr>
                                        <p:cTn id="26" dur="1822" tmFilter="0,0; 0.14,0.36; 0.43,0.73; 0.71,0.91; 1.0,1.0">
                                          <p:stCondLst>
                                            <p:cond delay="0"/>
                                          </p:stCondLst>
                                        </p:cTn>
                                        <p:tgtEl>
                                          <p:spTgt spid="9">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xEl>
                                              <p:pRg st="1" end="1"/>
                                            </p:txEl>
                                          </p:spTgt>
                                        </p:tgtEl>
                                      </p:cBhvr>
                                      <p:to x="100000" y="60000"/>
                                    </p:animScale>
                                    <p:animScale>
                                      <p:cBhvr>
                                        <p:cTn id="32" dur="166" decel="50000">
                                          <p:stCondLst>
                                            <p:cond delay="676"/>
                                          </p:stCondLst>
                                        </p:cTn>
                                        <p:tgtEl>
                                          <p:spTgt spid="9">
                                            <p:txEl>
                                              <p:pRg st="1" end="1"/>
                                            </p:txEl>
                                          </p:spTgt>
                                        </p:tgtEl>
                                      </p:cBhvr>
                                      <p:to x="100000" y="100000"/>
                                    </p:animScale>
                                    <p:animScale>
                                      <p:cBhvr>
                                        <p:cTn id="33" dur="26">
                                          <p:stCondLst>
                                            <p:cond delay="1312"/>
                                          </p:stCondLst>
                                        </p:cTn>
                                        <p:tgtEl>
                                          <p:spTgt spid="9">
                                            <p:txEl>
                                              <p:pRg st="1" end="1"/>
                                            </p:txEl>
                                          </p:spTgt>
                                        </p:tgtEl>
                                      </p:cBhvr>
                                      <p:to x="100000" y="80000"/>
                                    </p:animScale>
                                    <p:animScale>
                                      <p:cBhvr>
                                        <p:cTn id="34" dur="166" decel="50000">
                                          <p:stCondLst>
                                            <p:cond delay="1338"/>
                                          </p:stCondLst>
                                        </p:cTn>
                                        <p:tgtEl>
                                          <p:spTgt spid="9">
                                            <p:txEl>
                                              <p:pRg st="1" end="1"/>
                                            </p:txEl>
                                          </p:spTgt>
                                        </p:tgtEl>
                                      </p:cBhvr>
                                      <p:to x="100000" y="100000"/>
                                    </p:animScale>
                                    <p:animScale>
                                      <p:cBhvr>
                                        <p:cTn id="35" dur="26">
                                          <p:stCondLst>
                                            <p:cond delay="1642"/>
                                          </p:stCondLst>
                                        </p:cTn>
                                        <p:tgtEl>
                                          <p:spTgt spid="9">
                                            <p:txEl>
                                              <p:pRg st="1" end="1"/>
                                            </p:txEl>
                                          </p:spTgt>
                                        </p:tgtEl>
                                      </p:cBhvr>
                                      <p:to x="100000" y="90000"/>
                                    </p:animScale>
                                    <p:animScale>
                                      <p:cBhvr>
                                        <p:cTn id="36" dur="166" decel="50000">
                                          <p:stCondLst>
                                            <p:cond delay="1668"/>
                                          </p:stCondLst>
                                        </p:cTn>
                                        <p:tgtEl>
                                          <p:spTgt spid="9">
                                            <p:txEl>
                                              <p:pRg st="1" end="1"/>
                                            </p:txEl>
                                          </p:spTgt>
                                        </p:tgtEl>
                                      </p:cBhvr>
                                      <p:to x="100000" y="100000"/>
                                    </p:animScale>
                                    <p:animScale>
                                      <p:cBhvr>
                                        <p:cTn id="37" dur="26">
                                          <p:stCondLst>
                                            <p:cond delay="1808"/>
                                          </p:stCondLst>
                                        </p:cTn>
                                        <p:tgtEl>
                                          <p:spTgt spid="9">
                                            <p:txEl>
                                              <p:pRg st="1" end="1"/>
                                            </p:txEl>
                                          </p:spTgt>
                                        </p:tgtEl>
                                      </p:cBhvr>
                                      <p:to x="100000" y="95000"/>
                                    </p:animScale>
                                    <p:animScale>
                                      <p:cBhvr>
                                        <p:cTn id="38" dur="166" decel="50000">
                                          <p:stCondLst>
                                            <p:cond delay="1834"/>
                                          </p:stCondLst>
                                        </p:cTn>
                                        <p:tgtEl>
                                          <p:spTgt spid="9">
                                            <p:txEl>
                                              <p:pRg st="1" end="1"/>
                                            </p:txEl>
                                          </p:spTgt>
                                        </p:tgtEl>
                                      </p:cBhvr>
                                      <p:to x="100000" y="100000"/>
                                    </p:animScale>
                                  </p:childTnLst>
                                </p:cTn>
                              </p:par>
                            </p:childTnLst>
                          </p:cTn>
                        </p:par>
                        <p:par>
                          <p:cTn id="39" fill="hold">
                            <p:stCondLst>
                              <p:cond delay="2000"/>
                            </p:stCondLst>
                            <p:childTnLst>
                              <p:par>
                                <p:cTn id="40" presetID="26" presetClass="entr" presetSubtype="0" fill="hold" grpId="0" nodeType="after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wipe(down)">
                                      <p:cBhvr>
                                        <p:cTn id="42" dur="580">
                                          <p:stCondLst>
                                            <p:cond delay="0"/>
                                          </p:stCondLst>
                                        </p:cTn>
                                        <p:tgtEl>
                                          <p:spTgt spid="9">
                                            <p:txEl>
                                              <p:pRg st="2" end="2"/>
                                            </p:txEl>
                                          </p:spTgt>
                                        </p:tgtEl>
                                      </p:cBhvr>
                                    </p:animEffect>
                                    <p:anim calcmode="lin" valueType="num">
                                      <p:cBhvr>
                                        <p:cTn id="43" dur="1822" tmFilter="0,0; 0.14,0.36; 0.43,0.73; 0.71,0.91; 1.0,1.0">
                                          <p:stCondLst>
                                            <p:cond delay="0"/>
                                          </p:stCondLst>
                                        </p:cTn>
                                        <p:tgtEl>
                                          <p:spTgt spid="9">
                                            <p:txEl>
                                              <p:pRg st="2" end="2"/>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9">
                                            <p:txEl>
                                              <p:pRg st="2" end="2"/>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9">
                                            <p:txEl>
                                              <p:pRg st="2" end="2"/>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9">
                                            <p:txEl>
                                              <p:pRg st="2" end="2"/>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9">
                                            <p:txEl>
                                              <p:pRg st="2" end="2"/>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9">
                                            <p:txEl>
                                              <p:pRg st="2" end="2"/>
                                            </p:txEl>
                                          </p:spTgt>
                                        </p:tgtEl>
                                      </p:cBhvr>
                                      <p:to x="100000" y="60000"/>
                                    </p:animScale>
                                    <p:animScale>
                                      <p:cBhvr>
                                        <p:cTn id="49" dur="166" decel="50000">
                                          <p:stCondLst>
                                            <p:cond delay="676"/>
                                          </p:stCondLst>
                                        </p:cTn>
                                        <p:tgtEl>
                                          <p:spTgt spid="9">
                                            <p:txEl>
                                              <p:pRg st="2" end="2"/>
                                            </p:txEl>
                                          </p:spTgt>
                                        </p:tgtEl>
                                      </p:cBhvr>
                                      <p:to x="100000" y="100000"/>
                                    </p:animScale>
                                    <p:animScale>
                                      <p:cBhvr>
                                        <p:cTn id="50" dur="26">
                                          <p:stCondLst>
                                            <p:cond delay="1312"/>
                                          </p:stCondLst>
                                        </p:cTn>
                                        <p:tgtEl>
                                          <p:spTgt spid="9">
                                            <p:txEl>
                                              <p:pRg st="2" end="2"/>
                                            </p:txEl>
                                          </p:spTgt>
                                        </p:tgtEl>
                                      </p:cBhvr>
                                      <p:to x="100000" y="80000"/>
                                    </p:animScale>
                                    <p:animScale>
                                      <p:cBhvr>
                                        <p:cTn id="51" dur="166" decel="50000">
                                          <p:stCondLst>
                                            <p:cond delay="1338"/>
                                          </p:stCondLst>
                                        </p:cTn>
                                        <p:tgtEl>
                                          <p:spTgt spid="9">
                                            <p:txEl>
                                              <p:pRg st="2" end="2"/>
                                            </p:txEl>
                                          </p:spTgt>
                                        </p:tgtEl>
                                      </p:cBhvr>
                                      <p:to x="100000" y="100000"/>
                                    </p:animScale>
                                    <p:animScale>
                                      <p:cBhvr>
                                        <p:cTn id="52" dur="26">
                                          <p:stCondLst>
                                            <p:cond delay="1642"/>
                                          </p:stCondLst>
                                        </p:cTn>
                                        <p:tgtEl>
                                          <p:spTgt spid="9">
                                            <p:txEl>
                                              <p:pRg st="2" end="2"/>
                                            </p:txEl>
                                          </p:spTgt>
                                        </p:tgtEl>
                                      </p:cBhvr>
                                      <p:to x="100000" y="90000"/>
                                    </p:animScale>
                                    <p:animScale>
                                      <p:cBhvr>
                                        <p:cTn id="53" dur="166" decel="50000">
                                          <p:stCondLst>
                                            <p:cond delay="1668"/>
                                          </p:stCondLst>
                                        </p:cTn>
                                        <p:tgtEl>
                                          <p:spTgt spid="9">
                                            <p:txEl>
                                              <p:pRg st="2" end="2"/>
                                            </p:txEl>
                                          </p:spTgt>
                                        </p:tgtEl>
                                      </p:cBhvr>
                                      <p:to x="100000" y="100000"/>
                                    </p:animScale>
                                    <p:animScale>
                                      <p:cBhvr>
                                        <p:cTn id="54" dur="26">
                                          <p:stCondLst>
                                            <p:cond delay="1808"/>
                                          </p:stCondLst>
                                        </p:cTn>
                                        <p:tgtEl>
                                          <p:spTgt spid="9">
                                            <p:txEl>
                                              <p:pRg st="2" end="2"/>
                                            </p:txEl>
                                          </p:spTgt>
                                        </p:tgtEl>
                                      </p:cBhvr>
                                      <p:to x="100000" y="95000"/>
                                    </p:animScale>
                                    <p:animScale>
                                      <p:cBhvr>
                                        <p:cTn id="55" dur="166" decel="50000">
                                          <p:stCondLst>
                                            <p:cond delay="1834"/>
                                          </p:stCondLst>
                                        </p:cTn>
                                        <p:tgtEl>
                                          <p:spTgt spid="9">
                                            <p:txEl>
                                              <p:pRg st="2" end="2"/>
                                            </p:txEl>
                                          </p:spTgt>
                                        </p:tgtEl>
                                      </p:cBhvr>
                                      <p:to x="100000" y="100000"/>
                                    </p:animScale>
                                  </p:childTnLst>
                                </p:cTn>
                              </p:par>
                            </p:childTnLst>
                          </p:cTn>
                        </p:par>
                        <p:par>
                          <p:cTn id="56" fill="hold">
                            <p:stCondLst>
                              <p:cond delay="4000"/>
                            </p:stCondLst>
                            <p:childTnLst>
                              <p:par>
                                <p:cTn id="57" presetID="26" presetClass="entr" presetSubtype="0" fill="hold" grpId="0" nodeType="afterEffect">
                                  <p:stCondLst>
                                    <p:cond delay="0"/>
                                  </p:stCondLst>
                                  <p:childTnLst>
                                    <p:set>
                                      <p:cBhvr>
                                        <p:cTn id="58" dur="1" fill="hold">
                                          <p:stCondLst>
                                            <p:cond delay="0"/>
                                          </p:stCondLst>
                                        </p:cTn>
                                        <p:tgtEl>
                                          <p:spTgt spid="9">
                                            <p:txEl>
                                              <p:pRg st="3" end="3"/>
                                            </p:txEl>
                                          </p:spTgt>
                                        </p:tgtEl>
                                        <p:attrNameLst>
                                          <p:attrName>style.visibility</p:attrName>
                                        </p:attrNameLst>
                                      </p:cBhvr>
                                      <p:to>
                                        <p:strVal val="visible"/>
                                      </p:to>
                                    </p:set>
                                    <p:animEffect transition="in" filter="wipe(down)">
                                      <p:cBhvr>
                                        <p:cTn id="59" dur="580">
                                          <p:stCondLst>
                                            <p:cond delay="0"/>
                                          </p:stCondLst>
                                        </p:cTn>
                                        <p:tgtEl>
                                          <p:spTgt spid="9">
                                            <p:txEl>
                                              <p:pRg st="3" end="3"/>
                                            </p:txEl>
                                          </p:spTgt>
                                        </p:tgtEl>
                                      </p:cBhvr>
                                    </p:animEffect>
                                    <p:anim calcmode="lin" valueType="num">
                                      <p:cBhvr>
                                        <p:cTn id="60" dur="1822" tmFilter="0,0; 0.14,0.36; 0.43,0.73; 0.71,0.91; 1.0,1.0">
                                          <p:stCondLst>
                                            <p:cond delay="0"/>
                                          </p:stCondLst>
                                        </p:cTn>
                                        <p:tgtEl>
                                          <p:spTgt spid="9">
                                            <p:txEl>
                                              <p:pRg st="3" end="3"/>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9">
                                            <p:txEl>
                                              <p:pRg st="3" end="3"/>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9">
                                            <p:txEl>
                                              <p:pRg st="3" end="3"/>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9">
                                            <p:txEl>
                                              <p:pRg st="3" end="3"/>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9">
                                            <p:txEl>
                                              <p:pRg st="3" end="3"/>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9">
                                            <p:txEl>
                                              <p:pRg st="3" end="3"/>
                                            </p:txEl>
                                          </p:spTgt>
                                        </p:tgtEl>
                                      </p:cBhvr>
                                      <p:to x="100000" y="60000"/>
                                    </p:animScale>
                                    <p:animScale>
                                      <p:cBhvr>
                                        <p:cTn id="66" dur="166" decel="50000">
                                          <p:stCondLst>
                                            <p:cond delay="676"/>
                                          </p:stCondLst>
                                        </p:cTn>
                                        <p:tgtEl>
                                          <p:spTgt spid="9">
                                            <p:txEl>
                                              <p:pRg st="3" end="3"/>
                                            </p:txEl>
                                          </p:spTgt>
                                        </p:tgtEl>
                                      </p:cBhvr>
                                      <p:to x="100000" y="100000"/>
                                    </p:animScale>
                                    <p:animScale>
                                      <p:cBhvr>
                                        <p:cTn id="67" dur="26">
                                          <p:stCondLst>
                                            <p:cond delay="1312"/>
                                          </p:stCondLst>
                                        </p:cTn>
                                        <p:tgtEl>
                                          <p:spTgt spid="9">
                                            <p:txEl>
                                              <p:pRg st="3" end="3"/>
                                            </p:txEl>
                                          </p:spTgt>
                                        </p:tgtEl>
                                      </p:cBhvr>
                                      <p:to x="100000" y="80000"/>
                                    </p:animScale>
                                    <p:animScale>
                                      <p:cBhvr>
                                        <p:cTn id="68" dur="166" decel="50000">
                                          <p:stCondLst>
                                            <p:cond delay="1338"/>
                                          </p:stCondLst>
                                        </p:cTn>
                                        <p:tgtEl>
                                          <p:spTgt spid="9">
                                            <p:txEl>
                                              <p:pRg st="3" end="3"/>
                                            </p:txEl>
                                          </p:spTgt>
                                        </p:tgtEl>
                                      </p:cBhvr>
                                      <p:to x="100000" y="100000"/>
                                    </p:animScale>
                                    <p:animScale>
                                      <p:cBhvr>
                                        <p:cTn id="69" dur="26">
                                          <p:stCondLst>
                                            <p:cond delay="1642"/>
                                          </p:stCondLst>
                                        </p:cTn>
                                        <p:tgtEl>
                                          <p:spTgt spid="9">
                                            <p:txEl>
                                              <p:pRg st="3" end="3"/>
                                            </p:txEl>
                                          </p:spTgt>
                                        </p:tgtEl>
                                      </p:cBhvr>
                                      <p:to x="100000" y="90000"/>
                                    </p:animScale>
                                    <p:animScale>
                                      <p:cBhvr>
                                        <p:cTn id="70" dur="166" decel="50000">
                                          <p:stCondLst>
                                            <p:cond delay="1668"/>
                                          </p:stCondLst>
                                        </p:cTn>
                                        <p:tgtEl>
                                          <p:spTgt spid="9">
                                            <p:txEl>
                                              <p:pRg st="3" end="3"/>
                                            </p:txEl>
                                          </p:spTgt>
                                        </p:tgtEl>
                                      </p:cBhvr>
                                      <p:to x="100000" y="100000"/>
                                    </p:animScale>
                                    <p:animScale>
                                      <p:cBhvr>
                                        <p:cTn id="71" dur="26">
                                          <p:stCondLst>
                                            <p:cond delay="1808"/>
                                          </p:stCondLst>
                                        </p:cTn>
                                        <p:tgtEl>
                                          <p:spTgt spid="9">
                                            <p:txEl>
                                              <p:pRg st="3" end="3"/>
                                            </p:txEl>
                                          </p:spTgt>
                                        </p:tgtEl>
                                      </p:cBhvr>
                                      <p:to x="100000" y="95000"/>
                                    </p:animScale>
                                    <p:animScale>
                                      <p:cBhvr>
                                        <p:cTn id="72" dur="166" decel="50000">
                                          <p:stCondLst>
                                            <p:cond delay="1834"/>
                                          </p:stCondLst>
                                        </p:cTn>
                                        <p:tgtEl>
                                          <p:spTgt spid="9">
                                            <p:txEl>
                                              <p:pRg st="3" end="3"/>
                                            </p:txEl>
                                          </p:spTgt>
                                        </p:tgtEl>
                                      </p:cBhvr>
                                      <p:to x="100000" y="100000"/>
                                    </p:animScale>
                                  </p:childTnLst>
                                </p:cTn>
                              </p:par>
                            </p:childTnLst>
                          </p:cTn>
                        </p:par>
                        <p:par>
                          <p:cTn id="73" fill="hold">
                            <p:stCondLst>
                              <p:cond delay="6000"/>
                            </p:stCondLst>
                            <p:childTnLst>
                              <p:par>
                                <p:cTn id="74" presetID="26" presetClass="entr" presetSubtype="0" fill="hold" grpId="0" nodeType="afterEffect">
                                  <p:stCondLst>
                                    <p:cond delay="0"/>
                                  </p:stCondLst>
                                  <p:childTnLst>
                                    <p:set>
                                      <p:cBhvr>
                                        <p:cTn id="75" dur="1" fill="hold">
                                          <p:stCondLst>
                                            <p:cond delay="0"/>
                                          </p:stCondLst>
                                        </p:cTn>
                                        <p:tgtEl>
                                          <p:spTgt spid="9">
                                            <p:txEl>
                                              <p:pRg st="4" end="4"/>
                                            </p:txEl>
                                          </p:spTgt>
                                        </p:tgtEl>
                                        <p:attrNameLst>
                                          <p:attrName>style.visibility</p:attrName>
                                        </p:attrNameLst>
                                      </p:cBhvr>
                                      <p:to>
                                        <p:strVal val="visible"/>
                                      </p:to>
                                    </p:set>
                                    <p:animEffect transition="in" filter="wipe(down)">
                                      <p:cBhvr>
                                        <p:cTn id="76" dur="580">
                                          <p:stCondLst>
                                            <p:cond delay="0"/>
                                          </p:stCondLst>
                                        </p:cTn>
                                        <p:tgtEl>
                                          <p:spTgt spid="9">
                                            <p:txEl>
                                              <p:pRg st="4" end="4"/>
                                            </p:txEl>
                                          </p:spTgt>
                                        </p:tgtEl>
                                      </p:cBhvr>
                                    </p:animEffect>
                                    <p:anim calcmode="lin" valueType="num">
                                      <p:cBhvr>
                                        <p:cTn id="77" dur="1822" tmFilter="0,0; 0.14,0.36; 0.43,0.73; 0.71,0.91; 1.0,1.0">
                                          <p:stCondLst>
                                            <p:cond delay="0"/>
                                          </p:stCondLst>
                                        </p:cTn>
                                        <p:tgtEl>
                                          <p:spTgt spid="9">
                                            <p:txEl>
                                              <p:pRg st="4" end="4"/>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9">
                                            <p:txEl>
                                              <p:pRg st="4" end="4"/>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9">
                                            <p:txEl>
                                              <p:pRg st="4" end="4"/>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9">
                                            <p:txEl>
                                              <p:pRg st="4" end="4"/>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9">
                                            <p:txEl>
                                              <p:pRg st="4" end="4"/>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9">
                                            <p:txEl>
                                              <p:pRg st="4" end="4"/>
                                            </p:txEl>
                                          </p:spTgt>
                                        </p:tgtEl>
                                      </p:cBhvr>
                                      <p:to x="100000" y="60000"/>
                                    </p:animScale>
                                    <p:animScale>
                                      <p:cBhvr>
                                        <p:cTn id="83" dur="166" decel="50000">
                                          <p:stCondLst>
                                            <p:cond delay="676"/>
                                          </p:stCondLst>
                                        </p:cTn>
                                        <p:tgtEl>
                                          <p:spTgt spid="9">
                                            <p:txEl>
                                              <p:pRg st="4" end="4"/>
                                            </p:txEl>
                                          </p:spTgt>
                                        </p:tgtEl>
                                      </p:cBhvr>
                                      <p:to x="100000" y="100000"/>
                                    </p:animScale>
                                    <p:animScale>
                                      <p:cBhvr>
                                        <p:cTn id="84" dur="26">
                                          <p:stCondLst>
                                            <p:cond delay="1312"/>
                                          </p:stCondLst>
                                        </p:cTn>
                                        <p:tgtEl>
                                          <p:spTgt spid="9">
                                            <p:txEl>
                                              <p:pRg st="4" end="4"/>
                                            </p:txEl>
                                          </p:spTgt>
                                        </p:tgtEl>
                                      </p:cBhvr>
                                      <p:to x="100000" y="80000"/>
                                    </p:animScale>
                                    <p:animScale>
                                      <p:cBhvr>
                                        <p:cTn id="85" dur="166" decel="50000">
                                          <p:stCondLst>
                                            <p:cond delay="1338"/>
                                          </p:stCondLst>
                                        </p:cTn>
                                        <p:tgtEl>
                                          <p:spTgt spid="9">
                                            <p:txEl>
                                              <p:pRg st="4" end="4"/>
                                            </p:txEl>
                                          </p:spTgt>
                                        </p:tgtEl>
                                      </p:cBhvr>
                                      <p:to x="100000" y="100000"/>
                                    </p:animScale>
                                    <p:animScale>
                                      <p:cBhvr>
                                        <p:cTn id="86" dur="26">
                                          <p:stCondLst>
                                            <p:cond delay="1642"/>
                                          </p:stCondLst>
                                        </p:cTn>
                                        <p:tgtEl>
                                          <p:spTgt spid="9">
                                            <p:txEl>
                                              <p:pRg st="4" end="4"/>
                                            </p:txEl>
                                          </p:spTgt>
                                        </p:tgtEl>
                                      </p:cBhvr>
                                      <p:to x="100000" y="90000"/>
                                    </p:animScale>
                                    <p:animScale>
                                      <p:cBhvr>
                                        <p:cTn id="87" dur="166" decel="50000">
                                          <p:stCondLst>
                                            <p:cond delay="1668"/>
                                          </p:stCondLst>
                                        </p:cTn>
                                        <p:tgtEl>
                                          <p:spTgt spid="9">
                                            <p:txEl>
                                              <p:pRg st="4" end="4"/>
                                            </p:txEl>
                                          </p:spTgt>
                                        </p:tgtEl>
                                      </p:cBhvr>
                                      <p:to x="100000" y="100000"/>
                                    </p:animScale>
                                    <p:animScale>
                                      <p:cBhvr>
                                        <p:cTn id="88" dur="26">
                                          <p:stCondLst>
                                            <p:cond delay="1808"/>
                                          </p:stCondLst>
                                        </p:cTn>
                                        <p:tgtEl>
                                          <p:spTgt spid="9">
                                            <p:txEl>
                                              <p:pRg st="4" end="4"/>
                                            </p:txEl>
                                          </p:spTgt>
                                        </p:tgtEl>
                                      </p:cBhvr>
                                      <p:to x="100000" y="95000"/>
                                    </p:animScale>
                                    <p:animScale>
                                      <p:cBhvr>
                                        <p:cTn id="89" dur="166" decel="50000">
                                          <p:stCondLst>
                                            <p:cond delay="1834"/>
                                          </p:stCondLst>
                                        </p:cTn>
                                        <p:tgtEl>
                                          <p:spTgt spid="9">
                                            <p:txEl>
                                              <p:pRg st="4" end="4"/>
                                            </p:txEl>
                                          </p:spTgt>
                                        </p:tgtEl>
                                      </p:cBhvr>
                                      <p:to x="100000" y="100000"/>
                                    </p:animScale>
                                  </p:childTnLst>
                                </p:cTn>
                              </p:par>
                            </p:childTnLst>
                          </p:cTn>
                        </p:par>
                        <p:par>
                          <p:cTn id="90" fill="hold">
                            <p:stCondLst>
                              <p:cond delay="8000"/>
                            </p:stCondLst>
                            <p:childTnLst>
                              <p:par>
                                <p:cTn id="91" presetID="26" presetClass="entr" presetSubtype="0" fill="hold" grpId="0" nodeType="afterEffect">
                                  <p:stCondLst>
                                    <p:cond delay="0"/>
                                  </p:stCondLst>
                                  <p:childTnLst>
                                    <p:set>
                                      <p:cBhvr>
                                        <p:cTn id="92" dur="1" fill="hold">
                                          <p:stCondLst>
                                            <p:cond delay="0"/>
                                          </p:stCondLst>
                                        </p:cTn>
                                        <p:tgtEl>
                                          <p:spTgt spid="9">
                                            <p:txEl>
                                              <p:pRg st="5" end="5"/>
                                            </p:txEl>
                                          </p:spTgt>
                                        </p:tgtEl>
                                        <p:attrNameLst>
                                          <p:attrName>style.visibility</p:attrName>
                                        </p:attrNameLst>
                                      </p:cBhvr>
                                      <p:to>
                                        <p:strVal val="visible"/>
                                      </p:to>
                                    </p:set>
                                    <p:animEffect transition="in" filter="wipe(down)">
                                      <p:cBhvr>
                                        <p:cTn id="93" dur="580">
                                          <p:stCondLst>
                                            <p:cond delay="0"/>
                                          </p:stCondLst>
                                        </p:cTn>
                                        <p:tgtEl>
                                          <p:spTgt spid="9">
                                            <p:txEl>
                                              <p:pRg st="5" end="5"/>
                                            </p:txEl>
                                          </p:spTgt>
                                        </p:tgtEl>
                                      </p:cBhvr>
                                    </p:animEffect>
                                    <p:anim calcmode="lin" valueType="num">
                                      <p:cBhvr>
                                        <p:cTn id="94" dur="1822" tmFilter="0,0; 0.14,0.36; 0.43,0.73; 0.71,0.91; 1.0,1.0">
                                          <p:stCondLst>
                                            <p:cond delay="0"/>
                                          </p:stCondLst>
                                        </p:cTn>
                                        <p:tgtEl>
                                          <p:spTgt spid="9">
                                            <p:txEl>
                                              <p:pRg st="5" end="5"/>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9">
                                            <p:txEl>
                                              <p:pRg st="5" end="5"/>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9">
                                            <p:txEl>
                                              <p:pRg st="5" end="5"/>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9">
                                            <p:txEl>
                                              <p:pRg st="5" end="5"/>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9">
                                            <p:txEl>
                                              <p:pRg st="5" end="5"/>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9">
                                            <p:txEl>
                                              <p:pRg st="5" end="5"/>
                                            </p:txEl>
                                          </p:spTgt>
                                        </p:tgtEl>
                                      </p:cBhvr>
                                      <p:to x="100000" y="60000"/>
                                    </p:animScale>
                                    <p:animScale>
                                      <p:cBhvr>
                                        <p:cTn id="100" dur="166" decel="50000">
                                          <p:stCondLst>
                                            <p:cond delay="676"/>
                                          </p:stCondLst>
                                        </p:cTn>
                                        <p:tgtEl>
                                          <p:spTgt spid="9">
                                            <p:txEl>
                                              <p:pRg st="5" end="5"/>
                                            </p:txEl>
                                          </p:spTgt>
                                        </p:tgtEl>
                                      </p:cBhvr>
                                      <p:to x="100000" y="100000"/>
                                    </p:animScale>
                                    <p:animScale>
                                      <p:cBhvr>
                                        <p:cTn id="101" dur="26">
                                          <p:stCondLst>
                                            <p:cond delay="1312"/>
                                          </p:stCondLst>
                                        </p:cTn>
                                        <p:tgtEl>
                                          <p:spTgt spid="9">
                                            <p:txEl>
                                              <p:pRg st="5" end="5"/>
                                            </p:txEl>
                                          </p:spTgt>
                                        </p:tgtEl>
                                      </p:cBhvr>
                                      <p:to x="100000" y="80000"/>
                                    </p:animScale>
                                    <p:animScale>
                                      <p:cBhvr>
                                        <p:cTn id="102" dur="166" decel="50000">
                                          <p:stCondLst>
                                            <p:cond delay="1338"/>
                                          </p:stCondLst>
                                        </p:cTn>
                                        <p:tgtEl>
                                          <p:spTgt spid="9">
                                            <p:txEl>
                                              <p:pRg st="5" end="5"/>
                                            </p:txEl>
                                          </p:spTgt>
                                        </p:tgtEl>
                                      </p:cBhvr>
                                      <p:to x="100000" y="100000"/>
                                    </p:animScale>
                                    <p:animScale>
                                      <p:cBhvr>
                                        <p:cTn id="103" dur="26">
                                          <p:stCondLst>
                                            <p:cond delay="1642"/>
                                          </p:stCondLst>
                                        </p:cTn>
                                        <p:tgtEl>
                                          <p:spTgt spid="9">
                                            <p:txEl>
                                              <p:pRg st="5" end="5"/>
                                            </p:txEl>
                                          </p:spTgt>
                                        </p:tgtEl>
                                      </p:cBhvr>
                                      <p:to x="100000" y="90000"/>
                                    </p:animScale>
                                    <p:animScale>
                                      <p:cBhvr>
                                        <p:cTn id="104" dur="166" decel="50000">
                                          <p:stCondLst>
                                            <p:cond delay="1668"/>
                                          </p:stCondLst>
                                        </p:cTn>
                                        <p:tgtEl>
                                          <p:spTgt spid="9">
                                            <p:txEl>
                                              <p:pRg st="5" end="5"/>
                                            </p:txEl>
                                          </p:spTgt>
                                        </p:tgtEl>
                                      </p:cBhvr>
                                      <p:to x="100000" y="100000"/>
                                    </p:animScale>
                                    <p:animScale>
                                      <p:cBhvr>
                                        <p:cTn id="105" dur="26">
                                          <p:stCondLst>
                                            <p:cond delay="1808"/>
                                          </p:stCondLst>
                                        </p:cTn>
                                        <p:tgtEl>
                                          <p:spTgt spid="9">
                                            <p:txEl>
                                              <p:pRg st="5" end="5"/>
                                            </p:txEl>
                                          </p:spTgt>
                                        </p:tgtEl>
                                      </p:cBhvr>
                                      <p:to x="100000" y="95000"/>
                                    </p:animScale>
                                    <p:animScale>
                                      <p:cBhvr>
                                        <p:cTn id="106" dur="166" decel="50000">
                                          <p:stCondLst>
                                            <p:cond delay="1834"/>
                                          </p:stCondLst>
                                        </p:cTn>
                                        <p:tgtEl>
                                          <p:spTgt spid="9">
                                            <p:txEl>
                                              <p:pRg st="5" end="5"/>
                                            </p:txEl>
                                          </p:spTgt>
                                        </p:tgtEl>
                                      </p:cBhvr>
                                      <p:to x="100000" y="100000"/>
                                    </p:animScale>
                                  </p:childTnLst>
                                </p:cTn>
                              </p:par>
                            </p:childTnLst>
                          </p:cTn>
                        </p:par>
                        <p:par>
                          <p:cTn id="107" fill="hold">
                            <p:stCondLst>
                              <p:cond delay="10000"/>
                            </p:stCondLst>
                            <p:childTnLst>
                              <p:par>
                                <p:cTn id="108" presetID="26" presetClass="entr" presetSubtype="0" fill="hold" grpId="0" nodeType="afterEffect">
                                  <p:stCondLst>
                                    <p:cond delay="0"/>
                                  </p:stCondLst>
                                  <p:childTnLst>
                                    <p:set>
                                      <p:cBhvr>
                                        <p:cTn id="109" dur="1" fill="hold">
                                          <p:stCondLst>
                                            <p:cond delay="0"/>
                                          </p:stCondLst>
                                        </p:cTn>
                                        <p:tgtEl>
                                          <p:spTgt spid="9">
                                            <p:txEl>
                                              <p:pRg st="6" end="6"/>
                                            </p:txEl>
                                          </p:spTgt>
                                        </p:tgtEl>
                                        <p:attrNameLst>
                                          <p:attrName>style.visibility</p:attrName>
                                        </p:attrNameLst>
                                      </p:cBhvr>
                                      <p:to>
                                        <p:strVal val="visible"/>
                                      </p:to>
                                    </p:set>
                                    <p:animEffect transition="in" filter="wipe(down)">
                                      <p:cBhvr>
                                        <p:cTn id="110" dur="580">
                                          <p:stCondLst>
                                            <p:cond delay="0"/>
                                          </p:stCondLst>
                                        </p:cTn>
                                        <p:tgtEl>
                                          <p:spTgt spid="9">
                                            <p:txEl>
                                              <p:pRg st="6" end="6"/>
                                            </p:txEl>
                                          </p:spTgt>
                                        </p:tgtEl>
                                      </p:cBhvr>
                                    </p:animEffect>
                                    <p:anim calcmode="lin" valueType="num">
                                      <p:cBhvr>
                                        <p:cTn id="111" dur="1822" tmFilter="0,0; 0.14,0.36; 0.43,0.73; 0.71,0.91; 1.0,1.0">
                                          <p:stCondLst>
                                            <p:cond delay="0"/>
                                          </p:stCondLst>
                                        </p:cTn>
                                        <p:tgtEl>
                                          <p:spTgt spid="9">
                                            <p:txEl>
                                              <p:pRg st="6" end="6"/>
                                            </p:txEl>
                                          </p:spTgt>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9">
                                            <p:txEl>
                                              <p:pRg st="6" end="6"/>
                                            </p:txEl>
                                          </p:spTgt>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9">
                                            <p:txEl>
                                              <p:pRg st="6" end="6"/>
                                            </p:txEl>
                                          </p:spTgt>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9">
                                            <p:txEl>
                                              <p:pRg st="6" end="6"/>
                                            </p:txEl>
                                          </p:spTgt>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9">
                                            <p:txEl>
                                              <p:pRg st="6" end="6"/>
                                            </p:txEl>
                                          </p:spTgt>
                                        </p:tgtEl>
                                        <p:attrNameLst>
                                          <p:attrName>ppt_y</p:attrName>
                                        </p:attrNameLst>
                                      </p:cBhvr>
                                      <p:tavLst>
                                        <p:tav tm="0" fmla="#ppt_y-sin(pi*$)/81">
                                          <p:val>
                                            <p:fltVal val="0"/>
                                          </p:val>
                                        </p:tav>
                                        <p:tav tm="100000">
                                          <p:val>
                                            <p:fltVal val="1"/>
                                          </p:val>
                                        </p:tav>
                                      </p:tavLst>
                                    </p:anim>
                                    <p:animScale>
                                      <p:cBhvr>
                                        <p:cTn id="116" dur="26">
                                          <p:stCondLst>
                                            <p:cond delay="650"/>
                                          </p:stCondLst>
                                        </p:cTn>
                                        <p:tgtEl>
                                          <p:spTgt spid="9">
                                            <p:txEl>
                                              <p:pRg st="6" end="6"/>
                                            </p:txEl>
                                          </p:spTgt>
                                        </p:tgtEl>
                                      </p:cBhvr>
                                      <p:to x="100000" y="60000"/>
                                    </p:animScale>
                                    <p:animScale>
                                      <p:cBhvr>
                                        <p:cTn id="117" dur="166" decel="50000">
                                          <p:stCondLst>
                                            <p:cond delay="676"/>
                                          </p:stCondLst>
                                        </p:cTn>
                                        <p:tgtEl>
                                          <p:spTgt spid="9">
                                            <p:txEl>
                                              <p:pRg st="6" end="6"/>
                                            </p:txEl>
                                          </p:spTgt>
                                        </p:tgtEl>
                                      </p:cBhvr>
                                      <p:to x="100000" y="100000"/>
                                    </p:animScale>
                                    <p:animScale>
                                      <p:cBhvr>
                                        <p:cTn id="118" dur="26">
                                          <p:stCondLst>
                                            <p:cond delay="1312"/>
                                          </p:stCondLst>
                                        </p:cTn>
                                        <p:tgtEl>
                                          <p:spTgt spid="9">
                                            <p:txEl>
                                              <p:pRg st="6" end="6"/>
                                            </p:txEl>
                                          </p:spTgt>
                                        </p:tgtEl>
                                      </p:cBhvr>
                                      <p:to x="100000" y="80000"/>
                                    </p:animScale>
                                    <p:animScale>
                                      <p:cBhvr>
                                        <p:cTn id="119" dur="166" decel="50000">
                                          <p:stCondLst>
                                            <p:cond delay="1338"/>
                                          </p:stCondLst>
                                        </p:cTn>
                                        <p:tgtEl>
                                          <p:spTgt spid="9">
                                            <p:txEl>
                                              <p:pRg st="6" end="6"/>
                                            </p:txEl>
                                          </p:spTgt>
                                        </p:tgtEl>
                                      </p:cBhvr>
                                      <p:to x="100000" y="100000"/>
                                    </p:animScale>
                                    <p:animScale>
                                      <p:cBhvr>
                                        <p:cTn id="120" dur="26">
                                          <p:stCondLst>
                                            <p:cond delay="1642"/>
                                          </p:stCondLst>
                                        </p:cTn>
                                        <p:tgtEl>
                                          <p:spTgt spid="9">
                                            <p:txEl>
                                              <p:pRg st="6" end="6"/>
                                            </p:txEl>
                                          </p:spTgt>
                                        </p:tgtEl>
                                      </p:cBhvr>
                                      <p:to x="100000" y="90000"/>
                                    </p:animScale>
                                    <p:animScale>
                                      <p:cBhvr>
                                        <p:cTn id="121" dur="166" decel="50000">
                                          <p:stCondLst>
                                            <p:cond delay="1668"/>
                                          </p:stCondLst>
                                        </p:cTn>
                                        <p:tgtEl>
                                          <p:spTgt spid="9">
                                            <p:txEl>
                                              <p:pRg st="6" end="6"/>
                                            </p:txEl>
                                          </p:spTgt>
                                        </p:tgtEl>
                                      </p:cBhvr>
                                      <p:to x="100000" y="100000"/>
                                    </p:animScale>
                                    <p:animScale>
                                      <p:cBhvr>
                                        <p:cTn id="122" dur="26">
                                          <p:stCondLst>
                                            <p:cond delay="1808"/>
                                          </p:stCondLst>
                                        </p:cTn>
                                        <p:tgtEl>
                                          <p:spTgt spid="9">
                                            <p:txEl>
                                              <p:pRg st="6" end="6"/>
                                            </p:txEl>
                                          </p:spTgt>
                                        </p:tgtEl>
                                      </p:cBhvr>
                                      <p:to x="100000" y="95000"/>
                                    </p:animScale>
                                    <p:animScale>
                                      <p:cBhvr>
                                        <p:cTn id="123" dur="166" decel="50000">
                                          <p:stCondLst>
                                            <p:cond delay="1834"/>
                                          </p:stCondLst>
                                        </p:cTn>
                                        <p:tgtEl>
                                          <p:spTgt spid="9">
                                            <p:txEl>
                                              <p:pRg st="6" end="6"/>
                                            </p:txEl>
                                          </p:spTgt>
                                        </p:tgtEl>
                                      </p:cBhvr>
                                      <p:to x="100000" y="100000"/>
                                    </p:animScale>
                                  </p:childTnLst>
                                </p:cTn>
                              </p:par>
                            </p:childTnLst>
                          </p:cTn>
                        </p:par>
                        <p:par>
                          <p:cTn id="124" fill="hold">
                            <p:stCondLst>
                              <p:cond delay="12000"/>
                            </p:stCondLst>
                            <p:childTnLst>
                              <p:par>
                                <p:cTn id="125" presetID="26" presetClass="entr" presetSubtype="0" fill="hold" grpId="0" nodeType="afterEffect">
                                  <p:stCondLst>
                                    <p:cond delay="0"/>
                                  </p:stCondLst>
                                  <p:childTnLst>
                                    <p:set>
                                      <p:cBhvr>
                                        <p:cTn id="126" dur="1" fill="hold">
                                          <p:stCondLst>
                                            <p:cond delay="0"/>
                                          </p:stCondLst>
                                        </p:cTn>
                                        <p:tgtEl>
                                          <p:spTgt spid="9">
                                            <p:txEl>
                                              <p:pRg st="7" end="7"/>
                                            </p:txEl>
                                          </p:spTgt>
                                        </p:tgtEl>
                                        <p:attrNameLst>
                                          <p:attrName>style.visibility</p:attrName>
                                        </p:attrNameLst>
                                      </p:cBhvr>
                                      <p:to>
                                        <p:strVal val="visible"/>
                                      </p:to>
                                    </p:set>
                                    <p:animEffect transition="in" filter="wipe(down)">
                                      <p:cBhvr>
                                        <p:cTn id="127" dur="580">
                                          <p:stCondLst>
                                            <p:cond delay="0"/>
                                          </p:stCondLst>
                                        </p:cTn>
                                        <p:tgtEl>
                                          <p:spTgt spid="9">
                                            <p:txEl>
                                              <p:pRg st="7" end="7"/>
                                            </p:txEl>
                                          </p:spTgt>
                                        </p:tgtEl>
                                      </p:cBhvr>
                                    </p:animEffect>
                                    <p:anim calcmode="lin" valueType="num">
                                      <p:cBhvr>
                                        <p:cTn id="128" dur="1822" tmFilter="0,0; 0.14,0.36; 0.43,0.73; 0.71,0.91; 1.0,1.0">
                                          <p:stCondLst>
                                            <p:cond delay="0"/>
                                          </p:stCondLst>
                                        </p:cTn>
                                        <p:tgtEl>
                                          <p:spTgt spid="9">
                                            <p:txEl>
                                              <p:pRg st="7" end="7"/>
                                            </p:tx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9">
                                            <p:txEl>
                                              <p:pRg st="7" end="7"/>
                                            </p:tx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9">
                                            <p:txEl>
                                              <p:pRg st="7" end="7"/>
                                            </p:tx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9">
                                            <p:txEl>
                                              <p:pRg st="7" end="7"/>
                                            </p:tx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9">
                                            <p:txEl>
                                              <p:pRg st="7" end="7"/>
                                            </p:tx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9">
                                            <p:txEl>
                                              <p:pRg st="7" end="7"/>
                                            </p:txEl>
                                          </p:spTgt>
                                        </p:tgtEl>
                                      </p:cBhvr>
                                      <p:to x="100000" y="60000"/>
                                    </p:animScale>
                                    <p:animScale>
                                      <p:cBhvr>
                                        <p:cTn id="134" dur="166" decel="50000">
                                          <p:stCondLst>
                                            <p:cond delay="676"/>
                                          </p:stCondLst>
                                        </p:cTn>
                                        <p:tgtEl>
                                          <p:spTgt spid="9">
                                            <p:txEl>
                                              <p:pRg st="7" end="7"/>
                                            </p:txEl>
                                          </p:spTgt>
                                        </p:tgtEl>
                                      </p:cBhvr>
                                      <p:to x="100000" y="100000"/>
                                    </p:animScale>
                                    <p:animScale>
                                      <p:cBhvr>
                                        <p:cTn id="135" dur="26">
                                          <p:stCondLst>
                                            <p:cond delay="1312"/>
                                          </p:stCondLst>
                                        </p:cTn>
                                        <p:tgtEl>
                                          <p:spTgt spid="9">
                                            <p:txEl>
                                              <p:pRg st="7" end="7"/>
                                            </p:txEl>
                                          </p:spTgt>
                                        </p:tgtEl>
                                      </p:cBhvr>
                                      <p:to x="100000" y="80000"/>
                                    </p:animScale>
                                    <p:animScale>
                                      <p:cBhvr>
                                        <p:cTn id="136" dur="166" decel="50000">
                                          <p:stCondLst>
                                            <p:cond delay="1338"/>
                                          </p:stCondLst>
                                        </p:cTn>
                                        <p:tgtEl>
                                          <p:spTgt spid="9">
                                            <p:txEl>
                                              <p:pRg st="7" end="7"/>
                                            </p:txEl>
                                          </p:spTgt>
                                        </p:tgtEl>
                                      </p:cBhvr>
                                      <p:to x="100000" y="100000"/>
                                    </p:animScale>
                                    <p:animScale>
                                      <p:cBhvr>
                                        <p:cTn id="137" dur="26">
                                          <p:stCondLst>
                                            <p:cond delay="1642"/>
                                          </p:stCondLst>
                                        </p:cTn>
                                        <p:tgtEl>
                                          <p:spTgt spid="9">
                                            <p:txEl>
                                              <p:pRg st="7" end="7"/>
                                            </p:txEl>
                                          </p:spTgt>
                                        </p:tgtEl>
                                      </p:cBhvr>
                                      <p:to x="100000" y="90000"/>
                                    </p:animScale>
                                    <p:animScale>
                                      <p:cBhvr>
                                        <p:cTn id="138" dur="166" decel="50000">
                                          <p:stCondLst>
                                            <p:cond delay="1668"/>
                                          </p:stCondLst>
                                        </p:cTn>
                                        <p:tgtEl>
                                          <p:spTgt spid="9">
                                            <p:txEl>
                                              <p:pRg st="7" end="7"/>
                                            </p:txEl>
                                          </p:spTgt>
                                        </p:tgtEl>
                                      </p:cBhvr>
                                      <p:to x="100000" y="100000"/>
                                    </p:animScale>
                                    <p:animScale>
                                      <p:cBhvr>
                                        <p:cTn id="139" dur="26">
                                          <p:stCondLst>
                                            <p:cond delay="1808"/>
                                          </p:stCondLst>
                                        </p:cTn>
                                        <p:tgtEl>
                                          <p:spTgt spid="9">
                                            <p:txEl>
                                              <p:pRg st="7" end="7"/>
                                            </p:txEl>
                                          </p:spTgt>
                                        </p:tgtEl>
                                      </p:cBhvr>
                                      <p:to x="100000" y="95000"/>
                                    </p:animScale>
                                    <p:animScale>
                                      <p:cBhvr>
                                        <p:cTn id="140" dur="166" decel="50000">
                                          <p:stCondLst>
                                            <p:cond delay="1834"/>
                                          </p:stCondLst>
                                        </p:cTn>
                                        <p:tgtEl>
                                          <p:spTgt spid="9">
                                            <p:txEl>
                                              <p:pRg st="7" end="7"/>
                                            </p:txEl>
                                          </p:spTgt>
                                        </p:tgtEl>
                                      </p:cBhvr>
                                      <p:to x="100000" y="100000"/>
                                    </p:animScale>
                                  </p:childTnLst>
                                </p:cTn>
                              </p:par>
                            </p:childTnLst>
                          </p:cTn>
                        </p:par>
                        <p:par>
                          <p:cTn id="141" fill="hold">
                            <p:stCondLst>
                              <p:cond delay="14000"/>
                            </p:stCondLst>
                            <p:childTnLst>
                              <p:par>
                                <p:cTn id="142" presetID="26" presetClass="entr" presetSubtype="0" fill="hold" grpId="0" nodeType="afterEffect">
                                  <p:stCondLst>
                                    <p:cond delay="0"/>
                                  </p:stCondLst>
                                  <p:childTnLst>
                                    <p:set>
                                      <p:cBhvr>
                                        <p:cTn id="143" dur="1" fill="hold">
                                          <p:stCondLst>
                                            <p:cond delay="0"/>
                                          </p:stCondLst>
                                        </p:cTn>
                                        <p:tgtEl>
                                          <p:spTgt spid="9">
                                            <p:txEl>
                                              <p:pRg st="8" end="8"/>
                                            </p:txEl>
                                          </p:spTgt>
                                        </p:tgtEl>
                                        <p:attrNameLst>
                                          <p:attrName>style.visibility</p:attrName>
                                        </p:attrNameLst>
                                      </p:cBhvr>
                                      <p:to>
                                        <p:strVal val="visible"/>
                                      </p:to>
                                    </p:set>
                                    <p:animEffect transition="in" filter="wipe(down)">
                                      <p:cBhvr>
                                        <p:cTn id="144" dur="580">
                                          <p:stCondLst>
                                            <p:cond delay="0"/>
                                          </p:stCondLst>
                                        </p:cTn>
                                        <p:tgtEl>
                                          <p:spTgt spid="9">
                                            <p:txEl>
                                              <p:pRg st="8" end="8"/>
                                            </p:txEl>
                                          </p:spTgt>
                                        </p:tgtEl>
                                      </p:cBhvr>
                                    </p:animEffect>
                                    <p:anim calcmode="lin" valueType="num">
                                      <p:cBhvr>
                                        <p:cTn id="145" dur="1822" tmFilter="0,0; 0.14,0.36; 0.43,0.73; 0.71,0.91; 1.0,1.0">
                                          <p:stCondLst>
                                            <p:cond delay="0"/>
                                          </p:stCondLst>
                                        </p:cTn>
                                        <p:tgtEl>
                                          <p:spTgt spid="9">
                                            <p:txEl>
                                              <p:pRg st="8" end="8"/>
                                            </p:txEl>
                                          </p:spTgt>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9">
                                            <p:txEl>
                                              <p:pRg st="8" end="8"/>
                                            </p:txEl>
                                          </p:spTgt>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9">
                                            <p:txEl>
                                              <p:pRg st="8" end="8"/>
                                            </p:txEl>
                                          </p:spTgt>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9">
                                            <p:txEl>
                                              <p:pRg st="8" end="8"/>
                                            </p:txEl>
                                          </p:spTgt>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9">
                                            <p:txEl>
                                              <p:pRg st="8" end="8"/>
                                            </p:txEl>
                                          </p:spTgt>
                                        </p:tgtEl>
                                        <p:attrNameLst>
                                          <p:attrName>ppt_y</p:attrName>
                                        </p:attrNameLst>
                                      </p:cBhvr>
                                      <p:tavLst>
                                        <p:tav tm="0" fmla="#ppt_y-sin(pi*$)/81">
                                          <p:val>
                                            <p:fltVal val="0"/>
                                          </p:val>
                                        </p:tav>
                                        <p:tav tm="100000">
                                          <p:val>
                                            <p:fltVal val="1"/>
                                          </p:val>
                                        </p:tav>
                                      </p:tavLst>
                                    </p:anim>
                                    <p:animScale>
                                      <p:cBhvr>
                                        <p:cTn id="150" dur="26">
                                          <p:stCondLst>
                                            <p:cond delay="650"/>
                                          </p:stCondLst>
                                        </p:cTn>
                                        <p:tgtEl>
                                          <p:spTgt spid="9">
                                            <p:txEl>
                                              <p:pRg st="8" end="8"/>
                                            </p:txEl>
                                          </p:spTgt>
                                        </p:tgtEl>
                                      </p:cBhvr>
                                      <p:to x="100000" y="60000"/>
                                    </p:animScale>
                                    <p:animScale>
                                      <p:cBhvr>
                                        <p:cTn id="151" dur="166" decel="50000">
                                          <p:stCondLst>
                                            <p:cond delay="676"/>
                                          </p:stCondLst>
                                        </p:cTn>
                                        <p:tgtEl>
                                          <p:spTgt spid="9">
                                            <p:txEl>
                                              <p:pRg st="8" end="8"/>
                                            </p:txEl>
                                          </p:spTgt>
                                        </p:tgtEl>
                                      </p:cBhvr>
                                      <p:to x="100000" y="100000"/>
                                    </p:animScale>
                                    <p:animScale>
                                      <p:cBhvr>
                                        <p:cTn id="152" dur="26">
                                          <p:stCondLst>
                                            <p:cond delay="1312"/>
                                          </p:stCondLst>
                                        </p:cTn>
                                        <p:tgtEl>
                                          <p:spTgt spid="9">
                                            <p:txEl>
                                              <p:pRg st="8" end="8"/>
                                            </p:txEl>
                                          </p:spTgt>
                                        </p:tgtEl>
                                      </p:cBhvr>
                                      <p:to x="100000" y="80000"/>
                                    </p:animScale>
                                    <p:animScale>
                                      <p:cBhvr>
                                        <p:cTn id="153" dur="166" decel="50000">
                                          <p:stCondLst>
                                            <p:cond delay="1338"/>
                                          </p:stCondLst>
                                        </p:cTn>
                                        <p:tgtEl>
                                          <p:spTgt spid="9">
                                            <p:txEl>
                                              <p:pRg st="8" end="8"/>
                                            </p:txEl>
                                          </p:spTgt>
                                        </p:tgtEl>
                                      </p:cBhvr>
                                      <p:to x="100000" y="100000"/>
                                    </p:animScale>
                                    <p:animScale>
                                      <p:cBhvr>
                                        <p:cTn id="154" dur="26">
                                          <p:stCondLst>
                                            <p:cond delay="1642"/>
                                          </p:stCondLst>
                                        </p:cTn>
                                        <p:tgtEl>
                                          <p:spTgt spid="9">
                                            <p:txEl>
                                              <p:pRg st="8" end="8"/>
                                            </p:txEl>
                                          </p:spTgt>
                                        </p:tgtEl>
                                      </p:cBhvr>
                                      <p:to x="100000" y="90000"/>
                                    </p:animScale>
                                    <p:animScale>
                                      <p:cBhvr>
                                        <p:cTn id="155" dur="166" decel="50000">
                                          <p:stCondLst>
                                            <p:cond delay="1668"/>
                                          </p:stCondLst>
                                        </p:cTn>
                                        <p:tgtEl>
                                          <p:spTgt spid="9">
                                            <p:txEl>
                                              <p:pRg st="8" end="8"/>
                                            </p:txEl>
                                          </p:spTgt>
                                        </p:tgtEl>
                                      </p:cBhvr>
                                      <p:to x="100000" y="100000"/>
                                    </p:animScale>
                                    <p:animScale>
                                      <p:cBhvr>
                                        <p:cTn id="156" dur="26">
                                          <p:stCondLst>
                                            <p:cond delay="1808"/>
                                          </p:stCondLst>
                                        </p:cTn>
                                        <p:tgtEl>
                                          <p:spTgt spid="9">
                                            <p:txEl>
                                              <p:pRg st="8" end="8"/>
                                            </p:txEl>
                                          </p:spTgt>
                                        </p:tgtEl>
                                      </p:cBhvr>
                                      <p:to x="100000" y="95000"/>
                                    </p:animScale>
                                    <p:animScale>
                                      <p:cBhvr>
                                        <p:cTn id="157" dur="166" decel="50000">
                                          <p:stCondLst>
                                            <p:cond delay="1834"/>
                                          </p:stCondLst>
                                        </p:cTn>
                                        <p:tgtEl>
                                          <p:spTgt spid="9">
                                            <p:txEl>
                                              <p:pRg st="8" end="8"/>
                                            </p:txEl>
                                          </p:spTgt>
                                        </p:tgtEl>
                                      </p:cBhvr>
                                      <p:to x="100000" y="100000"/>
                                    </p:animScale>
                                  </p:childTnLst>
                                </p:cTn>
                              </p:par>
                            </p:childTnLst>
                          </p:cTn>
                        </p:par>
                        <p:par>
                          <p:cTn id="158" fill="hold">
                            <p:stCondLst>
                              <p:cond delay="16000"/>
                            </p:stCondLst>
                            <p:childTnLst>
                              <p:par>
                                <p:cTn id="159" presetID="26" presetClass="entr" presetSubtype="0" fill="hold" grpId="0" nodeType="afterEffect">
                                  <p:stCondLst>
                                    <p:cond delay="0"/>
                                  </p:stCondLst>
                                  <p:childTnLst>
                                    <p:set>
                                      <p:cBhvr>
                                        <p:cTn id="160" dur="1" fill="hold">
                                          <p:stCondLst>
                                            <p:cond delay="0"/>
                                          </p:stCondLst>
                                        </p:cTn>
                                        <p:tgtEl>
                                          <p:spTgt spid="9">
                                            <p:txEl>
                                              <p:pRg st="9" end="9"/>
                                            </p:txEl>
                                          </p:spTgt>
                                        </p:tgtEl>
                                        <p:attrNameLst>
                                          <p:attrName>style.visibility</p:attrName>
                                        </p:attrNameLst>
                                      </p:cBhvr>
                                      <p:to>
                                        <p:strVal val="visible"/>
                                      </p:to>
                                    </p:set>
                                    <p:animEffect transition="in" filter="wipe(down)">
                                      <p:cBhvr>
                                        <p:cTn id="161" dur="580">
                                          <p:stCondLst>
                                            <p:cond delay="0"/>
                                          </p:stCondLst>
                                        </p:cTn>
                                        <p:tgtEl>
                                          <p:spTgt spid="9">
                                            <p:txEl>
                                              <p:pRg st="9" end="9"/>
                                            </p:txEl>
                                          </p:spTgt>
                                        </p:tgtEl>
                                      </p:cBhvr>
                                    </p:animEffect>
                                    <p:anim calcmode="lin" valueType="num">
                                      <p:cBhvr>
                                        <p:cTn id="162" dur="1822" tmFilter="0,0; 0.14,0.36; 0.43,0.73; 0.71,0.91; 1.0,1.0">
                                          <p:stCondLst>
                                            <p:cond delay="0"/>
                                          </p:stCondLst>
                                        </p:cTn>
                                        <p:tgtEl>
                                          <p:spTgt spid="9">
                                            <p:txEl>
                                              <p:pRg st="9" end="9"/>
                                            </p:txEl>
                                          </p:spTgt>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9">
                                            <p:txEl>
                                              <p:pRg st="9" end="9"/>
                                            </p:txEl>
                                          </p:spTgt>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9">
                                            <p:txEl>
                                              <p:pRg st="9" end="9"/>
                                            </p:txEl>
                                          </p:spTgt>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9">
                                            <p:txEl>
                                              <p:pRg st="9" end="9"/>
                                            </p:txEl>
                                          </p:spTgt>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9">
                                            <p:txEl>
                                              <p:pRg st="9" end="9"/>
                                            </p:txEl>
                                          </p:spTgt>
                                        </p:tgtEl>
                                        <p:attrNameLst>
                                          <p:attrName>ppt_y</p:attrName>
                                        </p:attrNameLst>
                                      </p:cBhvr>
                                      <p:tavLst>
                                        <p:tav tm="0" fmla="#ppt_y-sin(pi*$)/81">
                                          <p:val>
                                            <p:fltVal val="0"/>
                                          </p:val>
                                        </p:tav>
                                        <p:tav tm="100000">
                                          <p:val>
                                            <p:fltVal val="1"/>
                                          </p:val>
                                        </p:tav>
                                      </p:tavLst>
                                    </p:anim>
                                    <p:animScale>
                                      <p:cBhvr>
                                        <p:cTn id="167" dur="26">
                                          <p:stCondLst>
                                            <p:cond delay="650"/>
                                          </p:stCondLst>
                                        </p:cTn>
                                        <p:tgtEl>
                                          <p:spTgt spid="9">
                                            <p:txEl>
                                              <p:pRg st="9" end="9"/>
                                            </p:txEl>
                                          </p:spTgt>
                                        </p:tgtEl>
                                      </p:cBhvr>
                                      <p:to x="100000" y="60000"/>
                                    </p:animScale>
                                    <p:animScale>
                                      <p:cBhvr>
                                        <p:cTn id="168" dur="166" decel="50000">
                                          <p:stCondLst>
                                            <p:cond delay="676"/>
                                          </p:stCondLst>
                                        </p:cTn>
                                        <p:tgtEl>
                                          <p:spTgt spid="9">
                                            <p:txEl>
                                              <p:pRg st="9" end="9"/>
                                            </p:txEl>
                                          </p:spTgt>
                                        </p:tgtEl>
                                      </p:cBhvr>
                                      <p:to x="100000" y="100000"/>
                                    </p:animScale>
                                    <p:animScale>
                                      <p:cBhvr>
                                        <p:cTn id="169" dur="26">
                                          <p:stCondLst>
                                            <p:cond delay="1312"/>
                                          </p:stCondLst>
                                        </p:cTn>
                                        <p:tgtEl>
                                          <p:spTgt spid="9">
                                            <p:txEl>
                                              <p:pRg st="9" end="9"/>
                                            </p:txEl>
                                          </p:spTgt>
                                        </p:tgtEl>
                                      </p:cBhvr>
                                      <p:to x="100000" y="80000"/>
                                    </p:animScale>
                                    <p:animScale>
                                      <p:cBhvr>
                                        <p:cTn id="170" dur="166" decel="50000">
                                          <p:stCondLst>
                                            <p:cond delay="1338"/>
                                          </p:stCondLst>
                                        </p:cTn>
                                        <p:tgtEl>
                                          <p:spTgt spid="9">
                                            <p:txEl>
                                              <p:pRg st="9" end="9"/>
                                            </p:txEl>
                                          </p:spTgt>
                                        </p:tgtEl>
                                      </p:cBhvr>
                                      <p:to x="100000" y="100000"/>
                                    </p:animScale>
                                    <p:animScale>
                                      <p:cBhvr>
                                        <p:cTn id="171" dur="26">
                                          <p:stCondLst>
                                            <p:cond delay="1642"/>
                                          </p:stCondLst>
                                        </p:cTn>
                                        <p:tgtEl>
                                          <p:spTgt spid="9">
                                            <p:txEl>
                                              <p:pRg st="9" end="9"/>
                                            </p:txEl>
                                          </p:spTgt>
                                        </p:tgtEl>
                                      </p:cBhvr>
                                      <p:to x="100000" y="90000"/>
                                    </p:animScale>
                                    <p:animScale>
                                      <p:cBhvr>
                                        <p:cTn id="172" dur="166" decel="50000">
                                          <p:stCondLst>
                                            <p:cond delay="1668"/>
                                          </p:stCondLst>
                                        </p:cTn>
                                        <p:tgtEl>
                                          <p:spTgt spid="9">
                                            <p:txEl>
                                              <p:pRg st="9" end="9"/>
                                            </p:txEl>
                                          </p:spTgt>
                                        </p:tgtEl>
                                      </p:cBhvr>
                                      <p:to x="100000" y="100000"/>
                                    </p:animScale>
                                    <p:animScale>
                                      <p:cBhvr>
                                        <p:cTn id="173" dur="26">
                                          <p:stCondLst>
                                            <p:cond delay="1808"/>
                                          </p:stCondLst>
                                        </p:cTn>
                                        <p:tgtEl>
                                          <p:spTgt spid="9">
                                            <p:txEl>
                                              <p:pRg st="9" end="9"/>
                                            </p:txEl>
                                          </p:spTgt>
                                        </p:tgtEl>
                                      </p:cBhvr>
                                      <p:to x="100000" y="95000"/>
                                    </p:animScale>
                                    <p:animScale>
                                      <p:cBhvr>
                                        <p:cTn id="174" dur="166" decel="50000">
                                          <p:stCondLst>
                                            <p:cond delay="1834"/>
                                          </p:stCondLst>
                                        </p:cTn>
                                        <p:tgtEl>
                                          <p:spTgt spid="9">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Title 1"/>
          <p:cNvSpPr>
            <a:spLocks noGrp="1"/>
          </p:cNvSpPr>
          <p:nvPr>
            <p:ph type="ctrTitle"/>
          </p:nvPr>
        </p:nvSpPr>
        <p:spPr>
          <a:xfrm>
            <a:off x="1979712" y="404664"/>
            <a:ext cx="7164288" cy="1143000"/>
          </a:xfrm>
        </p:spPr>
        <p:txBody>
          <a:bodyPr/>
          <a:lstStyle/>
          <a:p>
            <a:pPr>
              <a:defRPr/>
            </a:pPr>
            <a:r>
              <a:rPr lang="ar-JO" dirty="0">
                <a:effectLst>
                  <a:glow rad="292100">
                    <a:schemeClr val="tx1">
                      <a:alpha val="92000"/>
                    </a:schemeClr>
                  </a:glow>
                </a:effectLst>
                <a:latin typeface="Arial" panose="020B0604020202020204" pitchFamily="34" charset="0"/>
                <a:cs typeface="Arial" panose="020B0604020202020204" pitchFamily="34" charset="0"/>
              </a:rPr>
              <a:t>هانك هانيغراف</a:t>
            </a:r>
            <a:r>
              <a:rPr lang="en-US" dirty="0">
                <a:effectLst>
                  <a:glow rad="292100">
                    <a:schemeClr val="tx1">
                      <a:alpha val="92000"/>
                    </a:schemeClr>
                  </a:glow>
                </a:effectLst>
                <a:latin typeface="Arial" panose="020B0604020202020204" pitchFamily="34" charset="0"/>
                <a:cs typeface="Arial" panose="020B0604020202020204" pitchFamily="34" charset="0"/>
              </a:rPr>
              <a:t> </a:t>
            </a:r>
            <a:br>
              <a:rPr lang="en-US" dirty="0">
                <a:effectLst>
                  <a:glow rad="292100">
                    <a:schemeClr val="tx1">
                      <a:alpha val="92000"/>
                    </a:schemeClr>
                  </a:glow>
                </a:effectLst>
                <a:latin typeface="Arial" panose="020B0604020202020204" pitchFamily="34" charset="0"/>
                <a:cs typeface="Arial" panose="020B0604020202020204" pitchFamily="34" charset="0"/>
              </a:rPr>
            </a:br>
            <a:r>
              <a:rPr lang="en-US" sz="3200"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a:t>
            </a:r>
            <a:r>
              <a:rPr lang="ar-JO" sz="3200"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معهد الأبحاث المسيحية</a:t>
            </a:r>
            <a:r>
              <a:rPr lang="en-US" sz="3200"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a:t>
            </a:r>
            <a:endParaRPr lang="en-US"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endParaRPr>
          </a:p>
        </p:txBody>
      </p:sp>
      <p:sp>
        <p:nvSpPr>
          <p:cNvPr id="9" name="Text Box 2"/>
          <p:cNvSpPr txBox="1">
            <a:spLocks noChangeArrowheads="1"/>
          </p:cNvSpPr>
          <p:nvPr/>
        </p:nvSpPr>
        <p:spPr bwMode="auto">
          <a:xfrm>
            <a:off x="251520" y="2493466"/>
            <a:ext cx="8820472"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lgn="r" rtl="1" eaLnBrk="1" hangingPunct="1">
              <a:buFont typeface="Arial"/>
              <a:buChar char="•"/>
              <a:defRPr/>
            </a:pPr>
            <a:r>
              <a:rPr lang="ar-JO" sz="2800" b="1" dirty="0">
                <a:solidFill>
                  <a:srgbClr val="FFFFFF"/>
                </a:solidFill>
                <a:effectLst>
                  <a:glow rad="292100">
                    <a:schemeClr val="tx1">
                      <a:alpha val="92000"/>
                    </a:schemeClr>
                  </a:glow>
                </a:effectLst>
                <a:cs typeface="Arial" charset="0"/>
              </a:rPr>
              <a:t>يصف هوارد براون بأنه ليس سوى منوم مغناطيسي جيد على المسرح</a:t>
            </a:r>
          </a:p>
          <a:p>
            <a:pPr eaLnBrk="1" hangingPunct="1">
              <a:defRPr/>
            </a:pPr>
            <a:endParaRPr lang="en-US" sz="2800" b="1" dirty="0">
              <a:solidFill>
                <a:srgbClr val="FFFFFF"/>
              </a:solidFill>
              <a:effectLst>
                <a:glow rad="292100">
                  <a:schemeClr val="tx1">
                    <a:alpha val="92000"/>
                  </a:schemeClr>
                </a:glow>
              </a:effectLst>
              <a:cs typeface="Arial" charset="0"/>
            </a:endParaRPr>
          </a:p>
          <a:p>
            <a:pPr marL="342900" indent="-342900" algn="r" rtl="1" eaLnBrk="1" hangingPunct="1">
              <a:buFont typeface="Arial"/>
              <a:buChar char="•"/>
              <a:defRPr/>
            </a:pPr>
            <a:r>
              <a:rPr lang="ar-JO" sz="2800" b="1" dirty="0">
                <a:solidFill>
                  <a:srgbClr val="FFFFFF"/>
                </a:solidFill>
                <a:effectLst>
                  <a:glow rad="292100">
                    <a:schemeClr val="tx1">
                      <a:alpha val="92000"/>
                    </a:schemeClr>
                  </a:glow>
                </a:effectLst>
                <a:cs typeface="Arial" charset="0"/>
              </a:rPr>
              <a:t>يقول: «إن ما يفعله ليس ضارًا». رودني هوارد يستخدم براون أساليب التلاعب الاجتماعي والنفسي لجعل الناس يعتقدون أنهم التقوا بالله.</a:t>
            </a:r>
            <a:endParaRPr lang="en-US" sz="2000" b="1" dirty="0">
              <a:solidFill>
                <a:srgbClr val="FFFFFF"/>
              </a:solidFill>
              <a:effectLst>
                <a:glow rad="292100">
                  <a:schemeClr val="tx1">
                    <a:alpha val="92000"/>
                  </a:schemeClr>
                </a:glow>
              </a:effectLst>
              <a:cs typeface="Arial" charset="0"/>
            </a:endParaRPr>
          </a:p>
        </p:txBody>
      </p:sp>
      <p:pic>
        <p:nvPicPr>
          <p:cNvPr id="152579"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3850" y="4763"/>
            <a:ext cx="1587500" cy="222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292324" y="6381328"/>
            <a:ext cx="882047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2000" b="1" dirty="0">
                <a:solidFill>
                  <a:srgbClr val="FFFFFF"/>
                </a:solidFill>
                <a:effectLst>
                  <a:glow rad="292100">
                    <a:schemeClr val="tx1">
                      <a:alpha val="92000"/>
                    </a:schemeClr>
                  </a:glow>
                </a:effectLst>
                <a:cs typeface="Arial" charset="0"/>
              </a:rPr>
              <a:t>(</a:t>
            </a:r>
            <a:r>
              <a:rPr lang="ar-JO" sz="2000" b="1" dirty="0">
                <a:solidFill>
                  <a:srgbClr val="FFFFFF"/>
                </a:solidFill>
                <a:effectLst>
                  <a:glow rad="292100">
                    <a:schemeClr val="tx1">
                      <a:alpha val="92000"/>
                    </a:schemeClr>
                  </a:glow>
                </a:effectLst>
                <a:cs typeface="Arial" charset="0"/>
              </a:rPr>
              <a:t>تقرير 1999</a:t>
            </a:r>
            <a:r>
              <a:rPr lang="en-US" sz="2000" b="1" dirty="0">
                <a:solidFill>
                  <a:srgbClr val="FFFFFF"/>
                </a:solidFill>
                <a:effectLst>
                  <a:glow rad="292100">
                    <a:schemeClr val="tx1">
                      <a:alpha val="92000"/>
                    </a:schemeClr>
                  </a:glow>
                </a:effectLst>
                <a:cs typeface="Arial" charset="0"/>
              </a:rPr>
              <a:t> at http://tampabayonline.net/reports/minister/homealt.htm)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7522" name="Title 1"/>
          <p:cNvSpPr>
            <a:spLocks noGrp="1"/>
          </p:cNvSpPr>
          <p:nvPr>
            <p:ph type="ctrTitle"/>
          </p:nvPr>
        </p:nvSpPr>
        <p:spPr>
          <a:xfrm>
            <a:off x="0" y="44450"/>
            <a:ext cx="9144000" cy="1143000"/>
          </a:xfrm>
          <a:solidFill>
            <a:srgbClr val="800000"/>
          </a:solidFill>
        </p:spPr>
        <p:txBody>
          <a:bodyPr/>
          <a:lstStyle/>
          <a:p>
            <a:r>
              <a:rPr lang="ar-JO" dirty="0">
                <a:latin typeface="Arial" panose="020B0604020202020204" pitchFamily="34" charset="0"/>
                <a:ea typeface="ＭＳ Ｐゴシック" charset="0"/>
                <a:cs typeface="Arial" panose="020B0604020202020204" pitchFamily="34" charset="0"/>
              </a:rPr>
              <a:t>آيات التجديف</a:t>
            </a:r>
            <a:endParaRPr lang="en-US" dirty="0">
              <a:latin typeface="Arial" panose="020B0604020202020204" pitchFamily="34" charset="0"/>
              <a:ea typeface="ＭＳ Ｐゴシック" charset="0"/>
              <a:cs typeface="Arial" panose="020B0604020202020204" pitchFamily="34" charset="0"/>
            </a:endParaRPr>
          </a:p>
        </p:txBody>
      </p:sp>
      <p:sp>
        <p:nvSpPr>
          <p:cNvPr id="107523" name="Text Box 2"/>
          <p:cNvSpPr txBox="1">
            <a:spLocks noChangeArrowheads="1"/>
          </p:cNvSpPr>
          <p:nvPr/>
        </p:nvSpPr>
        <p:spPr bwMode="auto">
          <a:xfrm>
            <a:off x="7451746" y="87320"/>
            <a:ext cx="1584325"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xiv</a:t>
            </a:r>
          </a:p>
        </p:txBody>
      </p:sp>
      <p:sp>
        <p:nvSpPr>
          <p:cNvPr id="107524" name="Text Box 2"/>
          <p:cNvSpPr txBox="1">
            <a:spLocks noChangeArrowheads="1"/>
          </p:cNvSpPr>
          <p:nvPr/>
        </p:nvSpPr>
        <p:spPr bwMode="auto">
          <a:xfrm>
            <a:off x="395536" y="1476166"/>
            <a:ext cx="8424936" cy="526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41" tIns="45671" rIns="91341" bIns="45671">
            <a:spAutoFit/>
          </a:bodyPr>
          <a:lstStyle>
            <a:lvl1pPr marL="514350" indent="-5143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65138" marR="0" lvl="0" indent="-452438" algn="r" defTabSz="914400" rtl="1"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a:t>
            </a:r>
            <a:r>
              <a:rPr kumimoji="0" lang="ar-JO" sz="28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متى 12: 31-32 "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لذلك أقول لكم ، كل خطيئة وتجديف يمكن أن يغفر - </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باستثناء التجديف على الروح القدس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الذي </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لن يغفر أبدا</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32كل من يتكلم ضد ابن الإنسان يمكن أن يغفر له، ولكن </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كل من يتكلم ضد الروح القدس لن يغفر له أبد</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 لا في هذا العالم ولا في العالم الآتي.</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65138" marR="0" lvl="0" indent="-452438" algn="r" defTabSz="914400" rtl="1" eaLnBrk="1" fontAlgn="base" latinLnBrk="0" hangingPunct="1">
              <a:lnSpc>
                <a:spcPct val="100000"/>
              </a:lnSpc>
              <a:spcBef>
                <a:spcPct val="0"/>
              </a:spcBef>
              <a:spcAft>
                <a:spcPct val="0"/>
              </a:spcAft>
              <a:buClrTx/>
              <a:buSzTx/>
              <a:buFontTx/>
              <a:buNone/>
              <a:tabLst/>
              <a:defRPr/>
            </a:pPr>
            <a:r>
              <a:rPr kumimoji="0" lang="ar-JO" sz="28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a:t>
            </a:r>
            <a:r>
              <a:rPr kumimoji="0" lang="ar-JO" sz="28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مرقس 3: 28-29 "</a:t>
            </a:r>
            <a:r>
              <a:rPr kumimoji="0" lang="ar-JO" sz="2000" b="0"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800" b="1"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اَلْحَقَّ </a:t>
            </a:r>
            <a:r>
              <a:rPr kumimoji="0" lang="ar-JO" sz="2800" b="1" i="0" u="none" strike="noStrike" kern="120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اَلْحَقَّ أَقُولُ لَكُمْ: إِنَّ جَمِيعَ ٱلْخَطَايَا تُغْفَرُ لِبَنِي ٱلْبَشَرِ، وَٱلتَّجَادِيفَ ٱلَّتِي يُجَدِّفُونَهَا. </a:t>
            </a:r>
            <a:r>
              <a:rPr kumimoji="0" lang="ar-JO" sz="2800" b="1" i="0" u="none" strike="noStrike" kern="120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rPr>
              <a:t>٢٩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وَلَكِنْ مَنْ جَدَّفَ عَلَى ٱلرُّوحِ ٱلْقُدُسِ فَلَيْسَ لَهُ مَغْفِرَةٌ إِلَى ٱلْأَبَدِ، بَلْ هُوَ مُسْتَوْجِبٌ دَيْنُونَةً أَبَدِيَّةً». أَقُولُ لَكُمْ: إِنَّ جَمِيعَ ٱلْخَطَايَا تُغْفَرُ لِبَنِي ٱلْبَشَرِ، وَٱلتَّجَادِيفَ ٱلَّتِي يُجَدِّفُونَهَا. </a:t>
            </a:r>
            <a:r>
              <a:rPr kumimoji="0" lang="ar-JO" sz="2800" b="1" i="0" u="none" strike="noStrike" kern="120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rPr>
              <a:t>٢٩ </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وَلَكِنْ مَنْ جَدَّفَ عَلَى ٱلرُّوحِ ٱلْقُدُسِ فَلَيْسَ لَهُ مَغْفِرَةٌ إِلَى ٱلْأَبَدِ</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بَلْ هُوَ مُسْتَوْجِبٌ دَيْنُونَةً أَبَدِي</a:t>
            </a:r>
            <a:r>
              <a:rPr kumimoji="0" lang="ar-JO" sz="28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485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Title 1"/>
          <p:cNvSpPr>
            <a:spLocks noGrp="1"/>
          </p:cNvSpPr>
          <p:nvPr>
            <p:ph type="ctrTitle"/>
          </p:nvPr>
        </p:nvSpPr>
        <p:spPr>
          <a:xfrm>
            <a:off x="1979712" y="404664"/>
            <a:ext cx="7164288" cy="1143000"/>
          </a:xfrm>
        </p:spPr>
        <p:txBody>
          <a:bodyPr/>
          <a:lstStyle/>
          <a:p>
            <a:pPr>
              <a:defRPr/>
            </a:pPr>
            <a:r>
              <a:rPr lang="ar-JO"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هانك هانيغراف </a:t>
            </a:r>
            <a:br>
              <a:rPr lang="ar-JO"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br>
            <a:r>
              <a:rPr lang="ar-JO"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(معهد الأبحاث المسيحية)</a:t>
            </a:r>
            <a:endParaRPr lang="en-US"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endParaRPr>
          </a:p>
        </p:txBody>
      </p:sp>
      <p:pic>
        <p:nvPicPr>
          <p:cNvPr id="15462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3850" y="4763"/>
            <a:ext cx="1587500" cy="222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292324" y="6381328"/>
            <a:ext cx="882047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2000" b="1" dirty="0">
                <a:solidFill>
                  <a:srgbClr val="FFFFFF"/>
                </a:solidFill>
                <a:effectLst>
                  <a:glow rad="292100">
                    <a:schemeClr val="tx1">
                      <a:alpha val="92000"/>
                    </a:schemeClr>
                  </a:glow>
                </a:effectLst>
                <a:cs typeface="Arial" charset="0"/>
              </a:rPr>
              <a:t>(</a:t>
            </a:r>
            <a:r>
              <a:rPr lang="ar-JO" sz="2000" b="1" dirty="0">
                <a:solidFill>
                  <a:srgbClr val="FFFFFF"/>
                </a:solidFill>
                <a:effectLst>
                  <a:glow rad="292100">
                    <a:schemeClr val="tx1">
                      <a:alpha val="92000"/>
                    </a:schemeClr>
                  </a:glow>
                </a:effectLst>
                <a:cs typeface="Arial" charset="0"/>
              </a:rPr>
              <a:t>تقرير 1999</a:t>
            </a:r>
            <a:r>
              <a:rPr lang="en-US" sz="2000" b="1" dirty="0">
                <a:solidFill>
                  <a:srgbClr val="FFFFFF"/>
                </a:solidFill>
                <a:effectLst>
                  <a:glow rad="292100">
                    <a:schemeClr val="tx1">
                      <a:alpha val="92000"/>
                    </a:schemeClr>
                  </a:glow>
                </a:effectLst>
                <a:cs typeface="Arial" charset="0"/>
              </a:rPr>
              <a:t> at http://tampabayonline.net/reports/minister/homealt.htm)</a:t>
            </a:r>
          </a:p>
        </p:txBody>
      </p:sp>
      <p:sp>
        <p:nvSpPr>
          <p:cNvPr id="9" name="Text Box 2"/>
          <p:cNvSpPr txBox="1">
            <a:spLocks noChangeArrowheads="1"/>
          </p:cNvSpPr>
          <p:nvPr/>
        </p:nvSpPr>
        <p:spPr bwMode="auto">
          <a:xfrm>
            <a:off x="251520" y="1988840"/>
            <a:ext cx="8820472" cy="3108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lgn="r" rtl="1" eaLnBrk="1" hangingPunct="1">
              <a:buFont typeface="Arial"/>
              <a:buChar char="•"/>
              <a:defRPr/>
            </a:pPr>
            <a:r>
              <a:rPr lang="ar-JO" sz="2800" b="1" dirty="0">
                <a:solidFill>
                  <a:srgbClr val="FFFFFF"/>
                </a:solidFill>
                <a:effectLst>
                  <a:glow rad="292100">
                    <a:schemeClr val="tx1">
                      <a:alpha val="92000"/>
                    </a:schemeClr>
                  </a:glow>
                </a:effectLst>
                <a:cs typeface="Arial" charset="0"/>
              </a:rPr>
              <a:t>في كتابه الصادر عام 1997 بعنوان النهضة المزيفة، يحذر من الأنبياء الكذبة مثل هوارد براون ويؤكد أن ما يتواصلون به لا علاقة له بالرؤية المسيحية للعالم.</a:t>
            </a:r>
          </a:p>
          <a:p>
            <a:pPr marL="342900" indent="-342900" eaLnBrk="1" hangingPunct="1">
              <a:buFont typeface="Arial"/>
              <a:buChar char="•"/>
              <a:defRPr/>
            </a:pPr>
            <a:endParaRPr lang="en-US" sz="2800" b="1" dirty="0">
              <a:solidFill>
                <a:srgbClr val="FFFFFF"/>
              </a:solidFill>
              <a:effectLst>
                <a:glow rad="292100">
                  <a:schemeClr val="tx1">
                    <a:alpha val="92000"/>
                  </a:schemeClr>
                </a:glow>
              </a:effectLst>
              <a:cs typeface="Arial" charset="0"/>
            </a:endParaRPr>
          </a:p>
          <a:p>
            <a:pPr marL="342900" indent="-342900" algn="r" rtl="1" eaLnBrk="1" hangingPunct="1">
              <a:buFont typeface="Arial"/>
              <a:buChar char="•"/>
              <a:defRPr/>
            </a:pPr>
            <a:r>
              <a:rPr lang="ar-JO" sz="2800" b="1" dirty="0">
                <a:solidFill>
                  <a:srgbClr val="FFFFFF"/>
                </a:solidFill>
                <a:effectLst>
                  <a:glow rad="292100">
                    <a:schemeClr val="tx1">
                      <a:alpha val="92000"/>
                    </a:schemeClr>
                  </a:glow>
                </a:effectLst>
                <a:cs typeface="Arial" charset="0"/>
              </a:rPr>
              <a:t>يقول هانيغراف: الكثير من الناس الذين يأتون من الباب الأمامي لهذه النهضات ينتهي بهم الأمر بالسقوط من الباب الخلفي إلى مملكة البدعة. إنه لا يقودنا إلى صحوة عظيمة... بل إلى ارتداد عظيم.</a:t>
            </a:r>
            <a:endParaRPr lang="en-US" sz="2000" b="1" dirty="0">
              <a:solidFill>
                <a:srgbClr val="FFFFFF"/>
              </a:solidFill>
              <a:effectLst>
                <a:glow rad="292100">
                  <a:schemeClr val="tx1">
                    <a:alpha val="92000"/>
                  </a:schemeClr>
                </a:glow>
              </a:effectLst>
              <a:cs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Title 1"/>
          <p:cNvSpPr>
            <a:spLocks noGrp="1"/>
          </p:cNvSpPr>
          <p:nvPr>
            <p:ph type="ctrTitle"/>
          </p:nvPr>
        </p:nvSpPr>
        <p:spPr>
          <a:xfrm>
            <a:off x="0" y="701824"/>
            <a:ext cx="9144000" cy="854968"/>
          </a:xfrm>
          <a:solidFill>
            <a:srgbClr val="CCFFCC"/>
          </a:solidFill>
        </p:spPr>
        <p:txBody>
          <a:bodyPr/>
          <a:lstStyle/>
          <a:p>
            <a:pPr>
              <a:defRPr/>
            </a:pPr>
            <a:r>
              <a:rPr lang="ar-JO"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بعض تاريخ الضحك</a:t>
            </a:r>
            <a:endParaRPr lang="en-US"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endParaRPr>
          </a:p>
        </p:txBody>
      </p:sp>
      <p:sp>
        <p:nvSpPr>
          <p:cNvPr id="3" name="Text Box 2"/>
          <p:cNvSpPr txBox="1">
            <a:spLocks noChangeArrowheads="1"/>
          </p:cNvSpPr>
          <p:nvPr/>
        </p:nvSpPr>
        <p:spPr bwMode="auto">
          <a:xfrm>
            <a:off x="8100392" y="86717"/>
            <a:ext cx="936104"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xxv</a:t>
            </a:r>
          </a:p>
        </p:txBody>
      </p:sp>
      <p:sp>
        <p:nvSpPr>
          <p:cNvPr id="9" name="Text Box 2"/>
          <p:cNvSpPr txBox="1">
            <a:spLocks noChangeArrowheads="1"/>
          </p:cNvSpPr>
          <p:nvPr/>
        </p:nvSpPr>
        <p:spPr bwMode="auto">
          <a:xfrm>
            <a:off x="251520" y="1628800"/>
            <a:ext cx="88204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lgn="r" rtl="1" eaLnBrk="1" hangingPunct="1">
              <a:buFont typeface="Arial"/>
              <a:buChar char="•"/>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رودني هوارد – براون (كانون ثاني 1994)</a:t>
            </a:r>
            <a:endParaRPr lang="en-US"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a:p>
            <a:pPr marL="342900" indent="-342900" algn="r" rtl="1" eaLnBrk="1" hangingPunct="1">
              <a:buFont typeface="Arial"/>
              <a:buChar char="•"/>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ستاد سنغافورة الداخلي (أيلول 1995)</a:t>
            </a:r>
            <a:endParaRPr lang="en-US"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p:txBody>
      </p:sp>
      <p:pic>
        <p:nvPicPr>
          <p:cNvPr id="156676"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801938"/>
            <a:ext cx="5407025" cy="405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6677" name="Picture 4"/>
          <p:cNvPicPr>
            <a:picLocks noChangeAspect="1"/>
          </p:cNvPicPr>
          <p:nvPr/>
        </p:nvPicPr>
        <p:blipFill>
          <a:blip r:embed="rId3" cstate="screen">
            <a:extLst>
              <a:ext uri="{28A0092B-C50C-407E-A947-70E740481C1C}">
                <a14:useLocalDpi xmlns:a14="http://schemas.microsoft.com/office/drawing/2010/main"/>
              </a:ext>
            </a:extLst>
          </a:blip>
          <a:srcRect l="13330"/>
          <a:stretch>
            <a:fillRect/>
          </a:stretch>
        </p:blipFill>
        <p:spPr bwMode="auto">
          <a:xfrm>
            <a:off x="4787900" y="2781300"/>
            <a:ext cx="4213225" cy="364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Title 1"/>
          <p:cNvSpPr>
            <a:spLocks noGrp="1"/>
          </p:cNvSpPr>
          <p:nvPr>
            <p:ph type="ctrTitle"/>
          </p:nvPr>
        </p:nvSpPr>
        <p:spPr>
          <a:xfrm>
            <a:off x="6660232" y="701824"/>
            <a:ext cx="2483768" cy="5463480"/>
          </a:xfrm>
        </p:spPr>
        <p:txBody>
          <a:bodyPr/>
          <a:lstStyle/>
          <a:p>
            <a:pPr>
              <a:defRPr/>
            </a:pPr>
            <a:r>
              <a:rPr lang="ar-JO"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الراحة     من        كلمة       الله</a:t>
            </a:r>
            <a:endParaRPr lang="en-US"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endParaRPr>
          </a:p>
        </p:txBody>
      </p:sp>
      <p:sp>
        <p:nvSpPr>
          <p:cNvPr id="3" name="Text Box 2"/>
          <p:cNvSpPr txBox="1">
            <a:spLocks noChangeArrowheads="1"/>
          </p:cNvSpPr>
          <p:nvPr/>
        </p:nvSpPr>
        <p:spPr bwMode="auto">
          <a:xfrm>
            <a:off x="8100392" y="86717"/>
            <a:ext cx="936104"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a:solidFill>
                  <a:srgbClr val="FFFFFF"/>
                </a:solidFill>
                <a:effectLst>
                  <a:glow rad="292100">
                    <a:srgbClr val="000000">
                      <a:alpha val="92000"/>
                    </a:srgbClr>
                  </a:glow>
                </a:effectLst>
                <a:cs typeface="Arial" charset="0"/>
              </a:rPr>
              <a:t>xxv</a:t>
            </a:r>
          </a:p>
        </p:txBody>
      </p:sp>
      <p:sp>
        <p:nvSpPr>
          <p:cNvPr id="9" name="Text Box 2"/>
          <p:cNvSpPr txBox="1">
            <a:spLocks noChangeArrowheads="1"/>
          </p:cNvSpPr>
          <p:nvPr/>
        </p:nvSpPr>
        <p:spPr bwMode="auto">
          <a:xfrm>
            <a:off x="4788024" y="2060848"/>
            <a:ext cx="5688632"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buFont typeface="Arial"/>
              <a:buChar char="•"/>
              <a:defRPr/>
            </a:pPr>
            <a:r>
              <a:rPr lang="en-US" sz="3200" b="1" dirty="0">
                <a:solidFill>
                  <a:srgbClr val="FFFFFF"/>
                </a:solidFill>
                <a:effectLst>
                  <a:glow rad="292100">
                    <a:srgbClr val="000000">
                      <a:alpha val="92000"/>
                    </a:srgbClr>
                  </a:glow>
                </a:effectLst>
                <a:cs typeface="Arial" charset="0"/>
              </a:rPr>
              <a:t>Bullet</a:t>
            </a:r>
            <a:endParaRPr lang="en-US" b="1" dirty="0">
              <a:solidFill>
                <a:srgbClr val="FFFFFF"/>
              </a:solidFill>
              <a:effectLst>
                <a:glow rad="292100">
                  <a:srgbClr val="000000">
                    <a:alpha val="92000"/>
                  </a:srgbClr>
                </a:glow>
              </a:effectLst>
              <a:cs typeface="Arial" charset="0"/>
            </a:endParaRPr>
          </a:p>
        </p:txBody>
      </p:sp>
      <p:pic>
        <p:nvPicPr>
          <p:cNvPr id="157700"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6677025"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3" descr="holy-spirit-best-be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9134475" cy="616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762" name="Title 1"/>
          <p:cNvSpPr>
            <a:spLocks noGrp="1"/>
          </p:cNvSpPr>
          <p:nvPr>
            <p:ph type="ctrTitle"/>
          </p:nvPr>
        </p:nvSpPr>
        <p:spPr>
          <a:xfrm>
            <a:off x="0" y="-27384"/>
            <a:ext cx="7452320" cy="1584176"/>
          </a:xfrm>
        </p:spPr>
        <p:txBody>
          <a:bodyPr/>
          <a:lstStyle/>
          <a:p>
            <a:pPr>
              <a:defRPr/>
            </a:pPr>
            <a:r>
              <a:rPr lang="ar-JO" sz="4800"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rPr>
              <a:t>التقييم الكتابي                    للضحك المقدس</a:t>
            </a:r>
            <a:endParaRPr lang="en-US" sz="4800" dirty="0">
              <a:effectLst>
                <a:glow rad="292100">
                  <a:schemeClr val="tx1">
                    <a:alpha val="92000"/>
                  </a:schemeClr>
                </a:glow>
              </a:effectLst>
              <a:latin typeface="Arial" panose="020B0604020202020204" pitchFamily="34" charset="0"/>
              <a:ea typeface="ＭＳ Ｐゴシック" charset="0"/>
              <a:cs typeface="Arial" panose="020B0604020202020204" pitchFamily="34" charset="0"/>
            </a:endParaRPr>
          </a:p>
        </p:txBody>
      </p:sp>
      <p:sp>
        <p:nvSpPr>
          <p:cNvPr id="3" name="Text Box 2"/>
          <p:cNvSpPr txBox="1">
            <a:spLocks noChangeArrowheads="1"/>
          </p:cNvSpPr>
          <p:nvPr/>
        </p:nvSpPr>
        <p:spPr bwMode="auto">
          <a:xfrm>
            <a:off x="8100392" y="86717"/>
            <a:ext cx="93610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xxv-xxvii</a:t>
            </a:r>
          </a:p>
        </p:txBody>
      </p:sp>
      <p:sp>
        <p:nvSpPr>
          <p:cNvPr id="9" name="Text Box 2"/>
          <p:cNvSpPr txBox="1">
            <a:spLocks noChangeArrowheads="1"/>
          </p:cNvSpPr>
          <p:nvPr/>
        </p:nvSpPr>
        <p:spPr bwMode="auto">
          <a:xfrm>
            <a:off x="4355976" y="1628800"/>
            <a:ext cx="4778498"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أ. البحث عن علامة</a:t>
            </a:r>
            <a:endParaRPr lang="en-US"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a:p>
            <a:pPr algn="r" eaLnBrk="1" hangingPunct="1">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ب. مبارك</a:t>
            </a:r>
            <a:endParaRPr lang="en-US"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a:p>
            <a:pPr algn="r" eaLnBrk="1" hangingPunct="1">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ت. غباء</a:t>
            </a:r>
            <a:endParaRPr lang="en-US"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a:p>
            <a:pPr algn="r" eaLnBrk="1" hangingPunct="1">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ث. بدعة عابرة</a:t>
            </a:r>
            <a:endParaRPr lang="en-US"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a:p>
            <a:pPr algn="r" eaLnBrk="1" hangingPunct="1">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ج. لا إنجيل</a:t>
            </a:r>
            <a:endParaRPr lang="en-US"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a:p>
            <a:pPr algn="r" eaLnBrk="1" hangingPunct="1">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ح. غير منظمة</a:t>
            </a:r>
            <a:endParaRPr lang="en-US"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a:p>
            <a:pPr algn="r" eaLnBrk="1" hangingPunct="1">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خ. طائشة</a:t>
            </a:r>
            <a:endParaRPr lang="en-US"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a:p>
            <a:pPr algn="r" eaLnBrk="1" hangingPunct="1">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د. معجزات خادعة</a:t>
            </a:r>
            <a:endParaRPr lang="en-US"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a:p>
            <a:pPr algn="r" eaLnBrk="1" hangingPunct="1">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ذ. مشاكل كريستولوجية</a:t>
            </a:r>
            <a:endParaRPr lang="en-US"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p:txBody>
      </p:sp>
      <p:sp>
        <p:nvSpPr>
          <p:cNvPr id="7" name="Text Box 2"/>
          <p:cNvSpPr txBox="1">
            <a:spLocks noChangeArrowheads="1"/>
          </p:cNvSpPr>
          <p:nvPr/>
        </p:nvSpPr>
        <p:spPr bwMode="auto">
          <a:xfrm>
            <a:off x="-1" y="1628800"/>
            <a:ext cx="4355975"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ر. بلا فائدة</a:t>
            </a:r>
            <a:endParaRPr lang="en-US"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a:p>
            <a:pPr algn="r" eaLnBrk="1" hangingPunct="1">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ز. متمحورة حول البشر</a:t>
            </a:r>
            <a:endParaRPr lang="en-US"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a:p>
            <a:pPr algn="r" eaLnBrk="1" hangingPunct="1">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س. متمحورة حول اللذة</a:t>
            </a:r>
            <a:endParaRPr lang="en-US"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a:p>
            <a:pPr algn="r" eaLnBrk="1" hangingPunct="1">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ش. متمحورة حول الرؤية</a:t>
            </a:r>
            <a:endParaRPr lang="en-US"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a:p>
            <a:pPr algn="r" eaLnBrk="1" hangingPunct="1">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ص. مصدر غير مناسب؟</a:t>
            </a:r>
            <a:endParaRPr lang="en-US"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a:p>
            <a:pPr algn="r" eaLnBrk="1" hangingPunct="1">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ض. الإهتزاز ليس بدافع الخوف</a:t>
            </a:r>
            <a:endParaRPr lang="en-US"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a:p>
            <a:pPr algn="r" eaLnBrk="1" hangingPunct="1">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ط. اعتقاد</a:t>
            </a:r>
            <a:endParaRPr lang="en-US"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a:p>
            <a:pPr algn="r" eaLnBrk="1" hangingPunct="1">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ظ. فرح</a:t>
            </a:r>
            <a:endParaRPr lang="en-US"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a:p>
            <a:pPr algn="r" eaLnBrk="1" hangingPunct="1">
              <a:defRPr/>
            </a:pPr>
            <a:r>
              <a:rPr lang="ar-JO"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rPr>
              <a:t>ع. سابقة للزمن </a:t>
            </a:r>
            <a:endParaRPr lang="en-US" sz="3200" b="1" dirty="0">
              <a:solidFill>
                <a:srgbClr val="FFFFFF"/>
              </a:solidFill>
              <a:effectLst>
                <a:glow rad="292100">
                  <a:schemeClr val="tx1">
                    <a:alpha val="92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92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1" descr="eternal security wonderin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350"/>
            <a:ext cx="9115425"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title"/>
          </p:nvPr>
        </p:nvSpPr>
        <p:spPr>
          <a:xfrm>
            <a:off x="107504" y="332656"/>
            <a:ext cx="5614392" cy="1235224"/>
          </a:xfrm>
        </p:spPr>
        <p:txBody>
          <a:bodyPr/>
          <a:lstStyle/>
          <a:p>
            <a:pPr eaLnBrk="1" hangingPunct="1">
              <a:defRPr/>
            </a:pPr>
            <a:r>
              <a:rPr lang="ar-JO" sz="5400" b="1" i="0" dirty="0">
                <a:solidFill>
                  <a:srgbClr val="FFFFFF"/>
                </a:solidFill>
                <a:effectLst>
                  <a:glow rad="292100">
                    <a:srgbClr val="000000">
                      <a:alpha val="92000"/>
                    </a:srgbClr>
                  </a:glow>
                </a:effectLst>
                <a:latin typeface="Arial" panose="020B0604020202020204" pitchFamily="34" charset="0"/>
                <a:ea typeface="ＭＳ Ｐゴシック" charset="0"/>
                <a:cs typeface="Arial" panose="020B0604020202020204" pitchFamily="34" charset="0"/>
              </a:rPr>
              <a:t>الروح والنعمة</a:t>
            </a:r>
            <a:endPar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5539" name="Rectangle 3"/>
          <p:cNvSpPr>
            <a:spLocks noGrp="1" noChangeArrowheads="1"/>
          </p:cNvSpPr>
          <p:nvPr>
            <p:ph type="body" idx="1"/>
          </p:nvPr>
        </p:nvSpPr>
        <p:spPr>
          <a:xfrm>
            <a:off x="685800" y="3930650"/>
            <a:ext cx="7772400" cy="3027363"/>
          </a:xfrm>
        </p:spPr>
        <p:txBody>
          <a:bodyPr anchor="ctr"/>
          <a:lstStyle/>
          <a:p>
            <a:pPr marL="0" indent="0" algn="ctr" eaLnBrk="1" hangingPunct="1">
              <a:spcBef>
                <a:spcPct val="0"/>
              </a:spcBef>
              <a:buFont typeface="Wingdings" charset="0"/>
              <a:buNone/>
              <a:defRPr/>
            </a:pPr>
            <a:r>
              <a:rPr lang="ar-JO" sz="4000" b="1" dirty="0">
                <a:solidFill>
                  <a:srgbClr val="FFFFFF"/>
                </a:solidFill>
                <a:effectLst>
                  <a:glow rad="292100">
                    <a:srgbClr val="000000">
                      <a:alpha val="92000"/>
                    </a:srgbClr>
                  </a:glow>
                </a:effectLst>
                <a:latin typeface="Arial" panose="020B0604020202020204" pitchFamily="34" charset="0"/>
                <a:ea typeface="ＭＳ Ｐゴシック" charset="0"/>
                <a:cs typeface="Arial" panose="020B0604020202020204" pitchFamily="34" charset="0"/>
              </a:rPr>
              <a:t>إلى أي مدى يعمل الروح القدس في حياة أولئك الذين لا يعرفونه؟</a:t>
            </a:r>
            <a:endParaRPr lang="en-US" sz="4000" b="1" dirty="0">
              <a:solidFill>
                <a:srgbClr val="FFFFFF"/>
              </a:solidFill>
              <a:effectLst>
                <a:glow rad="292100">
                  <a:srgbClr val="000000">
                    <a:alpha val="92000"/>
                  </a:srgbClr>
                </a:glow>
              </a:effectLst>
              <a:latin typeface="Arial" panose="020B0604020202020204" pitchFamily="34" charset="0"/>
              <a:ea typeface="ＭＳ Ｐゴシック" charset="0"/>
              <a:cs typeface="Arial" panose="020B0604020202020204" pitchFamily="34" charset="0"/>
            </a:endParaRPr>
          </a:p>
        </p:txBody>
      </p:sp>
      <p:sp>
        <p:nvSpPr>
          <p:cNvPr id="159748" name="Text Box 2"/>
          <p:cNvSpPr txBox="1">
            <a:spLocks noChangeArrowheads="1"/>
          </p:cNvSpPr>
          <p:nvPr/>
        </p:nvSpPr>
        <p:spPr bwMode="auto">
          <a:xfrm>
            <a:off x="7667625" y="87313"/>
            <a:ext cx="136842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b="1">
                <a:solidFill>
                  <a:srgbClr val="FFFFFF"/>
                </a:solidFill>
                <a:latin typeface="Arial" panose="020B0604020202020204" pitchFamily="34" charset="0"/>
                <a:cs typeface="Arial" panose="020B0604020202020204" pitchFamily="34" charset="0"/>
              </a:rPr>
              <a:t>xxxix</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25" name="Group 121"/>
          <p:cNvGraphicFramePr>
            <a:graphicFrameLocks noGrp="1"/>
          </p:cNvGraphicFramePr>
          <p:nvPr>
            <p:extLst>
              <p:ext uri="{D42A27DB-BD31-4B8C-83A1-F6EECF244321}">
                <p14:modId xmlns:p14="http://schemas.microsoft.com/office/powerpoint/2010/main" val="1767297807"/>
              </p:ext>
            </p:extLst>
          </p:nvPr>
        </p:nvGraphicFramePr>
        <p:xfrm>
          <a:off x="-36513" y="549275"/>
          <a:ext cx="9144001" cy="6632575"/>
        </p:xfrm>
        <a:graphic>
          <a:graphicData uri="http://schemas.openxmlformats.org/drawingml/2006/table">
            <a:tbl>
              <a:tblPr/>
              <a:tblGrid>
                <a:gridCol w="1511153">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gridCol w="3528392">
                  <a:extLst>
                    <a:ext uri="{9D8B030D-6E8A-4147-A177-3AD203B41FA5}">
                      <a16:colId xmlns:a16="http://schemas.microsoft.com/office/drawing/2014/main" val="20002"/>
                    </a:ext>
                  </a:extLst>
                </a:gridCol>
              </a:tblGrid>
              <a:tr h="57911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endParaRPr>
                    </a:p>
                  </a:txBody>
                  <a:tcPr marT="45719" marB="45719" anchor="b" anchorCtr="1" horzOverflow="overflow">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3200" b="1" i="0" u="none" strike="noStrike" cap="none" normalizeH="0" baseline="0" dirty="0">
                          <a:ln>
                            <a:noFill/>
                          </a:ln>
                          <a:solidFill>
                            <a:srgbClr val="FFFFFF"/>
                          </a:solidFill>
                          <a:effectLst/>
                          <a:latin typeface="Arial" charset="0"/>
                          <a:ea typeface="ＭＳ Ｐゴシック" charset="0"/>
                          <a:cs typeface="Arial" charset="0"/>
                        </a:rPr>
                        <a:t>النعمة العامة</a:t>
                      </a:r>
                      <a:endParaRPr kumimoji="0" lang="en-US" sz="3200" b="1" i="0" u="none" strike="noStrike" cap="none" normalizeH="0" baseline="0" dirty="0">
                        <a:ln>
                          <a:noFill/>
                        </a:ln>
                        <a:solidFill>
                          <a:srgbClr val="FFFFFF"/>
                        </a:solidFill>
                        <a:effectLst/>
                        <a:latin typeface="Arial" charset="0"/>
                        <a:ea typeface="ＭＳ Ｐゴシック" charset="0"/>
                        <a:cs typeface="Arial" charset="0"/>
                      </a:endParaRPr>
                    </a:p>
                  </a:txBody>
                  <a:tcPr marT="45719" marB="45719" anchor="ctr" anchorCtr="1" horzOverflow="overflow">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3200" b="1" i="0" u="none" strike="noStrike" cap="none" normalizeH="0" baseline="0" dirty="0">
                          <a:ln>
                            <a:noFill/>
                          </a:ln>
                          <a:solidFill>
                            <a:srgbClr val="FFFFFF"/>
                          </a:solidFill>
                          <a:effectLst/>
                          <a:latin typeface="Arial" charset="0"/>
                          <a:ea typeface="ＭＳ Ｐゴシック" charset="0"/>
                          <a:cs typeface="Arial" charset="0"/>
                        </a:rPr>
                        <a:t>النعمة الخاصة</a:t>
                      </a:r>
                      <a:endParaRPr kumimoji="0" lang="en-US" sz="3200" b="1" i="0" u="none" strike="noStrike" cap="none" normalizeH="0" baseline="0" dirty="0">
                        <a:ln>
                          <a:noFill/>
                        </a:ln>
                        <a:solidFill>
                          <a:srgbClr val="FFFFFF"/>
                        </a:solidFill>
                        <a:effectLst/>
                        <a:latin typeface="Arial" charset="0"/>
                        <a:ea typeface="ＭＳ Ｐゴシック" charset="0"/>
                        <a:cs typeface="Arial" charset="0"/>
                      </a:endParaRPr>
                    </a:p>
                  </a:txBody>
                  <a:tcPr marT="45719" marB="45719" anchor="ctr" anchorCtr="1" horzOverflow="overflow">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524000">
                <a:tc>
                  <a:txBody>
                    <a:bodyPr/>
                    <a:lstStyle/>
                    <a:p>
                      <a:pPr algn="ctr">
                        <a:spcAft>
                          <a:spcPts val="0"/>
                        </a:spcAft>
                        <a:tabLst>
                          <a:tab pos="736600" algn="l"/>
                          <a:tab pos="1536700" algn="l"/>
                          <a:tab pos="4114800" algn="l"/>
                          <a:tab pos="5143500" algn="l"/>
                        </a:tabLst>
                      </a:pPr>
                      <a:r>
                        <a:rPr lang="en-US" sz="2000" b="1" i="0" dirty="0">
                          <a:solidFill>
                            <a:srgbClr val="FFFFFF"/>
                          </a:solidFill>
                          <a:effectLst/>
                          <a:latin typeface="Arial"/>
                          <a:ea typeface="Times New Roman"/>
                          <a:cs typeface="Arial"/>
                        </a:rPr>
                        <a:t> </a:t>
                      </a:r>
                    </a:p>
                    <a:p>
                      <a:pPr algn="ctr">
                        <a:spcAft>
                          <a:spcPts val="0"/>
                        </a:spcAft>
                        <a:tabLst>
                          <a:tab pos="736600" algn="l"/>
                          <a:tab pos="1536700" algn="l"/>
                          <a:tab pos="4114800" algn="l"/>
                          <a:tab pos="5143500" algn="l"/>
                        </a:tabLst>
                      </a:pPr>
                      <a:r>
                        <a:rPr lang="ar-JO" sz="2000" b="1" i="0" dirty="0">
                          <a:solidFill>
                            <a:srgbClr val="FFFFFF"/>
                          </a:solidFill>
                          <a:effectLst/>
                          <a:latin typeface="Arial"/>
                          <a:ea typeface="Times New Roman"/>
                          <a:cs typeface="Arial"/>
                        </a:rPr>
                        <a:t>المعنى   الأساسي</a:t>
                      </a:r>
                      <a:endParaRPr kumimoji="0" lang="en-US" sz="2000" b="1" i="0" u="none" strike="noStrike" kern="1200" cap="none" normalizeH="0" baseline="0" dirty="0">
                        <a:ln>
                          <a:noFill/>
                        </a:ln>
                        <a:solidFill>
                          <a:srgbClr val="FFFFFF"/>
                        </a:solidFill>
                        <a:effectLst/>
                        <a:latin typeface="Arial"/>
                        <a:ea typeface="SimSun" charset="0"/>
                        <a:cs typeface="Arial"/>
                      </a:endParaRPr>
                    </a:p>
                  </a:txBody>
                  <a:tcPr marL="68580" marR="68580" marT="0" marB="0">
                    <a:lnL>
                      <a:noFill/>
                    </a:lnL>
                    <a:lnR>
                      <a:noFill/>
                    </a:lnR>
                    <a:lnT w="12700" cap="flat" cmpd="sng" algn="ctr">
                      <a:solidFill>
                        <a:scrgbClr r="0" g="0" b="0"/>
                      </a:solidFill>
                      <a:prstDash val="solid"/>
                      <a:round/>
                      <a:headEnd type="none" w="med" len="med"/>
                      <a:tailEnd type="none" w="med" len="med"/>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algn="ctr">
                        <a:spcAft>
                          <a:spcPts val="0"/>
                        </a:spcAft>
                        <a:tabLst>
                          <a:tab pos="736600" algn="l"/>
                          <a:tab pos="1536700" algn="l"/>
                          <a:tab pos="4114800" algn="l"/>
                          <a:tab pos="5143500" algn="l"/>
                        </a:tabLst>
                      </a:pPr>
                      <a:r>
                        <a:rPr lang="en-US" sz="2000" b="1" dirty="0">
                          <a:solidFill>
                            <a:srgbClr val="FFFFFF"/>
                          </a:solidFill>
                          <a:effectLst/>
                          <a:latin typeface="Arial"/>
                          <a:ea typeface="Times New Roman"/>
                          <a:cs typeface="Arial"/>
                        </a:rPr>
                        <a:t> </a:t>
                      </a:r>
                    </a:p>
                    <a:p>
                      <a:pPr algn="ctr">
                        <a:spcAft>
                          <a:spcPts val="0"/>
                        </a:spcAft>
                        <a:tabLst>
                          <a:tab pos="736600" algn="l"/>
                          <a:tab pos="1536700" algn="l"/>
                          <a:tab pos="4114800" algn="l"/>
                          <a:tab pos="5143500" algn="l"/>
                        </a:tabLst>
                      </a:pPr>
                      <a:r>
                        <a:rPr lang="ar-JO" sz="2000" b="1" dirty="0">
                          <a:solidFill>
                            <a:srgbClr val="FFFFFF"/>
                          </a:solidFill>
                          <a:effectLst/>
                          <a:latin typeface="Arial"/>
                          <a:ea typeface="Times New Roman"/>
                          <a:cs typeface="Arial"/>
                        </a:rPr>
                        <a:t>بركات من الروح يختبرها </a:t>
                      </a:r>
                      <a:r>
                        <a:rPr lang="ar-JO" sz="2000" b="1" dirty="0">
                          <a:solidFill>
                            <a:srgbClr val="FFFF00"/>
                          </a:solidFill>
                          <a:effectLst/>
                          <a:latin typeface="Arial"/>
                          <a:ea typeface="Times New Roman"/>
                          <a:cs typeface="Arial"/>
                        </a:rPr>
                        <a:t>جميع الناس</a:t>
                      </a:r>
                      <a:endParaRPr lang="en-US" sz="2000" b="1" dirty="0">
                        <a:solidFill>
                          <a:srgbClr val="FFFF00"/>
                        </a:solidFill>
                        <a:effectLst/>
                        <a:latin typeface="Arial"/>
                        <a:ea typeface="Times New Roman"/>
                        <a:cs typeface="Arial"/>
                      </a:endParaRPr>
                    </a:p>
                  </a:txBody>
                  <a:tcPr marL="68580" marR="68580" marT="0" marB="0">
                    <a:lnL>
                      <a:noFill/>
                    </a:lnL>
                    <a:lnR>
                      <a:noFill/>
                    </a:lnR>
                    <a:lnT w="12700" cap="flat" cmpd="sng" algn="ctr">
                      <a:solidFill>
                        <a:scrgbClr r="0" g="0" b="0"/>
                      </a:solidFill>
                      <a:prstDash val="solid"/>
                      <a:round/>
                      <a:headEnd type="none" w="med" len="med"/>
                      <a:tailEnd type="none" w="med" len="med"/>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algn="ctr">
                        <a:spcAft>
                          <a:spcPts val="0"/>
                        </a:spcAft>
                        <a:tabLst>
                          <a:tab pos="736600" algn="l"/>
                          <a:tab pos="1536700" algn="l"/>
                          <a:tab pos="4114800" algn="l"/>
                          <a:tab pos="5143500" algn="l"/>
                        </a:tabLst>
                      </a:pPr>
                      <a:r>
                        <a:rPr lang="en-US" sz="2000" b="1" dirty="0">
                          <a:solidFill>
                            <a:srgbClr val="FFFFFF"/>
                          </a:solidFill>
                          <a:effectLst/>
                          <a:latin typeface="Arial"/>
                          <a:ea typeface="Times New Roman"/>
                          <a:cs typeface="Arial"/>
                        </a:rPr>
                        <a:t> </a:t>
                      </a:r>
                    </a:p>
                    <a:p>
                      <a:pPr algn="ctr">
                        <a:spcAft>
                          <a:spcPts val="0"/>
                        </a:spcAft>
                        <a:tabLst>
                          <a:tab pos="736600" algn="l"/>
                          <a:tab pos="1536700" algn="l"/>
                          <a:tab pos="4114800" algn="l"/>
                          <a:tab pos="5143500" algn="l"/>
                        </a:tabLst>
                      </a:pPr>
                      <a:r>
                        <a:rPr lang="ar-JO" sz="2000" b="1" dirty="0">
                          <a:solidFill>
                            <a:srgbClr val="FFFFFF"/>
                          </a:solidFill>
                          <a:effectLst/>
                          <a:latin typeface="Arial"/>
                          <a:ea typeface="Times New Roman"/>
                          <a:cs typeface="Arial"/>
                        </a:rPr>
                        <a:t>بركات من الروح تقود غير المؤمنين إلى </a:t>
                      </a:r>
                      <a:r>
                        <a:rPr lang="ar-JO" sz="2000" b="1" dirty="0">
                          <a:solidFill>
                            <a:srgbClr val="FFFF00"/>
                          </a:solidFill>
                          <a:effectLst/>
                          <a:latin typeface="Arial"/>
                          <a:ea typeface="Times New Roman"/>
                          <a:cs typeface="Arial"/>
                        </a:rPr>
                        <a:t>الخلاص</a:t>
                      </a:r>
                      <a:r>
                        <a:rPr lang="en-US" sz="2000" b="1" dirty="0">
                          <a:solidFill>
                            <a:srgbClr val="FFFFFF"/>
                          </a:solidFill>
                          <a:effectLst/>
                          <a:latin typeface="Arial"/>
                          <a:ea typeface="Times New Roman"/>
                          <a:cs typeface="Arial"/>
                        </a:rPr>
                        <a:t> </a:t>
                      </a:r>
                    </a:p>
                  </a:txBody>
                  <a:tcPr marL="68580" marR="68580" marT="0" marB="0">
                    <a:lnL>
                      <a:noFill/>
                    </a:lnL>
                    <a:lnR>
                      <a:noFill/>
                    </a:lnR>
                    <a:lnT w="12700" cap="flat" cmpd="sng" algn="ctr">
                      <a:solidFill>
                        <a:scrgbClr r="0" g="0" b="0"/>
                      </a:solidFill>
                      <a:prstDash val="solid"/>
                      <a:round/>
                      <a:headEnd type="none" w="med" len="med"/>
                      <a:tailEnd type="none" w="med" len="med"/>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1"/>
                  </a:ext>
                </a:extLst>
              </a:tr>
              <a:tr h="1961824">
                <a:tc>
                  <a:txBody>
                    <a:bodyPr/>
                    <a:lstStyle/>
                    <a:p>
                      <a:pPr algn="ctr">
                        <a:spcAft>
                          <a:spcPts val="0"/>
                        </a:spcAft>
                        <a:tabLst>
                          <a:tab pos="736600" algn="l"/>
                          <a:tab pos="1536700" algn="l"/>
                          <a:tab pos="4114800" algn="l"/>
                          <a:tab pos="5143500" algn="l"/>
                        </a:tabLst>
                      </a:pPr>
                      <a:r>
                        <a:rPr lang="ar-JO" sz="2000" b="1" i="0" dirty="0">
                          <a:solidFill>
                            <a:srgbClr val="FFFFFF"/>
                          </a:solidFill>
                          <a:effectLst/>
                          <a:latin typeface="Arial"/>
                          <a:ea typeface="Times New Roman"/>
                          <a:cs typeface="Arial"/>
                        </a:rPr>
                        <a:t>التعريف</a:t>
                      </a:r>
                      <a:endParaRPr lang="en-US" sz="2000" b="1" i="0" dirty="0">
                        <a:solidFill>
                          <a:srgbClr val="FFFFFF"/>
                        </a:solidFill>
                        <a:effectLst/>
                        <a:latin typeface="Arial"/>
                        <a:ea typeface="Times New Roman"/>
                        <a:cs typeface="Arial"/>
                      </a:endParaRPr>
                    </a:p>
                  </a:txBody>
                  <a:tcPr marL="68580" marR="6858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algn="ctr">
                        <a:spcAft>
                          <a:spcPts val="0"/>
                        </a:spcAft>
                        <a:tabLst>
                          <a:tab pos="736600" algn="l"/>
                          <a:tab pos="1536700" algn="l"/>
                          <a:tab pos="4114800" algn="l"/>
                          <a:tab pos="5143500" algn="l"/>
                        </a:tabLst>
                      </a:pPr>
                      <a:r>
                        <a:rPr lang="ar-JO" sz="2000" b="1" dirty="0">
                          <a:solidFill>
                            <a:srgbClr val="FFFFFF"/>
                          </a:solidFill>
                          <a:effectLst/>
                          <a:latin typeface="Arial"/>
                          <a:ea typeface="Times New Roman"/>
                          <a:cs typeface="Arial"/>
                        </a:rPr>
                        <a:t>إن نعمة الله غير المستحقة تجاه البشر تظهر في </a:t>
                      </a:r>
                      <a:r>
                        <a:rPr lang="ar-JO" sz="2000" b="1" dirty="0">
                          <a:solidFill>
                            <a:srgbClr val="FFFF00"/>
                          </a:solidFill>
                          <a:effectLst/>
                          <a:latin typeface="Arial"/>
                          <a:ea typeface="Times New Roman"/>
                          <a:cs typeface="Arial"/>
                        </a:rPr>
                        <a:t>رعايته العامة </a:t>
                      </a:r>
                      <a:r>
                        <a:rPr lang="ar-JO" sz="2000" b="1" dirty="0">
                          <a:solidFill>
                            <a:srgbClr val="FFFFFF"/>
                          </a:solidFill>
                          <a:effectLst/>
                          <a:latin typeface="Arial"/>
                          <a:ea typeface="Times New Roman"/>
                          <a:cs typeface="Arial"/>
                        </a:rPr>
                        <a:t>لهم                            (رايري، الروح القدس، الطبعة الثانية، 75)</a:t>
                      </a:r>
                      <a:r>
                        <a:rPr lang="en-US" sz="2000" b="1" dirty="0">
                          <a:solidFill>
                            <a:srgbClr val="FFFFFF"/>
                          </a:solidFill>
                          <a:effectLst/>
                          <a:latin typeface="Arial"/>
                          <a:ea typeface="Times New Roman"/>
                          <a:cs typeface="Arial"/>
                        </a:rPr>
                        <a:t> </a:t>
                      </a:r>
                    </a:p>
                  </a:txBody>
                  <a:tcPr marL="68580" marR="6858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algn="ctr">
                        <a:spcAft>
                          <a:spcPts val="0"/>
                        </a:spcAft>
                        <a:tabLst>
                          <a:tab pos="736600" algn="l"/>
                          <a:tab pos="1536700" algn="l"/>
                          <a:tab pos="4114800" algn="l"/>
                          <a:tab pos="5143500" algn="l"/>
                        </a:tabLst>
                      </a:pPr>
                      <a:r>
                        <a:rPr lang="ar-JO" sz="2000" b="1" dirty="0">
                          <a:solidFill>
                            <a:srgbClr val="FFFFFF"/>
                          </a:solidFill>
                          <a:effectLst/>
                          <a:latin typeface="Arial"/>
                          <a:ea typeface="Times New Roman"/>
                          <a:cs typeface="Arial"/>
                        </a:rPr>
                        <a:t>عمل الروح القدس الذي يدفع الناس بفعالية إلى </a:t>
                      </a:r>
                      <a:r>
                        <a:rPr lang="ar-JO" sz="2000" b="1" dirty="0">
                          <a:solidFill>
                            <a:srgbClr val="FFFF00"/>
                          </a:solidFill>
                          <a:effectLst/>
                          <a:latin typeface="Arial"/>
                          <a:ea typeface="Times New Roman"/>
                          <a:cs typeface="Arial"/>
                        </a:rPr>
                        <a:t>الإيمان</a:t>
                      </a:r>
                      <a:r>
                        <a:rPr lang="ar-JO" sz="2000" b="1" dirty="0">
                          <a:solidFill>
                            <a:srgbClr val="FFFFFF"/>
                          </a:solidFill>
                          <a:effectLst/>
                          <a:latin typeface="Arial"/>
                          <a:ea typeface="Times New Roman"/>
                          <a:cs typeface="Arial"/>
                        </a:rPr>
                        <a:t> بيسوع المسيح كمخلص                               (رايري، الروح القدس، الطبعة الثانية، 85)</a:t>
                      </a:r>
                      <a:r>
                        <a:rPr lang="en-US" sz="2000" b="1" dirty="0">
                          <a:solidFill>
                            <a:srgbClr val="FFFFFF"/>
                          </a:solidFill>
                          <a:effectLst/>
                          <a:latin typeface="Arial"/>
                          <a:ea typeface="Times New Roman"/>
                          <a:cs typeface="Arial"/>
                        </a:rPr>
                        <a:t> </a:t>
                      </a:r>
                    </a:p>
                  </a:txBody>
                  <a:tcPr marL="68580" marR="6858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2"/>
                  </a:ext>
                </a:extLst>
              </a:tr>
              <a:tr h="1644769">
                <a:tc>
                  <a:txBody>
                    <a:bodyPr/>
                    <a:lstStyle/>
                    <a:p>
                      <a:pPr algn="ctr">
                        <a:spcAft>
                          <a:spcPts val="0"/>
                        </a:spcAft>
                        <a:tabLst>
                          <a:tab pos="736600" algn="l"/>
                          <a:tab pos="1536700" algn="l"/>
                          <a:tab pos="4114800" algn="l"/>
                          <a:tab pos="5143500" algn="l"/>
                        </a:tabLst>
                      </a:pPr>
                      <a:r>
                        <a:rPr lang="ar-JO" sz="2000" b="1" i="0" dirty="0">
                          <a:solidFill>
                            <a:srgbClr val="FFFFFF"/>
                          </a:solidFill>
                          <a:effectLst/>
                          <a:latin typeface="Arial"/>
                          <a:ea typeface="Times New Roman"/>
                          <a:cs typeface="Arial"/>
                        </a:rPr>
                        <a:t>خدمات الروح</a:t>
                      </a:r>
                      <a:endParaRPr lang="en-US" sz="2000" b="1" i="0" dirty="0">
                        <a:solidFill>
                          <a:srgbClr val="FFFFFF"/>
                        </a:solidFill>
                        <a:effectLst/>
                        <a:latin typeface="Arial"/>
                        <a:ea typeface="Times New Roman"/>
                        <a:cs typeface="Arial"/>
                      </a:endParaRPr>
                    </a:p>
                  </a:txBody>
                  <a:tcPr marL="68580" marR="6858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algn="ctr">
                        <a:spcAft>
                          <a:spcPts val="0"/>
                        </a:spcAft>
                        <a:tabLst>
                          <a:tab pos="736600" algn="l"/>
                          <a:tab pos="1536700" algn="l"/>
                          <a:tab pos="4114800" algn="l"/>
                          <a:tab pos="5143500" algn="l"/>
                        </a:tabLst>
                      </a:pPr>
                      <a:r>
                        <a:rPr lang="ar-JO" sz="2000" b="1" dirty="0">
                          <a:solidFill>
                            <a:srgbClr val="FFFF00"/>
                          </a:solidFill>
                          <a:effectLst/>
                          <a:latin typeface="Arial"/>
                          <a:ea typeface="Times New Roman"/>
                          <a:cs typeface="Arial"/>
                        </a:rPr>
                        <a:t>الإعلان الطبيعي</a:t>
                      </a:r>
                      <a:r>
                        <a:rPr lang="ar-JO" sz="2000" b="1" dirty="0">
                          <a:solidFill>
                            <a:srgbClr val="FFFFFF"/>
                          </a:solidFill>
                          <a:effectLst/>
                          <a:latin typeface="Arial"/>
                          <a:ea typeface="Times New Roman"/>
                          <a:cs typeface="Arial"/>
                        </a:rPr>
                        <a:t> (رومية 1: 18-20)</a:t>
                      </a:r>
                    </a:p>
                    <a:p>
                      <a:pPr algn="ctr">
                        <a:spcAft>
                          <a:spcPts val="0"/>
                        </a:spcAft>
                        <a:tabLst>
                          <a:tab pos="736600" algn="l"/>
                          <a:tab pos="1536700" algn="l"/>
                          <a:tab pos="4114800" algn="l"/>
                          <a:tab pos="5143500" algn="l"/>
                        </a:tabLst>
                      </a:pPr>
                      <a:r>
                        <a:rPr lang="ar-JO" sz="2000" b="1" dirty="0">
                          <a:solidFill>
                            <a:srgbClr val="FFFF00"/>
                          </a:solidFill>
                          <a:effectLst/>
                          <a:latin typeface="Arial"/>
                          <a:ea typeface="Times New Roman"/>
                          <a:cs typeface="Arial"/>
                        </a:rPr>
                        <a:t>مواهب صالحة </a:t>
                      </a:r>
                      <a:r>
                        <a:rPr lang="ar-JO" sz="2000" b="1" dirty="0">
                          <a:solidFill>
                            <a:srgbClr val="FFFFFF"/>
                          </a:solidFill>
                          <a:effectLst/>
                          <a:latin typeface="Arial"/>
                          <a:ea typeface="Times New Roman"/>
                          <a:cs typeface="Arial"/>
                        </a:rPr>
                        <a:t>(مز 145: 9)</a:t>
                      </a:r>
                    </a:p>
                    <a:p>
                      <a:pPr algn="ctr">
                        <a:spcAft>
                          <a:spcPts val="0"/>
                        </a:spcAft>
                        <a:tabLst>
                          <a:tab pos="736600" algn="l"/>
                          <a:tab pos="1536700" algn="l"/>
                          <a:tab pos="4114800" algn="l"/>
                          <a:tab pos="5143500" algn="l"/>
                        </a:tabLst>
                      </a:pPr>
                      <a:r>
                        <a:rPr lang="ar-JO" sz="2000" b="1" dirty="0">
                          <a:solidFill>
                            <a:srgbClr val="FFFF00"/>
                          </a:solidFill>
                          <a:effectLst/>
                          <a:latin typeface="Arial"/>
                          <a:ea typeface="Times New Roman"/>
                          <a:cs typeface="Arial"/>
                        </a:rPr>
                        <a:t>ضبط النفس ضد الخطية </a:t>
                      </a:r>
                      <a:r>
                        <a:rPr lang="ar-JO" sz="2000" b="1" dirty="0">
                          <a:solidFill>
                            <a:srgbClr val="FFFFFF"/>
                          </a:solidFill>
                          <a:effectLst/>
                          <a:latin typeface="Arial"/>
                          <a:ea typeface="Times New Roman"/>
                          <a:cs typeface="Arial"/>
                        </a:rPr>
                        <a:t>(2 تسالونيكي 2: 6-7)</a:t>
                      </a:r>
                    </a:p>
                    <a:p>
                      <a:pPr algn="ctr">
                        <a:spcAft>
                          <a:spcPts val="0"/>
                        </a:spcAft>
                        <a:tabLst>
                          <a:tab pos="736600" algn="l"/>
                          <a:tab pos="1536700" algn="l"/>
                          <a:tab pos="4114800" algn="l"/>
                          <a:tab pos="5143500" algn="l"/>
                        </a:tabLst>
                      </a:pPr>
                      <a:r>
                        <a:rPr lang="ar-JO" sz="2000" b="1" dirty="0">
                          <a:solidFill>
                            <a:srgbClr val="FFFF00"/>
                          </a:solidFill>
                          <a:effectLst/>
                          <a:latin typeface="Arial"/>
                          <a:ea typeface="Times New Roman"/>
                          <a:cs typeface="Arial"/>
                        </a:rPr>
                        <a:t>التبكيت على الخطية </a:t>
                      </a:r>
                      <a:r>
                        <a:rPr lang="ar-JO" sz="2000" b="1" dirty="0">
                          <a:solidFill>
                            <a:srgbClr val="FFFFFF"/>
                          </a:solidFill>
                          <a:effectLst/>
                          <a:latin typeface="Arial"/>
                          <a:ea typeface="Times New Roman"/>
                          <a:cs typeface="Arial"/>
                        </a:rPr>
                        <a:t>(يوحنا 16: 8-11)</a:t>
                      </a:r>
                      <a:endParaRPr lang="en-US" sz="2000" b="1" dirty="0">
                        <a:solidFill>
                          <a:srgbClr val="FFFFFF"/>
                        </a:solidFill>
                        <a:effectLst/>
                        <a:latin typeface="Arial"/>
                        <a:ea typeface="Times New Roman"/>
                        <a:cs typeface="Arial"/>
                      </a:endParaRPr>
                    </a:p>
                    <a:p>
                      <a:pPr algn="ctr">
                        <a:spcAft>
                          <a:spcPts val="0"/>
                        </a:spcAft>
                        <a:tabLst>
                          <a:tab pos="736600" algn="l"/>
                          <a:tab pos="1536700" algn="l"/>
                          <a:tab pos="4114800" algn="l"/>
                          <a:tab pos="5143500" algn="l"/>
                        </a:tabLst>
                      </a:pPr>
                      <a:r>
                        <a:rPr lang="en-US" sz="2000" b="1" dirty="0">
                          <a:solidFill>
                            <a:srgbClr val="FFFFFF"/>
                          </a:solidFill>
                          <a:effectLst/>
                          <a:latin typeface="Arial"/>
                          <a:ea typeface="Times New Roman"/>
                          <a:cs typeface="Arial"/>
                        </a:rPr>
                        <a:t> </a:t>
                      </a:r>
                    </a:p>
                  </a:txBody>
                  <a:tcPr marL="68580" marR="6858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algn="ctr">
                        <a:spcAft>
                          <a:spcPts val="0"/>
                        </a:spcAft>
                        <a:tabLst>
                          <a:tab pos="736600" algn="l"/>
                          <a:tab pos="1536700" algn="l"/>
                          <a:tab pos="4114800" algn="l"/>
                          <a:tab pos="5143500" algn="l"/>
                        </a:tabLst>
                      </a:pPr>
                      <a:r>
                        <a:rPr lang="ar-JO" sz="2000" b="1" dirty="0">
                          <a:solidFill>
                            <a:srgbClr val="FFFF00"/>
                          </a:solidFill>
                          <a:effectLst/>
                          <a:latin typeface="Arial"/>
                          <a:ea typeface="Times New Roman"/>
                          <a:cs typeface="Arial"/>
                        </a:rPr>
                        <a:t>الدعوة إلى المسيح </a:t>
                      </a:r>
                      <a:r>
                        <a:rPr lang="ar-JO" sz="2000" b="1" dirty="0">
                          <a:solidFill>
                            <a:srgbClr val="FFFFFF"/>
                          </a:solidFill>
                          <a:effectLst/>
                          <a:latin typeface="Arial"/>
                          <a:ea typeface="Times New Roman"/>
                          <a:cs typeface="Arial"/>
                        </a:rPr>
                        <a:t>(رو 1: 1، 8: 28، 1 تي 6: 12، 2 بط 1: 3، 10)</a:t>
                      </a:r>
                      <a:endParaRPr lang="en-US" sz="2000" b="1" dirty="0">
                        <a:solidFill>
                          <a:srgbClr val="FFFFFF"/>
                        </a:solidFill>
                        <a:effectLst/>
                        <a:latin typeface="Arial"/>
                        <a:ea typeface="Times New Roman"/>
                        <a:cs typeface="Arial"/>
                      </a:endParaRPr>
                    </a:p>
                    <a:p>
                      <a:pPr algn="ctr">
                        <a:spcAft>
                          <a:spcPts val="0"/>
                        </a:spcAft>
                        <a:tabLst>
                          <a:tab pos="736600" algn="l"/>
                          <a:tab pos="1536700" algn="l"/>
                          <a:tab pos="4114800" algn="l"/>
                          <a:tab pos="5143500" algn="l"/>
                        </a:tabLst>
                      </a:pPr>
                      <a:r>
                        <a:rPr lang="en-US" sz="2000" b="1" dirty="0">
                          <a:solidFill>
                            <a:srgbClr val="FFFFFF"/>
                          </a:solidFill>
                          <a:effectLst/>
                          <a:latin typeface="Arial"/>
                          <a:ea typeface="Times New Roman"/>
                          <a:cs typeface="Arial"/>
                        </a:rPr>
                        <a:t> </a:t>
                      </a:r>
                    </a:p>
                  </a:txBody>
                  <a:tcPr marL="68580" marR="6858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3"/>
                  </a:ext>
                </a:extLst>
              </a:tr>
              <a:tr h="922864">
                <a:tc>
                  <a:txBody>
                    <a:bodyPr/>
                    <a:lstStyle/>
                    <a:p>
                      <a:pPr algn="ctr">
                        <a:spcAft>
                          <a:spcPts val="0"/>
                        </a:spcAft>
                        <a:tabLst>
                          <a:tab pos="736600" algn="l"/>
                          <a:tab pos="1536700" algn="l"/>
                          <a:tab pos="4114800" algn="l"/>
                          <a:tab pos="5143500" algn="l"/>
                        </a:tabLst>
                      </a:pPr>
                      <a:r>
                        <a:rPr lang="ar-JO" sz="2000" b="1" i="0" dirty="0">
                          <a:solidFill>
                            <a:srgbClr val="FFFFFF"/>
                          </a:solidFill>
                          <a:effectLst/>
                          <a:latin typeface="Arial"/>
                          <a:ea typeface="Times New Roman"/>
                          <a:cs typeface="Arial"/>
                        </a:rPr>
                        <a:t>الإسم السابق</a:t>
                      </a:r>
                      <a:endParaRPr lang="en-US" sz="2000" b="1" i="0" dirty="0">
                        <a:solidFill>
                          <a:srgbClr val="FFFFFF"/>
                        </a:solidFill>
                        <a:effectLst/>
                        <a:latin typeface="Arial"/>
                        <a:ea typeface="Times New Roman"/>
                        <a:cs typeface="Arial"/>
                      </a:endParaRPr>
                    </a:p>
                  </a:txBody>
                  <a:tcPr marL="68580" marR="6858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algn="ctr">
                        <a:spcAft>
                          <a:spcPts val="0"/>
                        </a:spcAft>
                        <a:tabLst>
                          <a:tab pos="736600" algn="l"/>
                          <a:tab pos="1536700" algn="l"/>
                          <a:tab pos="4114800" algn="l"/>
                          <a:tab pos="5143500" algn="l"/>
                        </a:tabLst>
                      </a:pPr>
                      <a:r>
                        <a:rPr lang="ar-JO" sz="2000" b="1" dirty="0">
                          <a:solidFill>
                            <a:srgbClr val="FFFFFF"/>
                          </a:solidFill>
                          <a:effectLst/>
                          <a:latin typeface="Arial"/>
                          <a:ea typeface="Times New Roman"/>
                          <a:cs typeface="Arial"/>
                        </a:rPr>
                        <a:t>النعمة </a:t>
                      </a:r>
                      <a:r>
                        <a:rPr lang="ar-JO" sz="2000" b="1" dirty="0">
                          <a:solidFill>
                            <a:srgbClr val="FFFF00"/>
                          </a:solidFill>
                          <a:effectLst/>
                          <a:latin typeface="Arial"/>
                          <a:ea typeface="Times New Roman"/>
                          <a:cs typeface="Arial"/>
                        </a:rPr>
                        <a:t>العامة</a:t>
                      </a:r>
                      <a:endParaRPr lang="en-US" sz="2000" b="1" dirty="0">
                        <a:solidFill>
                          <a:srgbClr val="FFFF00"/>
                        </a:solidFill>
                        <a:effectLst/>
                        <a:latin typeface="Arial"/>
                        <a:ea typeface="Times New Roman"/>
                        <a:cs typeface="Arial"/>
                      </a:endParaRPr>
                    </a:p>
                  </a:txBody>
                  <a:tcPr marL="68580" marR="6858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algn="ctr">
                        <a:spcAft>
                          <a:spcPts val="0"/>
                        </a:spcAft>
                        <a:tabLst>
                          <a:tab pos="736600" algn="l"/>
                          <a:tab pos="1536700" algn="l"/>
                          <a:tab pos="4114800" algn="l"/>
                          <a:tab pos="5143500" algn="l"/>
                        </a:tabLst>
                      </a:pPr>
                      <a:r>
                        <a:rPr lang="ar-JO" sz="2000" b="1" dirty="0">
                          <a:solidFill>
                            <a:schemeClr val="bg1"/>
                          </a:solidFill>
                          <a:effectLst/>
                          <a:latin typeface="Arial"/>
                          <a:ea typeface="Times New Roman"/>
                          <a:cs typeface="Arial"/>
                        </a:rPr>
                        <a:t>النعمة </a:t>
                      </a:r>
                      <a:r>
                        <a:rPr lang="ar-JO" sz="2000" b="1" dirty="0">
                          <a:solidFill>
                            <a:srgbClr val="FFFF00"/>
                          </a:solidFill>
                          <a:effectLst/>
                          <a:latin typeface="Arial"/>
                          <a:ea typeface="Times New Roman"/>
                          <a:cs typeface="Arial"/>
                        </a:rPr>
                        <a:t>الفعالة</a:t>
                      </a:r>
                      <a:endParaRPr lang="en-US" sz="2000" b="1" dirty="0">
                        <a:solidFill>
                          <a:srgbClr val="FFFFFF"/>
                        </a:solidFill>
                        <a:effectLst/>
                        <a:latin typeface="Arial"/>
                        <a:ea typeface="Times New Roman"/>
                        <a:cs typeface="Arial"/>
                      </a:endParaRPr>
                    </a:p>
                  </a:txBody>
                  <a:tcPr marL="68580" marR="6858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4"/>
                  </a:ext>
                </a:extLst>
              </a:tr>
            </a:tbl>
          </a:graphicData>
        </a:graphic>
      </p:graphicFrame>
      <p:sp>
        <p:nvSpPr>
          <p:cNvPr id="18" name="Rectangle 17"/>
          <p:cNvSpPr>
            <a:spLocks noChangeArrowheads="1"/>
          </p:cNvSpPr>
          <p:nvPr/>
        </p:nvSpPr>
        <p:spPr bwMode="auto">
          <a:xfrm>
            <a:off x="5586414" y="1191888"/>
            <a:ext cx="3563937" cy="1366837"/>
          </a:xfrm>
          <a:prstGeom prst="rect">
            <a:avLst/>
          </a:prstGeom>
          <a:solidFill>
            <a:schemeClr val="tx1"/>
          </a:solidFill>
          <a:ln w="9525">
            <a:solidFill>
              <a:schemeClr val="tx1"/>
            </a:solidFill>
            <a:round/>
            <a:headEnd/>
            <a:tailEnd/>
          </a:ln>
        </p:spPr>
        <p:txBody>
          <a:bodyPr/>
          <a:lstStyle/>
          <a:p>
            <a:pPr eaLnBrk="0" hangingPunct="0"/>
            <a:endParaRPr lang="en-US">
              <a:solidFill>
                <a:srgbClr val="000000"/>
              </a:solidFill>
              <a:latin typeface="Times New Roman" charset="0"/>
            </a:endParaRPr>
          </a:p>
        </p:txBody>
      </p:sp>
      <p:sp>
        <p:nvSpPr>
          <p:cNvPr id="161814" name="Rectangle 2"/>
          <p:cNvSpPr>
            <a:spLocks noGrp="1" noChangeArrowheads="1"/>
          </p:cNvSpPr>
          <p:nvPr>
            <p:ph type="title" idx="4294967295"/>
          </p:nvPr>
        </p:nvSpPr>
        <p:spPr>
          <a:xfrm>
            <a:off x="0" y="-76200"/>
            <a:ext cx="9144000" cy="685800"/>
          </a:xfrm>
        </p:spPr>
        <p:txBody>
          <a:bodyPr/>
          <a:lstStyle/>
          <a:p>
            <a:r>
              <a:rPr lang="ar-JO" sz="3200" b="1" dirty="0">
                <a:solidFill>
                  <a:srgbClr val="FFFF00"/>
                </a:solidFill>
                <a:latin typeface="Arial" panose="020B0604020202020204" pitchFamily="34" charset="0"/>
                <a:ea typeface="ＭＳ Ｐゴシック" charset="0"/>
                <a:cs typeface="Arial" panose="020B0604020202020204" pitchFamily="34" charset="0"/>
              </a:rPr>
              <a:t>الروح والنعمة</a:t>
            </a:r>
            <a:endParaRPr lang="en-US" sz="3200"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8" name="Rectangle 7"/>
          <p:cNvSpPr>
            <a:spLocks noChangeArrowheads="1"/>
          </p:cNvSpPr>
          <p:nvPr/>
        </p:nvSpPr>
        <p:spPr bwMode="auto">
          <a:xfrm>
            <a:off x="-9524" y="1191888"/>
            <a:ext cx="1563688" cy="1371600"/>
          </a:xfrm>
          <a:prstGeom prst="rect">
            <a:avLst/>
          </a:prstGeom>
          <a:solidFill>
            <a:schemeClr val="tx1"/>
          </a:solidFill>
          <a:ln w="9525">
            <a:solidFill>
              <a:schemeClr val="tx1"/>
            </a:solidFill>
            <a:round/>
            <a:headEnd/>
            <a:tailEnd/>
          </a:ln>
        </p:spPr>
        <p:txBody>
          <a:bodyPr/>
          <a:lstStyle/>
          <a:p>
            <a:pPr eaLnBrk="0" hangingPunct="0"/>
            <a:endParaRPr lang="en-US">
              <a:solidFill>
                <a:srgbClr val="000000"/>
              </a:solidFill>
              <a:latin typeface="Times New Roman" charset="0"/>
            </a:endParaRPr>
          </a:p>
        </p:txBody>
      </p:sp>
      <p:sp>
        <p:nvSpPr>
          <p:cNvPr id="12" name="Rectangle 11"/>
          <p:cNvSpPr>
            <a:spLocks noChangeArrowheads="1"/>
          </p:cNvSpPr>
          <p:nvPr/>
        </p:nvSpPr>
        <p:spPr bwMode="auto">
          <a:xfrm>
            <a:off x="1554164" y="471163"/>
            <a:ext cx="4032250" cy="720725"/>
          </a:xfrm>
          <a:prstGeom prst="rect">
            <a:avLst/>
          </a:prstGeom>
          <a:solidFill>
            <a:schemeClr val="tx1"/>
          </a:solidFill>
          <a:ln w="9525">
            <a:solidFill>
              <a:schemeClr val="tx1"/>
            </a:solidFill>
            <a:round/>
            <a:headEnd/>
            <a:tailEnd/>
          </a:ln>
        </p:spPr>
        <p:txBody>
          <a:bodyPr/>
          <a:lstStyle/>
          <a:p>
            <a:pPr eaLnBrk="0" hangingPunct="0"/>
            <a:endParaRPr lang="en-US">
              <a:solidFill>
                <a:srgbClr val="000000"/>
              </a:solidFill>
              <a:latin typeface="Times New Roman" charset="0"/>
            </a:endParaRPr>
          </a:p>
        </p:txBody>
      </p:sp>
      <p:sp>
        <p:nvSpPr>
          <p:cNvPr id="13" name="Rectangle 12"/>
          <p:cNvSpPr>
            <a:spLocks noChangeArrowheads="1"/>
          </p:cNvSpPr>
          <p:nvPr/>
        </p:nvSpPr>
        <p:spPr bwMode="auto">
          <a:xfrm>
            <a:off x="1554164" y="1191888"/>
            <a:ext cx="4032250" cy="1371600"/>
          </a:xfrm>
          <a:prstGeom prst="rect">
            <a:avLst/>
          </a:prstGeom>
          <a:solidFill>
            <a:schemeClr val="tx1"/>
          </a:solidFill>
          <a:ln w="9525">
            <a:solidFill>
              <a:schemeClr val="tx1"/>
            </a:solidFill>
            <a:round/>
            <a:headEnd/>
            <a:tailEnd/>
          </a:ln>
        </p:spPr>
        <p:txBody>
          <a:bodyPr/>
          <a:lstStyle/>
          <a:p>
            <a:pPr eaLnBrk="0" hangingPunct="0"/>
            <a:endParaRPr lang="en-US">
              <a:solidFill>
                <a:srgbClr val="000000"/>
              </a:solidFill>
              <a:latin typeface="Times New Roman" charset="0"/>
            </a:endParaRPr>
          </a:p>
        </p:txBody>
      </p:sp>
      <p:sp>
        <p:nvSpPr>
          <p:cNvPr id="17" name="Rectangle 16"/>
          <p:cNvSpPr>
            <a:spLocks noChangeArrowheads="1"/>
          </p:cNvSpPr>
          <p:nvPr/>
        </p:nvSpPr>
        <p:spPr bwMode="auto">
          <a:xfrm>
            <a:off x="5586414" y="471163"/>
            <a:ext cx="3563937" cy="720725"/>
          </a:xfrm>
          <a:prstGeom prst="rect">
            <a:avLst/>
          </a:prstGeom>
          <a:solidFill>
            <a:schemeClr val="tx1"/>
          </a:solidFill>
          <a:ln w="9525">
            <a:solidFill>
              <a:schemeClr val="tx1"/>
            </a:solidFill>
            <a:round/>
            <a:headEnd/>
            <a:tailEnd/>
          </a:ln>
        </p:spPr>
        <p:txBody>
          <a:bodyPr/>
          <a:lstStyle/>
          <a:p>
            <a:pPr eaLnBrk="0" hangingPunct="0"/>
            <a:endParaRPr lang="en-US">
              <a:solidFill>
                <a:srgbClr val="000000"/>
              </a:solidFill>
              <a:latin typeface="Times New Roman" charset="0"/>
            </a:endParaRPr>
          </a:p>
        </p:txBody>
      </p:sp>
      <p:sp>
        <p:nvSpPr>
          <p:cNvPr id="161819" name="Text Box 123"/>
          <p:cNvSpPr txBox="1">
            <a:spLocks noChangeArrowheads="1"/>
          </p:cNvSpPr>
          <p:nvPr/>
        </p:nvSpPr>
        <p:spPr bwMode="auto">
          <a:xfrm>
            <a:off x="7740650" y="0"/>
            <a:ext cx="13081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FFFFFF"/>
                </a:solidFill>
                <a:cs typeface="Arial" charset="0"/>
              </a:rPr>
              <a:t>xxxix</a:t>
            </a:r>
            <a:endParaRPr lang="en-US">
              <a:solidFill>
                <a:srgbClr val="FFFFFF"/>
              </a:solidFill>
              <a:cs typeface="Arial" charset="0"/>
            </a:endParaRPr>
          </a:p>
        </p:txBody>
      </p:sp>
      <p:sp>
        <p:nvSpPr>
          <p:cNvPr id="27" name="Rectangle 26"/>
          <p:cNvSpPr>
            <a:spLocks noChangeArrowheads="1"/>
          </p:cNvSpPr>
          <p:nvPr/>
        </p:nvSpPr>
        <p:spPr bwMode="auto">
          <a:xfrm>
            <a:off x="-36512" y="2558725"/>
            <a:ext cx="1562101" cy="1944688"/>
          </a:xfrm>
          <a:prstGeom prst="rect">
            <a:avLst/>
          </a:prstGeom>
          <a:solidFill>
            <a:schemeClr val="tx1"/>
          </a:solidFill>
          <a:ln w="9525">
            <a:solidFill>
              <a:schemeClr val="tx1"/>
            </a:solidFill>
            <a:round/>
            <a:headEnd/>
            <a:tailEnd/>
          </a:ln>
        </p:spPr>
        <p:txBody>
          <a:bodyPr/>
          <a:lstStyle/>
          <a:p>
            <a:pPr eaLnBrk="0" hangingPunct="0"/>
            <a:endParaRPr lang="en-US">
              <a:solidFill>
                <a:srgbClr val="000000"/>
              </a:solidFill>
              <a:latin typeface="Times New Roman" charset="0"/>
            </a:endParaRPr>
          </a:p>
        </p:txBody>
      </p:sp>
      <p:sp>
        <p:nvSpPr>
          <p:cNvPr id="28" name="Rectangle 27"/>
          <p:cNvSpPr>
            <a:spLocks noChangeArrowheads="1"/>
          </p:cNvSpPr>
          <p:nvPr/>
        </p:nvSpPr>
        <p:spPr bwMode="auto">
          <a:xfrm>
            <a:off x="1525589" y="2558725"/>
            <a:ext cx="4033837" cy="1944688"/>
          </a:xfrm>
          <a:prstGeom prst="rect">
            <a:avLst/>
          </a:prstGeom>
          <a:solidFill>
            <a:schemeClr val="tx1"/>
          </a:solidFill>
          <a:ln w="9525">
            <a:solidFill>
              <a:schemeClr val="tx1"/>
            </a:solidFill>
            <a:round/>
            <a:headEnd/>
            <a:tailEnd/>
          </a:ln>
        </p:spPr>
        <p:txBody>
          <a:bodyPr/>
          <a:lstStyle/>
          <a:p>
            <a:pPr eaLnBrk="0" hangingPunct="0"/>
            <a:endParaRPr lang="en-US">
              <a:solidFill>
                <a:srgbClr val="000000"/>
              </a:solidFill>
              <a:latin typeface="Times New Roman" charset="0"/>
            </a:endParaRPr>
          </a:p>
        </p:txBody>
      </p:sp>
      <p:sp>
        <p:nvSpPr>
          <p:cNvPr id="29" name="Rectangle 28"/>
          <p:cNvSpPr>
            <a:spLocks noChangeArrowheads="1"/>
          </p:cNvSpPr>
          <p:nvPr/>
        </p:nvSpPr>
        <p:spPr bwMode="auto">
          <a:xfrm>
            <a:off x="5559426" y="2558725"/>
            <a:ext cx="3563938" cy="1944688"/>
          </a:xfrm>
          <a:prstGeom prst="rect">
            <a:avLst/>
          </a:prstGeom>
          <a:solidFill>
            <a:schemeClr val="tx1"/>
          </a:solidFill>
          <a:ln w="9525">
            <a:solidFill>
              <a:schemeClr val="tx1"/>
            </a:solidFill>
            <a:round/>
            <a:headEnd/>
            <a:tailEnd/>
          </a:ln>
        </p:spPr>
        <p:txBody>
          <a:bodyPr/>
          <a:lstStyle/>
          <a:p>
            <a:pPr eaLnBrk="0" hangingPunct="0"/>
            <a:endParaRPr lang="en-US">
              <a:solidFill>
                <a:srgbClr val="000000"/>
              </a:solidFill>
              <a:latin typeface="Times New Roman" charset="0"/>
            </a:endParaRPr>
          </a:p>
        </p:txBody>
      </p:sp>
      <p:sp>
        <p:nvSpPr>
          <p:cNvPr id="30" name="Rectangle 29"/>
          <p:cNvSpPr>
            <a:spLocks noChangeArrowheads="1"/>
          </p:cNvSpPr>
          <p:nvPr/>
        </p:nvSpPr>
        <p:spPr bwMode="auto">
          <a:xfrm>
            <a:off x="-9524" y="4503413"/>
            <a:ext cx="1563688" cy="1655762"/>
          </a:xfrm>
          <a:prstGeom prst="rect">
            <a:avLst/>
          </a:prstGeom>
          <a:solidFill>
            <a:schemeClr val="tx1"/>
          </a:solidFill>
          <a:ln w="9525">
            <a:solidFill>
              <a:schemeClr val="tx1"/>
            </a:solidFill>
            <a:round/>
            <a:headEnd/>
            <a:tailEnd/>
          </a:ln>
        </p:spPr>
        <p:txBody>
          <a:bodyPr/>
          <a:lstStyle/>
          <a:p>
            <a:pPr eaLnBrk="0" hangingPunct="0"/>
            <a:endParaRPr lang="en-US">
              <a:solidFill>
                <a:srgbClr val="000000"/>
              </a:solidFill>
              <a:latin typeface="Times New Roman" charset="0"/>
            </a:endParaRPr>
          </a:p>
        </p:txBody>
      </p:sp>
      <p:sp>
        <p:nvSpPr>
          <p:cNvPr id="31" name="Rectangle 30"/>
          <p:cNvSpPr>
            <a:spLocks noChangeArrowheads="1"/>
          </p:cNvSpPr>
          <p:nvPr/>
        </p:nvSpPr>
        <p:spPr bwMode="auto">
          <a:xfrm>
            <a:off x="1554164" y="4503413"/>
            <a:ext cx="4032250" cy="1655762"/>
          </a:xfrm>
          <a:prstGeom prst="rect">
            <a:avLst/>
          </a:prstGeom>
          <a:solidFill>
            <a:schemeClr val="tx1"/>
          </a:solidFill>
          <a:ln w="9525">
            <a:solidFill>
              <a:schemeClr val="tx1"/>
            </a:solidFill>
            <a:round/>
            <a:headEnd/>
            <a:tailEnd/>
          </a:ln>
        </p:spPr>
        <p:txBody>
          <a:bodyPr/>
          <a:lstStyle/>
          <a:p>
            <a:pPr eaLnBrk="0" hangingPunct="0"/>
            <a:endParaRPr lang="en-US">
              <a:solidFill>
                <a:srgbClr val="000000"/>
              </a:solidFill>
              <a:latin typeface="Times New Roman" charset="0"/>
            </a:endParaRPr>
          </a:p>
        </p:txBody>
      </p:sp>
      <p:sp>
        <p:nvSpPr>
          <p:cNvPr id="32" name="Rectangle 31"/>
          <p:cNvSpPr>
            <a:spLocks noChangeArrowheads="1"/>
          </p:cNvSpPr>
          <p:nvPr/>
        </p:nvSpPr>
        <p:spPr bwMode="auto">
          <a:xfrm>
            <a:off x="5551489" y="4503413"/>
            <a:ext cx="3563937" cy="1728787"/>
          </a:xfrm>
          <a:prstGeom prst="rect">
            <a:avLst/>
          </a:prstGeom>
          <a:solidFill>
            <a:schemeClr val="tx1"/>
          </a:solidFill>
          <a:ln w="9525">
            <a:solidFill>
              <a:schemeClr val="tx1"/>
            </a:solidFill>
            <a:round/>
            <a:headEnd/>
            <a:tailEnd/>
          </a:ln>
        </p:spPr>
        <p:txBody>
          <a:bodyPr/>
          <a:lstStyle/>
          <a:p>
            <a:pPr eaLnBrk="0" hangingPunct="0"/>
            <a:endParaRPr lang="en-US">
              <a:solidFill>
                <a:srgbClr val="000000"/>
              </a:solidFill>
              <a:latin typeface="Times New Roman" charset="0"/>
            </a:endParaRPr>
          </a:p>
        </p:txBody>
      </p:sp>
      <p:sp>
        <p:nvSpPr>
          <p:cNvPr id="33" name="Rectangle 32"/>
          <p:cNvSpPr>
            <a:spLocks noChangeArrowheads="1"/>
          </p:cNvSpPr>
          <p:nvPr/>
        </p:nvSpPr>
        <p:spPr bwMode="auto">
          <a:xfrm>
            <a:off x="-31749" y="6156000"/>
            <a:ext cx="1563688" cy="1371600"/>
          </a:xfrm>
          <a:prstGeom prst="rect">
            <a:avLst/>
          </a:prstGeom>
          <a:solidFill>
            <a:schemeClr val="tx1"/>
          </a:solidFill>
          <a:ln w="9525">
            <a:solidFill>
              <a:schemeClr val="tx1"/>
            </a:solidFill>
            <a:round/>
            <a:headEnd/>
            <a:tailEnd/>
          </a:ln>
        </p:spPr>
        <p:txBody>
          <a:bodyPr/>
          <a:lstStyle/>
          <a:p>
            <a:pPr eaLnBrk="0" hangingPunct="0"/>
            <a:endParaRPr lang="en-US">
              <a:solidFill>
                <a:srgbClr val="000000"/>
              </a:solidFill>
              <a:latin typeface="Times New Roman" charset="0"/>
            </a:endParaRPr>
          </a:p>
        </p:txBody>
      </p:sp>
      <p:sp>
        <p:nvSpPr>
          <p:cNvPr id="34" name="Rectangle 33"/>
          <p:cNvSpPr>
            <a:spLocks noChangeArrowheads="1"/>
          </p:cNvSpPr>
          <p:nvPr/>
        </p:nvSpPr>
        <p:spPr bwMode="auto">
          <a:xfrm>
            <a:off x="1531939" y="6156000"/>
            <a:ext cx="4032250" cy="1371600"/>
          </a:xfrm>
          <a:prstGeom prst="rect">
            <a:avLst/>
          </a:prstGeom>
          <a:solidFill>
            <a:schemeClr val="tx1"/>
          </a:solidFill>
          <a:ln w="9525">
            <a:solidFill>
              <a:schemeClr val="tx1"/>
            </a:solidFill>
            <a:round/>
            <a:headEnd/>
            <a:tailEnd/>
          </a:ln>
        </p:spPr>
        <p:txBody>
          <a:bodyPr/>
          <a:lstStyle/>
          <a:p>
            <a:pPr eaLnBrk="0" hangingPunct="0"/>
            <a:endParaRPr lang="en-US">
              <a:solidFill>
                <a:srgbClr val="000000"/>
              </a:solidFill>
              <a:latin typeface="Times New Roman" charset="0"/>
            </a:endParaRPr>
          </a:p>
        </p:txBody>
      </p:sp>
      <p:sp>
        <p:nvSpPr>
          <p:cNvPr id="35" name="Rectangle 34"/>
          <p:cNvSpPr>
            <a:spLocks noChangeArrowheads="1"/>
          </p:cNvSpPr>
          <p:nvPr/>
        </p:nvSpPr>
        <p:spPr bwMode="auto">
          <a:xfrm>
            <a:off x="5564189" y="6156000"/>
            <a:ext cx="3563937" cy="1295400"/>
          </a:xfrm>
          <a:prstGeom prst="rect">
            <a:avLst/>
          </a:prstGeom>
          <a:solidFill>
            <a:schemeClr val="tx1"/>
          </a:solidFill>
          <a:ln w="9525">
            <a:solidFill>
              <a:schemeClr val="tx1"/>
            </a:solidFill>
            <a:round/>
            <a:headEnd/>
            <a:tailEnd/>
          </a:ln>
        </p:spPr>
        <p:txBody>
          <a:bodyPr/>
          <a:lstStyle/>
          <a:p>
            <a:pPr eaLnBrk="0" hangingPunct="0"/>
            <a:endParaRPr lang="en-US">
              <a:solidFill>
                <a:srgbClr val="000000"/>
              </a:solidFill>
              <a:latin typeface="Times New Roman" charset="0"/>
            </a:endParaRPr>
          </a:p>
        </p:txBody>
      </p:sp>
      <p:sp>
        <p:nvSpPr>
          <p:cNvPr id="161829" name="Rectangle 2"/>
          <p:cNvSpPr txBox="1">
            <a:spLocks noChangeArrowheads="1"/>
          </p:cNvSpPr>
          <p:nvPr/>
        </p:nvSpPr>
        <p:spPr bwMode="auto">
          <a:xfrm>
            <a:off x="0" y="0"/>
            <a:ext cx="1547813" cy="116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1400" b="1" dirty="0">
                <a:solidFill>
                  <a:srgbClr val="EAEAEA"/>
                </a:solidFill>
                <a:latin typeface="Arial" panose="020B0604020202020204" pitchFamily="34" charset="0"/>
                <a:cs typeface="Arial" panose="020B0604020202020204" pitchFamily="34" charset="0"/>
              </a:rPr>
              <a:t>مقتبس من ريري، الروح القدس، الطبعة الثانية، 75-76</a:t>
            </a:r>
            <a:endParaRPr lang="en-US" sz="1400" b="1" dirty="0">
              <a:solidFill>
                <a:srgbClr val="EAEAEA"/>
              </a:solidFill>
              <a:latin typeface="Arial" panose="020B0604020202020204" pitchFamily="34" charset="0"/>
              <a:cs typeface="Arial" panose="020B0604020202020204" pitchFamily="34" charset="0"/>
            </a:endParaRPr>
          </a:p>
        </p:txBody>
      </p:sp>
      <p:sp>
        <p:nvSpPr>
          <p:cNvPr id="20" name="Rectangle 2"/>
          <p:cNvSpPr txBox="1">
            <a:spLocks noChangeArrowheads="1"/>
          </p:cNvSpPr>
          <p:nvPr/>
        </p:nvSpPr>
        <p:spPr bwMode="auto">
          <a:xfrm>
            <a:off x="-1548680" y="620713"/>
            <a:ext cx="1512168" cy="4968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000" b="1" dirty="0">
                <a:latin typeface="Arial" panose="020B0604020202020204" pitchFamily="34" charset="0"/>
                <a:cs typeface="Arial" panose="020B0604020202020204" pitchFamily="34" charset="0"/>
              </a:rPr>
              <a:t>ضع كل المربعات السوداء أسفل النص، وقم بترجمة النص، ثم قم بتحريك المربعات مرة أخرى.</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830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accel="50000" decel="50000"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accel="50000" decel="50000" fill="hold" grpId="0" nodeType="clickEffect">
                                  <p:stCondLst>
                                    <p:cond delay="0"/>
                                  </p:stCondLst>
                                  <p:childTnLst>
                                    <p:anim calcmode="lin" valueType="num">
                                      <p:cBhvr additive="base">
                                        <p:cTn id="12" dur="500"/>
                                        <p:tgtEl>
                                          <p:spTgt spid="17"/>
                                        </p:tgtEl>
                                        <p:attrNameLst>
                                          <p:attrName>ppt_x</p:attrName>
                                        </p:attrNameLst>
                                      </p:cBhvr>
                                      <p:tavLst>
                                        <p:tav tm="0">
                                          <p:val>
                                            <p:strVal val="ppt_x"/>
                                          </p:val>
                                        </p:tav>
                                        <p:tav tm="100000">
                                          <p:val>
                                            <p:strVal val="ppt_x"/>
                                          </p:val>
                                        </p:tav>
                                      </p:tavLst>
                                    </p:anim>
                                    <p:anim calcmode="lin" valueType="num">
                                      <p:cBhvr additive="base">
                                        <p:cTn id="13" dur="500"/>
                                        <p:tgtEl>
                                          <p:spTgt spid="17"/>
                                        </p:tgtEl>
                                        <p:attrNameLst>
                                          <p:attrName>ppt_y</p:attrName>
                                        </p:attrNameLst>
                                      </p:cBhvr>
                                      <p:tavLst>
                                        <p:tav tm="0">
                                          <p:val>
                                            <p:strVal val="ppt_y"/>
                                          </p:val>
                                        </p:tav>
                                        <p:tav tm="100000">
                                          <p:val>
                                            <p:strVal val="1+ppt_h/2"/>
                                          </p:val>
                                        </p:tav>
                                      </p:tavLst>
                                    </p:anim>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accel="50000" decel="50000" fill="hold" grpId="0"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accel="50000" decel="50000" fill="hold" grpId="0"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accel="50000" decel="50000" fill="hold" grpId="0" nodeType="clickEffect">
                                  <p:stCondLst>
                                    <p:cond delay="0"/>
                                  </p:stCondLst>
                                  <p:childTnLst>
                                    <p:anim calcmode="lin" valueType="num">
                                      <p:cBhvr additive="base">
                                        <p:cTn id="30" dur="500"/>
                                        <p:tgtEl>
                                          <p:spTgt spid="18"/>
                                        </p:tgtEl>
                                        <p:attrNameLst>
                                          <p:attrName>ppt_x</p:attrName>
                                        </p:attrNameLst>
                                      </p:cBhvr>
                                      <p:tavLst>
                                        <p:tav tm="0">
                                          <p:val>
                                            <p:strVal val="ppt_x"/>
                                          </p:val>
                                        </p:tav>
                                        <p:tav tm="100000">
                                          <p:val>
                                            <p:strVal val="ppt_x"/>
                                          </p:val>
                                        </p:tav>
                                      </p:tavLst>
                                    </p:anim>
                                    <p:anim calcmode="lin" valueType="num">
                                      <p:cBhvr additive="base">
                                        <p:cTn id="31" dur="500"/>
                                        <p:tgtEl>
                                          <p:spTgt spid="18"/>
                                        </p:tgtEl>
                                        <p:attrNameLst>
                                          <p:attrName>ppt_y</p:attrName>
                                        </p:attrNameLst>
                                      </p:cBhvr>
                                      <p:tavLst>
                                        <p:tav tm="0">
                                          <p:val>
                                            <p:strVal val="ppt_y"/>
                                          </p:val>
                                        </p:tav>
                                        <p:tav tm="100000">
                                          <p:val>
                                            <p:strVal val="1+ppt_h/2"/>
                                          </p:val>
                                        </p:tav>
                                      </p:tavLst>
                                    </p:anim>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accel="50000" decel="50000" fill="hold" grpId="0" nodeType="clickEffect">
                                  <p:stCondLst>
                                    <p:cond delay="0"/>
                                  </p:stCondLst>
                                  <p:childTnLst>
                                    <p:anim calcmode="lin" valueType="num">
                                      <p:cBhvr additive="base">
                                        <p:cTn id="36" dur="500"/>
                                        <p:tgtEl>
                                          <p:spTgt spid="27"/>
                                        </p:tgtEl>
                                        <p:attrNameLst>
                                          <p:attrName>ppt_x</p:attrName>
                                        </p:attrNameLst>
                                      </p:cBhvr>
                                      <p:tavLst>
                                        <p:tav tm="0">
                                          <p:val>
                                            <p:strVal val="ppt_x"/>
                                          </p:val>
                                        </p:tav>
                                        <p:tav tm="100000">
                                          <p:val>
                                            <p:strVal val="ppt_x"/>
                                          </p:val>
                                        </p:tav>
                                      </p:tavLst>
                                    </p:anim>
                                    <p:anim calcmode="lin" valueType="num">
                                      <p:cBhvr additive="base">
                                        <p:cTn id="37" dur="500"/>
                                        <p:tgtEl>
                                          <p:spTgt spid="27"/>
                                        </p:tgtEl>
                                        <p:attrNameLst>
                                          <p:attrName>ppt_y</p:attrName>
                                        </p:attrNameLst>
                                      </p:cBhvr>
                                      <p:tavLst>
                                        <p:tav tm="0">
                                          <p:val>
                                            <p:strVal val="ppt_y"/>
                                          </p:val>
                                        </p:tav>
                                        <p:tav tm="100000">
                                          <p:val>
                                            <p:strVal val="1+ppt_h/2"/>
                                          </p:val>
                                        </p:tav>
                                      </p:tavLst>
                                    </p:anim>
                                    <p:set>
                                      <p:cBhvr>
                                        <p:cTn id="38" dur="1" fill="hold">
                                          <p:stCondLst>
                                            <p:cond delay="499"/>
                                          </p:stCondLst>
                                        </p:cTn>
                                        <p:tgtEl>
                                          <p:spTgt spid="2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accel="50000" decel="50000" fill="hold" grpId="0" nodeType="clickEffect">
                                  <p:stCondLst>
                                    <p:cond delay="0"/>
                                  </p:stCondLst>
                                  <p:childTnLst>
                                    <p:anim calcmode="lin" valueType="num">
                                      <p:cBhvr additive="base">
                                        <p:cTn id="42" dur="500"/>
                                        <p:tgtEl>
                                          <p:spTgt spid="28"/>
                                        </p:tgtEl>
                                        <p:attrNameLst>
                                          <p:attrName>ppt_x</p:attrName>
                                        </p:attrNameLst>
                                      </p:cBhvr>
                                      <p:tavLst>
                                        <p:tav tm="0">
                                          <p:val>
                                            <p:strVal val="ppt_x"/>
                                          </p:val>
                                        </p:tav>
                                        <p:tav tm="100000">
                                          <p:val>
                                            <p:strVal val="ppt_x"/>
                                          </p:val>
                                        </p:tav>
                                      </p:tavLst>
                                    </p:anim>
                                    <p:anim calcmode="lin" valueType="num">
                                      <p:cBhvr additive="base">
                                        <p:cTn id="43" dur="500"/>
                                        <p:tgtEl>
                                          <p:spTgt spid="28"/>
                                        </p:tgtEl>
                                        <p:attrNameLst>
                                          <p:attrName>ppt_y</p:attrName>
                                        </p:attrNameLst>
                                      </p:cBhvr>
                                      <p:tavLst>
                                        <p:tav tm="0">
                                          <p:val>
                                            <p:strVal val="ppt_y"/>
                                          </p:val>
                                        </p:tav>
                                        <p:tav tm="100000">
                                          <p:val>
                                            <p:strVal val="1+ppt_h/2"/>
                                          </p:val>
                                        </p:tav>
                                      </p:tavLst>
                                    </p:anim>
                                    <p:set>
                                      <p:cBhvr>
                                        <p:cTn id="44" dur="1" fill="hold">
                                          <p:stCondLst>
                                            <p:cond delay="499"/>
                                          </p:stCondLst>
                                        </p:cTn>
                                        <p:tgtEl>
                                          <p:spTgt spid="28"/>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accel="50000" decel="50000" fill="hold" grpId="0" nodeType="clickEffect">
                                  <p:stCondLst>
                                    <p:cond delay="0"/>
                                  </p:stCondLst>
                                  <p:childTnLst>
                                    <p:anim calcmode="lin" valueType="num">
                                      <p:cBhvr additive="base">
                                        <p:cTn id="48" dur="500"/>
                                        <p:tgtEl>
                                          <p:spTgt spid="29"/>
                                        </p:tgtEl>
                                        <p:attrNameLst>
                                          <p:attrName>ppt_x</p:attrName>
                                        </p:attrNameLst>
                                      </p:cBhvr>
                                      <p:tavLst>
                                        <p:tav tm="0">
                                          <p:val>
                                            <p:strVal val="ppt_x"/>
                                          </p:val>
                                        </p:tav>
                                        <p:tav tm="100000">
                                          <p:val>
                                            <p:strVal val="ppt_x"/>
                                          </p:val>
                                        </p:tav>
                                      </p:tavLst>
                                    </p:anim>
                                    <p:anim calcmode="lin" valueType="num">
                                      <p:cBhvr additive="base">
                                        <p:cTn id="49" dur="500"/>
                                        <p:tgtEl>
                                          <p:spTgt spid="29"/>
                                        </p:tgtEl>
                                        <p:attrNameLst>
                                          <p:attrName>ppt_y</p:attrName>
                                        </p:attrNameLst>
                                      </p:cBhvr>
                                      <p:tavLst>
                                        <p:tav tm="0">
                                          <p:val>
                                            <p:strVal val="ppt_y"/>
                                          </p:val>
                                        </p:tav>
                                        <p:tav tm="100000">
                                          <p:val>
                                            <p:strVal val="1+ppt_h/2"/>
                                          </p:val>
                                        </p:tav>
                                      </p:tavLst>
                                    </p:anim>
                                    <p:set>
                                      <p:cBhvr>
                                        <p:cTn id="50" dur="1" fill="hold">
                                          <p:stCondLst>
                                            <p:cond delay="499"/>
                                          </p:stCondLst>
                                        </p:cTn>
                                        <p:tgtEl>
                                          <p:spTgt spid="29"/>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4" accel="50000" decel="50000" fill="hold" grpId="0" nodeType="clickEffect">
                                  <p:stCondLst>
                                    <p:cond delay="0"/>
                                  </p:stCondLst>
                                  <p:childTnLst>
                                    <p:anim calcmode="lin" valueType="num">
                                      <p:cBhvr additive="base">
                                        <p:cTn id="54" dur="500"/>
                                        <p:tgtEl>
                                          <p:spTgt spid="30"/>
                                        </p:tgtEl>
                                        <p:attrNameLst>
                                          <p:attrName>ppt_x</p:attrName>
                                        </p:attrNameLst>
                                      </p:cBhvr>
                                      <p:tavLst>
                                        <p:tav tm="0">
                                          <p:val>
                                            <p:strVal val="ppt_x"/>
                                          </p:val>
                                        </p:tav>
                                        <p:tav tm="100000">
                                          <p:val>
                                            <p:strVal val="ppt_x"/>
                                          </p:val>
                                        </p:tav>
                                      </p:tavLst>
                                    </p:anim>
                                    <p:anim calcmode="lin" valueType="num">
                                      <p:cBhvr additive="base">
                                        <p:cTn id="55" dur="500"/>
                                        <p:tgtEl>
                                          <p:spTgt spid="30"/>
                                        </p:tgtEl>
                                        <p:attrNameLst>
                                          <p:attrName>ppt_y</p:attrName>
                                        </p:attrNameLst>
                                      </p:cBhvr>
                                      <p:tavLst>
                                        <p:tav tm="0">
                                          <p:val>
                                            <p:strVal val="ppt_y"/>
                                          </p:val>
                                        </p:tav>
                                        <p:tav tm="100000">
                                          <p:val>
                                            <p:strVal val="1+ppt_h/2"/>
                                          </p:val>
                                        </p:tav>
                                      </p:tavLst>
                                    </p:anim>
                                    <p:set>
                                      <p:cBhvr>
                                        <p:cTn id="56" dur="1" fill="hold">
                                          <p:stCondLst>
                                            <p:cond delay="499"/>
                                          </p:stCondLst>
                                        </p:cTn>
                                        <p:tgtEl>
                                          <p:spTgt spid="30"/>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xit" presetSubtype="4" accel="50000" decel="50000" fill="hold" grpId="0" nodeType="clickEffect">
                                  <p:stCondLst>
                                    <p:cond delay="0"/>
                                  </p:stCondLst>
                                  <p:childTnLst>
                                    <p:anim calcmode="lin" valueType="num">
                                      <p:cBhvr additive="base">
                                        <p:cTn id="60" dur="500"/>
                                        <p:tgtEl>
                                          <p:spTgt spid="31"/>
                                        </p:tgtEl>
                                        <p:attrNameLst>
                                          <p:attrName>ppt_x</p:attrName>
                                        </p:attrNameLst>
                                      </p:cBhvr>
                                      <p:tavLst>
                                        <p:tav tm="0">
                                          <p:val>
                                            <p:strVal val="ppt_x"/>
                                          </p:val>
                                        </p:tav>
                                        <p:tav tm="100000">
                                          <p:val>
                                            <p:strVal val="ppt_x"/>
                                          </p:val>
                                        </p:tav>
                                      </p:tavLst>
                                    </p:anim>
                                    <p:anim calcmode="lin" valueType="num">
                                      <p:cBhvr additive="base">
                                        <p:cTn id="61" dur="500"/>
                                        <p:tgtEl>
                                          <p:spTgt spid="31"/>
                                        </p:tgtEl>
                                        <p:attrNameLst>
                                          <p:attrName>ppt_y</p:attrName>
                                        </p:attrNameLst>
                                      </p:cBhvr>
                                      <p:tavLst>
                                        <p:tav tm="0">
                                          <p:val>
                                            <p:strVal val="ppt_y"/>
                                          </p:val>
                                        </p:tav>
                                        <p:tav tm="100000">
                                          <p:val>
                                            <p:strVal val="1+ppt_h/2"/>
                                          </p:val>
                                        </p:tav>
                                      </p:tavLst>
                                    </p:anim>
                                    <p:set>
                                      <p:cBhvr>
                                        <p:cTn id="62" dur="1" fill="hold">
                                          <p:stCondLst>
                                            <p:cond delay="499"/>
                                          </p:stCondLst>
                                        </p:cTn>
                                        <p:tgtEl>
                                          <p:spTgt spid="31"/>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xit" presetSubtype="4" accel="50000" decel="50000" fill="hold" grpId="0" nodeType="clickEffect">
                                  <p:stCondLst>
                                    <p:cond delay="0"/>
                                  </p:stCondLst>
                                  <p:childTnLst>
                                    <p:anim calcmode="lin" valueType="num">
                                      <p:cBhvr additive="base">
                                        <p:cTn id="66" dur="500"/>
                                        <p:tgtEl>
                                          <p:spTgt spid="32"/>
                                        </p:tgtEl>
                                        <p:attrNameLst>
                                          <p:attrName>ppt_x</p:attrName>
                                        </p:attrNameLst>
                                      </p:cBhvr>
                                      <p:tavLst>
                                        <p:tav tm="0">
                                          <p:val>
                                            <p:strVal val="ppt_x"/>
                                          </p:val>
                                        </p:tav>
                                        <p:tav tm="100000">
                                          <p:val>
                                            <p:strVal val="ppt_x"/>
                                          </p:val>
                                        </p:tav>
                                      </p:tavLst>
                                    </p:anim>
                                    <p:anim calcmode="lin" valueType="num">
                                      <p:cBhvr additive="base">
                                        <p:cTn id="67" dur="500"/>
                                        <p:tgtEl>
                                          <p:spTgt spid="32"/>
                                        </p:tgtEl>
                                        <p:attrNameLst>
                                          <p:attrName>ppt_y</p:attrName>
                                        </p:attrNameLst>
                                      </p:cBhvr>
                                      <p:tavLst>
                                        <p:tav tm="0">
                                          <p:val>
                                            <p:strVal val="ppt_y"/>
                                          </p:val>
                                        </p:tav>
                                        <p:tav tm="100000">
                                          <p:val>
                                            <p:strVal val="1+ppt_h/2"/>
                                          </p:val>
                                        </p:tav>
                                      </p:tavLst>
                                    </p:anim>
                                    <p:set>
                                      <p:cBhvr>
                                        <p:cTn id="68" dur="1" fill="hold">
                                          <p:stCondLst>
                                            <p:cond delay="499"/>
                                          </p:stCondLst>
                                        </p:cTn>
                                        <p:tgtEl>
                                          <p:spTgt spid="32"/>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xit" presetSubtype="4" accel="50000" decel="50000" fill="hold" grpId="0" nodeType="clickEffect">
                                  <p:stCondLst>
                                    <p:cond delay="0"/>
                                  </p:stCondLst>
                                  <p:childTnLst>
                                    <p:anim calcmode="lin" valueType="num">
                                      <p:cBhvr additive="base">
                                        <p:cTn id="72" dur="500"/>
                                        <p:tgtEl>
                                          <p:spTgt spid="33"/>
                                        </p:tgtEl>
                                        <p:attrNameLst>
                                          <p:attrName>ppt_x</p:attrName>
                                        </p:attrNameLst>
                                      </p:cBhvr>
                                      <p:tavLst>
                                        <p:tav tm="0">
                                          <p:val>
                                            <p:strVal val="ppt_x"/>
                                          </p:val>
                                        </p:tav>
                                        <p:tav tm="100000">
                                          <p:val>
                                            <p:strVal val="ppt_x"/>
                                          </p:val>
                                        </p:tav>
                                      </p:tavLst>
                                    </p:anim>
                                    <p:anim calcmode="lin" valueType="num">
                                      <p:cBhvr additive="base">
                                        <p:cTn id="73" dur="500"/>
                                        <p:tgtEl>
                                          <p:spTgt spid="33"/>
                                        </p:tgtEl>
                                        <p:attrNameLst>
                                          <p:attrName>ppt_y</p:attrName>
                                        </p:attrNameLst>
                                      </p:cBhvr>
                                      <p:tavLst>
                                        <p:tav tm="0">
                                          <p:val>
                                            <p:strVal val="ppt_y"/>
                                          </p:val>
                                        </p:tav>
                                        <p:tav tm="100000">
                                          <p:val>
                                            <p:strVal val="1+ppt_h/2"/>
                                          </p:val>
                                        </p:tav>
                                      </p:tavLst>
                                    </p:anim>
                                    <p:set>
                                      <p:cBhvr>
                                        <p:cTn id="74" dur="1" fill="hold">
                                          <p:stCondLst>
                                            <p:cond delay="499"/>
                                          </p:stCondLst>
                                        </p:cTn>
                                        <p:tgtEl>
                                          <p:spTgt spid="33"/>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xit" presetSubtype="4" accel="50000" decel="50000" fill="hold" grpId="0" nodeType="clickEffect">
                                  <p:stCondLst>
                                    <p:cond delay="0"/>
                                  </p:stCondLst>
                                  <p:childTnLst>
                                    <p:anim calcmode="lin" valueType="num">
                                      <p:cBhvr additive="base">
                                        <p:cTn id="78" dur="500"/>
                                        <p:tgtEl>
                                          <p:spTgt spid="34"/>
                                        </p:tgtEl>
                                        <p:attrNameLst>
                                          <p:attrName>ppt_x</p:attrName>
                                        </p:attrNameLst>
                                      </p:cBhvr>
                                      <p:tavLst>
                                        <p:tav tm="0">
                                          <p:val>
                                            <p:strVal val="ppt_x"/>
                                          </p:val>
                                        </p:tav>
                                        <p:tav tm="100000">
                                          <p:val>
                                            <p:strVal val="ppt_x"/>
                                          </p:val>
                                        </p:tav>
                                      </p:tavLst>
                                    </p:anim>
                                    <p:anim calcmode="lin" valueType="num">
                                      <p:cBhvr additive="base">
                                        <p:cTn id="79" dur="500"/>
                                        <p:tgtEl>
                                          <p:spTgt spid="34"/>
                                        </p:tgtEl>
                                        <p:attrNameLst>
                                          <p:attrName>ppt_y</p:attrName>
                                        </p:attrNameLst>
                                      </p:cBhvr>
                                      <p:tavLst>
                                        <p:tav tm="0">
                                          <p:val>
                                            <p:strVal val="ppt_y"/>
                                          </p:val>
                                        </p:tav>
                                        <p:tav tm="100000">
                                          <p:val>
                                            <p:strVal val="1+ppt_h/2"/>
                                          </p:val>
                                        </p:tav>
                                      </p:tavLst>
                                    </p:anim>
                                    <p:set>
                                      <p:cBhvr>
                                        <p:cTn id="80" dur="1" fill="hold">
                                          <p:stCondLst>
                                            <p:cond delay="499"/>
                                          </p:stCondLst>
                                        </p:cTn>
                                        <p:tgtEl>
                                          <p:spTgt spid="34"/>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xit" presetSubtype="4" accel="50000" decel="50000" fill="hold" grpId="0" nodeType="clickEffect">
                                  <p:stCondLst>
                                    <p:cond delay="0"/>
                                  </p:stCondLst>
                                  <p:childTnLst>
                                    <p:anim calcmode="lin" valueType="num">
                                      <p:cBhvr additive="base">
                                        <p:cTn id="84" dur="500"/>
                                        <p:tgtEl>
                                          <p:spTgt spid="35"/>
                                        </p:tgtEl>
                                        <p:attrNameLst>
                                          <p:attrName>ppt_x</p:attrName>
                                        </p:attrNameLst>
                                      </p:cBhvr>
                                      <p:tavLst>
                                        <p:tav tm="0">
                                          <p:val>
                                            <p:strVal val="ppt_x"/>
                                          </p:val>
                                        </p:tav>
                                        <p:tav tm="100000">
                                          <p:val>
                                            <p:strVal val="ppt_x"/>
                                          </p:val>
                                        </p:tav>
                                      </p:tavLst>
                                    </p:anim>
                                    <p:anim calcmode="lin" valueType="num">
                                      <p:cBhvr additive="base">
                                        <p:cTn id="85" dur="500"/>
                                        <p:tgtEl>
                                          <p:spTgt spid="35"/>
                                        </p:tgtEl>
                                        <p:attrNameLst>
                                          <p:attrName>ppt_y</p:attrName>
                                        </p:attrNameLst>
                                      </p:cBhvr>
                                      <p:tavLst>
                                        <p:tav tm="0">
                                          <p:val>
                                            <p:strVal val="ppt_y"/>
                                          </p:val>
                                        </p:tav>
                                        <p:tav tm="100000">
                                          <p:val>
                                            <p:strVal val="1+ppt_h/2"/>
                                          </p:val>
                                        </p:tav>
                                      </p:tavLst>
                                    </p:anim>
                                    <p:set>
                                      <p:cBhvr>
                                        <p:cTn id="86"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12" grpId="0" animBg="1"/>
      <p:bldP spid="13" grpId="0" animBg="1"/>
      <p:bldP spid="17"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2818" name="Picture 1" descr="spirit dove.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38100"/>
            <a:ext cx="9180513" cy="689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6433" name="Title 1"/>
          <p:cNvSpPr>
            <a:spLocks noGrp="1"/>
          </p:cNvSpPr>
          <p:nvPr>
            <p:ph type="title"/>
          </p:nvPr>
        </p:nvSpPr>
        <p:spPr>
          <a:xfrm>
            <a:off x="-31750" y="-26988"/>
            <a:ext cx="9212263" cy="719138"/>
          </a:xfrm>
        </p:spPr>
        <p:txBody>
          <a:bodyPr rtlCol="0">
            <a:normAutofit fontScale="90000"/>
          </a:bodyPr>
          <a:lstStyle/>
          <a:p>
            <a:pPr eaLnBrk="1" fontAlgn="auto" hangingPunct="1">
              <a:spcAft>
                <a:spcPts val="0"/>
              </a:spcAft>
              <a:defRPr/>
            </a:pPr>
            <a:r>
              <a:rPr lang="ar-JO" dirty="0">
                <a:effectLst>
                  <a:glow rad="228600">
                    <a:schemeClr val="tx1">
                      <a:alpha val="85000"/>
                    </a:schemeClr>
                  </a:glow>
                </a:effectLst>
                <a:latin typeface="Arial" charset="0"/>
              </a:rPr>
              <a:t>النعمة العامة</a:t>
            </a:r>
            <a:endParaRPr lang="en-US" dirty="0">
              <a:effectLst>
                <a:glow rad="228600">
                  <a:schemeClr val="tx1">
                    <a:alpha val="85000"/>
                  </a:schemeClr>
                </a:glow>
              </a:effectLst>
              <a:latin typeface="Arial" charset="0"/>
            </a:endParaRPr>
          </a:p>
        </p:txBody>
      </p:sp>
      <p:grpSp>
        <p:nvGrpSpPr>
          <p:cNvPr id="13" name="Group 12"/>
          <p:cNvGrpSpPr>
            <a:grpSpLocks noChangeAspect="1"/>
          </p:cNvGrpSpPr>
          <p:nvPr/>
        </p:nvGrpSpPr>
        <p:grpSpPr bwMode="auto">
          <a:xfrm>
            <a:off x="1476375" y="625475"/>
            <a:ext cx="5688013" cy="5688013"/>
            <a:chOff x="1475656" y="836712"/>
            <a:chExt cx="5904656" cy="5688632"/>
          </a:xfrm>
        </p:grpSpPr>
        <p:sp>
          <p:nvSpPr>
            <p:cNvPr id="162836" name="Oval 4"/>
            <p:cNvSpPr>
              <a:spLocks noChangeArrowheads="1"/>
            </p:cNvSpPr>
            <p:nvPr/>
          </p:nvSpPr>
          <p:spPr bwMode="auto">
            <a:xfrm>
              <a:off x="1475656" y="836712"/>
              <a:ext cx="5904656" cy="5688632"/>
            </a:xfrm>
            <a:prstGeom prst="ellipse">
              <a:avLst/>
            </a:prstGeom>
            <a:solidFill>
              <a:srgbClr val="FFFF00"/>
            </a:solidFill>
            <a:ln w="9525">
              <a:solidFill>
                <a:schemeClr val="tx1"/>
              </a:solidFill>
              <a:round/>
              <a:headEnd/>
              <a:tailEnd type="stealth" w="lg" len="lg"/>
            </a:ln>
          </p:spPr>
          <p:txBody>
            <a:bodyPr lIns="90000" tIns="46800" rIns="90000" bIns="46800">
              <a:spAutoFit/>
            </a:bodyPr>
            <a:lstStyle/>
            <a:p>
              <a:pPr eaLnBrk="0" hangingPunct="0"/>
              <a:endParaRPr lang="en-US">
                <a:solidFill>
                  <a:srgbClr val="000000"/>
                </a:solidFill>
                <a:latin typeface="Comic Sans MS" charset="0"/>
              </a:endParaRPr>
            </a:p>
          </p:txBody>
        </p:sp>
        <p:sp>
          <p:nvSpPr>
            <p:cNvPr id="15" name="TextBox 14"/>
            <p:cNvSpPr txBox="1"/>
            <p:nvPr/>
          </p:nvSpPr>
          <p:spPr>
            <a:xfrm>
              <a:off x="2820395" y="946262"/>
              <a:ext cx="3289336" cy="462012"/>
            </a:xfrm>
            <a:prstGeom prst="rect">
              <a:avLst/>
            </a:prstGeom>
            <a:noFill/>
          </p:spPr>
          <p:txBody>
            <a:bodyPr>
              <a:spAutoFit/>
            </a:bodyPr>
            <a:lstStyle/>
            <a:p>
              <a:pPr algn="ctr" eaLnBrk="0" hangingPunct="0">
                <a:defRPr/>
              </a:pPr>
              <a:r>
                <a:rPr lang="ar-JO" b="1" dirty="0">
                  <a:solidFill>
                    <a:prstClr val="black"/>
                  </a:solidFill>
                  <a:effectLst>
                    <a:outerShdw blurRad="38100" dist="38100" dir="2700000" algn="tl">
                      <a:srgbClr val="000000">
                        <a:alpha val="43137"/>
                      </a:srgbClr>
                    </a:outerShdw>
                  </a:effectLst>
                  <a:latin typeface="Arial"/>
                  <a:cs typeface="Arial"/>
                </a:rPr>
                <a:t>الإعلان الطبيعي</a:t>
              </a:r>
              <a:endParaRPr lang="en-US" b="1" dirty="0">
                <a:solidFill>
                  <a:prstClr val="black"/>
                </a:solidFill>
                <a:effectLst>
                  <a:outerShdw blurRad="38100" dist="38100" dir="2700000" algn="tl">
                    <a:srgbClr val="000000">
                      <a:alpha val="43137"/>
                    </a:srgbClr>
                  </a:outerShdw>
                </a:effectLst>
                <a:latin typeface="Arial"/>
                <a:cs typeface="Arial"/>
              </a:endParaRPr>
            </a:p>
          </p:txBody>
        </p:sp>
      </p:grpSp>
      <p:grpSp>
        <p:nvGrpSpPr>
          <p:cNvPr id="11" name="Group 10"/>
          <p:cNvGrpSpPr>
            <a:grpSpLocks noChangeAspect="1"/>
          </p:cNvGrpSpPr>
          <p:nvPr/>
        </p:nvGrpSpPr>
        <p:grpSpPr bwMode="auto">
          <a:xfrm>
            <a:off x="2016125" y="1138237"/>
            <a:ext cx="4608513" cy="4600575"/>
            <a:chOff x="2060104" y="1349152"/>
            <a:chExt cx="4672136" cy="4600131"/>
          </a:xfrm>
        </p:grpSpPr>
        <p:sp>
          <p:nvSpPr>
            <p:cNvPr id="17" name="Oval 16"/>
            <p:cNvSpPr/>
            <p:nvPr/>
          </p:nvSpPr>
          <p:spPr bwMode="auto">
            <a:xfrm>
              <a:off x="2060104" y="1349152"/>
              <a:ext cx="4672136" cy="4600131"/>
            </a:xfrm>
            <a:prstGeom prst="ellipse">
              <a:avLst/>
            </a:prstGeom>
            <a:solidFill>
              <a:schemeClr val="accent6"/>
            </a:solidFill>
            <a:ln w="9525" cap="flat" cmpd="sng" algn="ctr">
              <a:solidFill>
                <a:schemeClr val="tx1"/>
              </a:solidFill>
              <a:prstDash val="solid"/>
              <a:round/>
              <a:headEnd type="none" w="med" len="med"/>
              <a:tailEnd type="stealth" w="lg" len="lg"/>
            </a:ln>
            <a:effectLst/>
          </p:spPr>
          <p:txBody>
            <a:bodyPr lIns="90000" tIns="46800" rIns="90000" bIns="46800">
              <a:spAutoFit/>
            </a:bodyPr>
            <a:lstStyle/>
            <a:p>
              <a:pPr eaLnBrk="0" hangingPunct="0">
                <a:defRPr/>
              </a:pPr>
              <a:endParaRPr lang="en-US">
                <a:solidFill>
                  <a:prstClr val="black"/>
                </a:solidFill>
                <a:latin typeface="Comic Sans MS" pitchFamily="-112" charset="0"/>
              </a:endParaRPr>
            </a:p>
          </p:txBody>
        </p:sp>
        <p:sp>
          <p:nvSpPr>
            <p:cNvPr id="19" name="TextBox 18"/>
            <p:cNvSpPr txBox="1"/>
            <p:nvPr/>
          </p:nvSpPr>
          <p:spPr>
            <a:xfrm>
              <a:off x="2388425" y="1382486"/>
              <a:ext cx="4015494" cy="461918"/>
            </a:xfrm>
            <a:prstGeom prst="rect">
              <a:avLst/>
            </a:prstGeom>
            <a:noFill/>
          </p:spPr>
          <p:txBody>
            <a:bodyPr>
              <a:spAutoFit/>
            </a:bodyPr>
            <a:lstStyle/>
            <a:p>
              <a:pPr algn="ctr" eaLnBrk="0" hangingPunct="0">
                <a:defRPr/>
              </a:pPr>
              <a:r>
                <a:rPr lang="ar-JO" b="1" dirty="0">
                  <a:solidFill>
                    <a:prstClr val="black"/>
                  </a:solidFill>
                  <a:effectLst>
                    <a:outerShdw blurRad="38100" dist="38100" dir="2700000" algn="tl">
                      <a:srgbClr val="000000">
                        <a:alpha val="43137"/>
                      </a:srgbClr>
                    </a:outerShdw>
                  </a:effectLst>
                  <a:latin typeface="Arial"/>
                  <a:cs typeface="Arial"/>
                </a:rPr>
                <a:t>سكب المواهب الصالحة</a:t>
              </a:r>
              <a:endParaRPr lang="en-US" b="1" dirty="0">
                <a:solidFill>
                  <a:prstClr val="black"/>
                </a:solidFill>
                <a:effectLst>
                  <a:outerShdw blurRad="38100" dist="38100" dir="2700000" algn="tl">
                    <a:srgbClr val="000000">
                      <a:alpha val="43137"/>
                    </a:srgbClr>
                  </a:outerShdw>
                </a:effectLst>
                <a:latin typeface="Arial"/>
                <a:cs typeface="Arial"/>
              </a:endParaRPr>
            </a:p>
          </p:txBody>
        </p:sp>
      </p:grpSp>
      <p:grpSp>
        <p:nvGrpSpPr>
          <p:cNvPr id="9" name="Group 8"/>
          <p:cNvGrpSpPr>
            <a:grpSpLocks noChangeAspect="1"/>
          </p:cNvGrpSpPr>
          <p:nvPr/>
        </p:nvGrpSpPr>
        <p:grpSpPr bwMode="auto">
          <a:xfrm>
            <a:off x="2465388" y="1633537"/>
            <a:ext cx="3708400" cy="3708400"/>
            <a:chOff x="2555776" y="1844824"/>
            <a:chExt cx="3744416" cy="3672411"/>
          </a:xfrm>
        </p:grpSpPr>
        <p:sp>
          <p:nvSpPr>
            <p:cNvPr id="162832" name="Oval 21"/>
            <p:cNvSpPr>
              <a:spLocks noChangeArrowheads="1"/>
            </p:cNvSpPr>
            <p:nvPr/>
          </p:nvSpPr>
          <p:spPr bwMode="auto">
            <a:xfrm>
              <a:off x="2555776" y="1844824"/>
              <a:ext cx="3744416" cy="3672411"/>
            </a:xfrm>
            <a:prstGeom prst="ellipse">
              <a:avLst/>
            </a:prstGeom>
            <a:solidFill>
              <a:schemeClr val="tx1"/>
            </a:solidFill>
            <a:ln w="9525">
              <a:solidFill>
                <a:schemeClr val="tx1"/>
              </a:solidFill>
              <a:round/>
              <a:headEnd/>
              <a:tailEnd type="stealth" w="lg" len="lg"/>
            </a:ln>
          </p:spPr>
          <p:txBody>
            <a:bodyPr lIns="90000" tIns="46800" rIns="90000" bIns="46800">
              <a:spAutoFit/>
            </a:bodyPr>
            <a:lstStyle/>
            <a:p>
              <a:pPr eaLnBrk="0" hangingPunct="0"/>
              <a:endParaRPr lang="en-US">
                <a:solidFill>
                  <a:srgbClr val="000000"/>
                </a:solidFill>
                <a:latin typeface="Comic Sans MS" charset="0"/>
              </a:endParaRPr>
            </a:p>
          </p:txBody>
        </p:sp>
        <p:sp>
          <p:nvSpPr>
            <p:cNvPr id="23" name="TextBox 22"/>
            <p:cNvSpPr txBox="1"/>
            <p:nvPr/>
          </p:nvSpPr>
          <p:spPr>
            <a:xfrm>
              <a:off x="2937270" y="1879410"/>
              <a:ext cx="2909295" cy="457478"/>
            </a:xfrm>
            <a:prstGeom prst="rect">
              <a:avLst/>
            </a:prstGeom>
            <a:noFill/>
          </p:spPr>
          <p:txBody>
            <a:bodyPr>
              <a:spAutoFit/>
            </a:bodyPr>
            <a:lstStyle/>
            <a:p>
              <a:pPr algn="ctr" eaLnBrk="0" hangingPunct="0">
                <a:defRPr/>
              </a:pPr>
              <a:r>
                <a:rPr lang="ar-JO" b="1" dirty="0">
                  <a:solidFill>
                    <a:prstClr val="white"/>
                  </a:solidFill>
                  <a:effectLst>
                    <a:outerShdw blurRad="38100" dist="38100" dir="2700000" algn="tl">
                      <a:srgbClr val="000000">
                        <a:alpha val="43137"/>
                      </a:srgbClr>
                    </a:outerShdw>
                  </a:effectLst>
                  <a:latin typeface="Arial"/>
                  <a:cs typeface="Arial"/>
                </a:rPr>
                <a:t>ضبط النفس تجاه الخطية</a:t>
              </a:r>
              <a:endParaRPr lang="en-US" b="1" dirty="0">
                <a:solidFill>
                  <a:prstClr val="white"/>
                </a:solidFill>
                <a:effectLst>
                  <a:outerShdw blurRad="38100" dist="38100" dir="2700000" algn="tl">
                    <a:srgbClr val="000000">
                      <a:alpha val="43137"/>
                    </a:srgbClr>
                  </a:outerShdw>
                </a:effectLst>
                <a:latin typeface="Arial"/>
                <a:cs typeface="Arial"/>
              </a:endParaRPr>
            </a:p>
          </p:txBody>
        </p:sp>
      </p:grpSp>
      <p:grpSp>
        <p:nvGrpSpPr>
          <p:cNvPr id="7" name="Group 6"/>
          <p:cNvGrpSpPr>
            <a:grpSpLocks noChangeAspect="1"/>
          </p:cNvGrpSpPr>
          <p:nvPr/>
        </p:nvGrpSpPr>
        <p:grpSpPr bwMode="auto">
          <a:xfrm>
            <a:off x="2843213" y="2138364"/>
            <a:ext cx="2881312" cy="2663825"/>
            <a:chOff x="2908161" y="2348880"/>
            <a:chExt cx="3036548" cy="2664295"/>
          </a:xfrm>
        </p:grpSpPr>
        <p:sp>
          <p:nvSpPr>
            <p:cNvPr id="162830" name="Oval 23"/>
            <p:cNvSpPr>
              <a:spLocks noChangeArrowheads="1"/>
            </p:cNvSpPr>
            <p:nvPr/>
          </p:nvSpPr>
          <p:spPr bwMode="auto">
            <a:xfrm>
              <a:off x="3059832" y="2348880"/>
              <a:ext cx="2808312" cy="2664295"/>
            </a:xfrm>
            <a:prstGeom prst="ellipse">
              <a:avLst/>
            </a:prstGeom>
            <a:solidFill>
              <a:srgbClr val="008000"/>
            </a:solidFill>
            <a:ln w="9525">
              <a:solidFill>
                <a:schemeClr val="tx1"/>
              </a:solidFill>
              <a:round/>
              <a:headEnd/>
              <a:tailEnd type="stealth" w="lg" len="lg"/>
            </a:ln>
          </p:spPr>
          <p:txBody>
            <a:bodyPr lIns="90000" tIns="46800" rIns="90000" bIns="46800">
              <a:spAutoFit/>
            </a:bodyPr>
            <a:lstStyle/>
            <a:p>
              <a:pPr eaLnBrk="0" hangingPunct="0"/>
              <a:endParaRPr lang="en-US">
                <a:solidFill>
                  <a:srgbClr val="000000"/>
                </a:solidFill>
                <a:latin typeface="Comic Sans MS" charset="0"/>
              </a:endParaRPr>
            </a:p>
          </p:txBody>
        </p:sp>
        <p:sp>
          <p:nvSpPr>
            <p:cNvPr id="25" name="TextBox 24"/>
            <p:cNvSpPr txBox="1"/>
            <p:nvPr/>
          </p:nvSpPr>
          <p:spPr>
            <a:xfrm>
              <a:off x="2908161" y="2420330"/>
              <a:ext cx="3036548" cy="462045"/>
            </a:xfrm>
            <a:prstGeom prst="rect">
              <a:avLst/>
            </a:prstGeom>
            <a:noFill/>
          </p:spPr>
          <p:txBody>
            <a:bodyPr>
              <a:spAutoFit/>
            </a:bodyPr>
            <a:lstStyle/>
            <a:p>
              <a:pPr algn="ctr" eaLnBrk="0" hangingPunct="0">
                <a:defRPr/>
              </a:pPr>
              <a:r>
                <a:rPr lang="ar-JO" b="1" dirty="0">
                  <a:solidFill>
                    <a:prstClr val="white"/>
                  </a:solidFill>
                  <a:effectLst>
                    <a:outerShdw blurRad="38100" dist="38100" dir="2700000" algn="tl">
                      <a:srgbClr val="000000">
                        <a:alpha val="43137"/>
                      </a:srgbClr>
                    </a:outerShdw>
                  </a:effectLst>
                  <a:latin typeface="Arial"/>
                  <a:cs typeface="Arial"/>
                </a:rPr>
                <a:t>التبكيت على الخطية</a:t>
              </a:r>
              <a:endParaRPr lang="en-US" b="1" dirty="0">
                <a:solidFill>
                  <a:prstClr val="white"/>
                </a:solidFill>
                <a:effectLst>
                  <a:outerShdw blurRad="38100" dist="38100" dir="2700000" algn="tl">
                    <a:srgbClr val="000000">
                      <a:alpha val="43137"/>
                    </a:srgbClr>
                  </a:outerShdw>
                </a:effectLst>
                <a:latin typeface="Arial"/>
                <a:cs typeface="Arial"/>
              </a:endParaRPr>
            </a:p>
          </p:txBody>
        </p:sp>
      </p:grpSp>
      <p:grpSp>
        <p:nvGrpSpPr>
          <p:cNvPr id="6" name="Group 5"/>
          <p:cNvGrpSpPr>
            <a:grpSpLocks noChangeAspect="1"/>
          </p:cNvGrpSpPr>
          <p:nvPr/>
        </p:nvGrpSpPr>
        <p:grpSpPr bwMode="auto">
          <a:xfrm>
            <a:off x="3348038" y="2570162"/>
            <a:ext cx="1944687" cy="1800225"/>
            <a:chOff x="3489415" y="2780929"/>
            <a:chExt cx="2021954" cy="1800201"/>
          </a:xfrm>
        </p:grpSpPr>
        <p:sp>
          <p:nvSpPr>
            <p:cNvPr id="162828" name="Oval 25"/>
            <p:cNvSpPr>
              <a:spLocks noChangeArrowheads="1"/>
            </p:cNvSpPr>
            <p:nvPr/>
          </p:nvSpPr>
          <p:spPr bwMode="auto">
            <a:xfrm>
              <a:off x="3563888" y="2780929"/>
              <a:ext cx="1872208" cy="1800201"/>
            </a:xfrm>
            <a:prstGeom prst="ellipse">
              <a:avLst/>
            </a:prstGeom>
            <a:solidFill>
              <a:srgbClr val="FF0000"/>
            </a:solidFill>
            <a:ln w="9525">
              <a:solidFill>
                <a:schemeClr val="tx1"/>
              </a:solidFill>
              <a:round/>
              <a:headEnd/>
              <a:tailEnd type="stealth" w="lg" len="lg"/>
            </a:ln>
          </p:spPr>
          <p:txBody>
            <a:bodyPr lIns="90000" tIns="46800" rIns="90000" bIns="46800">
              <a:spAutoFit/>
            </a:bodyPr>
            <a:lstStyle/>
            <a:p>
              <a:pPr eaLnBrk="0" hangingPunct="0"/>
              <a:endParaRPr lang="en-US">
                <a:solidFill>
                  <a:srgbClr val="000000"/>
                </a:solidFill>
                <a:latin typeface="Comic Sans MS" charset="0"/>
              </a:endParaRPr>
            </a:p>
          </p:txBody>
        </p:sp>
        <p:sp>
          <p:nvSpPr>
            <p:cNvPr id="27" name="TextBox 26"/>
            <p:cNvSpPr txBox="1"/>
            <p:nvPr/>
          </p:nvSpPr>
          <p:spPr>
            <a:xfrm>
              <a:off x="3489415" y="3207960"/>
              <a:ext cx="2021954" cy="830986"/>
            </a:xfrm>
            <a:prstGeom prst="rect">
              <a:avLst/>
            </a:prstGeom>
            <a:noFill/>
          </p:spPr>
          <p:txBody>
            <a:bodyPr>
              <a:spAutoFit/>
            </a:bodyPr>
            <a:lstStyle/>
            <a:p>
              <a:pPr algn="ctr" eaLnBrk="0" hangingPunct="0">
                <a:defRPr/>
              </a:pPr>
              <a:r>
                <a:rPr lang="ar-JO" b="1" dirty="0">
                  <a:solidFill>
                    <a:prstClr val="white"/>
                  </a:solidFill>
                  <a:effectLst>
                    <a:outerShdw blurRad="38100" dist="38100" dir="2700000" algn="tl">
                      <a:srgbClr val="000000">
                        <a:alpha val="43137"/>
                      </a:srgbClr>
                    </a:outerShdw>
                  </a:effectLst>
                  <a:latin typeface="Arial"/>
                  <a:cs typeface="Arial"/>
                </a:rPr>
                <a:t>النعمة       الفعالة</a:t>
              </a:r>
              <a:endParaRPr lang="en-US" b="1" dirty="0">
                <a:solidFill>
                  <a:prstClr val="white"/>
                </a:solidFill>
                <a:effectLst>
                  <a:outerShdw blurRad="38100" dist="38100" dir="2700000" algn="tl">
                    <a:srgbClr val="000000">
                      <a:alpha val="43137"/>
                    </a:srgbClr>
                  </a:outerShdw>
                </a:effectLst>
                <a:latin typeface="Arial"/>
                <a:cs typeface="Arial"/>
              </a:endParaRPr>
            </a:p>
          </p:txBody>
        </p:sp>
      </p:grpSp>
      <p:sp>
        <p:nvSpPr>
          <p:cNvPr id="38" name="Text Box 37"/>
          <p:cNvSpPr txBox="1">
            <a:spLocks noChangeArrowheads="1"/>
          </p:cNvSpPr>
          <p:nvPr/>
        </p:nvSpPr>
        <p:spPr bwMode="auto">
          <a:xfrm>
            <a:off x="8100392" y="34953"/>
            <a:ext cx="951951"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0" hangingPunct="0">
              <a:defRPr/>
            </a:pPr>
            <a:r>
              <a:rPr lang="en-US" b="1" dirty="0">
                <a:solidFill>
                  <a:prstClr val="white"/>
                </a:solidFill>
                <a:effectLst>
                  <a:glow rad="228600">
                    <a:prstClr val="black">
                      <a:alpha val="85000"/>
                    </a:prstClr>
                  </a:glow>
                </a:effectLst>
                <a:latin typeface="Arial" charset="0"/>
                <a:cs typeface="Arial" charset="0"/>
              </a:rPr>
              <a:t>xxxix</a:t>
            </a:r>
          </a:p>
        </p:txBody>
      </p:sp>
      <p:sp>
        <p:nvSpPr>
          <p:cNvPr id="39" name="Rectangle 2"/>
          <p:cNvSpPr txBox="1">
            <a:spLocks noChangeArrowheads="1"/>
          </p:cNvSpPr>
          <p:nvPr/>
        </p:nvSpPr>
        <p:spPr bwMode="auto">
          <a:xfrm>
            <a:off x="1415377" y="6237312"/>
            <a:ext cx="6313245" cy="586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lIns="90000" tIns="46800" rIns="90000" bIns="46800">
            <a:spAutoFit/>
          </a:bodyPr>
          <a:lstStyle>
            <a:defPPr>
              <a:defRPr lang="en-US"/>
            </a:defPPr>
            <a:lvl1pPr algn="ctr" eaLnBrk="0" hangingPunct="0">
              <a:defRPr b="1">
                <a:solidFill>
                  <a:prstClr val="white"/>
                </a:solidFill>
                <a:effectLst>
                  <a:glow rad="228600">
                    <a:schemeClr val="tx1">
                      <a:alpha val="85000"/>
                    </a:schemeClr>
                  </a:glow>
                </a:effectLst>
                <a:cs typeface="Arial" charset="0"/>
              </a:defRPr>
            </a:lvl1pPr>
            <a:lvl2pPr marL="742950" indent="-285750">
              <a:defRPr>
                <a:latin typeface="Comic Sans MS" charset="0"/>
              </a:defRPr>
            </a:lvl2pPr>
            <a:lvl3pPr marL="1143000" indent="-228600">
              <a:defRPr>
                <a:latin typeface="Comic Sans MS" charset="0"/>
              </a:defRPr>
            </a:lvl3pPr>
            <a:lvl4pPr marL="1600200" indent="-228600">
              <a:defRPr>
                <a:latin typeface="Comic Sans MS" charset="0"/>
              </a:defRPr>
            </a:lvl4pPr>
            <a:lvl5pPr marL="2057400" indent="-228600">
              <a:defRPr>
                <a:latin typeface="Comic Sans MS" charset="0"/>
              </a:defRPr>
            </a:lvl5pPr>
            <a:lvl6pPr marL="2514600" indent="-228600" eaLnBrk="0" fontAlgn="base" hangingPunct="0">
              <a:spcBef>
                <a:spcPct val="0"/>
              </a:spcBef>
              <a:spcAft>
                <a:spcPct val="0"/>
              </a:spcAft>
              <a:defRPr>
                <a:latin typeface="Comic Sans MS" charset="0"/>
              </a:defRPr>
            </a:lvl6pPr>
            <a:lvl7pPr marL="2971800" indent="-228600" eaLnBrk="0" fontAlgn="base" hangingPunct="0">
              <a:spcBef>
                <a:spcPct val="0"/>
              </a:spcBef>
              <a:spcAft>
                <a:spcPct val="0"/>
              </a:spcAft>
              <a:defRPr>
                <a:latin typeface="Comic Sans MS" charset="0"/>
              </a:defRPr>
            </a:lvl7pPr>
            <a:lvl8pPr marL="3429000" indent="-228600" eaLnBrk="0" fontAlgn="base" hangingPunct="0">
              <a:spcBef>
                <a:spcPct val="0"/>
              </a:spcBef>
              <a:spcAft>
                <a:spcPct val="0"/>
              </a:spcAft>
              <a:defRPr>
                <a:latin typeface="Comic Sans MS" charset="0"/>
              </a:defRPr>
            </a:lvl8pPr>
            <a:lvl9pPr marL="3886200" indent="-228600" eaLnBrk="0" fontAlgn="base" hangingPunct="0">
              <a:spcBef>
                <a:spcPct val="0"/>
              </a:spcBef>
              <a:spcAft>
                <a:spcPct val="0"/>
              </a:spcAft>
              <a:defRPr>
                <a:latin typeface="Comic Sans MS" charset="0"/>
              </a:defRPr>
            </a:lvl9pPr>
          </a:lstStyle>
          <a:p>
            <a:pPr>
              <a:defRPr/>
            </a:pPr>
            <a:r>
              <a:rPr lang="ar-JO" sz="1600" dirty="0">
                <a:effectLst>
                  <a:glow rad="228600">
                    <a:prstClr val="black">
                      <a:alpha val="85000"/>
                    </a:prstClr>
                  </a:glow>
                </a:effectLst>
              </a:rPr>
              <a:t>مانفريد إي كوبر، كلية الإيمان المعمدانية والمدرسة اللاهوتية، أنكيني، آيوا 50021؛         </a:t>
            </a:r>
          </a:p>
          <a:p>
            <a:pPr>
              <a:defRPr/>
            </a:pPr>
            <a:r>
              <a:rPr lang="ar-JO" sz="1600" dirty="0">
                <a:effectLst>
                  <a:glow rad="228600">
                    <a:prstClr val="black">
                      <a:alpha val="85000"/>
                    </a:prstClr>
                  </a:glow>
                </a:effectLst>
              </a:rPr>
              <a:t>استشهد به رايري، الروح القدس، الطبعة الثانية، 75-76</a:t>
            </a:r>
            <a:endParaRPr lang="en-US" sz="1600" dirty="0">
              <a:effectLst>
                <a:glow rad="228600">
                  <a:prstClr val="black">
                    <a:alpha val="85000"/>
                  </a:prstClr>
                </a:glow>
              </a:effectLst>
            </a:endParaRPr>
          </a:p>
        </p:txBody>
      </p:sp>
      <p:sp>
        <p:nvSpPr>
          <p:cNvPr id="40" name="Text Box 2"/>
          <p:cNvSpPr txBox="1">
            <a:spLocks noChangeArrowheads="1"/>
          </p:cNvSpPr>
          <p:nvPr/>
        </p:nvSpPr>
        <p:spPr bwMode="auto">
          <a:xfrm>
            <a:off x="6239564" y="692696"/>
            <a:ext cx="2880320" cy="2442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lgn="r" rtl="1" eaLnBrk="1" hangingPunct="1">
              <a:lnSpc>
                <a:spcPct val="130000"/>
              </a:lnSpc>
              <a:buFont typeface="Arial"/>
              <a:buChar char="•"/>
              <a:defRPr/>
            </a:pPr>
            <a:r>
              <a:rPr lang="ar-JO" b="1" dirty="0">
                <a:solidFill>
                  <a:srgbClr val="FFFFFF"/>
                </a:solidFill>
                <a:effectLst>
                  <a:glow rad="292100">
                    <a:srgbClr val="000000">
                      <a:alpha val="92000"/>
                    </a:srgbClr>
                  </a:glow>
                </a:effectLst>
                <a:cs typeface="Arial" charset="0"/>
              </a:rPr>
              <a:t>رو 1: 20</a:t>
            </a:r>
            <a:endParaRPr lang="en-US" b="1" dirty="0">
              <a:solidFill>
                <a:srgbClr val="FFFFFF"/>
              </a:solidFill>
              <a:effectLst>
                <a:glow rad="292100">
                  <a:srgbClr val="000000">
                    <a:alpha val="92000"/>
                  </a:srgbClr>
                </a:glow>
              </a:effectLst>
              <a:cs typeface="Arial" charset="0"/>
            </a:endParaRPr>
          </a:p>
          <a:p>
            <a:pPr marL="342900" indent="-342900" algn="r" rtl="1" eaLnBrk="1" hangingPunct="1">
              <a:lnSpc>
                <a:spcPct val="130000"/>
              </a:lnSpc>
              <a:buFont typeface="Arial"/>
              <a:buChar char="•"/>
              <a:defRPr/>
            </a:pPr>
            <a:r>
              <a:rPr lang="ar-JO" b="1" dirty="0">
                <a:solidFill>
                  <a:srgbClr val="FFFFFF"/>
                </a:solidFill>
                <a:effectLst>
                  <a:glow rad="292100">
                    <a:srgbClr val="000000">
                      <a:alpha val="92000"/>
                    </a:srgbClr>
                  </a:glow>
                </a:effectLst>
                <a:cs typeface="Arial" charset="0"/>
              </a:rPr>
              <a:t>كو 1: 17</a:t>
            </a:r>
            <a:endParaRPr lang="en-US" b="1" dirty="0">
              <a:solidFill>
                <a:srgbClr val="FFFFFF"/>
              </a:solidFill>
              <a:effectLst>
                <a:glow rad="292100">
                  <a:srgbClr val="000000">
                    <a:alpha val="92000"/>
                  </a:srgbClr>
                </a:glow>
              </a:effectLst>
              <a:cs typeface="Arial" charset="0"/>
            </a:endParaRPr>
          </a:p>
          <a:p>
            <a:pPr marL="342900" indent="-342900" algn="r" rtl="1" eaLnBrk="1" hangingPunct="1">
              <a:lnSpc>
                <a:spcPct val="130000"/>
              </a:lnSpc>
              <a:buFont typeface="Arial"/>
              <a:buChar char="•"/>
              <a:defRPr/>
            </a:pPr>
            <a:r>
              <a:rPr lang="ar-JO" b="1" dirty="0">
                <a:solidFill>
                  <a:srgbClr val="FFFFFF"/>
                </a:solidFill>
                <a:effectLst>
                  <a:glow rad="292100">
                    <a:srgbClr val="000000">
                      <a:alpha val="92000"/>
                    </a:srgbClr>
                  </a:glow>
                </a:effectLst>
                <a:cs typeface="Arial" charset="0"/>
              </a:rPr>
              <a:t>2 تس 2: 6-7</a:t>
            </a:r>
          </a:p>
          <a:p>
            <a:pPr marL="342900" indent="-342900" algn="r" rtl="1" eaLnBrk="1" hangingPunct="1">
              <a:lnSpc>
                <a:spcPct val="130000"/>
              </a:lnSpc>
              <a:buFont typeface="Arial"/>
              <a:buChar char="•"/>
              <a:defRPr/>
            </a:pPr>
            <a:r>
              <a:rPr lang="ar-JO" b="1" dirty="0">
                <a:solidFill>
                  <a:srgbClr val="FFFFFF"/>
                </a:solidFill>
                <a:effectLst>
                  <a:glow rad="292100">
                    <a:srgbClr val="000000">
                      <a:alpha val="92000"/>
                    </a:srgbClr>
                  </a:glow>
                </a:effectLst>
                <a:cs typeface="Arial" charset="0"/>
              </a:rPr>
              <a:t>يو 16: 7-11</a:t>
            </a:r>
          </a:p>
          <a:p>
            <a:pPr marL="342900" indent="-342900" algn="r" rtl="1" eaLnBrk="1" hangingPunct="1">
              <a:lnSpc>
                <a:spcPct val="130000"/>
              </a:lnSpc>
              <a:buFont typeface="Arial"/>
              <a:buChar char="•"/>
              <a:defRPr/>
            </a:pPr>
            <a:r>
              <a:rPr lang="ar-JO" b="1" dirty="0">
                <a:solidFill>
                  <a:srgbClr val="FFFFFF"/>
                </a:solidFill>
                <a:effectLst>
                  <a:glow rad="292100">
                    <a:srgbClr val="000000">
                      <a:alpha val="92000"/>
                    </a:srgbClr>
                  </a:glow>
                </a:effectLst>
                <a:cs typeface="Arial" charset="0"/>
              </a:rPr>
              <a:t>رو 1: 1، 8: 28</a:t>
            </a:r>
            <a:endParaRPr lang="en-US" b="1" dirty="0">
              <a:solidFill>
                <a:srgbClr val="FFFFFF"/>
              </a:solidFill>
              <a:effectLst>
                <a:glow rad="292100">
                  <a:srgbClr val="000000">
                    <a:alpha val="92000"/>
                  </a:srgbClr>
                </a:glow>
              </a:effectLst>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7" name="Picture 4" descr="jeremiah10_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865" name="Rectangle 2"/>
          <p:cNvSpPr>
            <a:spLocks noGrp="1" noChangeArrowheads="1"/>
          </p:cNvSpPr>
          <p:nvPr>
            <p:ph type="ctrTitle"/>
          </p:nvPr>
        </p:nvSpPr>
        <p:spPr>
          <a:xfrm>
            <a:off x="5879468" y="5715000"/>
            <a:ext cx="3264532" cy="1143000"/>
          </a:xfrm>
          <a:solidFill>
            <a:schemeClr val="tx1"/>
          </a:solidFill>
        </p:spPr>
        <p:txBody>
          <a:bodyPr/>
          <a:lstStyle/>
          <a:p>
            <a:pPr eaLnBrk="1" hangingPunct="1"/>
            <a:r>
              <a:rPr lang="ar-JO" sz="2400" b="1" dirty="0">
                <a:solidFill>
                  <a:schemeClr val="bg1"/>
                </a:solidFill>
                <a:latin typeface="Arial" panose="020B0604020202020204" pitchFamily="34" charset="0"/>
                <a:ea typeface="ＭＳ Ｐゴシック" charset="0"/>
                <a:cs typeface="Arial" panose="020B0604020202020204" pitchFamily="34" charset="0"/>
              </a:rPr>
              <a:t>إرميا 10: 7</a:t>
            </a:r>
            <a:endParaRPr lang="en-US" sz="20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64866" name="Rectangle 3"/>
          <p:cNvSpPr>
            <a:spLocks noGrp="1" noChangeArrowheads="1"/>
          </p:cNvSpPr>
          <p:nvPr>
            <p:ph type="subTitle" idx="1"/>
          </p:nvPr>
        </p:nvSpPr>
        <p:spPr>
          <a:xfrm>
            <a:off x="5868144" y="381"/>
            <a:ext cx="3264532" cy="5948899"/>
          </a:xfrm>
          <a:solidFill>
            <a:schemeClr val="tx1"/>
          </a:solidFill>
          <a:ln>
            <a:noFill/>
          </a:ln>
        </p:spPr>
        <p:txBody>
          <a:bodyPr vert="horz" wrap="square" lIns="91440" tIns="45720" rIns="91440" bIns="45720" numCol="1" anchor="ctr" anchorCtr="0" compatLnSpc="1">
            <a:prstTxWarp prst="textNoShape">
              <a:avLst/>
            </a:prstTxWarp>
          </a:bodyPr>
          <a:lstStyle/>
          <a:p>
            <a:pPr eaLnBrk="1" hangingPunct="1">
              <a:spcBef>
                <a:spcPct val="0"/>
              </a:spcBef>
            </a:pPr>
            <a:r>
              <a:rPr lang="ar-JO" sz="2800" b="1" dirty="0">
                <a:solidFill>
                  <a:schemeClr val="bg1"/>
                </a:solidFill>
                <a:latin typeface="Arial" panose="020B0604020202020204" pitchFamily="34" charset="0"/>
                <a:ea typeface="ＭＳ Ｐゴシック" charset="0"/>
                <a:cs typeface="Arial" panose="020B0604020202020204" pitchFamily="34" charset="0"/>
              </a:rPr>
              <a:t>من لا يخافك </a:t>
            </a:r>
          </a:p>
          <a:p>
            <a:pPr eaLnBrk="1" hangingPunct="1">
              <a:spcBef>
                <a:spcPct val="0"/>
              </a:spcBef>
            </a:pPr>
            <a:r>
              <a:rPr lang="ar-JO" sz="2800" b="1" dirty="0">
                <a:solidFill>
                  <a:schemeClr val="bg1"/>
                </a:solidFill>
                <a:latin typeface="Arial" panose="020B0604020202020204" pitchFamily="34" charset="0"/>
                <a:ea typeface="ＭＳ Ｐゴシック" charset="0"/>
                <a:cs typeface="Arial" panose="020B0604020202020204" pitchFamily="34" charset="0"/>
              </a:rPr>
              <a:t>يا ملك الشعوب </a:t>
            </a:r>
          </a:p>
          <a:p>
            <a:pPr eaLnBrk="1" hangingPunct="1">
              <a:spcBef>
                <a:spcPct val="0"/>
              </a:spcBef>
            </a:pPr>
            <a:r>
              <a:rPr lang="ar-JO" sz="2800" b="1" dirty="0">
                <a:solidFill>
                  <a:schemeClr val="bg1"/>
                </a:solidFill>
                <a:latin typeface="Arial" panose="020B0604020202020204" pitchFamily="34" charset="0"/>
                <a:ea typeface="ＭＳ Ｐゴシック" charset="0"/>
                <a:cs typeface="Arial" panose="020B0604020202020204" pitchFamily="34" charset="0"/>
              </a:rPr>
              <a:t>لأنه بك يليق </a:t>
            </a:r>
          </a:p>
          <a:p>
            <a:pPr eaLnBrk="1" hangingPunct="1">
              <a:spcBef>
                <a:spcPct val="0"/>
              </a:spcBef>
            </a:pPr>
            <a:r>
              <a:rPr lang="ar-JO" sz="2800" b="1" dirty="0">
                <a:solidFill>
                  <a:schemeClr val="bg1"/>
                </a:solidFill>
                <a:latin typeface="Arial" panose="020B0604020202020204" pitchFamily="34" charset="0"/>
                <a:ea typeface="ＭＳ Ｐゴシック" charset="0"/>
                <a:cs typeface="Arial" panose="020B0604020202020204" pitchFamily="34" charset="0"/>
              </a:rPr>
              <a:t>لأنه في جميع </a:t>
            </a:r>
          </a:p>
          <a:p>
            <a:pPr eaLnBrk="1" hangingPunct="1">
              <a:spcBef>
                <a:spcPct val="0"/>
              </a:spcBef>
            </a:pPr>
            <a:r>
              <a:rPr lang="ar-JO" sz="2800" b="1" dirty="0">
                <a:solidFill>
                  <a:schemeClr val="bg1"/>
                </a:solidFill>
                <a:latin typeface="Arial" panose="020B0604020202020204" pitchFamily="34" charset="0"/>
                <a:ea typeface="ＭＳ Ｐゴシック" charset="0"/>
                <a:cs typeface="Arial" panose="020B0604020202020204" pitchFamily="34" charset="0"/>
              </a:rPr>
              <a:t>حكماء الشعوب </a:t>
            </a:r>
          </a:p>
          <a:p>
            <a:pPr eaLnBrk="1" hangingPunct="1">
              <a:spcBef>
                <a:spcPct val="0"/>
              </a:spcBef>
            </a:pPr>
            <a:r>
              <a:rPr lang="ar-JO" sz="2800" b="1" dirty="0">
                <a:solidFill>
                  <a:schemeClr val="bg1"/>
                </a:solidFill>
                <a:latin typeface="Arial" panose="020B0604020202020204" pitchFamily="34" charset="0"/>
                <a:ea typeface="ＭＳ Ｐゴシック" charset="0"/>
                <a:cs typeface="Arial" panose="020B0604020202020204" pitchFamily="34" charset="0"/>
              </a:rPr>
              <a:t>وفي كل ممالكهم </a:t>
            </a:r>
          </a:p>
          <a:p>
            <a:pPr eaLnBrk="1" hangingPunct="1">
              <a:spcBef>
                <a:spcPct val="0"/>
              </a:spcBef>
            </a:pPr>
            <a:r>
              <a:rPr lang="ar-JO" sz="2800" b="1" dirty="0">
                <a:solidFill>
                  <a:schemeClr val="bg1"/>
                </a:solidFill>
                <a:latin typeface="Arial" panose="020B0604020202020204" pitchFamily="34" charset="0"/>
                <a:ea typeface="ＭＳ Ｐゴシック" charset="0"/>
                <a:cs typeface="Arial" panose="020B0604020202020204" pitchFamily="34" charset="0"/>
              </a:rPr>
              <a:t>ليس مثلك</a:t>
            </a:r>
            <a:endParaRPr lang="en-US" sz="2800" b="1" dirty="0">
              <a:solidFill>
                <a:schemeClr val="bg1"/>
              </a:solidFill>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3200" b="1" dirty="0">
                <a:solidFill>
                  <a:srgbClr val="FFFFFF"/>
                </a:solidFill>
                <a:latin typeface="Arial" panose="020B0604020202020204" pitchFamily="34" charset="0"/>
                <a:ea typeface="ＭＳ Ｐゴシック" charset="0"/>
                <a:cs typeface="Arial" panose="020B0604020202020204" pitchFamily="34" charset="0"/>
              </a:rPr>
              <a:t>علم الروح القدس</a:t>
            </a:r>
            <a:r>
              <a:rPr lang="en-US" sz="3200" b="1" dirty="0">
                <a:solidFill>
                  <a:srgbClr val="FFFFFF"/>
                </a:solidFill>
                <a:latin typeface="Arial" panose="020B0604020202020204" pitchFamily="34" charset="0"/>
                <a:ea typeface="ＭＳ Ｐゴシック" charset="0"/>
                <a:cs typeface="Arial" panose="020B0604020202020204" pitchFamily="34" charset="0"/>
              </a:rPr>
              <a:t> • BibleStudyDownloads.org</a:t>
            </a:r>
            <a:endParaRPr lang="en-US" sz="11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أحصل عل</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ى</a:t>
            </a:r>
            <a:r>
              <a:rPr kumimoji="0" lang="ar-EG"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هذا العرض</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التقديمي</a:t>
            </a:r>
            <a:r>
              <a:rPr kumimoji="0" lang="ar-EG"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مجانا</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6721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55854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4" name="Picture 5" descr="persecution"/>
          <p:cNvPicPr>
            <a:picLocks noChangeAspect="1" noChangeArrowheads="1"/>
          </p:cNvPicPr>
          <p:nvPr/>
        </p:nvPicPr>
        <p:blipFill>
          <a:blip r:embed="rId3">
            <a:lum bright="-26000"/>
            <a:extLst>
              <a:ext uri="{28A0092B-C50C-407E-A947-70E740481C1C}">
                <a14:useLocalDpi xmlns:a14="http://schemas.microsoft.com/office/drawing/2010/main"/>
              </a:ext>
            </a:extLst>
          </a:blip>
          <a:srcRect/>
          <a:stretch>
            <a:fillRect/>
          </a:stretch>
        </p:blipFill>
        <p:spPr bwMode="auto">
          <a:xfrm>
            <a:off x="0" y="0"/>
            <a:ext cx="9220200" cy="691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6512" y="-27384"/>
            <a:ext cx="9289032" cy="868362"/>
          </a:xfrm>
          <a:solidFill>
            <a:schemeClr val="bg2"/>
          </a:solidFill>
          <a:ln>
            <a:solidFill>
              <a:schemeClr val="tx1"/>
            </a:solidFill>
          </a:ln>
        </p:spPr>
        <p:txBody>
          <a:bodyPr/>
          <a:lstStyle/>
          <a:p>
            <a:r>
              <a:rPr lang="ar-JO" dirty="0">
                <a:solidFill>
                  <a:srgbClr val="FFFF00"/>
                </a:solidFill>
                <a:effectLst/>
                <a:latin typeface="Arial" charset="0"/>
                <a:ea typeface="ＭＳ Ｐゴシック" charset="0"/>
                <a:cs typeface="Arial" charset="0"/>
              </a:rPr>
              <a:t>استحالة (عب 6: 4-6)</a:t>
            </a:r>
            <a:endParaRPr lang="en-US" dirty="0">
              <a:solidFill>
                <a:srgbClr val="FFFF00"/>
              </a:solidFill>
              <a:effectLst/>
              <a:latin typeface="Arial" charset="0"/>
              <a:ea typeface="ＭＳ Ｐゴシック" charset="0"/>
              <a:cs typeface="Arial" charset="0"/>
            </a:endParaRPr>
          </a:p>
        </p:txBody>
      </p:sp>
      <p:sp>
        <p:nvSpPr>
          <p:cNvPr id="5" name="Content Placeholder 2"/>
          <p:cNvSpPr txBox="1">
            <a:spLocks/>
          </p:cNvSpPr>
          <p:nvPr/>
        </p:nvSpPr>
        <p:spPr bwMode="auto">
          <a:xfrm>
            <a:off x="117828" y="980728"/>
            <a:ext cx="9102372" cy="5661248"/>
          </a:xfrm>
          <a:prstGeom prst="rect">
            <a:avLst/>
          </a:prstGeom>
          <a:noFill/>
          <a:ln w="9525">
            <a:noFill/>
            <a:miter lim="800000"/>
            <a:headEnd/>
            <a:tailEnd/>
          </a:ln>
          <a:effectLst/>
        </p:spPr>
        <p:txBody>
          <a:bodyPr lIns="91435" tIns="45718" rIns="91435" bIns="45718"/>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20000"/>
              </a:spcBef>
              <a:spcAft>
                <a:spcPct val="0"/>
              </a:spcAft>
              <a:buClr>
                <a:srgbClr val="00FFFF"/>
              </a:buClr>
              <a:buSzPct val="70000"/>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لأن الذين استنيروا مرة و ذاقوا الموهبة السماوية و صاروا شركاء الروح القدس و ذاقوا كلمة الله الصالحة و قوات الدهر الآتي و سقطوا </a:t>
            </a:r>
            <a:r>
              <a:rPr kumimoji="0" lang="ar-JO"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rPr>
              <a:t>لا يمكن تجديدهم أيضاً للتوبة </a:t>
            </a: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إذ هم يصلبون لأنفسهم ابن الله ثانية و يشهرونه</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2773514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2386" y="1861518"/>
            <a:ext cx="9151479" cy="4807842"/>
            <a:chOff x="-2386" y="1861518"/>
            <a:chExt cx="9151479" cy="4807842"/>
          </a:xfrm>
        </p:grpSpPr>
        <p:pic>
          <p:nvPicPr>
            <p:cNvPr id="3" name="Picture 2"/>
            <p:cNvPicPr>
              <a:picLocks noChangeAspect="1"/>
            </p:cNvPicPr>
            <p:nvPr/>
          </p:nvPicPr>
          <p:blipFill>
            <a:blip r:embed="rId3"/>
            <a:stretch>
              <a:fillRect/>
            </a:stretch>
          </p:blipFill>
          <p:spPr>
            <a:xfrm>
              <a:off x="-2386" y="1861518"/>
              <a:ext cx="9151479" cy="4807842"/>
            </a:xfrm>
            <a:prstGeom prst="rect">
              <a:avLst/>
            </a:prstGeom>
          </p:spPr>
        </p:pic>
        <p:sp>
          <p:nvSpPr>
            <p:cNvPr id="10" name="Rectangle 9"/>
            <p:cNvSpPr/>
            <p:nvPr/>
          </p:nvSpPr>
          <p:spPr bwMode="auto">
            <a:xfrm>
              <a:off x="2265359" y="2420888"/>
              <a:ext cx="2520280" cy="1368152"/>
            </a:xfrm>
            <a:prstGeom prst="rect">
              <a:avLst/>
            </a:prstGeom>
            <a:solidFill>
              <a:srgbClr val="FFFFFF"/>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cs typeface="+mn-cs"/>
              </a:endParaRPr>
            </a:p>
          </p:txBody>
        </p:sp>
        <p:sp>
          <p:nvSpPr>
            <p:cNvPr id="14" name="Rectangle 13"/>
            <p:cNvSpPr/>
            <p:nvPr/>
          </p:nvSpPr>
          <p:spPr bwMode="auto">
            <a:xfrm>
              <a:off x="6012160" y="4941168"/>
              <a:ext cx="2952328" cy="864096"/>
            </a:xfrm>
            <a:prstGeom prst="rect">
              <a:avLst/>
            </a:prstGeom>
            <a:solidFill>
              <a:srgbClr val="FFFFFF"/>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cs typeface="+mn-cs"/>
              </a:endParaRPr>
            </a:p>
          </p:txBody>
        </p:sp>
        <p:sp>
          <p:nvSpPr>
            <p:cNvPr id="8" name="Rounded Rectangular Callout 7"/>
            <p:cNvSpPr/>
            <p:nvPr/>
          </p:nvSpPr>
          <p:spPr bwMode="auto">
            <a:xfrm>
              <a:off x="6009775" y="2492896"/>
              <a:ext cx="2585765" cy="1584176"/>
            </a:xfrm>
            <a:prstGeom prst="wedgeRoundRectCallout">
              <a:avLst>
                <a:gd name="adj1" fmla="val 58214"/>
                <a:gd name="adj2" fmla="val 129337"/>
                <a:gd name="adj3" fmla="val 16667"/>
              </a:avLst>
            </a:prstGeom>
            <a:solidFill>
              <a:srgbClr val="FFFFFF"/>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cs typeface="+mn-cs"/>
              </a:endParaRPr>
            </a:p>
          </p:txBody>
        </p:sp>
      </p:gr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cs typeface="+mn-cs"/>
            </a:endParaRPr>
          </a:p>
        </p:txBody>
      </p:sp>
      <p:sp>
        <p:nvSpPr>
          <p:cNvPr id="900098" name="Rectangle 2"/>
          <p:cNvSpPr>
            <a:spLocks noGrp="1" noChangeArrowheads="1"/>
          </p:cNvSpPr>
          <p:nvPr>
            <p:ph type="ctrTitle"/>
          </p:nvPr>
        </p:nvSpPr>
        <p:spPr>
          <a:xfrm>
            <a:off x="0" y="166238"/>
            <a:ext cx="9143999" cy="1057898"/>
          </a:xfrm>
          <a:effectLst/>
        </p:spPr>
        <p:txBody>
          <a:bodyPr/>
          <a:lstStyle/>
          <a:p>
            <a:pPr>
              <a:defRPr/>
            </a:pPr>
            <a:r>
              <a:rPr lang="ar-JO" b="1" dirty="0">
                <a:solidFill>
                  <a:schemeClr val="tx2"/>
                </a:solidFill>
                <a:effectLst>
                  <a:glow rad="127000">
                    <a:schemeClr val="bg1"/>
                  </a:glow>
                </a:effectLst>
                <a:latin typeface="Arial" charset="0"/>
                <a:ea typeface="ＭＳ Ｐゴシック" charset="0"/>
                <a:cs typeface="Arial" panose="020B0604020202020204" pitchFamily="34" charset="0"/>
              </a:rPr>
              <a:t>النظرة الأرمينية</a:t>
            </a:r>
            <a:br>
              <a:rPr lang="en-US" b="1" dirty="0">
                <a:solidFill>
                  <a:schemeClr val="tx2"/>
                </a:solidFill>
                <a:effectLst>
                  <a:glow rad="127000">
                    <a:schemeClr val="bg1"/>
                  </a:glow>
                </a:effectLst>
                <a:latin typeface="Arial" charset="0"/>
                <a:ea typeface="ＭＳ Ｐゴシック" charset="0"/>
                <a:cs typeface="Arial" panose="020B0604020202020204" pitchFamily="34" charset="0"/>
              </a:rPr>
            </a:br>
            <a:r>
              <a:rPr lang="ar-JO" b="1" dirty="0">
                <a:solidFill>
                  <a:schemeClr val="tx2"/>
                </a:solidFill>
                <a:effectLst>
                  <a:glow rad="127000">
                    <a:schemeClr val="bg1"/>
                  </a:glow>
                </a:effectLst>
                <a:latin typeface="Arial" charset="0"/>
                <a:ea typeface="ＭＳ Ｐゴシック" charset="0"/>
                <a:cs typeface="Arial" panose="020B0604020202020204" pitchFamily="34" charset="0"/>
              </a:rPr>
              <a:t>لعبرانيين 6: 4-8</a:t>
            </a:r>
            <a:endParaRPr lang="en-US" b="1" dirty="0">
              <a:solidFill>
                <a:schemeClr val="tx2"/>
              </a:solidFill>
              <a:effectLst>
                <a:glow rad="127000">
                  <a:schemeClr val="bg1"/>
                </a:glow>
              </a:effectLst>
              <a:latin typeface="Arial" charset="0"/>
              <a:ea typeface="ＭＳ Ｐゴシック" charset="0"/>
              <a:cs typeface="Arial" panose="020B0604020202020204" pitchFamily="34" charset="0"/>
            </a:endParaRPr>
          </a:p>
        </p:txBody>
      </p:sp>
      <p:sp>
        <p:nvSpPr>
          <p:cNvPr id="5" name="Rectangle 2"/>
          <p:cNvSpPr txBox="1">
            <a:spLocks noChangeArrowheads="1"/>
          </p:cNvSpPr>
          <p:nvPr/>
        </p:nvSpPr>
        <p:spPr bwMode="auto">
          <a:xfrm>
            <a:off x="0" y="1340768"/>
            <a:ext cx="9143999" cy="50921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بوب ديفينباو، "١٣. ملكة الألبان أو شرائح اللحم والبيرة (عبرانيين ٦: ٤-٨)"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https://bible.org/seriespage/13-dairy-queen-or-steak-and-ale-hebrews-64-8</a:t>
            </a:r>
          </a:p>
        </p:txBody>
      </p:sp>
      <p:sp>
        <p:nvSpPr>
          <p:cNvPr id="6" name="Rectangle 2"/>
          <p:cNvSpPr txBox="1">
            <a:spLocks noChangeArrowheads="1"/>
          </p:cNvSpPr>
          <p:nvPr/>
        </p:nvSpPr>
        <p:spPr bwMode="auto">
          <a:xfrm>
            <a:off x="1" y="5966450"/>
            <a:ext cx="9143999" cy="858840"/>
          </a:xfrm>
          <a:prstGeom prst="rect">
            <a:avLst/>
          </a:prstGeom>
          <a:solidFill>
            <a:schemeClr val="bg1"/>
          </a:soli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ar-JO" sz="2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يمثل مسار السباق الخلاص</a:t>
            </a:r>
            <a:endParaRPr kumimoji="0" lang="en-US" sz="2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قد يترك المؤمنون السباق و يخسروا الخلاص</a:t>
            </a:r>
            <a:br>
              <a:rPr kumimoji="0" lang="en-US" sz="2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br>
            <a:endParaRPr kumimoji="0" lang="en-US" sz="20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
        <p:nvSpPr>
          <p:cNvPr id="7" name="Rectangle 2"/>
          <p:cNvSpPr txBox="1">
            <a:spLocks noChangeArrowheads="1"/>
          </p:cNvSpPr>
          <p:nvPr/>
        </p:nvSpPr>
        <p:spPr bwMode="auto">
          <a:xfrm>
            <a:off x="107504" y="5157192"/>
            <a:ext cx="1896921" cy="648072"/>
          </a:xfrm>
          <a:prstGeom prst="rect">
            <a:avLst/>
          </a:prstGeom>
          <a:solidFill>
            <a:schemeClr val="bg1"/>
          </a:soli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الآن</a:t>
            </a:r>
            <a:r>
              <a:rPr kumimoji="0" lang="en-US" sz="36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 </a:t>
            </a:r>
            <a:endParaRPr kumimoji="0" lang="en-US" sz="2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
        <p:nvSpPr>
          <p:cNvPr id="9" name="Rectangle 2"/>
          <p:cNvSpPr txBox="1">
            <a:spLocks noChangeArrowheads="1"/>
          </p:cNvSpPr>
          <p:nvPr/>
        </p:nvSpPr>
        <p:spPr bwMode="auto">
          <a:xfrm>
            <a:off x="6156176" y="2492896"/>
            <a:ext cx="2304256" cy="1512168"/>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الجائزة هي الخلاص والحياة الأبدية</a:t>
            </a:r>
            <a:endParaRPr kumimoji="0" lang="en-US" sz="1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
        <p:nvSpPr>
          <p:cNvPr id="11" name="Rectangle 2"/>
          <p:cNvSpPr txBox="1">
            <a:spLocks noChangeArrowheads="1"/>
          </p:cNvSpPr>
          <p:nvPr/>
        </p:nvSpPr>
        <p:spPr bwMode="auto">
          <a:xfrm>
            <a:off x="1979712" y="2132856"/>
            <a:ext cx="3168352" cy="1872208"/>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rPr>
              <a:t>التحذيرات والنصائح تثير الشكوك في استلام الجائزة.</a:t>
            </a:r>
            <a:endParaRPr kumimoji="0" lang="en-US" sz="1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
        <p:nvSpPr>
          <p:cNvPr id="13" name="Rectangle 2"/>
          <p:cNvSpPr txBox="1">
            <a:spLocks noChangeArrowheads="1"/>
          </p:cNvSpPr>
          <p:nvPr/>
        </p:nvSpPr>
        <p:spPr bwMode="auto">
          <a:xfrm>
            <a:off x="6804248" y="5085184"/>
            <a:ext cx="1896921" cy="648072"/>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ليس بعد</a:t>
            </a:r>
            <a:endParaRPr kumimoji="0" lang="en-US" sz="2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8339987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p:cNvGrpSpPr/>
          <p:nvPr/>
        </p:nvGrpSpPr>
        <p:grpSpPr>
          <a:xfrm>
            <a:off x="291605" y="407344"/>
            <a:ext cx="8600875" cy="6450656"/>
            <a:chOff x="291605" y="407344"/>
            <a:chExt cx="8600875" cy="6450656"/>
          </a:xfrm>
        </p:grpSpPr>
        <p:grpSp>
          <p:nvGrpSpPr>
            <p:cNvPr id="13" name="Group 12"/>
            <p:cNvGrpSpPr/>
            <p:nvPr/>
          </p:nvGrpSpPr>
          <p:grpSpPr>
            <a:xfrm>
              <a:off x="291605" y="407344"/>
              <a:ext cx="8600875" cy="6450656"/>
              <a:chOff x="291605" y="407344"/>
              <a:chExt cx="8600875" cy="6450656"/>
            </a:xfrm>
          </p:grpSpPr>
          <p:pic>
            <p:nvPicPr>
              <p:cNvPr id="3" name="Picture 2"/>
              <p:cNvPicPr>
                <a:picLocks noChangeAspect="1"/>
              </p:cNvPicPr>
              <p:nvPr/>
            </p:nvPicPr>
            <p:blipFill>
              <a:blip r:embed="rId3"/>
              <a:stretch>
                <a:fillRect/>
              </a:stretch>
            </p:blipFill>
            <p:spPr>
              <a:xfrm>
                <a:off x="291605" y="407344"/>
                <a:ext cx="8600875" cy="6450656"/>
              </a:xfrm>
              <a:prstGeom prst="rect">
                <a:avLst/>
              </a:prstGeom>
            </p:spPr>
          </p:pic>
          <p:sp>
            <p:nvSpPr>
              <p:cNvPr id="7" name="Rounded Rectangular Callout 6"/>
              <p:cNvSpPr/>
              <p:nvPr/>
            </p:nvSpPr>
            <p:spPr bwMode="auto">
              <a:xfrm>
                <a:off x="6444208" y="2420888"/>
                <a:ext cx="2448272" cy="1512168"/>
              </a:xfrm>
              <a:prstGeom prst="wedgeRoundRectCallout">
                <a:avLst>
                  <a:gd name="adj1" fmla="val 43728"/>
                  <a:gd name="adj2" fmla="val 152793"/>
                  <a:gd name="adj3" fmla="val 16667"/>
                </a:avLst>
              </a:prstGeom>
              <a:solidFill>
                <a:srgbClr val="FFFFFF"/>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cs typeface="+mn-cs"/>
                </a:endParaRPr>
              </a:p>
            </p:txBody>
          </p:sp>
        </p:grpSp>
        <p:sp>
          <p:nvSpPr>
            <p:cNvPr id="9" name="Rectangle 8"/>
            <p:cNvSpPr/>
            <p:nvPr/>
          </p:nvSpPr>
          <p:spPr bwMode="auto">
            <a:xfrm>
              <a:off x="1403648" y="908720"/>
              <a:ext cx="4320480" cy="1728183"/>
            </a:xfrm>
            <a:prstGeom prst="rect">
              <a:avLst/>
            </a:prstGeom>
            <a:solidFill>
              <a:srgbClr val="FFFFFF"/>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cs typeface="+mn-cs"/>
              </a:endParaRPr>
            </a:p>
          </p:txBody>
        </p:sp>
      </p:grpSp>
      <p:sp>
        <p:nvSpPr>
          <p:cNvPr id="11" name="Rectangle 10"/>
          <p:cNvSpPr/>
          <p:nvPr/>
        </p:nvSpPr>
        <p:spPr bwMode="auto">
          <a:xfrm>
            <a:off x="3275856" y="1340768"/>
            <a:ext cx="1224136" cy="1440151"/>
          </a:xfrm>
          <a:prstGeom prst="rect">
            <a:avLst/>
          </a:prstGeom>
          <a:solidFill>
            <a:srgbClr val="FFFFFF"/>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cs typeface="+mn-cs"/>
            </a:endParaRPr>
          </a:p>
        </p:txBody>
      </p:sp>
      <p:sp>
        <p:nvSpPr>
          <p:cNvPr id="14" name="Rectangle 13"/>
          <p:cNvSpPr/>
          <p:nvPr/>
        </p:nvSpPr>
        <p:spPr bwMode="auto">
          <a:xfrm>
            <a:off x="0" y="5733256"/>
            <a:ext cx="8460432" cy="1116000"/>
          </a:xfrm>
          <a:prstGeom prst="rect">
            <a:avLst/>
          </a:prstGeom>
          <a:solidFill>
            <a:srgbClr val="FFFFFF"/>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cs typeface="+mn-cs"/>
            </a:endParaRPr>
          </a:p>
        </p:txBody>
      </p:sp>
      <p:sp>
        <p:nvSpPr>
          <p:cNvPr id="15" name="Rectangle 14"/>
          <p:cNvSpPr/>
          <p:nvPr/>
        </p:nvSpPr>
        <p:spPr bwMode="auto">
          <a:xfrm>
            <a:off x="698752" y="5823242"/>
            <a:ext cx="8460432" cy="1008000"/>
          </a:xfrm>
          <a:prstGeom prst="rect">
            <a:avLst/>
          </a:prstGeom>
          <a:solidFill>
            <a:srgbClr val="FFFFFF"/>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cs typeface="+mn-cs"/>
            </a:endParaRPr>
          </a:p>
        </p:txBody>
      </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cs typeface="+mn-cs"/>
            </a:endParaRPr>
          </a:p>
        </p:txBody>
      </p:sp>
      <p:sp>
        <p:nvSpPr>
          <p:cNvPr id="900098" name="Rectangle 2"/>
          <p:cNvSpPr>
            <a:spLocks noGrp="1" noChangeArrowheads="1"/>
          </p:cNvSpPr>
          <p:nvPr>
            <p:ph type="ctrTitle"/>
          </p:nvPr>
        </p:nvSpPr>
        <p:spPr>
          <a:xfrm>
            <a:off x="0" y="78608"/>
            <a:ext cx="9143999" cy="634494"/>
          </a:xfrm>
          <a:effectLst/>
        </p:spPr>
        <p:txBody>
          <a:bodyPr/>
          <a:lstStyle/>
          <a:p>
            <a:pPr>
              <a:defRPr/>
            </a:pPr>
            <a:r>
              <a:rPr lang="ar-JO" b="1" dirty="0">
                <a:solidFill>
                  <a:schemeClr val="tx2"/>
                </a:solidFill>
                <a:effectLst>
                  <a:glow rad="127000">
                    <a:schemeClr val="bg1"/>
                  </a:glow>
                </a:effectLst>
                <a:latin typeface="Arial" charset="0"/>
                <a:ea typeface="ＭＳ Ｐゴシック" charset="0"/>
                <a:cs typeface="Arial" panose="020B0604020202020204" pitchFamily="34" charset="0"/>
              </a:rPr>
              <a:t>النظرة الإصلاحية (الكالفينية)</a:t>
            </a:r>
            <a:endParaRPr lang="en-US" b="1" dirty="0">
              <a:solidFill>
                <a:schemeClr val="tx2"/>
              </a:solidFill>
              <a:effectLst>
                <a:glow rad="127000">
                  <a:schemeClr val="bg1"/>
                </a:glow>
              </a:effectLst>
              <a:latin typeface="Arial" charset="0"/>
              <a:ea typeface="ＭＳ Ｐゴシック" charset="0"/>
              <a:cs typeface="Arial" panose="020B0604020202020204" pitchFamily="34" charset="0"/>
            </a:endParaRPr>
          </a:p>
        </p:txBody>
      </p:sp>
      <p:sp>
        <p:nvSpPr>
          <p:cNvPr id="5" name="Rectangle 2"/>
          <p:cNvSpPr txBox="1">
            <a:spLocks noChangeArrowheads="1"/>
          </p:cNvSpPr>
          <p:nvPr/>
        </p:nvSpPr>
        <p:spPr bwMode="auto">
          <a:xfrm>
            <a:off x="1" y="5805264"/>
            <a:ext cx="9143999" cy="858840"/>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rPr>
              <a:t>السباق يمثل الخلاص . يثبت التخلي عن السباق أنه لم يتم خلاص المرء أبدًا. يركض المسيحيون نحو الهدف لتقييم تقدمهم على المسار</a:t>
            </a:r>
            <a:endParaRPr kumimoji="0" lang="en-US" sz="1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
        <p:nvSpPr>
          <p:cNvPr id="6" name="Rectangle 2"/>
          <p:cNvSpPr txBox="1">
            <a:spLocks noChangeArrowheads="1"/>
          </p:cNvSpPr>
          <p:nvPr/>
        </p:nvSpPr>
        <p:spPr bwMode="auto">
          <a:xfrm>
            <a:off x="298815" y="4437112"/>
            <a:ext cx="1896921" cy="1080120"/>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تم الخلاص</a:t>
            </a:r>
            <a:endParaRPr kumimoji="0" lang="en-US" sz="2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
        <p:nvSpPr>
          <p:cNvPr id="10" name="Rectangle 2"/>
          <p:cNvSpPr txBox="1">
            <a:spLocks noChangeArrowheads="1"/>
          </p:cNvSpPr>
          <p:nvPr/>
        </p:nvSpPr>
        <p:spPr bwMode="auto">
          <a:xfrm>
            <a:off x="1115616" y="908720"/>
            <a:ext cx="4968552" cy="1872208"/>
          </a:xfrm>
          <a:prstGeom prst="rect">
            <a:avLst/>
          </a:prstGeom>
          <a:no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rPr>
              <a:t>تدعو التحذيرات والنصائح إلى فحص ذاتي بأثر رجعي واستبطاني لتقييم ما إذا كان الشخص قد تم خلاصه بالفعل</a:t>
            </a:r>
            <a:endParaRPr kumimoji="0" lang="en-US" sz="1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
        <p:nvSpPr>
          <p:cNvPr id="12" name="Rectangle 2"/>
          <p:cNvSpPr txBox="1">
            <a:spLocks noChangeArrowheads="1"/>
          </p:cNvSpPr>
          <p:nvPr/>
        </p:nvSpPr>
        <p:spPr bwMode="auto">
          <a:xfrm>
            <a:off x="6516216" y="2420888"/>
            <a:ext cx="2304256" cy="1512168"/>
          </a:xfrm>
          <a:prstGeom prst="rect">
            <a:avLst/>
          </a:prstGeom>
          <a:no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الجائزة هي الخلاص والحياة الأبدية</a:t>
            </a:r>
            <a:endParaRPr kumimoji="0" lang="en-US" sz="1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1095004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 y="124692"/>
            <a:ext cx="9143999" cy="6733308"/>
            <a:chOff x="-1" y="124692"/>
            <a:chExt cx="9143999" cy="6733308"/>
          </a:xfrm>
        </p:grpSpPr>
        <p:pic>
          <p:nvPicPr>
            <p:cNvPr id="2" name="Picture 1"/>
            <p:cNvPicPr>
              <a:picLocks noChangeAspect="1"/>
            </p:cNvPicPr>
            <p:nvPr/>
          </p:nvPicPr>
          <p:blipFill>
            <a:blip r:embed="rId3"/>
            <a:stretch>
              <a:fillRect/>
            </a:stretch>
          </p:blipFill>
          <p:spPr>
            <a:xfrm>
              <a:off x="-1" y="124692"/>
              <a:ext cx="9143999" cy="6733308"/>
            </a:xfrm>
            <a:prstGeom prst="rect">
              <a:avLst/>
            </a:prstGeom>
          </p:spPr>
        </p:pic>
        <p:sp>
          <p:nvSpPr>
            <p:cNvPr id="9" name="Rectangle 8"/>
            <p:cNvSpPr/>
            <p:nvPr/>
          </p:nvSpPr>
          <p:spPr bwMode="auto">
            <a:xfrm>
              <a:off x="1691680" y="692696"/>
              <a:ext cx="3024336" cy="1836200"/>
            </a:xfrm>
            <a:prstGeom prst="rect">
              <a:avLst/>
            </a:prstGeom>
            <a:solidFill>
              <a:srgbClr val="FFFFFF"/>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cs typeface="+mn-cs"/>
              </a:endParaRPr>
            </a:p>
          </p:txBody>
        </p:sp>
        <p:sp>
          <p:nvSpPr>
            <p:cNvPr id="13" name="Rectangle 12"/>
            <p:cNvSpPr/>
            <p:nvPr/>
          </p:nvSpPr>
          <p:spPr bwMode="auto">
            <a:xfrm>
              <a:off x="2843808" y="1664808"/>
              <a:ext cx="1080120" cy="1260136"/>
            </a:xfrm>
            <a:prstGeom prst="rect">
              <a:avLst/>
            </a:prstGeom>
            <a:solidFill>
              <a:srgbClr val="FFFFFF"/>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cs typeface="+mn-cs"/>
              </a:endParaRPr>
            </a:p>
          </p:txBody>
        </p:sp>
      </p:gr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cs typeface="+mn-cs"/>
            </a:endParaRPr>
          </a:p>
        </p:txBody>
      </p:sp>
      <p:sp>
        <p:nvSpPr>
          <p:cNvPr id="900098" name="Rectangle 2"/>
          <p:cNvSpPr>
            <a:spLocks noGrp="1" noChangeArrowheads="1"/>
          </p:cNvSpPr>
          <p:nvPr>
            <p:ph type="ctrTitle"/>
          </p:nvPr>
        </p:nvSpPr>
        <p:spPr>
          <a:xfrm>
            <a:off x="0" y="78608"/>
            <a:ext cx="9143999" cy="634494"/>
          </a:xfrm>
          <a:effectLst/>
        </p:spPr>
        <p:txBody>
          <a:bodyPr/>
          <a:lstStyle/>
          <a:p>
            <a:pPr>
              <a:defRPr/>
            </a:pPr>
            <a:r>
              <a:rPr lang="ar-JO" b="1" dirty="0">
                <a:solidFill>
                  <a:schemeClr val="tx2"/>
                </a:solidFill>
                <a:effectLst>
                  <a:glow rad="127000">
                    <a:schemeClr val="bg1"/>
                  </a:glow>
                </a:effectLst>
                <a:latin typeface="Arial" charset="0"/>
                <a:ea typeface="ＭＳ Ｐゴシック" charset="0"/>
                <a:cs typeface="Arial" panose="020B0604020202020204" pitchFamily="34" charset="0"/>
              </a:rPr>
              <a:t>النظرة الإفتراضية</a:t>
            </a:r>
            <a:endParaRPr lang="en-US" b="1" dirty="0">
              <a:solidFill>
                <a:schemeClr val="tx2"/>
              </a:solidFill>
              <a:effectLst>
                <a:glow rad="127000">
                  <a:schemeClr val="bg1"/>
                </a:glow>
              </a:effectLst>
              <a:latin typeface="Arial" charset="0"/>
              <a:ea typeface="ＭＳ Ｐゴシック" charset="0"/>
              <a:cs typeface="Arial" panose="020B0604020202020204" pitchFamily="34" charset="0"/>
            </a:endParaRPr>
          </a:p>
        </p:txBody>
      </p:sp>
      <p:sp>
        <p:nvSpPr>
          <p:cNvPr id="5" name="Rectangle 2"/>
          <p:cNvSpPr txBox="1">
            <a:spLocks noChangeArrowheads="1"/>
          </p:cNvSpPr>
          <p:nvPr/>
        </p:nvSpPr>
        <p:spPr bwMode="auto">
          <a:xfrm>
            <a:off x="1" y="5954536"/>
            <a:ext cx="9143999" cy="858840"/>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rPr>
              <a:t>السباق يمثل الخلاص. الشخص الذي تم خلاصه بالفعل لا يمكنه التخلي عن السباق</a:t>
            </a:r>
            <a:endParaRPr kumimoji="0" lang="en-US" sz="20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
        <p:nvSpPr>
          <p:cNvPr id="6" name="Rectangle 2"/>
          <p:cNvSpPr txBox="1">
            <a:spLocks noChangeArrowheads="1"/>
          </p:cNvSpPr>
          <p:nvPr/>
        </p:nvSpPr>
        <p:spPr bwMode="auto">
          <a:xfrm>
            <a:off x="10783" y="4581128"/>
            <a:ext cx="1896921" cy="1080120"/>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تم الخلاص</a:t>
            </a:r>
            <a:endParaRPr kumimoji="0" lang="en-US" sz="2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
        <p:nvSpPr>
          <p:cNvPr id="10" name="Rectangle 2"/>
          <p:cNvSpPr txBox="1">
            <a:spLocks noChangeArrowheads="1"/>
          </p:cNvSpPr>
          <p:nvPr/>
        </p:nvSpPr>
        <p:spPr bwMode="auto">
          <a:xfrm>
            <a:off x="1547664" y="764704"/>
            <a:ext cx="3816424" cy="1872208"/>
          </a:xfrm>
          <a:prstGeom prst="rect">
            <a:avLst/>
          </a:prstGeom>
          <a:no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rPr>
              <a:t>التحذيرات والنصائح فقط تحذر مما يمكن أن يحدث إذا فشل المرء في التحمل حتى النهاية</a:t>
            </a:r>
            <a:endParaRPr kumimoji="0" lang="en-US" sz="1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
        <p:nvSpPr>
          <p:cNvPr id="11" name="Rounded Rectangular Callout 10"/>
          <p:cNvSpPr/>
          <p:nvPr/>
        </p:nvSpPr>
        <p:spPr bwMode="auto">
          <a:xfrm>
            <a:off x="6228184" y="2060848"/>
            <a:ext cx="2448272" cy="1512168"/>
          </a:xfrm>
          <a:prstGeom prst="wedgeRoundRectCallout">
            <a:avLst>
              <a:gd name="adj1" fmla="val 58682"/>
              <a:gd name="adj2" fmla="val 167169"/>
              <a:gd name="adj3" fmla="val 16667"/>
            </a:avLst>
          </a:prstGeom>
          <a:solidFill>
            <a:srgbClr val="FFFFFF"/>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cs typeface="+mn-cs"/>
            </a:endParaRPr>
          </a:p>
        </p:txBody>
      </p:sp>
      <p:sp>
        <p:nvSpPr>
          <p:cNvPr id="12" name="Rectangle 2"/>
          <p:cNvSpPr txBox="1">
            <a:spLocks noChangeArrowheads="1"/>
          </p:cNvSpPr>
          <p:nvPr/>
        </p:nvSpPr>
        <p:spPr bwMode="auto">
          <a:xfrm>
            <a:off x="6300192" y="2060848"/>
            <a:ext cx="2304256" cy="1512168"/>
          </a:xfrm>
          <a:prstGeom prst="rect">
            <a:avLst/>
          </a:prstGeom>
          <a:no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الجائزة هي الخلاص والحياة الأبدية</a:t>
            </a:r>
            <a:endParaRPr kumimoji="0" lang="en-US" sz="1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589821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 y="653825"/>
            <a:ext cx="9143999" cy="6204175"/>
            <a:chOff x="-1" y="653825"/>
            <a:chExt cx="9143999" cy="6204175"/>
          </a:xfrm>
        </p:grpSpPr>
        <p:pic>
          <p:nvPicPr>
            <p:cNvPr id="2" name="Picture 1"/>
            <p:cNvPicPr>
              <a:picLocks noChangeAspect="1"/>
            </p:cNvPicPr>
            <p:nvPr/>
          </p:nvPicPr>
          <p:blipFill>
            <a:blip r:embed="rId3"/>
            <a:stretch>
              <a:fillRect/>
            </a:stretch>
          </p:blipFill>
          <p:spPr>
            <a:xfrm>
              <a:off x="-1" y="653825"/>
              <a:ext cx="9143999" cy="6204175"/>
            </a:xfrm>
            <a:prstGeom prst="rect">
              <a:avLst/>
            </a:prstGeom>
          </p:spPr>
        </p:pic>
        <p:sp>
          <p:nvSpPr>
            <p:cNvPr id="7" name="Rounded Rectangular Callout 6"/>
            <p:cNvSpPr/>
            <p:nvPr/>
          </p:nvSpPr>
          <p:spPr bwMode="auto">
            <a:xfrm>
              <a:off x="5796136" y="1700808"/>
              <a:ext cx="2880320" cy="2016224"/>
            </a:xfrm>
            <a:prstGeom prst="wedgeRoundRectCallout">
              <a:avLst>
                <a:gd name="adj1" fmla="val 58214"/>
                <a:gd name="adj2" fmla="val 129337"/>
                <a:gd name="adj3" fmla="val 16667"/>
              </a:avLst>
            </a:prstGeom>
            <a:solidFill>
              <a:srgbClr val="FFFFFF"/>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cs typeface="+mn-cs"/>
              </a:endParaRPr>
            </a:p>
          </p:txBody>
        </p:sp>
        <p:sp>
          <p:nvSpPr>
            <p:cNvPr id="9" name="Rectangle 8"/>
            <p:cNvSpPr/>
            <p:nvPr/>
          </p:nvSpPr>
          <p:spPr bwMode="auto">
            <a:xfrm>
              <a:off x="2195736" y="1268760"/>
              <a:ext cx="2664296" cy="1800200"/>
            </a:xfrm>
            <a:prstGeom prst="rect">
              <a:avLst/>
            </a:prstGeom>
            <a:solidFill>
              <a:srgbClr val="FFFFFF"/>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cs typeface="+mn-cs"/>
              </a:endParaRPr>
            </a:p>
          </p:txBody>
        </p:sp>
      </p:gr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cs typeface="+mn-cs"/>
            </a:endParaRPr>
          </a:p>
        </p:txBody>
      </p:sp>
      <p:sp>
        <p:nvSpPr>
          <p:cNvPr id="900098" name="Rectangle 2"/>
          <p:cNvSpPr>
            <a:spLocks noGrp="1" noChangeArrowheads="1"/>
          </p:cNvSpPr>
          <p:nvPr>
            <p:ph type="ctrTitle"/>
          </p:nvPr>
        </p:nvSpPr>
        <p:spPr>
          <a:xfrm>
            <a:off x="0" y="78608"/>
            <a:ext cx="9143999" cy="634494"/>
          </a:xfrm>
          <a:effectLst/>
        </p:spPr>
        <p:txBody>
          <a:bodyPr/>
          <a:lstStyle/>
          <a:p>
            <a:pPr>
              <a:defRPr/>
            </a:pPr>
            <a:r>
              <a:rPr lang="ar-JO" b="1" dirty="0">
                <a:solidFill>
                  <a:schemeClr val="tx2"/>
                </a:solidFill>
                <a:effectLst>
                  <a:glow rad="127000">
                    <a:schemeClr val="bg1"/>
                  </a:glow>
                </a:effectLst>
                <a:latin typeface="Arial" charset="0"/>
                <a:ea typeface="ＭＳ Ｐゴシック" charset="0"/>
                <a:cs typeface="Arial" panose="020B0604020202020204" pitchFamily="34" charset="0"/>
              </a:rPr>
              <a:t>نظرة خسارة المكافآت</a:t>
            </a:r>
            <a:endParaRPr lang="en-US" b="1" dirty="0">
              <a:solidFill>
                <a:schemeClr val="tx2"/>
              </a:solidFill>
              <a:effectLst>
                <a:glow rad="127000">
                  <a:schemeClr val="bg1"/>
                </a:glow>
              </a:effectLst>
              <a:latin typeface="Arial" charset="0"/>
              <a:ea typeface="ＭＳ Ｐゴシック" charset="0"/>
              <a:cs typeface="Arial" panose="020B0604020202020204" pitchFamily="34" charset="0"/>
            </a:endParaRPr>
          </a:p>
        </p:txBody>
      </p:sp>
      <p:sp>
        <p:nvSpPr>
          <p:cNvPr id="5" name="Rectangle 2"/>
          <p:cNvSpPr txBox="1">
            <a:spLocks noChangeArrowheads="1"/>
          </p:cNvSpPr>
          <p:nvPr/>
        </p:nvSpPr>
        <p:spPr bwMode="auto">
          <a:xfrm>
            <a:off x="36513" y="5999160"/>
            <a:ext cx="9143999" cy="858840"/>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السباق يمثل الخلاص</a:t>
            </a:r>
            <a:br>
              <a:rPr kumimoji="0" lang="en-US" sz="2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br>
            <a:r>
              <a:rPr kumimoji="0" lang="ar-JO" sz="2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قد يتخلى المؤمنون عن السباق و يخسرون المكافآت</a:t>
            </a:r>
            <a:endParaRPr kumimoji="0" lang="en-US" sz="20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
        <p:nvSpPr>
          <p:cNvPr id="6" name="Rectangle 2"/>
          <p:cNvSpPr txBox="1">
            <a:spLocks noChangeArrowheads="1"/>
          </p:cNvSpPr>
          <p:nvPr/>
        </p:nvSpPr>
        <p:spPr bwMode="auto">
          <a:xfrm>
            <a:off x="10783" y="4653136"/>
            <a:ext cx="1896921" cy="1080120"/>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تم الخلاص</a:t>
            </a:r>
            <a:endParaRPr kumimoji="0" lang="en-US" sz="2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
        <p:nvSpPr>
          <p:cNvPr id="8" name="Rectangle 2"/>
          <p:cNvSpPr txBox="1">
            <a:spLocks noChangeArrowheads="1"/>
          </p:cNvSpPr>
          <p:nvPr/>
        </p:nvSpPr>
        <p:spPr bwMode="auto">
          <a:xfrm>
            <a:off x="6012160" y="1772816"/>
            <a:ext cx="2412776" cy="1872208"/>
          </a:xfrm>
          <a:prstGeom prst="rect">
            <a:avLst/>
          </a:prstGeom>
          <a:no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الجائزة ليست الخلاص بل المكافآت</a:t>
            </a:r>
            <a:endParaRPr kumimoji="0" lang="en-US" sz="1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
        <p:nvSpPr>
          <p:cNvPr id="10" name="Rectangle 2"/>
          <p:cNvSpPr txBox="1">
            <a:spLocks noChangeArrowheads="1"/>
          </p:cNvSpPr>
          <p:nvPr/>
        </p:nvSpPr>
        <p:spPr bwMode="auto">
          <a:xfrm>
            <a:off x="2051720" y="1124744"/>
            <a:ext cx="3168352" cy="1872208"/>
          </a:xfrm>
          <a:prstGeom prst="rect">
            <a:avLst/>
          </a:prstGeom>
          <a:no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rPr>
              <a:t>التحذيرات والنصائح تثير الشكوك في استلام الجائزة</a:t>
            </a:r>
            <a:endParaRPr kumimoji="0" lang="en-US" sz="1800" b="1" i="0" u="none" strike="noStrike" kern="1200" cap="none" spc="0" normalizeH="0" baseline="0" noProof="0" dirty="0">
              <a:ln>
                <a:noFill/>
              </a:ln>
              <a:solidFill>
                <a:srgbClr val="000000"/>
              </a:solidFill>
              <a:effectLst>
                <a:glow rad="127000">
                  <a:srgbClr val="FFFFFF"/>
                </a:glow>
              </a:effectLst>
              <a:uLnTx/>
              <a:uFillTx/>
              <a:latin typeface="Arial" charset="0"/>
              <a:ea typeface="ＭＳ Ｐゴシック" charset="0"/>
              <a:cs typeface="Arial" panose="020B0604020202020204" pitchFamily="34" charset="0"/>
            </a:endParaRPr>
          </a:p>
        </p:txBody>
      </p:sp>
    </p:spTree>
    <p:extLst>
      <p:ext uri="{BB962C8B-B14F-4D97-AF65-F5344CB8AC3E}">
        <p14:creationId xmlns:p14="http://schemas.microsoft.com/office/powerpoint/2010/main" val="74285152"/>
      </p:ext>
    </p:extLst>
  </p:cSld>
  <p:clrMapOvr>
    <a:masterClrMapping/>
  </p:clrMapOv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Stream">
  <a:themeElements>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8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Curtain Call">
  <a:themeElements>
    <a:clrScheme name="1_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1_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1_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1_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1_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1_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1_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1_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1_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1_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1_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Teamwork">
  <a:themeElements>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ream">
  <a:themeElements>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leam">
  <a:themeElements>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fontScheme name="Gleam">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Gleam 1">
        <a:dk1>
          <a:srgbClr val="003366"/>
        </a:dk1>
        <a:lt1>
          <a:srgbClr val="FFFFFF"/>
        </a:lt1>
        <a:dk2>
          <a:srgbClr val="111F41"/>
        </a:dk2>
        <a:lt2>
          <a:srgbClr val="FFFFFF"/>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eam 2">
        <a:dk1>
          <a:srgbClr val="3E3E5C"/>
        </a:dk1>
        <a:lt1>
          <a:srgbClr val="FFFFFF"/>
        </a:lt1>
        <a:dk2>
          <a:srgbClr val="111F41"/>
        </a:dk2>
        <a:lt2>
          <a:srgbClr val="FFFFFF"/>
        </a:lt2>
        <a:accent1>
          <a:srgbClr val="60597B"/>
        </a:accent1>
        <a:accent2>
          <a:srgbClr val="6666FF"/>
        </a:accent2>
        <a:accent3>
          <a:srgbClr val="AAABB0"/>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Times New Roman"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Times New Roman" charset="0"/>
            <a:ea typeface="Arial" charset="0"/>
            <a:cs typeface="Arial"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Stream">
  <a:themeElements>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2004:Templates:Presentations:Designs:Finance</Template>
  <TotalTime>6158</TotalTime>
  <Words>3498</Words>
  <Application>Microsoft Macintosh PowerPoint</Application>
  <PresentationFormat>On-screen Show (4:3)</PresentationFormat>
  <Paragraphs>528</Paragraphs>
  <Slides>49</Slides>
  <Notes>36</Notes>
  <HiddenSlides>0</HiddenSlides>
  <MMClips>0</MMClips>
  <ScaleCrop>false</ScaleCrop>
  <HeadingPairs>
    <vt:vector size="6" baseType="variant">
      <vt:variant>
        <vt:lpstr>Fonts Used</vt:lpstr>
      </vt:variant>
      <vt:variant>
        <vt:i4>9</vt:i4>
      </vt:variant>
      <vt:variant>
        <vt:lpstr>Theme</vt:lpstr>
      </vt:variant>
      <vt:variant>
        <vt:i4>15</vt:i4>
      </vt:variant>
      <vt:variant>
        <vt:lpstr>Slide Titles</vt:lpstr>
      </vt:variant>
      <vt:variant>
        <vt:i4>49</vt:i4>
      </vt:variant>
    </vt:vector>
  </HeadingPairs>
  <TitlesOfParts>
    <vt:vector size="73" baseType="lpstr">
      <vt:lpstr>ＭＳ Ｐゴシック</vt:lpstr>
      <vt:lpstr>Arial</vt:lpstr>
      <vt:lpstr>Calibri</vt:lpstr>
      <vt:lpstr>Comic Sans MS</vt:lpstr>
      <vt:lpstr>Garamond</vt:lpstr>
      <vt:lpstr>Roboto</vt:lpstr>
      <vt:lpstr>Tahoma</vt:lpstr>
      <vt:lpstr>Times New Roman</vt:lpstr>
      <vt:lpstr>Wingdings</vt:lpstr>
      <vt:lpstr>Blank Presentation</vt:lpstr>
      <vt:lpstr>Default Design</vt:lpstr>
      <vt:lpstr>1_Blank Presentation</vt:lpstr>
      <vt:lpstr>Stream</vt:lpstr>
      <vt:lpstr>Gleam</vt:lpstr>
      <vt:lpstr>6_Default Design</vt:lpstr>
      <vt:lpstr>4_Office Theme</vt:lpstr>
      <vt:lpstr>11_Blank Presentation</vt:lpstr>
      <vt:lpstr>6_Stream</vt:lpstr>
      <vt:lpstr>50_Blank Presentation</vt:lpstr>
      <vt:lpstr>7_Stream</vt:lpstr>
      <vt:lpstr>18_Default Design</vt:lpstr>
      <vt:lpstr>2_Curtain Call</vt:lpstr>
      <vt:lpstr>21_Blank Presentation</vt:lpstr>
      <vt:lpstr>1_Teamwork</vt:lpstr>
      <vt:lpstr>خَدمات الروح القدس لغَير المؤمِنين</vt:lpstr>
      <vt:lpstr>هل يغفر المسيح كل خطايا المؤمن؟</vt:lpstr>
      <vt:lpstr>التجديف ضد الروح القدس</vt:lpstr>
      <vt:lpstr>آيات التجديف</vt:lpstr>
      <vt:lpstr>استحالة (عب 6: 4-6)</vt:lpstr>
      <vt:lpstr>النظرة الأرمينية لعبرانيين 6: 4-8</vt:lpstr>
      <vt:lpstr>النظرة الإصلاحية (الكالفينية)</vt:lpstr>
      <vt:lpstr>النظرة الإفتراضية</vt:lpstr>
      <vt:lpstr>نظرة خسارة المكافآت</vt:lpstr>
      <vt:lpstr>نظرة خسارة الحياة (تم تبنيها من قبل راندال جليسون وريك جريفيث)</vt:lpstr>
      <vt:lpstr>الحرب اليهودية (66-73 م)</vt:lpstr>
      <vt:lpstr>حصار سور أورشليم (70 م)</vt:lpstr>
      <vt:lpstr>حرم الهيكل</vt:lpstr>
      <vt:lpstr>الهيكل من الشرق</vt:lpstr>
      <vt:lpstr>قلعة أنطونيا</vt:lpstr>
      <vt:lpstr>تسوية      قلعة     أنطونيا</vt:lpstr>
      <vt:lpstr>الهجوم على الهيكل</vt:lpstr>
      <vt:lpstr>النار</vt:lpstr>
      <vt:lpstr>عبرانيين 8: 13</vt:lpstr>
      <vt:lpstr>عبرانيين 8: 13</vt:lpstr>
      <vt:lpstr>تجاوبنا</vt:lpstr>
      <vt:lpstr>هل سيثابر كل مسيحي حقيقي بأمانة حتى الموت ؟</vt:lpstr>
      <vt:lpstr>وجهات النظر حول المقاطع التحذيرية</vt:lpstr>
      <vt:lpstr>وجهات النظر حول المقاطع التحذيرية</vt:lpstr>
      <vt:lpstr>وجهات النظر حول المقاطع التحذيرية</vt:lpstr>
      <vt:lpstr>وجهات النظر حول المقاطع التحذيرية</vt:lpstr>
      <vt:lpstr>وجهات النظر حول المقاطع التحذيرية</vt:lpstr>
      <vt:lpstr>وجهات نظر غير مقبولة حول التجديف
</vt:lpstr>
      <vt:lpstr>وجهات نظر غير مقبولة  عن التجديف</vt:lpstr>
      <vt:lpstr>وجهات نظر غير مقبولة حول التجديف
</vt:lpstr>
      <vt:lpstr>المشكلة التي تم حلها
</vt:lpstr>
      <vt:lpstr>سياق النص
</vt:lpstr>
      <vt:lpstr>المشكلة التي تم حلها
</vt:lpstr>
      <vt:lpstr>طبيعة الخطيئة</vt:lpstr>
      <vt:lpstr>اقتراحات للإرشاد
</vt:lpstr>
      <vt:lpstr>الضحك المقدس</vt:lpstr>
      <vt:lpstr>بعض تاريخ الضحك</vt:lpstr>
      <vt:lpstr>الإظهارات</vt:lpstr>
      <vt:lpstr>هانك هانيغراف  (معهد الأبحاث المسيحية)</vt:lpstr>
      <vt:lpstr>هانك هانيغراف  (معهد الأبحاث المسيحية)</vt:lpstr>
      <vt:lpstr>بعض تاريخ الضحك</vt:lpstr>
      <vt:lpstr>الراحة     من        كلمة       الله</vt:lpstr>
      <vt:lpstr>التقييم الكتابي                    للضحك المقدس</vt:lpstr>
      <vt:lpstr>الروح والنعمة</vt:lpstr>
      <vt:lpstr>الروح والنعمة</vt:lpstr>
      <vt:lpstr>النعمة العامة</vt:lpstr>
      <vt:lpstr>إرميا 10: 7</vt:lpstr>
      <vt:lpstr>علم الروح القدس • BibleStudyDownloads.org</vt:lpstr>
      <vt:lpstr>Black</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186</cp:revision>
  <dcterms:created xsi:type="dcterms:W3CDTF">2009-09-10T13:59:07Z</dcterms:created>
  <dcterms:modified xsi:type="dcterms:W3CDTF">2023-12-21T07:09:08Z</dcterms:modified>
</cp:coreProperties>
</file>