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85" r:id="rId16"/>
    <p:sldId id="269" r:id="rId17"/>
    <p:sldId id="283" r:id="rId18"/>
    <p:sldId id="284" r:id="rId19"/>
    <p:sldId id="270" r:id="rId20"/>
    <p:sldId id="271" r:id="rId21"/>
    <p:sldId id="286" r:id="rId22"/>
    <p:sldId id="287" r:id="rId23"/>
    <p:sldId id="288" r:id="rId24"/>
    <p:sldId id="272" r:id="rId25"/>
    <p:sldId id="273" r:id="rId26"/>
    <p:sldId id="274" r:id="rId27"/>
    <p:sldId id="275" r:id="rId28"/>
    <p:sldId id="276" r:id="rId29"/>
    <p:sldId id="289" r:id="rId30"/>
    <p:sldId id="290" r:id="rId31"/>
    <p:sldId id="291" r:id="rId32"/>
    <p:sldId id="39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652"/>
    <p:restoredTop sz="94658"/>
  </p:normalViewPr>
  <p:slideViewPr>
    <p:cSldViewPr snapToGrid="0">
      <p:cViewPr>
        <p:scale>
          <a:sx n="125" d="100"/>
          <a:sy n="125" d="100"/>
        </p:scale>
        <p:origin x="-240" y="-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CAA51C-CC46-3940-A967-F02D50FE2F1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64D715-27DC-9A4F-9D13-8AE51DA417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600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8FE93-98C0-0C3B-E74D-DFE281A5D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7">
            <a:extLst>
              <a:ext uri="{FF2B5EF4-FFF2-40B4-BE49-F238E27FC236}">
                <a16:creationId xmlns:a16="http://schemas.microsoft.com/office/drawing/2014/main" id="{56AE3F85-72C0-6323-394E-54F48BB1E0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2EDCEA-0CB3-DA48-9F73-F780BAA943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100354" name="Rectangle 2">
            <a:extLst>
              <a:ext uri="{FF2B5EF4-FFF2-40B4-BE49-F238E27FC236}">
                <a16:creationId xmlns:a16="http://schemas.microsoft.com/office/drawing/2014/main" id="{C2A2FDB1-310D-4063-9034-09215A91AC2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4D94610E-E195-AA54-2631-6F25D35306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Hebrew (he)</a:t>
            </a:r>
          </a:p>
        </p:txBody>
      </p:sp>
    </p:spTree>
    <p:extLst>
      <p:ext uri="{BB962C8B-B14F-4D97-AF65-F5344CB8AC3E}">
        <p14:creationId xmlns:p14="http://schemas.microsoft.com/office/powerpoint/2010/main" val="1030258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B398B-685C-4DF5-A531-56513E259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52421C-8890-4CE0-A926-021FC93F17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25E231-CD05-4A51-BAE3-52E836B37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7DBAC-4466-4CDD-90E2-F51E573EA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6D91C-8DD5-4809-9B64-E88B959BC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656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E1FD6-204C-44EC-9F16-BB1D431C7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61D87E-BB74-4C49-8E33-C34A62E458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17C8D-F359-4E0A-8021-A7A5FC240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14BAE-F4E1-4CAF-8428-6A37615E2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B32AC-3BE8-41BF-A150-821DD8074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128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030ED6-456D-4177-977F-6DEFB61D03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2A551D-9AB2-4D6C-8E87-EF303A70C3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405C9-8ADA-4078-B5C9-065DA5845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381833-B911-47E0-A554-ADD405BBA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62ED4-9CCF-4B5A-BA6F-4C16F51DC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195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183608D9-E17D-EF41-B855-0F776DCE40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80747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BE16645-8042-E44F-8343-D9B42FFDC8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97424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3072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3072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1189A3A-0DC1-7C41-A456-8DF8558F2B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37501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BEA7D18-D1E9-844D-9A76-98DC3D89FE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455099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2E524601-B81A-284C-8D49-5BB266B52D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72217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BB98C5F-39FA-514F-B41D-4A35F65A93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95761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F9746B7-792A-3A44-ADFA-C933FA439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27107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D9DDC62-B8DE-0640-BF2B-4B0C5C7B44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99722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A082B-1CC1-4CFD-8919-433EC5C7F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5FBC3-8503-41A0-8769-81EFCEF5F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7ACE2F-5C66-4540-AC9C-8A9F60090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FA3E7-B5AA-4549-ABA6-67A7130E2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330A3-0281-475E-A314-0FAF9A184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0960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B79015C7-6C60-534C-878F-B7C81A2869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658488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9A78BBA1-D83C-D143-93CA-CEE604AAD6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143361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C0D556E-1B47-E145-B343-9708077C2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3313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1992F-C962-4644-A597-219E7AC95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7E1172-214F-4288-BE5C-BDC8928633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46F16-6E7A-4EC4-A3E9-6E0E367A1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667F9-2771-44BB-B159-9C842DF37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9EB1E-FE1D-4498-A2BE-E1AA61DE1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19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35CBB-078C-424E-B75E-216DA2C1C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0DC151-6246-49EE-BCEE-5A4686BECA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D2D08A-BD59-4165-BCB9-A719244241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EDDD60-7863-4568-B601-DE4592DDA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29F4C5-D437-48F9-A863-547065158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FF08C1-BEC0-4E99-BA59-BF0FD4E5A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899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F124F-E4AA-4A88-BEB3-DE2217DB2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4C36E-D990-41AA-A061-A00FE1CDCF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ABF96A-E514-4077-8F33-27790343F9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E53C05-694C-4324-8B5D-15BFC36D2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9D4DFD-A6B2-415C-8624-60BA9BBC1C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D99E01-28FA-413D-8004-09CB6E5BB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EF951D-0593-447D-9C9B-9E404309F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0DCAE6-063E-43CA-A2D7-F94A7E2A7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619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FE779-0B83-4B48-AF2D-4C28A89E5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F33E27-7A2F-44BE-A62B-C75600A0C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4B625F-BC79-4B4A-BF3B-1866AF2D1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9A628E-B7AC-42B6-97E5-FF17C20B6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177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81D7C3-22CF-489F-886E-E290C6086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B87DFF-2DCF-4255-866A-38977BD1D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738366-62AA-4365-8276-E967A1536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455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02BCE-6A64-452D-9294-2032C6A1D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DD1068-0CBE-4824-AED3-B1F7C8EC4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FBED6C-83A4-46F4-B8CE-57C8BA0C5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6C55A5-F3C9-4020-A823-6C1E5FA97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B64FA3-0BA4-40F4-A218-FBBB75817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ACB9B6-B0B3-49B2-88A1-8ACAE18FF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359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48850-DF4B-4D21-A148-AFB67838D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AC0B15-8546-4D8A-BA4B-3BA2207699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1B8EF1-6EC3-4180-8B60-CA5EDA027F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CEB49A-7BE2-4772-9846-D3F2B86BE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8CC9BF-8D34-4C4C-A4A7-1B78D5A04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041F36-C5EF-45B4-B55B-F62B011EC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912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5FFCD3-E912-4219-9E73-071CADD6E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55FB0D-024B-46A6-9536-2419B17A2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9F8E6-A9B1-4A0B-A8FA-D6C30013B1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80D49-D581-4ADB-99CE-C5F5608C36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51875C-F519-41DA-BD9B-D00D9B9320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373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2"/>
          <p:cNvGrpSpPr>
            <a:grpSpLocks/>
          </p:cNvGrpSpPr>
          <p:nvPr/>
        </p:nvGrpSpPr>
        <p:grpSpPr bwMode="auto">
          <a:xfrm>
            <a:off x="2" y="3902077"/>
            <a:ext cx="4533900" cy="2949575"/>
            <a:chOff x="0" y="2458"/>
            <a:chExt cx="2142" cy="1858"/>
          </a:xfrm>
        </p:grpSpPr>
        <p:sp>
          <p:nvSpPr>
            <p:cNvPr id="329731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200">
                <a:solidFill>
                  <a:srgbClr val="FFFFFF"/>
                </a:solidFill>
                <a:latin typeface="Times New Roman" pitchFamily="-112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29732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200">
                <a:solidFill>
                  <a:srgbClr val="FFFFFF"/>
                </a:solidFill>
                <a:latin typeface="Times New Roman" pitchFamily="-112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29733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200">
                <a:solidFill>
                  <a:srgbClr val="FFFFFF"/>
                </a:solidFill>
                <a:latin typeface="Times New Roman" pitchFamily="-112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29734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200">
                <a:solidFill>
                  <a:srgbClr val="FFFFFF"/>
                </a:solidFill>
                <a:latin typeface="Times New Roman" pitchFamily="-112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9708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9709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9710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329738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2973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29740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33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-112" charset="0"/>
                <a:ea typeface="+mn-ea"/>
                <a:cs typeface="+mn-cs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29741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333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-112" charset="0"/>
                <a:ea typeface="+mn-ea"/>
                <a:cs typeface="+mn-cs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29742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333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61F442D0-A11F-2640-8129-5D1BEF7A3C1E}" type="slidenum">
              <a:rPr lang="en-US" smtClean="0"/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4366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pitchFamily="-111" charset="-128"/>
          <a:cs typeface="ＭＳ Ｐゴシック" pitchFamily="-111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  <a:ea typeface="ＭＳ Ｐゴシック" pitchFamily="-111" charset="-128"/>
          <a:cs typeface="ＭＳ Ｐゴシック" pitchFamily="-11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  <a:ea typeface="ＭＳ Ｐゴシック" pitchFamily="-111" charset="-128"/>
          <a:cs typeface="ＭＳ Ｐゴシック" pitchFamily="-11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  <a:ea typeface="ＭＳ Ｐゴシック" pitchFamily="-111" charset="-128"/>
          <a:cs typeface="ＭＳ Ｐゴシック" pitchFamily="-11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  <a:ea typeface="ＭＳ Ｐゴシック" pitchFamily="-111" charset="-128"/>
          <a:cs typeface="ＭＳ Ｐゴシック" pitchFamily="-111" charset="-128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charset="0"/>
        <a:buChar char="l"/>
        <a:defRPr sz="42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  <a:cs typeface="ＭＳ Ｐゴシック" pitchFamily="-111" charset="-128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charset="0"/>
        <a:buChar char="l"/>
        <a:defRPr sz="3733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0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0"/>
          <a:cs typeface="Geneva" charset="0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charset="0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Geneva" charset="-128"/>
          <a:cs typeface="Geneva" charset="0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Geneva" charset="-128"/>
          <a:cs typeface="Geneva" charset="0"/>
        </a:defRPr>
      </a:lvl5pPr>
      <a:lvl6pPr marL="3352716" indent="-304792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-111" charset="2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6pPr>
      <a:lvl7pPr marL="3962301" indent="-304792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-111" charset="2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7pPr>
      <a:lvl8pPr marL="4571886" indent="-304792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-111" charset="2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8pPr>
      <a:lvl9pPr marL="5181470" indent="-304792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-111" charset="2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43F35F3-B570-4A01-071C-E69D0D9014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39493"/>
            <a:ext cx="12192000" cy="618507"/>
          </a:xfrm>
          <a:prstGeom prst="rect">
            <a:avLst/>
          </a:prstGeom>
          <a:solidFill>
            <a:srgbClr val="000514"/>
          </a:solidFill>
          <a:ln w="9525">
            <a:noFill/>
            <a:miter lim="800000"/>
            <a:headEnd/>
            <a:tailEnd/>
          </a:ln>
          <a:effectLst>
            <a:outerShdw blurRad="63500" dist="35921" dir="2700000" algn="ctr" rotWithShape="0">
              <a:srgbClr val="000514">
                <a:alpha val="74998"/>
              </a:srgbClr>
            </a:outerShdw>
          </a:effectLst>
        </p:spPr>
        <p:txBody>
          <a:bodyPr anchor="ctr"/>
          <a:lstStyle/>
          <a:p>
            <a:pPr algn="ctr" defTabSz="457200">
              <a:spcBef>
                <a:spcPct val="20000"/>
              </a:spcBef>
              <a:buClr>
                <a:srgbClr val="FFCC00"/>
              </a:buClr>
              <a:buSzPct val="70000"/>
              <a:defRPr/>
            </a:pPr>
            <a:r>
              <a:rPr lang="en-US" sz="2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 </a:t>
            </a:r>
            <a:r>
              <a:rPr lang="ar-JO" sz="2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 د. أوسْتِن سُورْلْس  </a:t>
            </a:r>
            <a:r>
              <a:rPr lang="en-US" sz="2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•  </a:t>
            </a:r>
            <a:r>
              <a:rPr lang="ar-JO" sz="2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 مركز الدراسات اللاهوتية </a:t>
            </a:r>
            <a:r>
              <a:rPr kumimoji="0" lang="ar-JO" sz="20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الأردني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• BibleStudyDownloads.org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D27320-5D65-6A10-663D-576D9A7DD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5246"/>
            <a:ext cx="12192000" cy="41586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7CD2F9-A07E-44BB-A348-387E0EEB9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14439" y="2014460"/>
            <a:ext cx="4345258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ar-JO" sz="7200" dirty="0">
                <a:solidFill>
                  <a:schemeClr val="bg1"/>
                </a:solidFill>
                <a:effectLst>
                  <a:glow rad="228600">
                    <a:schemeClr val="tx1">
                      <a:alpha val="78000"/>
                    </a:schemeClr>
                  </a:glow>
                </a:effectLst>
              </a:rPr>
              <a:t>الأبجدية العبرية</a:t>
            </a:r>
            <a:endParaRPr lang="en-US" sz="7200" dirty="0">
              <a:solidFill>
                <a:schemeClr val="bg1"/>
              </a:solidFill>
              <a:effectLst>
                <a:glow rad="228600">
                  <a:schemeClr val="tx1">
                    <a:alpha val="78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870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4934242" y="-501190"/>
            <a:ext cx="6098344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ח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907D1F6-11F6-48E6-BAED-092C80A5CB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51640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022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4934242" y="-501190"/>
            <a:ext cx="6098344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ט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4EDE4F4-50E3-4E23-A714-93D7B7EDA3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50796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14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4934242" y="-501190"/>
            <a:ext cx="6098344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י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23DD942-9E89-41C4-BA17-63F3FA21F0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86400" y="48404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99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5120640" y="-388649"/>
            <a:ext cx="11333871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כּ</a:t>
            </a:r>
            <a:r>
              <a:rPr lang="en-US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A088436-5F0D-4A90-A6FE-6E05B797D9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54496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711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2050027" y="-402717"/>
            <a:ext cx="15037532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ך</a:t>
            </a:r>
            <a:r>
              <a:rPr lang="en-US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כ</a:t>
            </a:r>
            <a:r>
              <a:rPr lang="en-US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F9171B-4E1A-4B17-BBDB-BDEEA6AD4AB2}"/>
              </a:ext>
            </a:extLst>
          </p:cNvPr>
          <p:cNvSpPr txBox="1"/>
          <p:nvPr/>
        </p:nvSpPr>
        <p:spPr>
          <a:xfrm>
            <a:off x="1489587" y="471948"/>
            <a:ext cx="3347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JO" sz="4800" dirty="0"/>
              <a:t>نهائي</a:t>
            </a:r>
            <a:endParaRPr lang="en-US" sz="4800" dirty="0"/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0C2F2ED-7898-43EC-AA85-330A500D22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6000" y="55871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92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4934242" y="-501190"/>
            <a:ext cx="6098344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8B807D0-E98A-45CD-B9A5-0D234A39DB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36455" y="5501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658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2771336" y="-458987"/>
            <a:ext cx="11333871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 ם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E21722-34AD-4F87-83B4-52DD33DFF4E2}"/>
              </a:ext>
            </a:extLst>
          </p:cNvPr>
          <p:cNvSpPr txBox="1"/>
          <p:nvPr/>
        </p:nvSpPr>
        <p:spPr>
          <a:xfrm>
            <a:off x="2586867" y="453569"/>
            <a:ext cx="3347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JO" sz="4800" dirty="0"/>
              <a:t>نهائي</a:t>
            </a:r>
            <a:endParaRPr lang="en-US" sz="4800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4939973-408C-4600-95DC-214FB64678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53793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3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2771336" y="-458987"/>
            <a:ext cx="11333871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ן</a:t>
            </a:r>
            <a:r>
              <a:rPr lang="en-US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נ</a:t>
            </a:r>
            <a:r>
              <a:rPr lang="en-US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ECAB22-DE82-4FAC-9222-031F8B8651EA}"/>
              </a:ext>
            </a:extLst>
          </p:cNvPr>
          <p:cNvSpPr txBox="1"/>
          <p:nvPr/>
        </p:nvSpPr>
        <p:spPr>
          <a:xfrm>
            <a:off x="1897549" y="453569"/>
            <a:ext cx="3347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JO" sz="4800" dirty="0"/>
              <a:t>نهائي</a:t>
            </a:r>
            <a:endParaRPr lang="en-US" sz="4800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56B1CB3-9A44-4E69-9A88-9986F5BAF7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53793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902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4934242" y="-501190"/>
            <a:ext cx="6098344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ס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348E980-72AB-4008-9723-F2F17B0C92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56419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69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4934242" y="-501190"/>
            <a:ext cx="6098344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ע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41B228C-EA41-47BF-9E39-9AC5D30C59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53371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56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4934242" y="-501190"/>
            <a:ext cx="6098344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</a:t>
            </a:r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61008B5-05D1-4F2E-B9A6-B550F2C278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99164" y="5364092"/>
            <a:ext cx="582637" cy="582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23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5426045" y="-370497"/>
            <a:ext cx="11333871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פּ</a:t>
            </a:r>
            <a:r>
              <a:rPr lang="en-US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268F273-BE2F-4987-8D71-B1F946B402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6000" y="54678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52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2787445" y="-402717"/>
            <a:ext cx="14300113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פ ף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8ADDFD-0C11-4014-824E-0F52EEF6C6D3}"/>
              </a:ext>
            </a:extLst>
          </p:cNvPr>
          <p:cNvSpPr txBox="1"/>
          <p:nvPr/>
        </p:nvSpPr>
        <p:spPr>
          <a:xfrm>
            <a:off x="2300748" y="397299"/>
            <a:ext cx="3347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JO" sz="4800" dirty="0"/>
              <a:t>نهائي</a:t>
            </a:r>
            <a:endParaRPr lang="en-US" sz="4800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08D91A2-8D77-4349-8760-2D69F4524A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48632" y="57404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11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3488788" y="-501190"/>
            <a:ext cx="7543798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ץ</a:t>
            </a:r>
            <a:r>
              <a:rPr lang="en-US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צ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80B872-8788-478A-83E8-02F04CC9F2AB}"/>
              </a:ext>
            </a:extLst>
          </p:cNvPr>
          <p:cNvSpPr txBox="1"/>
          <p:nvPr/>
        </p:nvSpPr>
        <p:spPr>
          <a:xfrm>
            <a:off x="2994830" y="495772"/>
            <a:ext cx="3347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JO" sz="4800" dirty="0"/>
              <a:t>نهائي</a:t>
            </a:r>
            <a:endParaRPr lang="en-US" sz="4800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53E2954-3CBA-4B27-92D2-29C4BDA3BC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53371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68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4934242" y="-501190"/>
            <a:ext cx="6098344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ק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1ABEA1C-B8E7-40B1-933C-7EF13762CF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86400" y="53371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04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4934242" y="-501190"/>
            <a:ext cx="6098344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ר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C944ACA-6558-41B2-AC65-F51D4A9FF9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86400" y="53371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42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4934242" y="-501190"/>
            <a:ext cx="6098344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שׂ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F88BF02-E965-40CC-8039-E6D862FE41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36455" y="53371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01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4934242" y="-501190"/>
            <a:ext cx="6098344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שׁ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5A394CF-5743-4EEE-97FD-4AFE0E75DF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53371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88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4934242" y="-501190"/>
            <a:ext cx="6098344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ת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A2377F8-C671-4769-B472-A34FC8EE23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86400" y="53371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08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775A2-195D-4C06-9C4C-32B9A115A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23500-080F-428A-A19C-467D03539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924194-13A9-43AA-8582-5CC1CB703E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0" y="0"/>
            <a:ext cx="9334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8026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775A2-195D-4C06-9C4C-32B9A115A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23500-080F-428A-A19C-467D03539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1047C4-6488-4ACA-83B9-91AB11FF1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65825" cy="468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119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4934242" y="-501190"/>
            <a:ext cx="6098344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בּ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2A76ECA-D05D-43C1-95F9-C3C6FB832E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50374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9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0" y="1417639"/>
            <a:ext cx="3571832" cy="2522151"/>
          </a:xfrm>
        </p:spPr>
        <p:txBody>
          <a:bodyPr/>
          <a:lstStyle/>
          <a:p>
            <a:pPr algn="r"/>
            <a:r>
              <a:rPr lang="en-US" dirty="0"/>
              <a:t>Black</a:t>
            </a:r>
          </a:p>
        </p:txBody>
      </p:sp>
    </p:spTree>
    <p:extLst>
      <p:ext uri="{BB962C8B-B14F-4D97-AF65-F5344CB8AC3E}">
        <p14:creationId xmlns:p14="http://schemas.microsoft.com/office/powerpoint/2010/main" val="3834932278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91E03-E9B8-2BBA-9204-A5C3E31AB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Rectangle 1026">
            <a:extLst>
              <a:ext uri="{FF2B5EF4-FFF2-40B4-BE49-F238E27FC236}">
                <a16:creationId xmlns:a16="http://schemas.microsoft.com/office/drawing/2014/main" id="{C271E623-EE70-AA26-B8D7-3A73749BE56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6172200"/>
            <a:ext cx="121920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BibleStudyDownloads.org • </a:t>
            </a:r>
            <a:r>
              <a:rPr lang="ar-SA" sz="3200" b="1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العبرية</a:t>
            </a:r>
            <a:endParaRPr lang="en-US" sz="1333" b="1" dirty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99331" name="Rectangle 1026">
            <a:extLst>
              <a:ext uri="{FF2B5EF4-FFF2-40B4-BE49-F238E27FC236}">
                <a16:creationId xmlns:a16="http://schemas.microsoft.com/office/drawing/2014/main" id="{35C85A18-B169-1301-3A5C-7DB5AF95A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1219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marR="0" lvl="0" indent="0" algn="ctr" defTabSz="91423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  <a:sym typeface="Bodoni SvtyTwo ITC TT-Book"/>
              </a:rPr>
              <a:t>أحصل على هذا العرض التقديمي مجاناً</a:t>
            </a:r>
            <a:endParaRPr kumimoji="0" lang="en-US" sz="1467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  <a:sym typeface="Bodoni SvtyTwo ITC TT-Book"/>
            </a:endParaRPr>
          </a:p>
        </p:txBody>
      </p:sp>
      <p:pic>
        <p:nvPicPr>
          <p:cNvPr id="8" name="Picture 7" descr="Screen Shot 2016-02-02 at 5.41.18 PM.png">
            <a:extLst>
              <a:ext uri="{FF2B5EF4-FFF2-40B4-BE49-F238E27FC236}">
                <a16:creationId xmlns:a16="http://schemas.microsoft.com/office/drawing/2014/main" id="{11D187F9-7B72-B237-8EF1-2252F2EE32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1"/>
          <a:stretch/>
        </p:blipFill>
        <p:spPr>
          <a:xfrm>
            <a:off x="-58897" y="636983"/>
            <a:ext cx="12309796" cy="5650045"/>
          </a:xfrm>
          <a:prstGeom prst="rect">
            <a:avLst/>
          </a:prstGeom>
        </p:spPr>
      </p:pic>
      <p:pic>
        <p:nvPicPr>
          <p:cNvPr id="9" name="Picture 8" descr="Screen Shot 2016-02-02 at 5.42.03 PM.png">
            <a:extLst>
              <a:ext uri="{FF2B5EF4-FFF2-40B4-BE49-F238E27FC236}">
                <a16:creationId xmlns:a16="http://schemas.microsoft.com/office/drawing/2014/main" id="{AF09AFD6-5967-93BF-B391-8AE35C286D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32" y="2222341"/>
            <a:ext cx="8204283" cy="348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5553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accel="50000" decel="5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2" fill="remove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4934242" y="-501190"/>
            <a:ext cx="6098344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ב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0C04663-B420-4851-8CEB-701DF655E3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6000" y="53371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52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4934242" y="-501190"/>
            <a:ext cx="6098344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ג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8CE34D2-9FED-4BD6-A1FB-80BBBCA24D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53371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254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4934242" y="-501190"/>
            <a:ext cx="6098344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ד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C418A62-88F1-4539-94BD-B0B70B1836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53371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4934242" y="-501190"/>
            <a:ext cx="6098344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ה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6F2AE77-BF03-4173-A9D1-AED6589FE3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51640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191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4934242" y="-501190"/>
            <a:ext cx="6098344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8B1C1D4-5D0E-4335-9AEA-660A83B92F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36456" y="523982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432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4934242" y="-501190"/>
            <a:ext cx="6098344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ז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80851F7-254D-4365-AF78-10FD011762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86400" y="51499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29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bit">
  <a:themeElements>
    <a:clrScheme name="Orbit 10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333CC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ADE2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1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10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3333CC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ADE2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69</Words>
  <Application>Microsoft Macintosh PowerPoint</Application>
  <PresentationFormat>Widescreen</PresentationFormat>
  <Paragraphs>38</Paragraphs>
  <Slides>31</Slides>
  <Notes>1</Notes>
  <HiddenSlides>0</HiddenSlides>
  <MMClips>26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ＭＳ Ｐゴシック</vt:lpstr>
      <vt:lpstr>Aptos</vt:lpstr>
      <vt:lpstr>Arial</vt:lpstr>
      <vt:lpstr>Calibri</vt:lpstr>
      <vt:lpstr>Calibri Light</vt:lpstr>
      <vt:lpstr>Times New Roman</vt:lpstr>
      <vt:lpstr>Wingdings</vt:lpstr>
      <vt:lpstr>Office Theme</vt:lpstr>
      <vt:lpstr>Orbit</vt:lpstr>
      <vt:lpstr>الأبجدية العبرية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Black</vt:lpstr>
      <vt:lpstr>BibleStudyDownloads.org • العبرية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أهمية المصطلحات النحوية</dc:title>
  <dc:creator>Austin Surls</dc:creator>
  <cp:lastModifiedBy>Rick Griffith</cp:lastModifiedBy>
  <cp:revision>21</cp:revision>
  <dcterms:created xsi:type="dcterms:W3CDTF">2021-01-02T08:01:52Z</dcterms:created>
  <dcterms:modified xsi:type="dcterms:W3CDTF">2026-08-29T13:38:49Z</dcterms:modified>
</cp:coreProperties>
</file>