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theme/theme1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742" r:id="rId2"/>
    <p:sldMasterId id="2147483754" r:id="rId3"/>
    <p:sldMasterId id="2147483756" r:id="rId4"/>
    <p:sldMasterId id="2147483758" r:id="rId5"/>
    <p:sldMasterId id="2147483770" r:id="rId6"/>
    <p:sldMasterId id="2147483773" r:id="rId7"/>
    <p:sldMasterId id="2147483775" r:id="rId8"/>
    <p:sldMasterId id="2147483777" r:id="rId9"/>
    <p:sldMasterId id="2147483779" r:id="rId10"/>
    <p:sldMasterId id="2147483781" r:id="rId11"/>
    <p:sldMasterId id="2147483783" r:id="rId12"/>
    <p:sldMasterId id="2147483785" r:id="rId13"/>
    <p:sldMasterId id="2147483798" r:id="rId14"/>
  </p:sldMasterIdLst>
  <p:notesMasterIdLst>
    <p:notesMasterId r:id="rId37"/>
  </p:notesMasterIdLst>
  <p:sldIdLst>
    <p:sldId id="276" r:id="rId15"/>
    <p:sldId id="4927" r:id="rId16"/>
    <p:sldId id="4928" r:id="rId17"/>
    <p:sldId id="5212" r:id="rId18"/>
    <p:sldId id="5213" r:id="rId19"/>
    <p:sldId id="355" r:id="rId20"/>
    <p:sldId id="5217" r:id="rId21"/>
    <p:sldId id="5214" r:id="rId22"/>
    <p:sldId id="5215" r:id="rId23"/>
    <p:sldId id="4929" r:id="rId24"/>
    <p:sldId id="4930" r:id="rId25"/>
    <p:sldId id="4931" r:id="rId26"/>
    <p:sldId id="4932" r:id="rId27"/>
    <p:sldId id="4933" r:id="rId28"/>
    <p:sldId id="361" r:id="rId29"/>
    <p:sldId id="362" r:id="rId30"/>
    <p:sldId id="363" r:id="rId31"/>
    <p:sldId id="421" r:id="rId32"/>
    <p:sldId id="323" r:id="rId33"/>
    <p:sldId id="5355" r:id="rId34"/>
    <p:sldId id="277" r:id="rId35"/>
    <p:sldId id="5407"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F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033"/>
    <p:restoredTop sz="94693"/>
  </p:normalViewPr>
  <p:slideViewPr>
    <p:cSldViewPr>
      <p:cViewPr>
        <p:scale>
          <a:sx n="90" d="100"/>
          <a:sy n="90" d="100"/>
        </p:scale>
        <p:origin x="408" y="1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viewProps" Target="viewProps.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0663A5D-E275-FE47-8A3B-1DF02E2FF236}" type="slidenum">
              <a:rPr lang="en-US"/>
              <a:pPr/>
              <a:t>‹#›</a:t>
            </a:fld>
            <a:endParaRPr lang="en-US"/>
          </a:p>
        </p:txBody>
      </p:sp>
    </p:spTree>
    <p:extLst>
      <p:ext uri="{BB962C8B-B14F-4D97-AF65-F5344CB8AC3E}">
        <p14:creationId xmlns:p14="http://schemas.microsoft.com/office/powerpoint/2010/main" val="4019742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408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Follow the arrows as they link together the gospels of MATTHEW, MARK and LUKE.  Again…you</a:t>
            </a:r>
            <a:r>
              <a:rPr lang="uk-UA" altLang="ja-JP" b="0" dirty="0">
                <a:latin typeface="Times" charset="0"/>
                <a:ea typeface="ＭＳ Ｐゴシック" charset="0"/>
                <a:cs typeface="ＭＳ Ｐゴシック" charset="0"/>
              </a:rPr>
              <a:t>'</a:t>
            </a:r>
            <a:r>
              <a:rPr lang="en-US" altLang="ja-JP" b="0" dirty="0" err="1">
                <a:latin typeface="Times" charset="0"/>
                <a:ea typeface="ＭＳ Ｐゴシック" charset="0"/>
                <a:cs typeface="ＭＳ Ｐゴシック" charset="0"/>
              </a:rPr>
              <a:t>ll</a:t>
            </a:r>
            <a:r>
              <a:rPr lang="en-US" altLang="ja-JP" b="0" dirty="0">
                <a:latin typeface="Times" charset="0"/>
                <a:ea typeface="ＭＳ Ｐゴシック" charset="0"/>
                <a:cs typeface="ＭＳ Ｐゴシック" charset="0"/>
              </a:rPr>
              <a:t>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pPr eaLnBrk="1" hangingPunct="1"/>
            <a:r>
              <a:rPr lang="en-US" b="0" dirty="0">
                <a:latin typeface="Times" charset="0"/>
                <a:ea typeface="ＭＳ Ｐゴシック"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Introduction-21</a:t>
            </a:r>
          </a:p>
          <a:p>
            <a:pPr eaLnBrk="1" hangingPunct="1">
              <a:spcBef>
                <a:spcPct val="0"/>
              </a:spcBef>
            </a:pPr>
            <a:r>
              <a:rPr lang="en-US" b="0" dirty="0">
                <a:latin typeface="Arial" charset="0"/>
                <a:ea typeface="ＭＳ Ｐゴシック" charset="0"/>
                <a:cs typeface="ＭＳ Ｐゴシック" charset="0"/>
              </a:rPr>
              <a:t>NS-02-Mark1-8-slide 28</a:t>
            </a:r>
          </a:p>
          <a:p>
            <a:pPr eaLnBrk="1" hangingPunct="1"/>
            <a:endParaRPr lang="en-US" b="0"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374193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74716F-9256-C642-B09D-BCE1DCA88D21}"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8658" name="Rectangle 1026"/>
          <p:cNvSpPr>
            <a:spLocks noGrp="1" noRot="1" noChangeAspect="1" noChangeArrowheads="1"/>
          </p:cNvSpPr>
          <p:nvPr>
            <p:ph type="sldImg"/>
          </p:nvPr>
        </p:nvSpPr>
        <p:spPr>
          <a:xfrm>
            <a:off x="1143000" y="685800"/>
            <a:ext cx="4572000" cy="3429000"/>
          </a:xfrm>
          <a:solidFill>
            <a:srgbClr val="FFFFFF"/>
          </a:solidFill>
          <a:ln/>
        </p:spPr>
      </p:sp>
      <p:sp>
        <p:nvSpPr>
          <p:cNvPr id="19865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876048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6FEA65-B9E1-EE4B-AC7B-5CA35A8D79C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0706" name="Rectangle 1026"/>
          <p:cNvSpPr>
            <a:spLocks noGrp="1" noRot="1" noChangeAspect="1" noChangeArrowheads="1"/>
          </p:cNvSpPr>
          <p:nvPr>
            <p:ph type="sldImg"/>
          </p:nvPr>
        </p:nvSpPr>
        <p:spPr>
          <a:xfrm>
            <a:off x="1143000" y="685800"/>
            <a:ext cx="4572000" cy="3429000"/>
          </a:xfrm>
          <a:solidFill>
            <a:srgbClr val="FFFFFF"/>
          </a:solidFill>
          <a:ln/>
        </p:spPr>
      </p:sp>
      <p:sp>
        <p:nvSpPr>
          <p:cNvPr id="20070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462400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291211-B319-8A4B-9DA1-8745B13FEF0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2754" name="Rectangle 1026"/>
          <p:cNvSpPr>
            <a:spLocks noGrp="1" noRot="1" noChangeAspect="1" noChangeArrowheads="1"/>
          </p:cNvSpPr>
          <p:nvPr>
            <p:ph type="sldImg"/>
          </p:nvPr>
        </p:nvSpPr>
        <p:spPr>
          <a:xfrm>
            <a:off x="1143000" y="685800"/>
            <a:ext cx="4572000" cy="3429000"/>
          </a:xfrm>
          <a:solidFill>
            <a:srgbClr val="FFFFFF"/>
          </a:solidFill>
          <a:ln/>
        </p:spPr>
      </p:sp>
      <p:sp>
        <p:nvSpPr>
          <p:cNvPr id="20275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29242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16F022-D95A-194E-81AB-E6C76F41437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4802" name="Rectangle 1026"/>
          <p:cNvSpPr>
            <a:spLocks noGrp="1" noRot="1" noChangeAspect="1" noChangeArrowheads="1" noTextEdit="1"/>
          </p:cNvSpPr>
          <p:nvPr>
            <p:ph type="sldImg"/>
          </p:nvPr>
        </p:nvSpPr>
        <p:spPr>
          <a:xfrm>
            <a:off x="1143000" y="685800"/>
            <a:ext cx="4572000" cy="3429000"/>
          </a:xfrm>
          <a:ln/>
        </p:spPr>
      </p:sp>
      <p:sp>
        <p:nvSpPr>
          <p:cNvPr id="204803"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1094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C2CB75-BF5E-B64E-A602-FFB526EF44E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6850" name="Rectangle 1026"/>
          <p:cNvSpPr>
            <a:spLocks noGrp="1" noRot="1" noChangeAspect="1" noChangeArrowheads="1" noTextEdit="1"/>
          </p:cNvSpPr>
          <p:nvPr>
            <p:ph type="sldImg"/>
          </p:nvPr>
        </p:nvSpPr>
        <p:spPr>
          <a:xfrm>
            <a:off x="1143000" y="685800"/>
            <a:ext cx="4572000" cy="3429000"/>
          </a:xfrm>
          <a:ln/>
        </p:spPr>
      </p:sp>
      <p:sp>
        <p:nvSpPr>
          <p:cNvPr id="206851"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78042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DFABE7-A7F7-D44C-B0A8-973C22C9585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8898" name="Rectangle 1026"/>
          <p:cNvSpPr>
            <a:spLocks noGrp="1" noRot="1" noChangeAspect="1" noChangeArrowheads="1" noTextEdit="1"/>
          </p:cNvSpPr>
          <p:nvPr>
            <p:ph type="sldImg"/>
          </p:nvPr>
        </p:nvSpPr>
        <p:spPr>
          <a:xfrm>
            <a:off x="1143000" y="685800"/>
            <a:ext cx="4572000" cy="3429000"/>
          </a:xfrm>
          <a:ln/>
        </p:spPr>
      </p:sp>
      <p:sp>
        <p:nvSpPr>
          <p:cNvPr id="208899"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61751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F94FF1-2BB9-764F-90C9-B92D12C5E8D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13698" name="Rectangle 2"/>
          <p:cNvSpPr>
            <a:spLocks noGrp="1" noRot="1" noChangeAspect="1" noChangeArrowheads="1" noTextEdit="1"/>
          </p:cNvSpPr>
          <p:nvPr>
            <p:ph type="sldImg"/>
          </p:nvPr>
        </p:nvSpPr>
        <p:spPr>
          <a:xfrm>
            <a:off x="1143000" y="685800"/>
            <a:ext cx="4572000" cy="3429000"/>
          </a:xfrm>
          <a:ln/>
        </p:spPr>
      </p:sp>
      <p:sp>
        <p:nvSpPr>
          <p:cNvPr id="41369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33847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88DB01-C492-C047-89FD-4A884A50A9AB}"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3954" name="AutoShape 2"/>
          <p:cNvSpPr>
            <a:spLocks noGrp="1" noRot="1" noChangeAspect="1" noChangeArrowheads="1" noTextEdit="1"/>
          </p:cNvSpPr>
          <p:nvPr>
            <p:ph type="sldImg"/>
          </p:nvPr>
        </p:nvSpPr>
        <p:spPr>
          <a:xfrm>
            <a:off x="841375" y="241300"/>
            <a:ext cx="5233988" cy="3925888"/>
          </a:xfrm>
          <a:ln/>
        </p:spPr>
      </p:sp>
      <p:sp>
        <p:nvSpPr>
          <p:cNvPr id="253955"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wrap="square"/>
          <a:lstStyle/>
          <a:p>
            <a:pPr marL="112713" indent="-112713" defTabSz="1020763" eaLnBrk="1" hangingPunct="1">
              <a:spcBef>
                <a:spcPct val="0"/>
              </a:spcBef>
            </a:pPr>
            <a:r>
              <a:rPr lang="en-US" dirty="0">
                <a:ea typeface="ＭＳ Ｐゴシック" charset="0"/>
                <a:cs typeface="ＭＳ Ｐゴシック" charset="0"/>
              </a:rPr>
              <a:t>Christ</a:t>
            </a:r>
            <a:r>
              <a:rPr lang="uk-UA" altLang="ja-JP" dirty="0">
                <a:ea typeface="ＭＳ Ｐゴシック" charset="0"/>
                <a:cs typeface="ＭＳ Ｐゴシック" charset="0"/>
              </a:rPr>
              <a:t>'</a:t>
            </a:r>
            <a:r>
              <a:rPr lang="en-US" dirty="0">
                <a:ea typeface="ＭＳ Ｐゴシック" charset="0"/>
                <a:cs typeface="ＭＳ Ｐゴシック" charset="0"/>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Introduction-64</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194</a:t>
            </a:r>
            <a:endParaRPr lang="en-US" dirty="0">
              <a:latin typeface="Arial" charset="0"/>
              <a:ea typeface="ＭＳ Ｐゴシック" charset="0"/>
              <a:cs typeface="ＭＳ Ｐゴシック" charset="0"/>
            </a:endParaRPr>
          </a:p>
          <a:p>
            <a:pPr marL="112713" indent="-112713" defTabSz="1020763" eaLnBrk="1" hangingPunct="1">
              <a:spcBef>
                <a:spcPct val="0"/>
              </a:spcBef>
            </a:pPr>
            <a:endParaRPr lang="en-US" dirty="0">
              <a:ea typeface="ＭＳ Ｐゴシック" charset="0"/>
              <a:cs typeface="ＭＳ Ｐゴシック" charset="0"/>
            </a:endParaRPr>
          </a:p>
        </p:txBody>
      </p:sp>
    </p:spTree>
    <p:extLst>
      <p:ext uri="{BB962C8B-B14F-4D97-AF65-F5344CB8AC3E}">
        <p14:creationId xmlns:p14="http://schemas.microsoft.com/office/powerpoint/2010/main" val="426382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DAED5D-5417-D547-B915-AB734827F50E}" type="slidenum">
              <a:rPr kumimoji="0" lang="en-US" sz="1200" b="0" i="0" u="none" strike="noStrike" kern="1200" cap="none" spc="0" normalizeH="0" baseline="0" noProof="0">
                <a:ln>
                  <a:noFill/>
                </a:ln>
                <a:solidFill>
                  <a:srgbClr val="000000"/>
                </a:solidFill>
                <a:effectLst/>
                <a:uLnTx/>
                <a:uFillTx/>
                <a:latin typeface="26"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http://www.ccel.org/fathers2/ANF-01/anf01-60.htm#P7477_2003920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Gospels (go) in Arabic</a:t>
            </a:r>
          </a:p>
        </p:txBody>
      </p:sp>
    </p:spTree>
    <p:extLst>
      <p:ext uri="{BB962C8B-B14F-4D97-AF65-F5344CB8AC3E}">
        <p14:creationId xmlns:p14="http://schemas.microsoft.com/office/powerpoint/2010/main" val="19890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0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So, in summation, then…John wrote to UNBELIEVERS THROUGH THAT NEW ORGANISM, THE CHURCH, envisioning Christ as God Himself…</a:t>
            </a:r>
          </a:p>
          <a:p>
            <a:r>
              <a:rPr lang="en-US" b="1">
                <a:latin typeface="Times" charset="0"/>
                <a:ea typeface="ＭＳ Ｐゴシック" charset="0"/>
                <a:cs typeface="ＭＳ Ｐゴシック" charset="0"/>
              </a:rPr>
              <a:t>But what did John SAY that Jesus meant in his preaching? </a:t>
            </a: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3441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3251"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يلخص الاصحاح الأول من إنجيل يوحنا رسالته عن المسيح. تتبع رفقة مساعدة تعليمات الدراسة رقم 22. نرى في يوحنا 1: 1- 9: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JO" sz="1800" b="1" dirty="0">
                <a:effectLst/>
                <a:latin typeface="Calibri" panose="020F0502020204030204" pitchFamily="34" charset="0"/>
                <a:ea typeface="Calibri" panose="020F0502020204030204" pitchFamily="34" charset="0"/>
                <a:cs typeface="Arial" panose="020B0604020202020204" pitchFamily="34" charset="0"/>
              </a:rPr>
              <a:t>ست حقائق عظيمة عن يسوع المسيح</a:t>
            </a:r>
            <a:r>
              <a:rPr lang="ar-JO" sz="1800" dirty="0">
                <a:effectLst/>
                <a:latin typeface="Calibri" panose="020F0502020204030204" pitchFamily="34" charset="0"/>
                <a:ea typeface="Calibri" panose="020F0502020204030204" pitchFamily="34" charset="0"/>
                <a:cs typeface="Arial" panose="020B0604020202020204" pitchFamily="34" charset="0"/>
              </a:rPr>
              <a:t>.  يسردهم يوحنا.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الآية الأولى: يصور على أنه موجود مسبقًا، وشخص متميز، الذي كان الله.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نقرأ الآية الأولى: "في البدء كان الكلمة، والكلمة كان عند الله، وكان الكلمة الله".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529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الآية 2: في وجود مشترك منذ الأزل في هذا...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"هذا كان في البدء مع الله".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7347"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الآية 3: هو خالق الكون...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"كل شيء به كان وبغيره لم يكن شيء مما كان."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939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وأخيرًا... الآيات 4 و5 و9 ... مصدر كل نور وحياة...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"فيه كانت الحياة والحياة كانت نور الناس. والنور يضيء في الظلمة، والظلمة لم تدركه... كان النور الحقيقي الذي ينير كل إنسان آتيًا إلى العالم."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هذا هو اللاهوت المسيحي الأساسي. كل شيء يبدأ من هنا.</a:t>
            </a:r>
          </a:p>
          <a:p>
            <a:pPr algn="r"/>
            <a:endParaRPr lang="en-US" b="0" dirty="0">
              <a:latin typeface="Arial"/>
              <a:ea typeface="ＭＳ Ｐゴシック" charset="0"/>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443"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الان... ماذا عن تواريخ كتابة هذه الوثائق الهامة؟ ونحن متروكين هنا مع أفضل تخميناتنا العلمية. ثمة جدال سيكون دائمًا هنا. لكن بعض أفضل التخمينات، بناء على عقود من البحث الأكاديمي والدراسة هي هذه – حسب الترتيب المقترح...</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متى... تم كتابته في وقت ما خلال الأربعينات بعد الميلاد...</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لوقا... مقترح كما يلي، بين السنتين 57 و59 بعد الميلاد...</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مرقس... في العقد التالي... بين 64 و68...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وأخيرًا... إنجيل يوحنا... حوالي العام 69 بعد الميلاد... ولكن بالتأكيد بعد وضع الأناجيل الإزائية... مرة أخرى، ستجد دائماً عدم اتفاق حول هذه التواريخ. ومع ذلك، فهذه التواريخ مأخوذة عن أبحاث علماء ومعلمين مسيحيين معروفين.</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D1EF75-2D6D-FA41-8EE2-FF197D101A4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4562" name="Rectangle 1026"/>
          <p:cNvSpPr>
            <a:spLocks noGrp="1" noRot="1" noChangeAspect="1" noChangeArrowheads="1"/>
          </p:cNvSpPr>
          <p:nvPr>
            <p:ph type="sldImg"/>
          </p:nvPr>
        </p:nvSpPr>
        <p:spPr>
          <a:xfrm>
            <a:off x="1143000" y="685800"/>
            <a:ext cx="4572000" cy="3429000"/>
          </a:xfrm>
          <a:solidFill>
            <a:srgbClr val="FFFFFF"/>
          </a:solidFill>
          <a:ln/>
        </p:spPr>
      </p:sp>
      <p:sp>
        <p:nvSpPr>
          <p:cNvPr id="19456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287345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FA3C1B-7DA2-AF4D-BC18-8D78F488880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6610" name="Rectangle 1026"/>
          <p:cNvSpPr>
            <a:spLocks noGrp="1" noRot="1" noChangeAspect="1" noChangeArrowheads="1"/>
          </p:cNvSpPr>
          <p:nvPr>
            <p:ph type="sldImg"/>
          </p:nvPr>
        </p:nvSpPr>
        <p:spPr>
          <a:xfrm>
            <a:off x="1143000" y="685800"/>
            <a:ext cx="4572000" cy="3429000"/>
          </a:xfrm>
          <a:solidFill>
            <a:srgbClr val="FFFFFF"/>
          </a:solidFill>
          <a:ln/>
        </p:spPr>
      </p:sp>
      <p:sp>
        <p:nvSpPr>
          <p:cNvPr id="19661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84179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12231487"/>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386726"/>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7318059"/>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16333291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989642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224748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30110489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20133130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35203861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2373710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37802637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165985"/>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11887949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28674652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597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76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30" y="2130537"/>
            <a:ext cx="7772977" cy="1469371"/>
          </a:xfrm>
          <a:prstGeom prst="rect">
            <a:avLst/>
          </a:prstGeom>
        </p:spPr>
        <p:txBody>
          <a:bodyPr vert="horz" lIns="91255" tIns="45626" rIns="91255" bIns="45626"/>
          <a:lstStyle/>
          <a:p>
            <a:r>
              <a:rPr lang="en-US"/>
              <a:t>Click to edit Master title style</a:t>
            </a:r>
          </a:p>
        </p:txBody>
      </p:sp>
      <p:sp>
        <p:nvSpPr>
          <p:cNvPr id="3" name="Subtitle 2"/>
          <p:cNvSpPr>
            <a:spLocks noGrp="1"/>
          </p:cNvSpPr>
          <p:nvPr>
            <p:ph type="subTitle" idx="1"/>
          </p:nvPr>
        </p:nvSpPr>
        <p:spPr>
          <a:xfrm>
            <a:off x="1371041" y="3885640"/>
            <a:ext cx="6401955" cy="1753721"/>
          </a:xfrm>
          <a:prstGeom prst="rect">
            <a:avLst/>
          </a:prstGeom>
        </p:spPr>
        <p:txBody>
          <a:bodyPr vert="horz" lIns="91255" tIns="45626" rIns="91255" bIns="45626"/>
          <a:lstStyle>
            <a:lvl1pPr marL="0" indent="0" algn="ctr">
              <a:buNone/>
              <a:defRPr/>
            </a:lvl1pPr>
            <a:lvl2pPr marL="402584" indent="0" algn="ctr">
              <a:buNone/>
              <a:defRPr/>
            </a:lvl2pPr>
            <a:lvl3pPr marL="805168" indent="0" algn="ctr">
              <a:buNone/>
              <a:defRPr/>
            </a:lvl3pPr>
            <a:lvl4pPr marL="1207753" indent="0" algn="ctr">
              <a:buNone/>
              <a:defRPr/>
            </a:lvl4pPr>
            <a:lvl5pPr marL="1610338" indent="0" algn="ctr">
              <a:buNone/>
              <a:defRPr/>
            </a:lvl5pPr>
            <a:lvl6pPr marL="2012926" indent="0" algn="ctr">
              <a:buNone/>
              <a:defRPr/>
            </a:lvl6pPr>
            <a:lvl7pPr marL="2415511" indent="0" algn="ctr">
              <a:buNone/>
              <a:defRPr/>
            </a:lvl7pPr>
            <a:lvl8pPr marL="2818094" indent="0" algn="ctr">
              <a:buNone/>
              <a:defRPr/>
            </a:lvl8pPr>
            <a:lvl9pPr marL="3220680" indent="0" algn="ctr">
              <a:buNone/>
              <a:defRPr/>
            </a:lvl9pPr>
          </a:lstStyle>
          <a:p>
            <a:r>
              <a:rPr lang="en-US"/>
              <a:t>Click to edit Master subtitle style</a:t>
            </a:r>
          </a:p>
        </p:txBody>
      </p:sp>
    </p:spTree>
    <p:extLst>
      <p:ext uri="{BB962C8B-B14F-4D97-AF65-F5344CB8AC3E}">
        <p14:creationId xmlns:p14="http://schemas.microsoft.com/office/powerpoint/2010/main" val="3163078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
        <p:nvSpPr>
          <p:cNvPr id="3" name="Content Placeholder 2"/>
          <p:cNvSpPr>
            <a:spLocks noGrp="1"/>
          </p:cNvSpPr>
          <p:nvPr>
            <p:ph idx="1"/>
          </p:nvPr>
        </p:nvSpPr>
        <p:spPr>
          <a:xfrm>
            <a:off x="457507" y="1599643"/>
            <a:ext cx="8229023" cy="4527176"/>
          </a:xfrm>
          <a:prstGeom prst="rect">
            <a:avLst/>
          </a:prstGeom>
        </p:spPr>
        <p:txBody>
          <a:bodyPr vert="horz" lIns="91255" tIns="45626" rIns="91255" bIns="456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775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a:prstGeom prst="rect">
            <a:avLst/>
          </a:prstGeom>
        </p:spPr>
        <p:txBody>
          <a:bodyPr vert="horz" lIns="91255" tIns="45626" rIns="91255" bIns="45626" anchor="t"/>
          <a:lstStyle>
            <a:lvl1pPr algn="l">
              <a:defRPr sz="3530" b="1" cap="all"/>
            </a:lvl1pPr>
          </a:lstStyle>
          <a:p>
            <a:r>
              <a:rPr lang="en-US"/>
              <a:t>Click to edit Master title style</a:t>
            </a:r>
          </a:p>
        </p:txBody>
      </p:sp>
      <p:sp>
        <p:nvSpPr>
          <p:cNvPr id="3" name="Text Placeholder 2"/>
          <p:cNvSpPr>
            <a:spLocks noGrp="1"/>
          </p:cNvSpPr>
          <p:nvPr>
            <p:ph type="body" idx="1"/>
          </p:nvPr>
        </p:nvSpPr>
        <p:spPr>
          <a:xfrm>
            <a:off x="723038" y="2906526"/>
            <a:ext cx="7771534" cy="1500187"/>
          </a:xfrm>
          <a:prstGeom prst="rect">
            <a:avLst/>
          </a:prstGeom>
        </p:spPr>
        <p:txBody>
          <a:bodyPr vert="horz" lIns="91255" tIns="45626" rIns="91255" bIns="45626" anchor="b"/>
          <a:lstStyle>
            <a:lvl1pPr marL="0" indent="0">
              <a:buNone/>
              <a:defRPr sz="1765"/>
            </a:lvl1pPr>
            <a:lvl2pPr marL="402584" indent="0">
              <a:buNone/>
              <a:defRPr sz="1588"/>
            </a:lvl2pPr>
            <a:lvl3pPr marL="805168" indent="0">
              <a:buNone/>
              <a:defRPr sz="1412"/>
            </a:lvl3pPr>
            <a:lvl4pPr marL="1207753" indent="0">
              <a:buNone/>
              <a:defRPr sz="1235"/>
            </a:lvl4pPr>
            <a:lvl5pPr marL="1610338" indent="0">
              <a:buNone/>
              <a:defRPr sz="1235"/>
            </a:lvl5pPr>
            <a:lvl6pPr marL="2012926" indent="0">
              <a:buNone/>
              <a:defRPr sz="1235"/>
            </a:lvl6pPr>
            <a:lvl7pPr marL="2415511" indent="0">
              <a:buNone/>
              <a:defRPr sz="1235"/>
            </a:lvl7pPr>
            <a:lvl8pPr marL="2818094" indent="0">
              <a:buNone/>
              <a:defRPr sz="1235"/>
            </a:lvl8pPr>
            <a:lvl9pPr marL="3220680" indent="0">
              <a:buNone/>
              <a:defRPr sz="1235"/>
            </a:lvl9pPr>
          </a:lstStyle>
          <a:p>
            <a:pPr lvl="0"/>
            <a:r>
              <a:rPr lang="en-US"/>
              <a:t>Click to edit Master text styles</a:t>
            </a:r>
          </a:p>
        </p:txBody>
      </p:sp>
    </p:spTree>
    <p:extLst>
      <p:ext uri="{BB962C8B-B14F-4D97-AF65-F5344CB8AC3E}">
        <p14:creationId xmlns:p14="http://schemas.microsoft.com/office/powerpoint/2010/main" val="2779110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
        <p:nvSpPr>
          <p:cNvPr id="3" name="Content Placeholder 2"/>
          <p:cNvSpPr>
            <a:spLocks noGrp="1"/>
          </p:cNvSpPr>
          <p:nvPr>
            <p:ph sz="half" idx="1"/>
          </p:nvPr>
        </p:nvSpPr>
        <p:spPr>
          <a:xfrm>
            <a:off x="457489" y="1599643"/>
            <a:ext cx="4045238" cy="4527176"/>
          </a:xfrm>
          <a:prstGeom prst="rect">
            <a:avLst/>
          </a:prstGeom>
        </p:spPr>
        <p:txBody>
          <a:bodyPr vert="horz" lIns="91255" tIns="45626" rIns="91255" bIns="45626"/>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91" y="1599643"/>
            <a:ext cx="4045239" cy="4527176"/>
          </a:xfrm>
          <a:prstGeom prst="rect">
            <a:avLst/>
          </a:prstGeom>
        </p:spPr>
        <p:txBody>
          <a:bodyPr vert="horz" lIns="91255" tIns="45626" rIns="91255" bIns="45626"/>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5608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lvl1pPr>
              <a:defRPr/>
            </a:lvl1pPr>
          </a:lstStyle>
          <a:p>
            <a:r>
              <a:rPr lang="en-US"/>
              <a:t>Click to edit Master title style</a:t>
            </a:r>
          </a:p>
        </p:txBody>
      </p:sp>
      <p:sp>
        <p:nvSpPr>
          <p:cNvPr id="3" name="Text Placeholder 2"/>
          <p:cNvSpPr>
            <a:spLocks noGrp="1"/>
          </p:cNvSpPr>
          <p:nvPr>
            <p:ph type="body" idx="1"/>
          </p:nvPr>
        </p:nvSpPr>
        <p:spPr>
          <a:xfrm>
            <a:off x="457489" y="1535206"/>
            <a:ext cx="4039465" cy="640136"/>
          </a:xfrm>
          <a:prstGeom prst="rect">
            <a:avLst/>
          </a:prstGeom>
        </p:spPr>
        <p:txBody>
          <a:bodyPr vert="horz" lIns="91255" tIns="45626" rIns="91255" bIns="45626" anchor="b"/>
          <a:lstStyle>
            <a:lvl1pPr marL="0" indent="0">
              <a:buNone/>
              <a:defRPr sz="2206" b="1"/>
            </a:lvl1pPr>
            <a:lvl2pPr marL="402584" indent="0">
              <a:buNone/>
              <a:defRPr sz="1765" b="1"/>
            </a:lvl2pPr>
            <a:lvl3pPr marL="805168" indent="0">
              <a:buNone/>
              <a:defRPr sz="1588" b="1"/>
            </a:lvl3pPr>
            <a:lvl4pPr marL="1207753" indent="0">
              <a:buNone/>
              <a:defRPr sz="1412" b="1"/>
            </a:lvl4pPr>
            <a:lvl5pPr marL="1610338" indent="0">
              <a:buNone/>
              <a:defRPr sz="1412" b="1"/>
            </a:lvl5pPr>
            <a:lvl6pPr marL="2012926" indent="0">
              <a:buNone/>
              <a:defRPr sz="1412" b="1"/>
            </a:lvl6pPr>
            <a:lvl7pPr marL="2415511" indent="0">
              <a:buNone/>
              <a:defRPr sz="1412" b="1"/>
            </a:lvl7pPr>
            <a:lvl8pPr marL="2818094" indent="0">
              <a:buNone/>
              <a:defRPr sz="1412" b="1"/>
            </a:lvl8pPr>
            <a:lvl9pPr marL="3220680" indent="0">
              <a:buNone/>
              <a:defRPr sz="1412" b="1"/>
            </a:lvl9pPr>
          </a:lstStyle>
          <a:p>
            <a:pPr lvl="0"/>
            <a:r>
              <a:rPr lang="en-US"/>
              <a:t>Click to edit Master text styles</a:t>
            </a:r>
          </a:p>
        </p:txBody>
      </p:sp>
      <p:sp>
        <p:nvSpPr>
          <p:cNvPr id="4" name="Content Placeholder 3"/>
          <p:cNvSpPr>
            <a:spLocks noGrp="1"/>
          </p:cNvSpPr>
          <p:nvPr>
            <p:ph sz="half" idx="2"/>
          </p:nvPr>
        </p:nvSpPr>
        <p:spPr>
          <a:xfrm>
            <a:off x="457489" y="2175344"/>
            <a:ext cx="4039465" cy="3951474"/>
          </a:xfrm>
          <a:prstGeom prst="rect">
            <a:avLst/>
          </a:prstGeom>
        </p:spPr>
        <p:txBody>
          <a:bodyPr vert="horz" lIns="91255" tIns="45626" rIns="91255" bIns="45626"/>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6" y="1535206"/>
            <a:ext cx="4040909" cy="640136"/>
          </a:xfrm>
          <a:prstGeom prst="rect">
            <a:avLst/>
          </a:prstGeom>
        </p:spPr>
        <p:txBody>
          <a:bodyPr vert="horz" lIns="91255" tIns="45626" rIns="91255" bIns="45626" anchor="b"/>
          <a:lstStyle>
            <a:lvl1pPr marL="0" indent="0">
              <a:buNone/>
              <a:defRPr sz="2206" b="1"/>
            </a:lvl1pPr>
            <a:lvl2pPr marL="402584" indent="0">
              <a:buNone/>
              <a:defRPr sz="1765" b="1"/>
            </a:lvl2pPr>
            <a:lvl3pPr marL="805168" indent="0">
              <a:buNone/>
              <a:defRPr sz="1588" b="1"/>
            </a:lvl3pPr>
            <a:lvl4pPr marL="1207753" indent="0">
              <a:buNone/>
              <a:defRPr sz="1412" b="1"/>
            </a:lvl4pPr>
            <a:lvl5pPr marL="1610338" indent="0">
              <a:buNone/>
              <a:defRPr sz="1412" b="1"/>
            </a:lvl5pPr>
            <a:lvl6pPr marL="2012926" indent="0">
              <a:buNone/>
              <a:defRPr sz="1412" b="1"/>
            </a:lvl6pPr>
            <a:lvl7pPr marL="2415511" indent="0">
              <a:buNone/>
              <a:defRPr sz="1412" b="1"/>
            </a:lvl7pPr>
            <a:lvl8pPr marL="2818094" indent="0">
              <a:buNone/>
              <a:defRPr sz="1412" b="1"/>
            </a:lvl8pPr>
            <a:lvl9pPr marL="3220680" indent="0">
              <a:buNone/>
              <a:defRPr sz="1412" b="1"/>
            </a:lvl9pPr>
          </a:lstStyle>
          <a:p>
            <a:pPr lvl="0"/>
            <a:r>
              <a:rPr lang="en-US"/>
              <a:t>Click to edit Master text styles</a:t>
            </a:r>
          </a:p>
        </p:txBody>
      </p:sp>
      <p:sp>
        <p:nvSpPr>
          <p:cNvPr id="6" name="Content Placeholder 5"/>
          <p:cNvSpPr>
            <a:spLocks noGrp="1"/>
          </p:cNvSpPr>
          <p:nvPr>
            <p:ph sz="quarter" idx="4"/>
          </p:nvPr>
        </p:nvSpPr>
        <p:spPr>
          <a:xfrm>
            <a:off x="4645606" y="2175344"/>
            <a:ext cx="4040909" cy="3951474"/>
          </a:xfrm>
          <a:prstGeom prst="rect">
            <a:avLst/>
          </a:prstGeom>
        </p:spPr>
        <p:txBody>
          <a:bodyPr vert="horz" lIns="91255" tIns="45626" rIns="91255" bIns="45626"/>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8940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Tree>
    <p:extLst>
      <p:ext uri="{BB962C8B-B14F-4D97-AF65-F5344CB8AC3E}">
        <p14:creationId xmlns:p14="http://schemas.microsoft.com/office/powerpoint/2010/main" val="40295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83868756"/>
      </p:ext>
    </p:extLst>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44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3144"/>
            <a:ext cx="3007591" cy="1162610"/>
          </a:xfrm>
          <a:prstGeom prst="rect">
            <a:avLst/>
          </a:prstGeom>
        </p:spPr>
        <p:txBody>
          <a:bodyPr vert="horz" lIns="91255" tIns="45626" rIns="91255" bIns="45626" anchor="b"/>
          <a:lstStyle>
            <a:lvl1pPr algn="l">
              <a:defRPr sz="1765" b="1"/>
            </a:lvl1pPr>
          </a:lstStyle>
          <a:p>
            <a:r>
              <a:rPr lang="en-US"/>
              <a:t>Click to edit Master title style</a:t>
            </a:r>
          </a:p>
        </p:txBody>
      </p:sp>
      <p:sp>
        <p:nvSpPr>
          <p:cNvPr id="3" name="Content Placeholder 2"/>
          <p:cNvSpPr>
            <a:spLocks noGrp="1"/>
          </p:cNvSpPr>
          <p:nvPr>
            <p:ph idx="1"/>
          </p:nvPr>
        </p:nvSpPr>
        <p:spPr>
          <a:xfrm>
            <a:off x="3574762" y="273144"/>
            <a:ext cx="5111750" cy="5853672"/>
          </a:xfrm>
          <a:prstGeom prst="rect">
            <a:avLst/>
          </a:prstGeom>
        </p:spPr>
        <p:txBody>
          <a:bodyPr vert="horz" lIns="91255" tIns="45626" rIns="91255" bIns="45626"/>
          <a:lstStyle>
            <a:lvl1pPr>
              <a:defRPr sz="2824"/>
            </a:lvl1pPr>
            <a:lvl2pPr>
              <a:defRPr sz="2471"/>
            </a:lvl2pPr>
            <a:lvl3pPr>
              <a:defRPr sz="2206"/>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95" y="1435755"/>
            <a:ext cx="3007591" cy="4691062"/>
          </a:xfrm>
          <a:prstGeom prst="rect">
            <a:avLst/>
          </a:prstGeom>
        </p:spPr>
        <p:txBody>
          <a:bodyPr vert="horz" lIns="91255" tIns="45626" rIns="91255" bIns="45626"/>
          <a:lstStyle>
            <a:lvl1pPr marL="0" indent="0">
              <a:buNone/>
              <a:defRPr sz="1235"/>
            </a:lvl1pPr>
            <a:lvl2pPr marL="402584" indent="0">
              <a:buNone/>
              <a:defRPr sz="1059"/>
            </a:lvl2pPr>
            <a:lvl3pPr marL="805168" indent="0">
              <a:buNone/>
              <a:defRPr sz="882"/>
            </a:lvl3pPr>
            <a:lvl4pPr marL="1207753" indent="0">
              <a:buNone/>
              <a:defRPr sz="794"/>
            </a:lvl4pPr>
            <a:lvl5pPr marL="1610338" indent="0">
              <a:buNone/>
              <a:defRPr sz="794"/>
            </a:lvl5pPr>
            <a:lvl6pPr marL="2012926" indent="0">
              <a:buNone/>
              <a:defRPr sz="794"/>
            </a:lvl6pPr>
            <a:lvl7pPr marL="2415511" indent="0">
              <a:buNone/>
              <a:defRPr sz="794"/>
            </a:lvl7pPr>
            <a:lvl8pPr marL="2818094" indent="0">
              <a:buNone/>
              <a:defRPr sz="794"/>
            </a:lvl8pPr>
            <a:lvl9pPr marL="3220680" indent="0">
              <a:buNone/>
              <a:defRPr sz="794"/>
            </a:lvl9pPr>
          </a:lstStyle>
          <a:p>
            <a:pPr lvl="0"/>
            <a:r>
              <a:rPr lang="en-US"/>
              <a:t>Click to edit Master text styles</a:t>
            </a:r>
          </a:p>
        </p:txBody>
      </p:sp>
    </p:spTree>
    <p:extLst>
      <p:ext uri="{BB962C8B-B14F-4D97-AF65-F5344CB8AC3E}">
        <p14:creationId xmlns:p14="http://schemas.microsoft.com/office/powerpoint/2010/main" val="256515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50" y="4800339"/>
            <a:ext cx="5486977" cy="567297"/>
          </a:xfrm>
          <a:prstGeom prst="rect">
            <a:avLst/>
          </a:prstGeom>
        </p:spPr>
        <p:txBody>
          <a:bodyPr vert="horz" lIns="91255" tIns="45626" rIns="91255" bIns="45626"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792450" y="612122"/>
            <a:ext cx="5486977" cy="4115360"/>
          </a:xfrm>
          <a:prstGeom prst="rect">
            <a:avLst/>
          </a:prstGeom>
        </p:spPr>
        <p:txBody>
          <a:bodyPr vert="horz" lIns="91255" tIns="45626" rIns="91255" bIns="45626"/>
          <a:lstStyle>
            <a:lvl1pPr marL="0" indent="0">
              <a:buNone/>
              <a:defRPr sz="2824"/>
            </a:lvl1pPr>
            <a:lvl2pPr marL="402584" indent="0">
              <a:buNone/>
              <a:defRPr sz="2471"/>
            </a:lvl2pPr>
            <a:lvl3pPr marL="805168" indent="0">
              <a:buNone/>
              <a:defRPr sz="2206"/>
            </a:lvl3pPr>
            <a:lvl4pPr marL="1207753" indent="0">
              <a:buNone/>
              <a:defRPr sz="1765"/>
            </a:lvl4pPr>
            <a:lvl5pPr marL="1610338" indent="0">
              <a:buNone/>
              <a:defRPr sz="1765"/>
            </a:lvl5pPr>
            <a:lvl6pPr marL="2012926" indent="0">
              <a:buNone/>
              <a:defRPr sz="1765"/>
            </a:lvl6pPr>
            <a:lvl7pPr marL="2415511" indent="0">
              <a:buNone/>
              <a:defRPr sz="1765"/>
            </a:lvl7pPr>
            <a:lvl8pPr marL="2818094" indent="0">
              <a:buNone/>
              <a:defRPr sz="1765"/>
            </a:lvl8pPr>
            <a:lvl9pPr marL="3220680" indent="0">
              <a:buNone/>
              <a:defRPr sz="1765"/>
            </a:lvl9pPr>
          </a:lstStyle>
          <a:p>
            <a:pPr lvl="0"/>
            <a:endParaRPr lang="en-US" noProof="0"/>
          </a:p>
        </p:txBody>
      </p:sp>
      <p:sp>
        <p:nvSpPr>
          <p:cNvPr id="4" name="Text Placeholder 3"/>
          <p:cNvSpPr>
            <a:spLocks noGrp="1"/>
          </p:cNvSpPr>
          <p:nvPr>
            <p:ph type="body" sz="half" idx="2"/>
          </p:nvPr>
        </p:nvSpPr>
        <p:spPr>
          <a:xfrm>
            <a:off x="1792450" y="5367618"/>
            <a:ext cx="5486977" cy="804022"/>
          </a:xfrm>
          <a:prstGeom prst="rect">
            <a:avLst/>
          </a:prstGeom>
        </p:spPr>
        <p:txBody>
          <a:bodyPr vert="horz" lIns="91255" tIns="45626" rIns="91255" bIns="45626"/>
          <a:lstStyle>
            <a:lvl1pPr marL="0" indent="0">
              <a:buNone/>
              <a:defRPr sz="1235"/>
            </a:lvl1pPr>
            <a:lvl2pPr marL="402584" indent="0">
              <a:buNone/>
              <a:defRPr sz="1059"/>
            </a:lvl2pPr>
            <a:lvl3pPr marL="805168" indent="0">
              <a:buNone/>
              <a:defRPr sz="882"/>
            </a:lvl3pPr>
            <a:lvl4pPr marL="1207753" indent="0">
              <a:buNone/>
              <a:defRPr sz="794"/>
            </a:lvl4pPr>
            <a:lvl5pPr marL="1610338" indent="0">
              <a:buNone/>
              <a:defRPr sz="794"/>
            </a:lvl5pPr>
            <a:lvl6pPr marL="2012926" indent="0">
              <a:buNone/>
              <a:defRPr sz="794"/>
            </a:lvl6pPr>
            <a:lvl7pPr marL="2415511" indent="0">
              <a:buNone/>
              <a:defRPr sz="794"/>
            </a:lvl7pPr>
            <a:lvl8pPr marL="2818094" indent="0">
              <a:buNone/>
              <a:defRPr sz="794"/>
            </a:lvl8pPr>
            <a:lvl9pPr marL="3220680" indent="0">
              <a:buNone/>
              <a:defRPr sz="794"/>
            </a:lvl9pPr>
          </a:lstStyle>
          <a:p>
            <a:pPr lvl="0"/>
            <a:r>
              <a:rPr lang="en-US"/>
              <a:t>Click to edit Master text styles</a:t>
            </a:r>
          </a:p>
        </p:txBody>
      </p:sp>
    </p:spTree>
    <p:extLst>
      <p:ext uri="{BB962C8B-B14F-4D97-AF65-F5344CB8AC3E}">
        <p14:creationId xmlns:p14="http://schemas.microsoft.com/office/powerpoint/2010/main" val="676082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
        <p:nvSpPr>
          <p:cNvPr id="3" name="Vertical Text Placeholder 2"/>
          <p:cNvSpPr>
            <a:spLocks noGrp="1"/>
          </p:cNvSpPr>
          <p:nvPr>
            <p:ph type="body" orient="vert" idx="1"/>
          </p:nvPr>
        </p:nvSpPr>
        <p:spPr>
          <a:xfrm>
            <a:off x="457507" y="1599643"/>
            <a:ext cx="8229023" cy="4527176"/>
          </a:xfrm>
          <a:prstGeom prst="rect">
            <a:avLst/>
          </a:prstGeom>
        </p:spPr>
        <p:txBody>
          <a:bodyPr vert="eaVert" lIns="91255" tIns="45626" rIns="91255" bIns="456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1889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95" y="274545"/>
            <a:ext cx="2056535" cy="5852272"/>
          </a:xfrm>
          <a:prstGeom prst="rect">
            <a:avLst/>
          </a:prstGeom>
        </p:spPr>
        <p:txBody>
          <a:bodyPr vert="eaVert" lIns="91255" tIns="45626" rIns="91255" bIns="45626"/>
          <a:lstStyle/>
          <a:p>
            <a:r>
              <a:rPr lang="en-US"/>
              <a:t>Click to edit Master title style</a:t>
            </a:r>
          </a:p>
        </p:txBody>
      </p:sp>
      <p:sp>
        <p:nvSpPr>
          <p:cNvPr id="3" name="Vertical Text Placeholder 2"/>
          <p:cNvSpPr>
            <a:spLocks noGrp="1"/>
          </p:cNvSpPr>
          <p:nvPr>
            <p:ph type="body" orient="vert" idx="1"/>
          </p:nvPr>
        </p:nvSpPr>
        <p:spPr>
          <a:xfrm>
            <a:off x="457507" y="274545"/>
            <a:ext cx="6033943" cy="5852272"/>
          </a:xfrm>
          <a:prstGeom prst="rect">
            <a:avLst/>
          </a:prstGeom>
        </p:spPr>
        <p:txBody>
          <a:bodyPr vert="eaVert" lIns="91255" tIns="45626" rIns="91255" bIns="456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5150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7BF78AD-5B96-2C41-AE76-9BE3F1B8B199}" type="slidenum">
              <a:rPr lang="en-US"/>
              <a:pPr>
                <a:defRPr/>
              </a:pPr>
              <a:t>‹#›</a:t>
            </a:fld>
            <a:endParaRPr lang="en-US"/>
          </a:p>
        </p:txBody>
      </p:sp>
    </p:spTree>
    <p:extLst>
      <p:ext uri="{BB962C8B-B14F-4D97-AF65-F5344CB8AC3E}">
        <p14:creationId xmlns:p14="http://schemas.microsoft.com/office/powerpoint/2010/main" val="3744051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E1B072F-45B5-BF47-8110-C58359A96118}" type="slidenum">
              <a:rPr lang="en-US"/>
              <a:pPr>
                <a:defRPr/>
              </a:pPr>
              <a:t>‹#›</a:t>
            </a:fld>
            <a:endParaRPr lang="en-US"/>
          </a:p>
        </p:txBody>
      </p:sp>
    </p:spTree>
    <p:extLst>
      <p:ext uri="{BB962C8B-B14F-4D97-AF65-F5344CB8AC3E}">
        <p14:creationId xmlns:p14="http://schemas.microsoft.com/office/powerpoint/2010/main" val="3494416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0E96324-0658-5E40-A334-79407BEEE909}" type="slidenum">
              <a:rPr lang="en-US"/>
              <a:pPr>
                <a:defRPr/>
              </a:pPr>
              <a:t>‹#›</a:t>
            </a:fld>
            <a:endParaRPr lang="en-US"/>
          </a:p>
        </p:txBody>
      </p:sp>
    </p:spTree>
    <p:extLst>
      <p:ext uri="{BB962C8B-B14F-4D97-AF65-F5344CB8AC3E}">
        <p14:creationId xmlns:p14="http://schemas.microsoft.com/office/powerpoint/2010/main" val="2312880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968B105-7721-5741-9169-02D4A2C6537C}" type="slidenum">
              <a:rPr lang="en-US"/>
              <a:pPr>
                <a:defRPr/>
              </a:pPr>
              <a:t>‹#›</a:t>
            </a:fld>
            <a:endParaRPr lang="en-US"/>
          </a:p>
        </p:txBody>
      </p:sp>
    </p:spTree>
    <p:extLst>
      <p:ext uri="{BB962C8B-B14F-4D97-AF65-F5344CB8AC3E}">
        <p14:creationId xmlns:p14="http://schemas.microsoft.com/office/powerpoint/2010/main" val="3493665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81"/>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10" tIns="46005" rIns="92010" bIns="46005"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F78A42F0-6B0B-754A-8462-FAAE5C27D92C}" type="slidenum">
              <a:rPr lang="en-US"/>
              <a:pPr>
                <a:defRPr/>
              </a:pPr>
              <a:t>‹#›</a:t>
            </a:fld>
            <a:endParaRPr lang="en-US"/>
          </a:p>
        </p:txBody>
      </p:sp>
    </p:spTree>
    <p:extLst>
      <p:ext uri="{BB962C8B-B14F-4D97-AF65-F5344CB8AC3E}">
        <p14:creationId xmlns:p14="http://schemas.microsoft.com/office/powerpoint/2010/main" val="209557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454393"/>
      </p:ext>
    </p:extLst>
  </p:cSld>
  <p:clrMapOvr>
    <a:masterClrMapping/>
  </p:clrMapOvr>
  <p:transition>
    <p:cu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eaLnBrk="0" hangingPunct="0">
              <a:defRPr>
                <a:latin typeface="Arial" charset="0"/>
              </a:defRPr>
            </a:lvl1pPr>
          </a:lstStyle>
          <a:p>
            <a:pPr>
              <a:defRPr/>
            </a:pPr>
            <a:endParaRPr lang="en-US"/>
          </a:p>
        </p:txBody>
      </p:sp>
      <p:sp>
        <p:nvSpPr>
          <p:cNvPr id="3" name="Rectangle 7"/>
          <p:cNvSpPr>
            <a:spLocks noGrp="1" noChangeArrowheads="1"/>
          </p:cNvSpPr>
          <p:nvPr>
            <p:ph type="ftr" sz="quarter" idx="11"/>
          </p:nvPr>
        </p:nvSpPr>
        <p:spPr/>
        <p:txBody>
          <a:bodyPr/>
          <a:lstStyle>
            <a:lvl1pPr eaLnBrk="0" hangingPunct="0">
              <a:defRPr>
                <a:latin typeface="Arial" charset="0"/>
              </a:defRPr>
            </a:lvl1pPr>
          </a:lstStyle>
          <a:p>
            <a:pPr>
              <a:defRPr/>
            </a:pPr>
            <a:endParaRPr lang="en-US"/>
          </a:p>
        </p:txBody>
      </p:sp>
      <p:sp>
        <p:nvSpPr>
          <p:cNvPr id="4" name="Rectangle 8"/>
          <p:cNvSpPr>
            <a:spLocks noGrp="1" noChangeArrowheads="1"/>
          </p:cNvSpPr>
          <p:nvPr>
            <p:ph type="sldNum" sz="quarter" idx="12"/>
          </p:nvPr>
        </p:nvSpPr>
        <p:spPr/>
        <p:txBody>
          <a:bodyPr/>
          <a:lstStyle>
            <a:lvl1pPr eaLnBrk="0" hangingPunct="0">
              <a:defRPr>
                <a:latin typeface="Arial" charset="0"/>
              </a:defRPr>
            </a:lvl1pPr>
          </a:lstStyle>
          <a:p>
            <a:pPr>
              <a:defRPr/>
            </a:pPr>
            <a:fld id="{89DB8148-6939-2B46-8FEC-099FE4C146AE}" type="slidenum">
              <a:rPr lang="en-US"/>
              <a:pPr>
                <a:defRPr/>
              </a:pPr>
              <a:t>‹#›</a:t>
            </a:fld>
            <a:endParaRPr lang="en-US"/>
          </a:p>
        </p:txBody>
      </p:sp>
    </p:spTree>
    <p:extLst>
      <p:ext uri="{BB962C8B-B14F-4D97-AF65-F5344CB8AC3E}">
        <p14:creationId xmlns:p14="http://schemas.microsoft.com/office/powerpoint/2010/main" val="4165821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3269452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4998" indent="0" algn="ctr">
              <a:buNone/>
              <a:defRPr/>
            </a:lvl2pPr>
            <a:lvl3pPr marL="909996" indent="0" algn="ctr">
              <a:buNone/>
              <a:defRPr/>
            </a:lvl3pPr>
            <a:lvl4pPr marL="1364972" indent="0" algn="ctr">
              <a:buNone/>
              <a:defRPr/>
            </a:lvl4pPr>
            <a:lvl5pPr marL="1819980" indent="0" algn="ctr">
              <a:buNone/>
              <a:defRPr/>
            </a:lvl5pPr>
            <a:lvl6pPr marL="2274953" indent="0" algn="ctr">
              <a:buNone/>
              <a:defRPr/>
            </a:lvl6pPr>
            <a:lvl7pPr marL="2729942" indent="0" algn="ctr">
              <a:buNone/>
              <a:defRPr/>
            </a:lvl7pPr>
            <a:lvl8pPr marL="3184932" indent="0" algn="ctr">
              <a:buNone/>
              <a:defRPr/>
            </a:lvl8pPr>
            <a:lvl9pPr marL="3639924"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B9E932A-7868-794A-BB6B-1915767020F1}" type="slidenum">
              <a:rPr lang="en-US"/>
              <a:pPr>
                <a:defRPr/>
              </a:pPr>
              <a:t>‹#›</a:t>
            </a:fld>
            <a:endParaRPr lang="en-US"/>
          </a:p>
        </p:txBody>
      </p:sp>
    </p:spTree>
    <p:extLst>
      <p:ext uri="{BB962C8B-B14F-4D97-AF65-F5344CB8AC3E}">
        <p14:creationId xmlns:p14="http://schemas.microsoft.com/office/powerpoint/2010/main" val="1008330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F367E4-7E1D-FF4E-AF00-438FDA6547A0}" type="datetimeFigureOut">
              <a:rPr lang="en-US" smtClean="0">
                <a:solidFill>
                  <a:prstClr val="black">
                    <a:tint val="75000"/>
                  </a:prstClr>
                </a:solidFill>
                <a:latin typeface="Calibri"/>
              </a:rPr>
              <a:pPr/>
              <a:t>8/18/22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C99E196-A115-2F47-A252-2B1A00B542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41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F367E4-7E1D-FF4E-AF00-438FDA6547A0}" type="datetimeFigureOut">
              <a:rPr lang="en-US" smtClean="0">
                <a:solidFill>
                  <a:prstClr val="black">
                    <a:tint val="75000"/>
                  </a:prstClr>
                </a:solidFill>
                <a:latin typeface="Calibri"/>
              </a:rPr>
              <a:pPr/>
              <a:t>8/18/22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C99E196-A115-2F47-A252-2B1A00B542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933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F367E4-7E1D-FF4E-AF00-438FDA6547A0}" type="datetimeFigureOut">
              <a:rPr lang="en-US" smtClean="0">
                <a:solidFill>
                  <a:prstClr val="black">
                    <a:tint val="75000"/>
                  </a:prstClr>
                </a:solidFill>
                <a:latin typeface="Calibri"/>
              </a:rPr>
              <a:pPr/>
              <a:t>8/18/22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C99E196-A115-2F47-A252-2B1A00B542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95083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F367E4-7E1D-FF4E-AF00-438FDA6547A0}" type="datetimeFigureOut">
              <a:rPr lang="en-US" smtClean="0">
                <a:solidFill>
                  <a:prstClr val="black">
                    <a:tint val="75000"/>
                  </a:prstClr>
                </a:solidFill>
                <a:latin typeface="Calibri"/>
              </a:rPr>
              <a:pPr/>
              <a:t>8/18/22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C99E196-A115-2F47-A252-2B1A00B542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4147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F367E4-7E1D-FF4E-AF00-438FDA6547A0}" type="datetimeFigureOut">
              <a:rPr lang="en-US" smtClean="0">
                <a:solidFill>
                  <a:prstClr val="black">
                    <a:tint val="75000"/>
                  </a:prstClr>
                </a:solidFill>
                <a:latin typeface="Calibri"/>
              </a:rPr>
              <a:pPr/>
              <a:t>8/18/22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C99E196-A115-2F47-A252-2B1A00B542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9875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F367E4-7E1D-FF4E-AF00-438FDA6547A0}" type="datetimeFigureOut">
              <a:rPr lang="en-US" smtClean="0">
                <a:solidFill>
                  <a:prstClr val="black">
                    <a:tint val="75000"/>
                  </a:prstClr>
                </a:solidFill>
                <a:latin typeface="Calibri"/>
              </a:rPr>
              <a:pPr/>
              <a:t>8/18/22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C99E196-A115-2F47-A252-2B1A00B542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0396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367E4-7E1D-FF4E-AF00-438FDA6547A0}" type="datetimeFigureOut">
              <a:rPr lang="en-US" smtClean="0">
                <a:solidFill>
                  <a:prstClr val="black">
                    <a:tint val="75000"/>
                  </a:prstClr>
                </a:solidFill>
                <a:latin typeface="Calibri"/>
              </a:rPr>
              <a:pPr/>
              <a:t>8/18/22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C99E196-A115-2F47-A252-2B1A00B542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343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6241344"/>
      </p:ext>
    </p:extLst>
  </p:cSld>
  <p:clrMapOvr>
    <a:masterClrMapping/>
  </p:clrMapOvr>
  <p:transition>
    <p:cu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F367E4-7E1D-FF4E-AF00-438FDA6547A0}" type="datetimeFigureOut">
              <a:rPr lang="en-US" smtClean="0">
                <a:solidFill>
                  <a:prstClr val="black">
                    <a:tint val="75000"/>
                  </a:prstClr>
                </a:solidFill>
                <a:latin typeface="Calibri"/>
              </a:rPr>
              <a:pPr/>
              <a:t>8/18/22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C99E196-A115-2F47-A252-2B1A00B542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07049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F367E4-7E1D-FF4E-AF00-438FDA6547A0}" type="datetimeFigureOut">
              <a:rPr lang="en-US" smtClean="0">
                <a:solidFill>
                  <a:prstClr val="black">
                    <a:tint val="75000"/>
                  </a:prstClr>
                </a:solidFill>
                <a:latin typeface="Calibri"/>
              </a:rPr>
              <a:pPr/>
              <a:t>8/18/22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C99E196-A115-2F47-A252-2B1A00B542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9177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F367E4-7E1D-FF4E-AF00-438FDA6547A0}" type="datetimeFigureOut">
              <a:rPr lang="en-US" smtClean="0">
                <a:solidFill>
                  <a:prstClr val="black">
                    <a:tint val="75000"/>
                  </a:prstClr>
                </a:solidFill>
                <a:latin typeface="Calibri"/>
              </a:rPr>
              <a:pPr/>
              <a:t>8/18/22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C99E196-A115-2F47-A252-2B1A00B542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9925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F367E4-7E1D-FF4E-AF00-438FDA6547A0}" type="datetimeFigureOut">
              <a:rPr lang="en-US" smtClean="0">
                <a:solidFill>
                  <a:prstClr val="black">
                    <a:tint val="75000"/>
                  </a:prstClr>
                </a:solidFill>
                <a:latin typeface="Calibri"/>
              </a:rPr>
              <a:pPr/>
              <a:t>8/18/22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C99E196-A115-2F47-A252-2B1A00B542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63486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5840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395787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21159971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33259518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503291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8297519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093948434"/>
      </p:ext>
    </p:extLst>
  </p:cSld>
  <p:clrMapOvr>
    <a:masterClrMapping/>
  </p:clrMapOvr>
  <p:transition>
    <p:cu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7081792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99618545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2055151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58762380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2805385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24489958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473170"/>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86501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3958717"/>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4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13.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1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p:spPr>
        <p:txBody>
          <a:bodyPr wrap="none" anchor="ctr"/>
          <a:lstStyle/>
          <a:p>
            <a:pPr>
              <a:defRPr/>
            </a:pPr>
            <a:endParaRPr lang="en-US">
              <a:latin typeface="Arial" pitchFamily="-107" charset="0"/>
              <a:ea typeface="ＭＳ Ｐゴシック" pitchFamily="-107" charset="-128"/>
              <a:cs typeface="ＭＳ Ｐゴシック" pitchFamily="-107" charset="-128"/>
            </a:endParaRPr>
          </a:p>
        </p:txBody>
      </p:sp>
      <p:sp>
        <p:nvSpPr>
          <p:cNvPr id="3075" name="Text Box 3"/>
          <p:cNvSpPr txBox="1">
            <a:spLocks noChangeArrowheads="1"/>
          </p:cNvSpPr>
          <p:nvPr userDrawn="1"/>
        </p:nvSpPr>
        <p:spPr bwMode="auto">
          <a:xfrm>
            <a:off x="760413" y="6561138"/>
            <a:ext cx="876300" cy="219075"/>
          </a:xfrm>
          <a:prstGeom prst="rect">
            <a:avLst/>
          </a:prstGeom>
          <a:noFill/>
          <a:ln w="12700">
            <a:noFill/>
            <a:miter lim="800000"/>
            <a:headEnd/>
            <a:tailEnd/>
          </a:ln>
          <a:effectLst/>
        </p:spPr>
        <p:txBody>
          <a:bodyPr wrap="none" lIns="82058" tIns="41029" rIns="82058" bIns="41029" anchor="ctr">
            <a:spAutoFit/>
          </a:bodyPr>
          <a:lstStyle/>
          <a:p>
            <a:pPr algn="ctr" defTabSz="820738">
              <a:spcBef>
                <a:spcPct val="50000"/>
              </a:spcBef>
              <a:defRPr/>
            </a:pPr>
            <a:r>
              <a:rPr lang="en-US" sz="800" b="1">
                <a:solidFill>
                  <a:schemeClr val="bg1"/>
                </a:solidFill>
                <a:latin typeface="Arial" pitchFamily="-107" charset="0"/>
                <a:ea typeface="ＭＳ Ｐゴシック" pitchFamily="-107" charset="-128"/>
                <a:cs typeface="ＭＳ Ｐゴシック" pitchFamily="-107" charset="-128"/>
              </a:rPr>
              <a:t>© </a:t>
            </a:r>
            <a:r>
              <a:rPr lang="en-US" sz="900" b="1">
                <a:solidFill>
                  <a:srgbClr val="FFFFFF"/>
                </a:solidFill>
                <a:latin typeface="Arial" pitchFamily="-107" charset="0"/>
                <a:ea typeface="ＭＳ Ｐゴシック" pitchFamily="-107" charset="-128"/>
                <a:cs typeface="ＭＳ Ｐゴシック" pitchFamily="-107" charset="-128"/>
              </a:rPr>
              <a:t>2004</a:t>
            </a:r>
            <a:r>
              <a:rPr lang="en-US" sz="800" b="1">
                <a:solidFill>
                  <a:schemeClr val="bg1"/>
                </a:solidFill>
                <a:latin typeface="Arial" pitchFamily="-107" charset="0"/>
                <a:ea typeface="ＭＳ Ｐゴシック" pitchFamily="-107" charset="-128"/>
                <a:cs typeface="ＭＳ Ｐゴシック" pitchFamily="-107" charset="-128"/>
              </a:rPr>
              <a:t> TBBMI</a:t>
            </a:r>
          </a:p>
        </p:txBody>
      </p:sp>
      <p:sp>
        <p:nvSpPr>
          <p:cNvPr id="3076" name="Rectangle 4"/>
          <p:cNvSpPr>
            <a:spLocks noChangeArrowheads="1"/>
          </p:cNvSpPr>
          <p:nvPr userDrawn="1"/>
        </p:nvSpPr>
        <p:spPr bwMode="auto">
          <a:xfrm>
            <a:off x="7926388" y="6527800"/>
            <a:ext cx="622300" cy="242888"/>
          </a:xfrm>
          <a:prstGeom prst="rect">
            <a:avLst/>
          </a:prstGeom>
          <a:noFill/>
          <a:ln w="12700">
            <a:noFill/>
            <a:miter lim="800000"/>
            <a:headEnd/>
            <a:tailEnd/>
          </a:ln>
          <a:effectLst/>
        </p:spPr>
        <p:txBody>
          <a:bodyPr wrap="none" lIns="82058" tIns="41029" rIns="82058" bIns="41029" anchor="ctr">
            <a:spAutoFit/>
          </a:bodyPr>
          <a:lstStyle/>
          <a:p>
            <a:pPr algn="ctr" defTabSz="820738">
              <a:defRPr/>
            </a:pPr>
            <a:r>
              <a:rPr lang="en-US" sz="900" b="1">
                <a:solidFill>
                  <a:schemeClr val="bg1"/>
                </a:solidFill>
                <a:latin typeface="Comic Sans MS" pitchFamily="-107" charset="0"/>
                <a:ea typeface="ＭＳ Ｐゴシック" pitchFamily="-107" charset="-128"/>
                <a:cs typeface="ＭＳ Ｐゴシック" pitchFamily="-107" charset="-128"/>
              </a:rPr>
              <a:t>8.0.08.</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cut/>
  </p:transition>
  <p:txStyles>
    <p:titleStyle>
      <a:lvl1pPr algn="ctr" defTabSz="903288" rtl="0" eaLnBrk="0" fontAlgn="base" hangingPunct="0">
        <a:spcBef>
          <a:spcPct val="0"/>
        </a:spcBef>
        <a:spcAft>
          <a:spcPct val="0"/>
        </a:spcAft>
        <a:defRPr sz="4300">
          <a:solidFill>
            <a:schemeClr val="tx2"/>
          </a:solidFill>
          <a:latin typeface="+mj-lt"/>
          <a:ea typeface="ＭＳ Ｐゴシック" charset="0"/>
          <a:cs typeface="ＭＳ Ｐゴシック" charset="0"/>
        </a:defRPr>
      </a:lvl1pPr>
      <a:lvl2pPr algn="ctr" defTabSz="903288" rtl="0" eaLnBrk="0" fontAlgn="base" hangingPunct="0">
        <a:spcBef>
          <a:spcPct val="0"/>
        </a:spcBef>
        <a:spcAft>
          <a:spcPct val="0"/>
        </a:spcAft>
        <a:defRPr sz="4300">
          <a:solidFill>
            <a:schemeClr val="tx2"/>
          </a:solidFill>
          <a:latin typeface="Times" pitchFamily="-107" charset="0"/>
          <a:ea typeface="ＭＳ Ｐゴシック" charset="0"/>
          <a:cs typeface="ＭＳ Ｐゴシック" charset="0"/>
        </a:defRPr>
      </a:lvl2pPr>
      <a:lvl3pPr algn="ctr" defTabSz="903288" rtl="0" eaLnBrk="0" fontAlgn="base" hangingPunct="0">
        <a:spcBef>
          <a:spcPct val="0"/>
        </a:spcBef>
        <a:spcAft>
          <a:spcPct val="0"/>
        </a:spcAft>
        <a:defRPr sz="4300">
          <a:solidFill>
            <a:schemeClr val="tx2"/>
          </a:solidFill>
          <a:latin typeface="Times" pitchFamily="-107" charset="0"/>
          <a:ea typeface="ＭＳ Ｐゴシック" charset="0"/>
          <a:cs typeface="ＭＳ Ｐゴシック" charset="0"/>
        </a:defRPr>
      </a:lvl3pPr>
      <a:lvl4pPr algn="ctr" defTabSz="903288" rtl="0" eaLnBrk="0" fontAlgn="base" hangingPunct="0">
        <a:spcBef>
          <a:spcPct val="0"/>
        </a:spcBef>
        <a:spcAft>
          <a:spcPct val="0"/>
        </a:spcAft>
        <a:defRPr sz="4300">
          <a:solidFill>
            <a:schemeClr val="tx2"/>
          </a:solidFill>
          <a:latin typeface="Times" pitchFamily="-107" charset="0"/>
          <a:ea typeface="ＭＳ Ｐゴシック" charset="0"/>
          <a:cs typeface="ＭＳ Ｐゴシック" charset="0"/>
        </a:defRPr>
      </a:lvl4pPr>
      <a:lvl5pPr algn="ctr" defTabSz="903288" rtl="0" eaLnBrk="0" fontAlgn="base" hangingPunct="0">
        <a:spcBef>
          <a:spcPct val="0"/>
        </a:spcBef>
        <a:spcAft>
          <a:spcPct val="0"/>
        </a:spcAft>
        <a:defRPr sz="4300">
          <a:solidFill>
            <a:schemeClr val="tx2"/>
          </a:solidFill>
          <a:latin typeface="Times" pitchFamily="-107" charset="0"/>
          <a:ea typeface="ＭＳ Ｐゴシック" charset="0"/>
          <a:cs typeface="ＭＳ Ｐゴシック" charset="0"/>
        </a:defRPr>
      </a:lvl5pPr>
      <a:lvl6pPr marL="457200" algn="ctr" defTabSz="903288" rtl="0" eaLnBrk="0" fontAlgn="base" hangingPunct="0">
        <a:spcBef>
          <a:spcPct val="0"/>
        </a:spcBef>
        <a:spcAft>
          <a:spcPct val="0"/>
        </a:spcAft>
        <a:defRPr sz="4300">
          <a:solidFill>
            <a:schemeClr val="tx2"/>
          </a:solidFill>
          <a:latin typeface="Times" pitchFamily="-107" charset="0"/>
        </a:defRPr>
      </a:lvl6pPr>
      <a:lvl7pPr marL="914400" algn="ctr" defTabSz="903288" rtl="0" eaLnBrk="0" fontAlgn="base" hangingPunct="0">
        <a:spcBef>
          <a:spcPct val="0"/>
        </a:spcBef>
        <a:spcAft>
          <a:spcPct val="0"/>
        </a:spcAft>
        <a:defRPr sz="4300">
          <a:solidFill>
            <a:schemeClr val="tx2"/>
          </a:solidFill>
          <a:latin typeface="Times" pitchFamily="-107" charset="0"/>
        </a:defRPr>
      </a:lvl7pPr>
      <a:lvl8pPr marL="1371600" algn="ctr" defTabSz="903288" rtl="0" eaLnBrk="0" fontAlgn="base" hangingPunct="0">
        <a:spcBef>
          <a:spcPct val="0"/>
        </a:spcBef>
        <a:spcAft>
          <a:spcPct val="0"/>
        </a:spcAft>
        <a:defRPr sz="4300">
          <a:solidFill>
            <a:schemeClr val="tx2"/>
          </a:solidFill>
          <a:latin typeface="Times" pitchFamily="-107" charset="0"/>
        </a:defRPr>
      </a:lvl8pPr>
      <a:lvl9pPr marL="1828800" algn="ctr" defTabSz="903288" rtl="0" eaLnBrk="0" fontAlgn="base" hangingPunct="0">
        <a:spcBef>
          <a:spcPct val="0"/>
        </a:spcBef>
        <a:spcAft>
          <a:spcPct val="0"/>
        </a:spcAft>
        <a:defRPr sz="4300">
          <a:solidFill>
            <a:schemeClr val="tx2"/>
          </a:solidFill>
          <a:latin typeface="Times" pitchFamily="-107" charset="0"/>
        </a:defRPr>
      </a:lvl9pPr>
    </p:titleStyle>
    <p:bodyStyle>
      <a:lvl1pPr marL="339725" indent="-339725" algn="l" defTabSz="903288" rtl="0" eaLnBrk="0" fontAlgn="base" hangingPunct="0">
        <a:spcBef>
          <a:spcPct val="20000"/>
        </a:spcBef>
        <a:spcAft>
          <a:spcPct val="0"/>
        </a:spcAft>
        <a:buClr>
          <a:schemeClr val="tx2"/>
        </a:buClr>
        <a:buSzPct val="100000"/>
        <a:buChar char="•"/>
        <a:defRPr sz="3100">
          <a:solidFill>
            <a:schemeClr val="tx1"/>
          </a:solidFill>
          <a:latin typeface="+mn-lt"/>
          <a:ea typeface="ＭＳ Ｐゴシック" charset="0"/>
          <a:cs typeface="ＭＳ Ｐゴシック" charset="0"/>
        </a:defRPr>
      </a:lvl1pPr>
      <a:lvl2pPr marL="733425" indent="-282575" algn="l" defTabSz="903288"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7" charset="-128"/>
        </a:defRPr>
      </a:lvl2pPr>
      <a:lvl3pPr marL="1128713" indent="-225425" algn="l" defTabSz="903288" rtl="0" eaLnBrk="0" fontAlgn="base" hangingPunct="0">
        <a:spcBef>
          <a:spcPct val="20000"/>
        </a:spcBef>
        <a:spcAft>
          <a:spcPct val="0"/>
        </a:spcAft>
        <a:buClr>
          <a:schemeClr val="tx2"/>
        </a:buClr>
        <a:buSzPct val="100000"/>
        <a:buChar char="•"/>
        <a:defRPr sz="2300">
          <a:solidFill>
            <a:schemeClr val="tx1"/>
          </a:solidFill>
          <a:latin typeface="+mn-lt"/>
          <a:ea typeface="ＭＳ Ｐゴシック" pitchFamily="-107" charset="-128"/>
        </a:defRPr>
      </a:lvl3pPr>
      <a:lvl4pPr marL="1579563" indent="-225425"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7" charset="-128"/>
        </a:defRPr>
      </a:lvl4pPr>
      <a:lvl5pPr marL="20320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7" charset="-128"/>
        </a:defRPr>
      </a:lvl5pPr>
      <a:lvl6pPr marL="24892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7" charset="-128"/>
        </a:defRPr>
      </a:lvl6pPr>
      <a:lvl7pPr marL="29464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7" charset="-128"/>
        </a:defRPr>
      </a:lvl7pPr>
      <a:lvl8pPr marL="34036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7" charset="-128"/>
        </a:defRPr>
      </a:lvl8pPr>
      <a:lvl9pPr marL="38608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20834"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120841"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defRPr sz="1400">
                <a:solidFill>
                  <a:srgbClr val="FFFFFF"/>
                </a:solidFill>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lgn="r">
              <a:defRPr sz="1400">
                <a:solidFill>
                  <a:srgbClr val="FFFFFF"/>
                </a:solidFill>
              </a:defRPr>
            </a:lvl1pPr>
          </a:lstStyle>
          <a:p>
            <a:pPr>
              <a:defRPr/>
            </a:pPr>
            <a:fld id="{CBCD4914-FF6F-BB4A-83FE-EB42D331D2F6}" type="slidenum">
              <a:rPr lang="en-US"/>
              <a:pPr>
                <a:defRPr/>
              </a:pPr>
              <a:t>‹#›</a:t>
            </a:fld>
            <a:endParaRPr lang="en-US"/>
          </a:p>
        </p:txBody>
      </p:sp>
      <p:sp>
        <p:nvSpPr>
          <p:cNvPr id="120839"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993" tIns="45499" rIns="90993"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229244"/>
      </p:ext>
    </p:extLst>
  </p:cSld>
  <p:clrMap bg1="dk2" tx1="lt1" bg2="dk1" tx2="lt2" accent1="accent1" accent2="accent2" accent3="accent3" accent4="accent4" accent5="accent5" accent6="accent6" hlink="hlink" folHlink="folHlink"/>
  <p:sldLayoutIdLst>
    <p:sldLayoutId id="2147483780"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499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09996"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64972"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199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1244" indent="-341244"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39354" indent="-284372"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37471" indent="-227503"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2476" indent="-227503"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47459" indent="-227503"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02447"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57449"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12431"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67430"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4998" rtl="0" eaLnBrk="1" latinLnBrk="0" hangingPunct="1">
        <a:defRPr sz="1800" kern="1200">
          <a:solidFill>
            <a:schemeClr val="tx1"/>
          </a:solidFill>
          <a:latin typeface="+mn-lt"/>
          <a:ea typeface="+mn-ea"/>
          <a:cs typeface="+mn-cs"/>
        </a:defRPr>
      </a:lvl1pPr>
      <a:lvl2pPr marL="454998" algn="l" defTabSz="454998" rtl="0" eaLnBrk="1" latinLnBrk="0" hangingPunct="1">
        <a:defRPr sz="1800" kern="1200">
          <a:solidFill>
            <a:schemeClr val="tx1"/>
          </a:solidFill>
          <a:latin typeface="+mn-lt"/>
          <a:ea typeface="+mn-ea"/>
          <a:cs typeface="+mn-cs"/>
        </a:defRPr>
      </a:lvl2pPr>
      <a:lvl3pPr marL="909996" algn="l" defTabSz="454998" rtl="0" eaLnBrk="1" latinLnBrk="0" hangingPunct="1">
        <a:defRPr sz="1800" kern="1200">
          <a:solidFill>
            <a:schemeClr val="tx1"/>
          </a:solidFill>
          <a:latin typeface="+mn-lt"/>
          <a:ea typeface="+mn-ea"/>
          <a:cs typeface="+mn-cs"/>
        </a:defRPr>
      </a:lvl3pPr>
      <a:lvl4pPr marL="1364972" algn="l" defTabSz="454998" rtl="0" eaLnBrk="1" latinLnBrk="0" hangingPunct="1">
        <a:defRPr sz="1800" kern="1200">
          <a:solidFill>
            <a:schemeClr val="tx1"/>
          </a:solidFill>
          <a:latin typeface="+mn-lt"/>
          <a:ea typeface="+mn-ea"/>
          <a:cs typeface="+mn-cs"/>
        </a:defRPr>
      </a:lvl4pPr>
      <a:lvl5pPr marL="1819980" algn="l" defTabSz="454998" rtl="0" eaLnBrk="1" latinLnBrk="0" hangingPunct="1">
        <a:defRPr sz="1800" kern="1200">
          <a:solidFill>
            <a:schemeClr val="tx1"/>
          </a:solidFill>
          <a:latin typeface="+mn-lt"/>
          <a:ea typeface="+mn-ea"/>
          <a:cs typeface="+mn-cs"/>
        </a:defRPr>
      </a:lvl5pPr>
      <a:lvl6pPr marL="2274953" algn="l" defTabSz="454998" rtl="0" eaLnBrk="1" latinLnBrk="0" hangingPunct="1">
        <a:defRPr sz="1800" kern="1200">
          <a:solidFill>
            <a:schemeClr val="tx1"/>
          </a:solidFill>
          <a:latin typeface="+mn-lt"/>
          <a:ea typeface="+mn-ea"/>
          <a:cs typeface="+mn-cs"/>
        </a:defRPr>
      </a:lvl6pPr>
      <a:lvl7pPr marL="2729942" algn="l" defTabSz="454998" rtl="0" eaLnBrk="1" latinLnBrk="0" hangingPunct="1">
        <a:defRPr sz="1800" kern="1200">
          <a:solidFill>
            <a:schemeClr val="tx1"/>
          </a:solidFill>
          <a:latin typeface="+mn-lt"/>
          <a:ea typeface="+mn-ea"/>
          <a:cs typeface="+mn-cs"/>
        </a:defRPr>
      </a:lvl7pPr>
      <a:lvl8pPr marL="3184932" algn="l" defTabSz="454998" rtl="0" eaLnBrk="1" latinLnBrk="0" hangingPunct="1">
        <a:defRPr sz="1800" kern="1200">
          <a:solidFill>
            <a:schemeClr val="tx1"/>
          </a:solidFill>
          <a:latin typeface="+mn-lt"/>
          <a:ea typeface="+mn-ea"/>
          <a:cs typeface="+mn-cs"/>
        </a:defRPr>
      </a:lvl8pPr>
      <a:lvl9pPr marL="3639924" algn="l" defTabSz="45499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231992525"/>
      </p:ext>
    </p:extLst>
  </p:cSld>
  <p:clrMap bg1="lt1" tx1="dk1" bg2="lt2" tx2="dk2" accent1="accent1" accent2="accent2" accent3="accent3" accent4="accent4" accent5="accent5" accent6="accent6" hlink="hlink" folHlink="folHlink"/>
  <p:sldLayoutIdLst>
    <p:sldLayoutId id="2147483782"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993" tIns="45499" rIns="90993" bIns="45499" numCol="1" anchor="ctr" anchorCtr="0" compatLnSpc="1">
            <a:prstTxWarp prst="textNoShape">
              <a:avLst/>
            </a:prstTxWarp>
          </a:bodyPr>
          <a:lstStyle/>
          <a:p>
            <a:pPr lvl="0"/>
            <a:r>
              <a:rPr lang="en-US"/>
              <a:t>Click to edit Master title style</a:t>
            </a:r>
          </a:p>
        </p:txBody>
      </p:sp>
      <p:sp>
        <p:nvSpPr>
          <p:cNvPr id="778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993" tIns="45499" rIns="90993"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eaLnBrk="0" hangingPunct="0">
              <a:defRPr sz="1400">
                <a:solidFill>
                  <a:srgbClr val="FFFFFF"/>
                </a:solidFill>
                <a:latin typeface="Arial Black"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ctr" eaLnBrk="0" hangingPunct="0">
              <a:defRPr sz="1400">
                <a:solidFill>
                  <a:srgbClr val="FFFFFF"/>
                </a:solidFill>
                <a:latin typeface="Arial Black"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r" eaLnBrk="0" hangingPunct="0">
              <a:defRPr sz="1400">
                <a:solidFill>
                  <a:srgbClr val="FFFFFF"/>
                </a:solidFill>
                <a:latin typeface="Arial Black" charset="0"/>
              </a:defRPr>
            </a:lvl1pPr>
          </a:lstStyle>
          <a:p>
            <a:pPr>
              <a:defRPr/>
            </a:pPr>
            <a:fld id="{CE2E3575-2B8A-6A49-9508-44D281337FF4}" type="slidenum">
              <a:rPr lang="en-US"/>
              <a:pPr>
                <a:defRPr/>
              </a:pPr>
              <a:t>‹#›</a:t>
            </a:fld>
            <a:endParaRPr lang="en-US"/>
          </a:p>
        </p:txBody>
      </p:sp>
    </p:spTree>
    <p:extLst>
      <p:ext uri="{BB962C8B-B14F-4D97-AF65-F5344CB8AC3E}">
        <p14:creationId xmlns:p14="http://schemas.microsoft.com/office/powerpoint/2010/main" val="3701208542"/>
      </p:ext>
    </p:extLst>
  </p:cSld>
  <p:clrMap bg1="dk2" tx1="lt1" bg2="dk1" tx2="lt2" accent1="accent1" accent2="accent2" accent3="accent3" accent4="accent4" accent5="accent5" accent6="accent6" hlink="hlink" folHlink="folHlink"/>
  <p:sldLayoutIdLst>
    <p:sldLayoutId id="214748378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4998" algn="ctr" rtl="0" fontAlgn="base">
        <a:spcBef>
          <a:spcPct val="0"/>
        </a:spcBef>
        <a:spcAft>
          <a:spcPct val="0"/>
        </a:spcAft>
        <a:defRPr sz="4400">
          <a:solidFill>
            <a:schemeClr val="tx2"/>
          </a:solidFill>
          <a:latin typeface="Arial Black" pitchFamily="-105" charset="0"/>
        </a:defRPr>
      </a:lvl6pPr>
      <a:lvl7pPr marL="909996" algn="ctr" rtl="0" fontAlgn="base">
        <a:spcBef>
          <a:spcPct val="0"/>
        </a:spcBef>
        <a:spcAft>
          <a:spcPct val="0"/>
        </a:spcAft>
        <a:defRPr sz="4400">
          <a:solidFill>
            <a:schemeClr val="tx2"/>
          </a:solidFill>
          <a:latin typeface="Arial Black" pitchFamily="-105" charset="0"/>
        </a:defRPr>
      </a:lvl7pPr>
      <a:lvl8pPr marL="1364972" algn="ctr" rtl="0" fontAlgn="base">
        <a:spcBef>
          <a:spcPct val="0"/>
        </a:spcBef>
        <a:spcAft>
          <a:spcPct val="0"/>
        </a:spcAft>
        <a:defRPr sz="4400">
          <a:solidFill>
            <a:schemeClr val="tx2"/>
          </a:solidFill>
          <a:latin typeface="Arial Black" pitchFamily="-105" charset="0"/>
        </a:defRPr>
      </a:lvl8pPr>
      <a:lvl9pPr marL="1819980" algn="ctr" rtl="0" fontAlgn="base">
        <a:spcBef>
          <a:spcPct val="0"/>
        </a:spcBef>
        <a:spcAft>
          <a:spcPct val="0"/>
        </a:spcAft>
        <a:defRPr sz="4400">
          <a:solidFill>
            <a:schemeClr val="tx2"/>
          </a:solidFill>
          <a:latin typeface="Arial Black" pitchFamily="-105" charset="0"/>
        </a:defRPr>
      </a:lvl9pPr>
    </p:titleStyle>
    <p:bodyStyle>
      <a:lvl1pPr marL="341244" indent="-341244"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39354" indent="-284372"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37471" indent="-227503" algn="l" rtl="0" eaLnBrk="0" fontAlgn="base" hangingPunct="0">
        <a:spcBef>
          <a:spcPct val="20000"/>
        </a:spcBef>
        <a:spcAft>
          <a:spcPct val="0"/>
        </a:spcAft>
        <a:buChar char="•"/>
        <a:defRPr sz="2400">
          <a:solidFill>
            <a:schemeClr val="tx1"/>
          </a:solidFill>
          <a:latin typeface="+mn-lt"/>
          <a:ea typeface="ＭＳ Ｐゴシック" pitchFamily="34" charset="-128"/>
          <a:cs typeface="Geneva" charset="0"/>
        </a:defRPr>
      </a:lvl3pPr>
      <a:lvl4pPr marL="1592476" indent="-227503" algn="l" rtl="0" eaLnBrk="0" fontAlgn="base" hangingPunct="0">
        <a:spcBef>
          <a:spcPct val="20000"/>
        </a:spcBef>
        <a:spcAft>
          <a:spcPct val="0"/>
        </a:spcAft>
        <a:buChar char="–"/>
        <a:defRPr sz="2000">
          <a:solidFill>
            <a:schemeClr val="tx1"/>
          </a:solidFill>
          <a:latin typeface="+mn-lt"/>
          <a:ea typeface="ＭＳ Ｐゴシック" pitchFamily="34" charset="-128"/>
          <a:cs typeface="Geneva" charset="0"/>
        </a:defRPr>
      </a:lvl4pPr>
      <a:lvl5pPr marL="2047459" indent="-227503" algn="l" rtl="0" eaLnBrk="0" fontAlgn="base" hangingPunct="0">
        <a:spcBef>
          <a:spcPct val="20000"/>
        </a:spcBef>
        <a:spcAft>
          <a:spcPct val="0"/>
        </a:spcAft>
        <a:buChar char="»"/>
        <a:defRPr sz="2000">
          <a:solidFill>
            <a:schemeClr val="tx1"/>
          </a:solidFill>
          <a:latin typeface="+mn-lt"/>
          <a:ea typeface="ＭＳ Ｐゴシック" pitchFamily="34" charset="-128"/>
          <a:cs typeface="Geneva" charset="0"/>
        </a:defRPr>
      </a:lvl5pPr>
      <a:lvl6pPr marL="2502447" indent="-227503" algn="l" rtl="0" fontAlgn="base">
        <a:spcBef>
          <a:spcPct val="20000"/>
        </a:spcBef>
        <a:spcAft>
          <a:spcPct val="0"/>
        </a:spcAft>
        <a:buChar char="»"/>
        <a:defRPr sz="2000">
          <a:solidFill>
            <a:schemeClr val="tx1"/>
          </a:solidFill>
          <a:latin typeface="+mn-lt"/>
          <a:ea typeface="ＭＳ Ｐゴシック" pitchFamily="-105" charset="-128"/>
        </a:defRPr>
      </a:lvl6pPr>
      <a:lvl7pPr marL="2957449" indent="-227503" algn="l" rtl="0" fontAlgn="base">
        <a:spcBef>
          <a:spcPct val="20000"/>
        </a:spcBef>
        <a:spcAft>
          <a:spcPct val="0"/>
        </a:spcAft>
        <a:buChar char="»"/>
        <a:defRPr sz="2000">
          <a:solidFill>
            <a:schemeClr val="tx1"/>
          </a:solidFill>
          <a:latin typeface="+mn-lt"/>
          <a:ea typeface="ＭＳ Ｐゴシック" pitchFamily="-105" charset="-128"/>
        </a:defRPr>
      </a:lvl7pPr>
      <a:lvl8pPr marL="3412431" indent="-227503" algn="l" rtl="0" fontAlgn="base">
        <a:spcBef>
          <a:spcPct val="20000"/>
        </a:spcBef>
        <a:spcAft>
          <a:spcPct val="0"/>
        </a:spcAft>
        <a:buChar char="»"/>
        <a:defRPr sz="2000">
          <a:solidFill>
            <a:schemeClr val="tx1"/>
          </a:solidFill>
          <a:latin typeface="+mn-lt"/>
          <a:ea typeface="ＭＳ Ｐゴシック" pitchFamily="-105" charset="-128"/>
        </a:defRPr>
      </a:lvl8pPr>
      <a:lvl9pPr marL="3867430" indent="-22750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4998" rtl="0" eaLnBrk="1" latinLnBrk="0" hangingPunct="1">
        <a:defRPr sz="1800" kern="1200">
          <a:solidFill>
            <a:schemeClr val="tx1"/>
          </a:solidFill>
          <a:latin typeface="+mn-lt"/>
          <a:ea typeface="+mn-ea"/>
          <a:cs typeface="+mn-cs"/>
        </a:defRPr>
      </a:lvl1pPr>
      <a:lvl2pPr marL="454998" algn="l" defTabSz="454998" rtl="0" eaLnBrk="1" latinLnBrk="0" hangingPunct="1">
        <a:defRPr sz="1800" kern="1200">
          <a:solidFill>
            <a:schemeClr val="tx1"/>
          </a:solidFill>
          <a:latin typeface="+mn-lt"/>
          <a:ea typeface="+mn-ea"/>
          <a:cs typeface="+mn-cs"/>
        </a:defRPr>
      </a:lvl2pPr>
      <a:lvl3pPr marL="909996" algn="l" defTabSz="454998" rtl="0" eaLnBrk="1" latinLnBrk="0" hangingPunct="1">
        <a:defRPr sz="1800" kern="1200">
          <a:solidFill>
            <a:schemeClr val="tx1"/>
          </a:solidFill>
          <a:latin typeface="+mn-lt"/>
          <a:ea typeface="+mn-ea"/>
          <a:cs typeface="+mn-cs"/>
        </a:defRPr>
      </a:lvl3pPr>
      <a:lvl4pPr marL="1364972" algn="l" defTabSz="454998" rtl="0" eaLnBrk="1" latinLnBrk="0" hangingPunct="1">
        <a:defRPr sz="1800" kern="1200">
          <a:solidFill>
            <a:schemeClr val="tx1"/>
          </a:solidFill>
          <a:latin typeface="+mn-lt"/>
          <a:ea typeface="+mn-ea"/>
          <a:cs typeface="+mn-cs"/>
        </a:defRPr>
      </a:lvl4pPr>
      <a:lvl5pPr marL="1819980" algn="l" defTabSz="454998" rtl="0" eaLnBrk="1" latinLnBrk="0" hangingPunct="1">
        <a:defRPr sz="1800" kern="1200">
          <a:solidFill>
            <a:schemeClr val="tx1"/>
          </a:solidFill>
          <a:latin typeface="+mn-lt"/>
          <a:ea typeface="+mn-ea"/>
          <a:cs typeface="+mn-cs"/>
        </a:defRPr>
      </a:lvl5pPr>
      <a:lvl6pPr marL="2274953" algn="l" defTabSz="454998" rtl="0" eaLnBrk="1" latinLnBrk="0" hangingPunct="1">
        <a:defRPr sz="1800" kern="1200">
          <a:solidFill>
            <a:schemeClr val="tx1"/>
          </a:solidFill>
          <a:latin typeface="+mn-lt"/>
          <a:ea typeface="+mn-ea"/>
          <a:cs typeface="+mn-cs"/>
        </a:defRPr>
      </a:lvl6pPr>
      <a:lvl7pPr marL="2729942" algn="l" defTabSz="454998" rtl="0" eaLnBrk="1" latinLnBrk="0" hangingPunct="1">
        <a:defRPr sz="1800" kern="1200">
          <a:solidFill>
            <a:schemeClr val="tx1"/>
          </a:solidFill>
          <a:latin typeface="+mn-lt"/>
          <a:ea typeface="+mn-ea"/>
          <a:cs typeface="+mn-cs"/>
        </a:defRPr>
      </a:lvl7pPr>
      <a:lvl8pPr marL="3184932" algn="l" defTabSz="454998" rtl="0" eaLnBrk="1" latinLnBrk="0" hangingPunct="1">
        <a:defRPr sz="1800" kern="1200">
          <a:solidFill>
            <a:schemeClr val="tx1"/>
          </a:solidFill>
          <a:latin typeface="+mn-lt"/>
          <a:ea typeface="+mn-ea"/>
          <a:cs typeface="+mn-cs"/>
        </a:defRPr>
      </a:lvl8pPr>
      <a:lvl9pPr marL="3639924" algn="l" defTabSz="45499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367E4-7E1D-FF4E-AF00-438FDA6547A0}" type="datetimeFigureOut">
              <a:rPr lang="en-US" smtClean="0">
                <a:solidFill>
                  <a:prstClr val="black">
                    <a:tint val="75000"/>
                  </a:prstClr>
                </a:solidFill>
                <a:latin typeface="Calibri"/>
              </a:rPr>
              <a:pPr/>
              <a:t>8/18/22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9E196-A115-2F47-A252-2B1A00B542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798179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660517255"/>
      </p:ext>
    </p:extLst>
  </p:cSld>
  <p:clrMap bg1="dk2" tx1="lt1" bg2="dk1"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55F991D0-A1B2-9F42-90B3-8624B8ADF385}" type="slidenum">
              <a:rPr lang="en-US"/>
              <a:pPr eaLnBrk="1" hangingPunct="1">
                <a:defRPr/>
              </a:pPr>
              <a:t>‹#›</a:t>
            </a:fld>
            <a:endParaRPr lang="en-US"/>
          </a:p>
        </p:txBody>
      </p:sp>
    </p:spTree>
    <p:extLst>
      <p:ext uri="{BB962C8B-B14F-4D97-AF65-F5344CB8AC3E}">
        <p14:creationId xmlns:p14="http://schemas.microsoft.com/office/powerpoint/2010/main" val="2127657738"/>
      </p:ext>
    </p:extLst>
  </p:cSld>
  <p:clrMap bg1="dk2" tx1="lt1" bg2="dk1"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59396"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59397"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693607872"/>
      </p:ext>
    </p:extLst>
  </p:cSld>
  <p:clrMap bg1="lt1" tx1="dk1" bg2="lt2" tx2="dk2" accent1="accent1" accent2="accent2" accent3="accent3" accent4="accent4" accent5="accent5" accent6="accent6" hlink="hlink" folHlink="folHlink"/>
  <p:sldLayoutIdLst>
    <p:sldLayoutId id="2147483755"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58" tIns="40977" rIns="81958" bIns="40977" anchor="ctr"/>
          <a:lstStyle/>
          <a:p>
            <a:pPr defTabSz="819158"/>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865" y="6562202"/>
            <a:ext cx="877066" cy="223205"/>
          </a:xfrm>
          <a:prstGeom prst="rect">
            <a:avLst/>
          </a:prstGeom>
          <a:noFill/>
          <a:ln w="9525">
            <a:noFill/>
            <a:round/>
            <a:headEnd/>
            <a:tailEnd/>
          </a:ln>
          <a:effectLst/>
        </p:spPr>
        <p:txBody>
          <a:bodyPr wrap="none" lIns="80664" tIns="41943" rIns="80664" bIns="41943"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19911"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3076" name="Rectangle 3"/>
          <p:cNvSpPr>
            <a:spLocks noChangeArrowheads="1"/>
          </p:cNvSpPr>
          <p:nvPr/>
        </p:nvSpPr>
        <p:spPr bwMode="auto">
          <a:xfrm>
            <a:off x="7848770" y="6547493"/>
            <a:ext cx="665257" cy="223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64" tIns="41943" rIns="80664" bIns="41943" anchor="ctr">
            <a:spAutoFit/>
          </a:bodyPr>
          <a:lstStyle/>
          <a:p>
            <a:pPr algn="ctr" defTabSz="819158">
              <a:buClr>
                <a:srgbClr val="FFFFFF"/>
              </a:buClr>
              <a:buFont typeface="Comic Sans MS" charset="0"/>
              <a:buNone/>
              <a:tabLst>
                <a:tab pos="0" algn="l"/>
                <a:tab pos="817733" algn="l"/>
                <a:tab pos="1636892" algn="l"/>
                <a:tab pos="2456049" algn="l"/>
                <a:tab pos="3276632" algn="l"/>
                <a:tab pos="4095790" algn="l"/>
                <a:tab pos="4916373" algn="l"/>
                <a:tab pos="5735530" algn="l"/>
                <a:tab pos="6554689" algn="l"/>
                <a:tab pos="7375271" algn="l"/>
                <a:tab pos="8194429" algn="l"/>
                <a:tab pos="9012162" algn="l"/>
              </a:tabLst>
            </a:pPr>
            <a:r>
              <a:rPr lang="en-GB" sz="900" b="1">
                <a:solidFill>
                  <a:srgbClr val="FFFFFF"/>
                </a:solidFill>
                <a:latin typeface="Comic Sans MS" charset="0"/>
                <a:ea typeface="MS Gothic" charset="0"/>
                <a:cs typeface="MS Gothic" charset="0"/>
              </a:rPr>
              <a:t>9.65.08.</a:t>
            </a:r>
          </a:p>
        </p:txBody>
      </p:sp>
      <p:sp>
        <p:nvSpPr>
          <p:cNvPr id="3077" name="Rectangle 4"/>
          <p:cNvSpPr>
            <a:spLocks noChangeArrowheads="1"/>
          </p:cNvSpPr>
          <p:nvPr/>
        </p:nvSpPr>
        <p:spPr bwMode="auto">
          <a:xfrm>
            <a:off x="461818" y="106456"/>
            <a:ext cx="4061114" cy="991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987" tIns="45494" rIns="90987" bIns="45494">
            <a:spAutoFit/>
          </a:bodyPr>
          <a:lstStyle/>
          <a:p>
            <a:pPr defTabSz="819158">
              <a:lnSpc>
                <a:spcPct val="125000"/>
              </a:lnSpc>
              <a:spcBef>
                <a:spcPts val="1346"/>
              </a:spcBef>
              <a:buClr>
                <a:srgbClr val="FFFF00"/>
              </a:buClr>
              <a:buFont typeface="Helvetica" charset="0"/>
              <a:buNone/>
              <a:tabLst>
                <a:tab pos="0" algn="l"/>
                <a:tab pos="817733" algn="l"/>
                <a:tab pos="1636892" algn="l"/>
                <a:tab pos="2456049" algn="l"/>
                <a:tab pos="3276632" algn="l"/>
                <a:tab pos="4095790" algn="l"/>
                <a:tab pos="4916373" algn="l"/>
                <a:tab pos="5735530" algn="l"/>
                <a:tab pos="6554689" algn="l"/>
                <a:tab pos="7375271" algn="l"/>
                <a:tab pos="8194429" algn="l"/>
                <a:tab pos="9012162"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4179474097"/>
      </p:ext>
    </p:extLst>
  </p:cSld>
  <p:clrMap bg1="lt1" tx1="dk1" bg2="lt2" tx2="dk2" accent1="accent1" accent2="accent2" accent3="accent3" accent4="accent4" accent5="accent5" accent6="accent6" hlink="hlink" folHlink="folHlink"/>
  <p:sldLayoutIdLst>
    <p:sldLayoutId id="2147483757" r:id="rId1"/>
  </p:sldLayoutIdLst>
  <p:txStyles>
    <p:titleStyle>
      <a:lvl1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763" algn="ctr" defTabSz="40976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527" algn="ctr" defTabSz="40976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291" algn="ctr" defTabSz="40976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055" algn="ctr" defTabSz="40976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4787" indent="-334787" algn="l" defTabSz="408867" rtl="0" eaLnBrk="0" fontAlgn="base" hangingPunct="0">
        <a:lnSpc>
          <a:spcPct val="93000"/>
        </a:lnSpc>
        <a:spcBef>
          <a:spcPts val="785"/>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0832" indent="-279226" algn="l" defTabSz="408867" rtl="0" eaLnBrk="0" fontAlgn="base" hangingPunct="0">
        <a:lnSpc>
          <a:spcPct val="93000"/>
        </a:lnSpc>
        <a:spcBef>
          <a:spcPts val="695"/>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028" indent="-222241" algn="l" defTabSz="408867" rtl="0" eaLnBrk="0" fontAlgn="base" hangingPunct="0">
        <a:lnSpc>
          <a:spcPct val="93000"/>
        </a:lnSpc>
        <a:spcBef>
          <a:spcPts val="583"/>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5632" indent="-222241" algn="l" defTabSz="408867" rtl="0" eaLnBrk="0" fontAlgn="base" hangingPunct="0">
        <a:lnSpc>
          <a:spcPct val="93000"/>
        </a:lnSpc>
        <a:spcBef>
          <a:spcPts val="505"/>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5813" indent="-222241" algn="l" defTabSz="408867" rtl="0" eaLnBrk="0" fontAlgn="base" hangingPunct="0">
        <a:lnSpc>
          <a:spcPct val="93000"/>
        </a:lnSpc>
        <a:spcBef>
          <a:spcPts val="505"/>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242" indent="-224800" algn="l" defTabSz="40976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005" indent="-224800" algn="l" defTabSz="40976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6770" indent="-224800" algn="l" defTabSz="40976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6534" indent="-224800" algn="l" defTabSz="40976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763" rtl="0" eaLnBrk="1" latinLnBrk="0" hangingPunct="1">
        <a:defRPr sz="1600" kern="1200">
          <a:solidFill>
            <a:schemeClr val="tx1"/>
          </a:solidFill>
          <a:latin typeface="+mn-lt"/>
          <a:ea typeface="+mn-ea"/>
          <a:cs typeface="+mn-cs"/>
        </a:defRPr>
      </a:lvl1pPr>
      <a:lvl2pPr marL="409763" algn="l" defTabSz="409763" rtl="0" eaLnBrk="1" latinLnBrk="0" hangingPunct="1">
        <a:defRPr sz="1600" kern="1200">
          <a:solidFill>
            <a:schemeClr val="tx1"/>
          </a:solidFill>
          <a:latin typeface="+mn-lt"/>
          <a:ea typeface="+mn-ea"/>
          <a:cs typeface="+mn-cs"/>
        </a:defRPr>
      </a:lvl2pPr>
      <a:lvl3pPr marL="819527" algn="l" defTabSz="409763" rtl="0" eaLnBrk="1" latinLnBrk="0" hangingPunct="1">
        <a:defRPr sz="1600" kern="1200">
          <a:solidFill>
            <a:schemeClr val="tx1"/>
          </a:solidFill>
          <a:latin typeface="+mn-lt"/>
          <a:ea typeface="+mn-ea"/>
          <a:cs typeface="+mn-cs"/>
        </a:defRPr>
      </a:lvl3pPr>
      <a:lvl4pPr marL="1229291" algn="l" defTabSz="409763" rtl="0" eaLnBrk="1" latinLnBrk="0" hangingPunct="1">
        <a:defRPr sz="1600" kern="1200">
          <a:solidFill>
            <a:schemeClr val="tx1"/>
          </a:solidFill>
          <a:latin typeface="+mn-lt"/>
          <a:ea typeface="+mn-ea"/>
          <a:cs typeface="+mn-cs"/>
        </a:defRPr>
      </a:lvl4pPr>
      <a:lvl5pPr marL="1639055" algn="l" defTabSz="409763" rtl="0" eaLnBrk="1" latinLnBrk="0" hangingPunct="1">
        <a:defRPr sz="1600" kern="1200">
          <a:solidFill>
            <a:schemeClr val="tx1"/>
          </a:solidFill>
          <a:latin typeface="+mn-lt"/>
          <a:ea typeface="+mn-ea"/>
          <a:cs typeface="+mn-cs"/>
        </a:defRPr>
      </a:lvl5pPr>
      <a:lvl6pPr marL="2048820" algn="l" defTabSz="409763" rtl="0" eaLnBrk="1" latinLnBrk="0" hangingPunct="1">
        <a:defRPr sz="1600" kern="1200">
          <a:solidFill>
            <a:schemeClr val="tx1"/>
          </a:solidFill>
          <a:latin typeface="+mn-lt"/>
          <a:ea typeface="+mn-ea"/>
          <a:cs typeface="+mn-cs"/>
        </a:defRPr>
      </a:lvl6pPr>
      <a:lvl7pPr marL="2458584" algn="l" defTabSz="409763" rtl="0" eaLnBrk="1" latinLnBrk="0" hangingPunct="1">
        <a:defRPr sz="1600" kern="1200">
          <a:solidFill>
            <a:schemeClr val="tx1"/>
          </a:solidFill>
          <a:latin typeface="+mn-lt"/>
          <a:ea typeface="+mn-ea"/>
          <a:cs typeface="+mn-cs"/>
        </a:defRPr>
      </a:lvl7pPr>
      <a:lvl8pPr marL="2868346" algn="l" defTabSz="409763" rtl="0" eaLnBrk="1" latinLnBrk="0" hangingPunct="1">
        <a:defRPr sz="1600" kern="1200">
          <a:solidFill>
            <a:schemeClr val="tx1"/>
          </a:solidFill>
          <a:latin typeface="+mn-lt"/>
          <a:ea typeface="+mn-ea"/>
          <a:cs typeface="+mn-cs"/>
        </a:defRPr>
      </a:lvl8pPr>
      <a:lvl9pPr marL="3278110" algn="l" defTabSz="40976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19" tIns="40258" rIns="80519" bIns="40258" anchor="ctr"/>
          <a:lstStyle/>
          <a:p>
            <a:endParaRPr lang="en-US" sz="2118">
              <a:ea typeface="MS Gothic" charset="0"/>
              <a:cs typeface="MS Gothic" charset="0"/>
            </a:endParaRPr>
          </a:p>
        </p:txBody>
      </p:sp>
      <p:sp>
        <p:nvSpPr>
          <p:cNvPr id="2" name="Text Box 2"/>
          <p:cNvSpPr txBox="1">
            <a:spLocks noChangeArrowheads="1"/>
          </p:cNvSpPr>
          <p:nvPr/>
        </p:nvSpPr>
        <p:spPr bwMode="auto">
          <a:xfrm>
            <a:off x="766521" y="6560822"/>
            <a:ext cx="866971" cy="218958"/>
          </a:xfrm>
          <a:prstGeom prst="rect">
            <a:avLst/>
          </a:prstGeom>
          <a:noFill/>
          <a:ln w="9525">
            <a:noFill/>
            <a:round/>
            <a:headEnd/>
            <a:tailEnd/>
          </a:ln>
          <a:effec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9880">
              <a:lnSpc>
                <a:spcPct val="100000"/>
              </a:lnSpc>
              <a:spcBef>
                <a:spcPts val="497"/>
              </a:spcBef>
              <a:buClr>
                <a:srgbClr val="FFFFFF"/>
              </a:buClr>
              <a:buFont typeface="Arial" charset="0"/>
              <a:buNone/>
              <a:defRPr/>
            </a:pPr>
            <a:r>
              <a:rPr lang="en-GB" sz="794" b="1">
                <a:solidFill>
                  <a:srgbClr val="FFFFFF"/>
                </a:solidFill>
                <a:latin typeface="Arial" charset="0"/>
              </a:rPr>
              <a:t>© </a:t>
            </a:r>
            <a:r>
              <a:rPr lang="en-GB" sz="882" b="1">
                <a:solidFill>
                  <a:srgbClr val="FFFFFF"/>
                </a:solidFill>
                <a:latin typeface="Arial" charset="0"/>
              </a:rPr>
              <a:t>2006</a:t>
            </a:r>
            <a:r>
              <a:rPr lang="en-GB" sz="794" b="1">
                <a:solidFill>
                  <a:srgbClr val="FFFFFF"/>
                </a:solidFill>
                <a:latin typeface="Arial" charset="0"/>
              </a:rPr>
              <a:t> TBBMI</a:t>
            </a:r>
          </a:p>
        </p:txBody>
      </p:sp>
      <p:sp>
        <p:nvSpPr>
          <p:cNvPr id="1028" name="Rectangle 3"/>
          <p:cNvSpPr>
            <a:spLocks noChangeArrowheads="1"/>
          </p:cNvSpPr>
          <p:nvPr/>
        </p:nvSpPr>
        <p:spPr bwMode="auto">
          <a:xfrm>
            <a:off x="7855464" y="6545415"/>
            <a:ext cx="591254" cy="218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9" tIns="41205" rIns="79249" bIns="41205" anchor="ctr">
            <a:spAutoFit/>
          </a:bodyPr>
          <a:lstStyle/>
          <a:p>
            <a:pPr algn="ctr">
              <a:lnSpc>
                <a:spcPct val="100000"/>
              </a:lnSpc>
              <a:buClr>
                <a:srgbClr val="FFFFFF"/>
              </a:buClr>
              <a:buFont typeface="Comic Sans MS"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en-GB" sz="882" b="1">
                <a:solidFill>
                  <a:srgbClr val="FFFFFF"/>
                </a:solidFill>
                <a:latin typeface="Comic Sans MS" charset="0"/>
                <a:ea typeface="MS Gothic" charset="0"/>
                <a:cs typeface="MS Gothic" charset="0"/>
              </a:rPr>
              <a:t>9.65.08.</a:t>
            </a:r>
          </a:p>
        </p:txBody>
      </p:sp>
      <p:sp>
        <p:nvSpPr>
          <p:cNvPr id="1029" name="Rectangle 4"/>
          <p:cNvSpPr>
            <a:spLocks noChangeArrowheads="1"/>
          </p:cNvSpPr>
          <p:nvPr/>
        </p:nvSpPr>
        <p:spPr bwMode="auto">
          <a:xfrm>
            <a:off x="461818" y="106456"/>
            <a:ext cx="4061114" cy="865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9488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2584"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5168"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7753"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0338"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6389" indent="-326389" algn="l" defTabSz="397830"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4413" indent="-271757" algn="l" defTabSz="397830"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1037" indent="-215725" algn="l" defTabSz="397830"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5094" indent="-215725" algn="l" defTabSz="397830" rtl="0" eaLnBrk="0" fontAlgn="base" hangingPunct="0">
        <a:lnSpc>
          <a:spcPct val="93000"/>
        </a:lnSpc>
        <a:spcBef>
          <a:spcPts val="485"/>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89150" indent="-215725" algn="l" defTabSz="397830" rtl="0" eaLnBrk="0" fontAlgn="base" hangingPunct="0">
        <a:lnSpc>
          <a:spcPct val="93000"/>
        </a:lnSpc>
        <a:spcBef>
          <a:spcPts val="485"/>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4542"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797126"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199714"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2296"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2584" rtl="0" eaLnBrk="1" latinLnBrk="0" hangingPunct="1">
        <a:defRPr sz="1588" kern="1200">
          <a:solidFill>
            <a:schemeClr val="tx1"/>
          </a:solidFill>
          <a:latin typeface="+mn-lt"/>
          <a:ea typeface="+mn-ea"/>
          <a:cs typeface="+mn-cs"/>
        </a:defRPr>
      </a:lvl1pPr>
      <a:lvl2pPr marL="402584" algn="l" defTabSz="402584" rtl="0" eaLnBrk="1" latinLnBrk="0" hangingPunct="1">
        <a:defRPr sz="1588" kern="1200">
          <a:solidFill>
            <a:schemeClr val="tx1"/>
          </a:solidFill>
          <a:latin typeface="+mn-lt"/>
          <a:ea typeface="+mn-ea"/>
          <a:cs typeface="+mn-cs"/>
        </a:defRPr>
      </a:lvl2pPr>
      <a:lvl3pPr marL="805168" algn="l" defTabSz="402584" rtl="0" eaLnBrk="1" latinLnBrk="0" hangingPunct="1">
        <a:defRPr sz="1588" kern="1200">
          <a:solidFill>
            <a:schemeClr val="tx1"/>
          </a:solidFill>
          <a:latin typeface="+mn-lt"/>
          <a:ea typeface="+mn-ea"/>
          <a:cs typeface="+mn-cs"/>
        </a:defRPr>
      </a:lvl3pPr>
      <a:lvl4pPr marL="1207753" algn="l" defTabSz="402584" rtl="0" eaLnBrk="1" latinLnBrk="0" hangingPunct="1">
        <a:defRPr sz="1588" kern="1200">
          <a:solidFill>
            <a:schemeClr val="tx1"/>
          </a:solidFill>
          <a:latin typeface="+mn-lt"/>
          <a:ea typeface="+mn-ea"/>
          <a:cs typeface="+mn-cs"/>
        </a:defRPr>
      </a:lvl4pPr>
      <a:lvl5pPr marL="1610338" algn="l" defTabSz="402584" rtl="0" eaLnBrk="1" latinLnBrk="0" hangingPunct="1">
        <a:defRPr sz="1588" kern="1200">
          <a:solidFill>
            <a:schemeClr val="tx1"/>
          </a:solidFill>
          <a:latin typeface="+mn-lt"/>
          <a:ea typeface="+mn-ea"/>
          <a:cs typeface="+mn-cs"/>
        </a:defRPr>
      </a:lvl5pPr>
      <a:lvl6pPr marL="2012926" algn="l" defTabSz="402584" rtl="0" eaLnBrk="1" latinLnBrk="0" hangingPunct="1">
        <a:defRPr sz="1588" kern="1200">
          <a:solidFill>
            <a:schemeClr val="tx1"/>
          </a:solidFill>
          <a:latin typeface="+mn-lt"/>
          <a:ea typeface="+mn-ea"/>
          <a:cs typeface="+mn-cs"/>
        </a:defRPr>
      </a:lvl6pPr>
      <a:lvl7pPr marL="2415511" algn="l" defTabSz="402584" rtl="0" eaLnBrk="1" latinLnBrk="0" hangingPunct="1">
        <a:defRPr sz="1588" kern="1200">
          <a:solidFill>
            <a:schemeClr val="tx1"/>
          </a:solidFill>
          <a:latin typeface="+mn-lt"/>
          <a:ea typeface="+mn-ea"/>
          <a:cs typeface="+mn-cs"/>
        </a:defRPr>
      </a:lvl7pPr>
      <a:lvl8pPr marL="2818094" algn="l" defTabSz="402584" rtl="0" eaLnBrk="1" latinLnBrk="0" hangingPunct="1">
        <a:defRPr sz="1588" kern="1200">
          <a:solidFill>
            <a:schemeClr val="tx1"/>
          </a:solidFill>
          <a:latin typeface="+mn-lt"/>
          <a:ea typeface="+mn-ea"/>
          <a:cs typeface="+mn-cs"/>
        </a:defRPr>
      </a:lvl8pPr>
      <a:lvl9pPr marL="3220680" algn="l" defTabSz="402584" rtl="0" eaLnBrk="1" latinLnBrk="0" hangingPunct="1">
        <a:defRPr sz="158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ndParaRPr>
            </a:p>
          </p:txBody>
        </p:sp>
        <p:sp>
          <p:nvSpPr>
            <p:cNvPr id="69641"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FF"/>
                </a:solidFill>
              </a:defRPr>
            </a:lvl1pPr>
          </a:lstStyle>
          <a:p>
            <a:pPr>
              <a:defRPr/>
            </a:pPr>
            <a:fld id="{D96771AC-D6B7-5744-A7EF-E7E7860B59FA}" type="slidenum">
              <a:rPr lang="en-US"/>
              <a:pPr>
                <a:defRPr/>
              </a:pPr>
              <a:t>‹#›</a:t>
            </a:fld>
            <a:endParaRPr lang="en-US"/>
          </a:p>
        </p:txBody>
      </p:sp>
      <p:sp>
        <p:nvSpPr>
          <p:cNvPr id="69639"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441860"/>
      </p:ext>
    </p:extLst>
  </p:cSld>
  <p:clrMap bg1="dk2" tx1="lt1" bg2="dk1" tx2="lt2" accent1="accent1" accent2="accent2" accent3="accent3" accent4="accent4" accent5="accent5" accent6="accent6" hlink="hlink" folHlink="folHlink"/>
  <p:sldLayoutIdLst>
    <p:sldLayoutId id="2147483771" r:id="rId1"/>
    <p:sldLayoutId id="2147483772"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659" indent="-342659"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428" indent="-285548"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72707" name="Rectangle 1027"/>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7D9AA7CC-1DED-AC41-9566-80E69F0681AB}" type="slidenum">
              <a:rPr lang="en-US"/>
              <a:pPr>
                <a:defRPr/>
              </a:pPr>
              <a:t>‹#›</a:t>
            </a:fld>
            <a:endParaRPr lang="en-US"/>
          </a:p>
        </p:txBody>
      </p:sp>
    </p:spTree>
    <p:extLst>
      <p:ext uri="{BB962C8B-B14F-4D97-AF65-F5344CB8AC3E}">
        <p14:creationId xmlns:p14="http://schemas.microsoft.com/office/powerpoint/2010/main" val="1433460352"/>
      </p:ext>
    </p:extLst>
  </p:cSld>
  <p:clrMap bg1="lt1" tx1="dk1" bg2="lt2" tx2="dk2" accent1="accent1" accent2="accent2" accent3="accent3" accent4="accent4" accent5="accent5" accent6="accent6" hlink="hlink" folHlink="folHlink"/>
  <p:sldLayoutIdLst>
    <p:sldLayoutId id="214748377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latin typeface="Arial" pitchFamily="-108" charset="0"/>
        </a:defRPr>
      </a:lvl6pPr>
      <a:lvl7pPr marL="913758" algn="ctr" rtl="0" fontAlgn="base">
        <a:spcBef>
          <a:spcPct val="0"/>
        </a:spcBef>
        <a:spcAft>
          <a:spcPct val="0"/>
        </a:spcAft>
        <a:defRPr sz="4400">
          <a:solidFill>
            <a:schemeClr val="tx2"/>
          </a:solidFill>
          <a:latin typeface="Arial" pitchFamily="-108" charset="0"/>
        </a:defRPr>
      </a:lvl7pPr>
      <a:lvl8pPr marL="1370639" algn="ctr" rtl="0" fontAlgn="base">
        <a:spcBef>
          <a:spcPct val="0"/>
        </a:spcBef>
        <a:spcAft>
          <a:spcPct val="0"/>
        </a:spcAft>
        <a:defRPr sz="4400">
          <a:solidFill>
            <a:schemeClr val="tx2"/>
          </a:solidFill>
          <a:latin typeface="Arial" pitchFamily="-108" charset="0"/>
        </a:defRPr>
      </a:lvl8pPr>
      <a:lvl9pPr marL="1827517" algn="ctr" rtl="0" fontAlgn="base">
        <a:spcBef>
          <a:spcPct val="0"/>
        </a:spcBef>
        <a:spcAft>
          <a:spcPct val="0"/>
        </a:spcAft>
        <a:defRPr sz="4400">
          <a:solidFill>
            <a:schemeClr val="tx2"/>
          </a:solidFill>
          <a:latin typeface="Arial" pitchFamily="-108"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599077" indent="-228439"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74755" name="Rectangle 1027"/>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11A47066-2F8F-A744-B0AD-3FC79711F637}" type="slidenum">
              <a:rPr lang="en-US"/>
              <a:pPr>
                <a:defRPr/>
              </a:pPr>
              <a:t>‹#›</a:t>
            </a:fld>
            <a:endParaRPr lang="en-US"/>
          </a:p>
        </p:txBody>
      </p:sp>
    </p:spTree>
    <p:extLst>
      <p:ext uri="{BB962C8B-B14F-4D97-AF65-F5344CB8AC3E}">
        <p14:creationId xmlns:p14="http://schemas.microsoft.com/office/powerpoint/2010/main" val="314010403"/>
      </p:ext>
    </p:extLst>
  </p:cSld>
  <p:clrMap bg1="lt1" tx1="dk1" bg2="lt2" tx2="dk2" accent1="accent1" accent2="accent2" accent3="accent3" accent4="accent4" accent5="accent5" accent6="accent6" hlink="hlink" folHlink="folHlink"/>
  <p:sldLayoutIdLst>
    <p:sldLayoutId id="214748377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latin typeface="Arial" pitchFamily="-108" charset="0"/>
        </a:defRPr>
      </a:lvl6pPr>
      <a:lvl7pPr marL="913758" algn="ctr" rtl="0" fontAlgn="base">
        <a:spcBef>
          <a:spcPct val="0"/>
        </a:spcBef>
        <a:spcAft>
          <a:spcPct val="0"/>
        </a:spcAft>
        <a:defRPr sz="4400">
          <a:solidFill>
            <a:schemeClr val="tx2"/>
          </a:solidFill>
          <a:latin typeface="Arial" pitchFamily="-108" charset="0"/>
        </a:defRPr>
      </a:lvl7pPr>
      <a:lvl8pPr marL="1370639" algn="ctr" rtl="0" fontAlgn="base">
        <a:spcBef>
          <a:spcPct val="0"/>
        </a:spcBef>
        <a:spcAft>
          <a:spcPct val="0"/>
        </a:spcAft>
        <a:defRPr sz="4400">
          <a:solidFill>
            <a:schemeClr val="tx2"/>
          </a:solidFill>
          <a:latin typeface="Arial" pitchFamily="-108" charset="0"/>
        </a:defRPr>
      </a:lvl8pPr>
      <a:lvl9pPr marL="1827517" algn="ctr" rtl="0" fontAlgn="base">
        <a:spcBef>
          <a:spcPct val="0"/>
        </a:spcBef>
        <a:spcAft>
          <a:spcPct val="0"/>
        </a:spcAft>
        <a:defRPr sz="4400">
          <a:solidFill>
            <a:schemeClr val="tx2"/>
          </a:solidFill>
          <a:latin typeface="Arial" pitchFamily="-108"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599077" indent="-228439"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2836" indent="-228439" algn="l" rtl="0" fontAlgn="base">
        <a:spcBef>
          <a:spcPct val="20000"/>
        </a:spcBef>
        <a:spcAft>
          <a:spcPct val="0"/>
        </a:spcAft>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6802"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ndParaRPr>
            </a:p>
          </p:txBody>
        </p:sp>
        <p:sp>
          <p:nvSpPr>
            <p:cNvPr id="76809"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FF"/>
                </a:solidFill>
              </a:defRPr>
            </a:lvl1pPr>
          </a:lstStyle>
          <a:p>
            <a:pPr>
              <a:defRPr/>
            </a:pPr>
            <a:fld id="{31D289E6-4F46-B741-A35F-B9A260453262}" type="slidenum">
              <a:rPr lang="en-US"/>
              <a:pPr>
                <a:defRPr/>
              </a:pPr>
              <a:t>‹#›</a:t>
            </a:fld>
            <a:endParaRPr lang="en-US"/>
          </a:p>
        </p:txBody>
      </p:sp>
      <p:sp>
        <p:nvSpPr>
          <p:cNvPr id="76807"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1929211"/>
      </p:ext>
    </p:extLst>
  </p:cSld>
  <p:clrMap bg1="dk2" tx1="lt1" bg2="dk1" tx2="lt2" accent1="accent1" accent2="accent2" accent3="accent3" accent4="accent4" accent5="accent5" accent6="accent6" hlink="hlink" folHlink="folHlink"/>
  <p:sldLayoutIdLst>
    <p:sldLayoutId id="2147483778"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659" indent="-342659"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428" indent="-285548"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9.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5.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bwMode="auto">
          <a:xfrm>
            <a:off x="685800" y="2286000"/>
            <a:ext cx="7772400" cy="2286000"/>
          </a:xfrm>
          <a:solidFill>
            <a:schemeClr val="tx2"/>
          </a:solidFill>
          <a:ln>
            <a:miter lim="800000"/>
            <a:headEnd/>
            <a:tailEnd/>
          </a:ln>
          <a:effectLst>
            <a:outerShdw blurRad="63500" dist="35921" dir="2700000" algn="ctr" rotWithShape="0">
              <a:srgbClr val="000000">
                <a:alpha val="74998"/>
              </a:srgbClr>
            </a:outerShdw>
          </a:effectLst>
        </p:spPr>
        <p:txBody>
          <a:bodyPr wrap="square" lIns="91440" tIns="45720" rIns="91440" bIns="45720" numCol="1" anchor="ctr" anchorCtr="0" compatLnSpc="1">
            <a:prstTxWarp prst="textNoShape">
              <a:avLst/>
            </a:prstTxWarp>
          </a:bodyPr>
          <a:lstStyle/>
          <a:p>
            <a:r>
              <a:rPr lang="ar-SA" sz="6900" b="1" dirty="0">
                <a:solidFill>
                  <a:schemeClr val="bg1"/>
                </a:solidFill>
                <a:latin typeface="Times" charset="0"/>
              </a:rPr>
              <a:t>خاتمة يوحنا</a:t>
            </a:r>
            <a:endParaRPr lang="en-US" dirty="0">
              <a:latin typeface="Times" charset="0"/>
            </a:endParaRPr>
          </a:p>
        </p:txBody>
      </p:sp>
      <p:sp>
        <p:nvSpPr>
          <p:cNvPr id="6" name="Rectangle 5">
            <a:extLst>
              <a:ext uri="{FF2B5EF4-FFF2-40B4-BE49-F238E27FC236}">
                <a16:creationId xmlns:a16="http://schemas.microsoft.com/office/drawing/2014/main" id="{8ED547D4-D08C-2131-86E9-0A88F754591F}"/>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12" descr="calendar-full.jpg"/>
          <p:cNvPicPr>
            <a:picLocks noChangeAspect="1"/>
          </p:cNvPicPr>
          <p:nvPr/>
        </p:nvPicPr>
        <p:blipFill>
          <a:blip r:embed="rId3">
            <a:lum bright="-66000"/>
            <a:extLst>
              <a:ext uri="{28A0092B-C50C-407E-A947-70E740481C1C}">
                <a14:useLocalDpi xmlns:a14="http://schemas.microsoft.com/office/drawing/2010/main"/>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1794" name="Text Box 2"/>
          <p:cNvSpPr txBox="1">
            <a:spLocks noChangeArrowheads="1"/>
          </p:cNvSpPr>
          <p:nvPr/>
        </p:nvSpPr>
        <p:spPr bwMode="auto">
          <a:xfrm>
            <a:off x="6070387" y="5149851"/>
            <a:ext cx="1010084" cy="1754262"/>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95</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موت</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يوحنا</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93539" name="Text Box 3"/>
          <p:cNvSpPr txBox="1">
            <a:spLocks noChangeArrowheads="1"/>
          </p:cNvSpPr>
          <p:nvPr/>
        </p:nvSpPr>
        <p:spPr bwMode="auto">
          <a:xfrm>
            <a:off x="8382004" y="5"/>
            <a:ext cx="70391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109</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1796" name="Text Box 4"/>
          <p:cNvSpPr txBox="1">
            <a:spLocks noChangeArrowheads="1"/>
          </p:cNvSpPr>
          <p:nvPr/>
        </p:nvSpPr>
        <p:spPr bwMode="auto">
          <a:xfrm rot="-4202986">
            <a:off x="6901001" y="3383021"/>
            <a:ext cx="2456664" cy="584711"/>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القرن الثاني</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1797" name="Text Box 5"/>
          <p:cNvSpPr txBox="1">
            <a:spLocks noChangeArrowheads="1"/>
          </p:cNvSpPr>
          <p:nvPr/>
        </p:nvSpPr>
        <p:spPr bwMode="auto">
          <a:xfrm rot="-4030363">
            <a:off x="4920744" y="3122588"/>
            <a:ext cx="3066861" cy="584711"/>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نهاية القرن الأول</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1798" name="Text Box 6"/>
          <p:cNvSpPr txBox="1">
            <a:spLocks noChangeArrowheads="1"/>
          </p:cNvSpPr>
          <p:nvPr/>
        </p:nvSpPr>
        <p:spPr bwMode="auto">
          <a:xfrm rot="-4037095">
            <a:off x="1733366" y="3585823"/>
            <a:ext cx="2069023" cy="584711"/>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قبل 70 م</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1799" name="Text Box 7"/>
          <p:cNvSpPr txBox="1">
            <a:spLocks noChangeArrowheads="1"/>
          </p:cNvSpPr>
          <p:nvPr/>
        </p:nvSpPr>
        <p:spPr bwMode="auto">
          <a:xfrm>
            <a:off x="0" y="685804"/>
            <a:ext cx="9144000" cy="830932"/>
          </a:xfrm>
          <a:prstGeom prst="rect">
            <a:avLst/>
          </a:prstGeom>
          <a:solidFill>
            <a:schemeClr val="accent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التأليف أسهل في التحديد مما كان عليه عندما كتب يوحنا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تم اقتراح ثلاث فترات لتاريخ الإنجيل:</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93544" name="Rectangle 8"/>
          <p:cNvSpPr>
            <a:spLocks noGrp="1" noChangeArrowheads="1"/>
          </p:cNvSpPr>
          <p:nvPr>
            <p:ph type="title" idx="4294967295"/>
          </p:nvPr>
        </p:nvSpPr>
        <p:spPr>
          <a:xfrm>
            <a:off x="2744501" y="76206"/>
            <a:ext cx="3653435" cy="523156"/>
          </a:xfrm>
          <a:solidFill>
            <a:schemeClr val="folHlink"/>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t">
            <a:spAutoFit/>
          </a:bodyPr>
          <a:lstStyle/>
          <a:p>
            <a:pPr eaLnBrk="1" hangingPunct="1"/>
            <a:r>
              <a:rPr lang="ar-JO" sz="2800" b="1" dirty="0">
                <a:solidFill>
                  <a:schemeClr val="bg2"/>
                </a:solidFill>
                <a:effectLst/>
                <a:latin typeface="Arial" charset="0"/>
                <a:ea typeface="SimSun" charset="0"/>
                <a:cs typeface="SimSun" charset="0"/>
              </a:rPr>
              <a:t>اقتراحات تأريخ إنجيل يوحنا</a:t>
            </a:r>
            <a:endParaRPr lang="en-US" sz="2800" b="1" dirty="0">
              <a:solidFill>
                <a:schemeClr val="bg2"/>
              </a:solidFill>
              <a:effectLst/>
              <a:latin typeface="Arial" charset="0"/>
              <a:ea typeface="SimSun" charset="0"/>
              <a:cs typeface="SimSun" charset="0"/>
            </a:endParaRPr>
          </a:p>
        </p:txBody>
      </p:sp>
      <p:sp>
        <p:nvSpPr>
          <p:cNvPr id="193545" name="Rectangle 9"/>
          <p:cNvSpPr>
            <a:spLocks noChangeArrowheads="1"/>
          </p:cNvSpPr>
          <p:nvPr/>
        </p:nvSpPr>
        <p:spPr bwMode="auto">
          <a:xfrm>
            <a:off x="457200" y="4892675"/>
            <a:ext cx="8153400" cy="228600"/>
          </a:xfrm>
          <a:prstGeom prst="rect">
            <a:avLst/>
          </a:prstGeom>
          <a:solidFill>
            <a:srgbClr val="000090"/>
          </a:solidFill>
          <a:ln w="9525">
            <a:solidFill>
              <a:schemeClr val="bg2"/>
            </a:solidFill>
            <a:miter lim="800000"/>
            <a:headEnd/>
            <a:tailEnd/>
          </a:ln>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61802" name="Text Box 10"/>
          <p:cNvSpPr txBox="1">
            <a:spLocks noChangeArrowheads="1"/>
          </p:cNvSpPr>
          <p:nvPr/>
        </p:nvSpPr>
        <p:spPr bwMode="auto">
          <a:xfrm>
            <a:off x="280410" y="5149851"/>
            <a:ext cx="1248931" cy="1754262"/>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33</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موت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المسيح</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1803" name="Text Box 11"/>
          <p:cNvSpPr txBox="1">
            <a:spLocks noChangeArrowheads="1"/>
          </p:cNvSpPr>
          <p:nvPr/>
        </p:nvSpPr>
        <p:spPr bwMode="auto">
          <a:xfrm>
            <a:off x="2894156" y="5149851"/>
            <a:ext cx="1101455" cy="1754262"/>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70</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تدمير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الهيكل</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1804" name="AutoShape 12"/>
          <p:cNvSpPr>
            <a:spLocks noChangeArrowheads="1"/>
          </p:cNvSpPr>
          <p:nvPr/>
        </p:nvSpPr>
        <p:spPr bwMode="auto">
          <a:xfrm>
            <a:off x="2514600" y="4648200"/>
            <a:ext cx="838200" cy="762000"/>
          </a:xfrm>
          <a:prstGeom prst="star4">
            <a:avLst>
              <a:gd name="adj" fmla="val 12500"/>
            </a:avLst>
          </a:prstGeom>
          <a:solidFill>
            <a:schemeClr val="hlink"/>
          </a:solidFill>
          <a:ln w="12700" cap="sq">
            <a:solidFill>
              <a:schemeClr val="tx1"/>
            </a:solidFill>
            <a:miter lim="800000"/>
            <a:headEnd type="none" w="sm" len="sm"/>
            <a:tailEnd type="none" w="sm" len="sm"/>
          </a:ln>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 calcmode="lin" valueType="num">
                                      <p:cBhvr>
                                        <p:cTn id="7" dur="500" fill="hold"/>
                                        <p:tgtEl>
                                          <p:spTgt spid="161799"/>
                                        </p:tgtEl>
                                        <p:attrNameLst>
                                          <p:attrName>ppt_w</p:attrName>
                                        </p:attrNameLst>
                                      </p:cBhvr>
                                      <p:tavLst>
                                        <p:tav tm="0">
                                          <p:val>
                                            <p:fltVal val="0"/>
                                          </p:val>
                                        </p:tav>
                                        <p:tav tm="100000">
                                          <p:val>
                                            <p:strVal val="#ppt_w"/>
                                          </p:val>
                                        </p:tav>
                                      </p:tavLst>
                                    </p:anim>
                                    <p:anim calcmode="lin" valueType="num">
                                      <p:cBhvr>
                                        <p:cTn id="8" dur="500" fill="hold"/>
                                        <p:tgtEl>
                                          <p:spTgt spid="1617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 calcmode="lin" valueType="num">
                                      <p:cBhvr additive="base">
                                        <p:cTn id="13" dur="500" fill="hold"/>
                                        <p:tgtEl>
                                          <p:spTgt spid="161796"/>
                                        </p:tgtEl>
                                        <p:attrNameLst>
                                          <p:attrName>ppt_x</p:attrName>
                                        </p:attrNameLst>
                                      </p:cBhvr>
                                      <p:tavLst>
                                        <p:tav tm="0">
                                          <p:val>
                                            <p:strVal val="0-#ppt_w/2"/>
                                          </p:val>
                                        </p:tav>
                                        <p:tav tm="100000">
                                          <p:val>
                                            <p:strVal val="#ppt_x"/>
                                          </p:val>
                                        </p:tav>
                                      </p:tavLst>
                                    </p:anim>
                                    <p:anim calcmode="lin" valueType="num">
                                      <p:cBhvr additive="base">
                                        <p:cTn id="14" dur="500" fill="hold"/>
                                        <p:tgtEl>
                                          <p:spTgt spid="161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0-#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1798"/>
                                        </p:tgtEl>
                                        <p:attrNameLst>
                                          <p:attrName>style.visibility</p:attrName>
                                        </p:attrNameLst>
                                      </p:cBhvr>
                                      <p:to>
                                        <p:strVal val="visible"/>
                                      </p:to>
                                    </p:set>
                                    <p:anim calcmode="lin" valueType="num">
                                      <p:cBhvr additive="base">
                                        <p:cTn id="25" dur="500" fill="hold"/>
                                        <p:tgtEl>
                                          <p:spTgt spid="161798"/>
                                        </p:tgtEl>
                                        <p:attrNameLst>
                                          <p:attrName>ppt_x</p:attrName>
                                        </p:attrNameLst>
                                      </p:cBhvr>
                                      <p:tavLst>
                                        <p:tav tm="0">
                                          <p:val>
                                            <p:strVal val="0-#ppt_w/2"/>
                                          </p:val>
                                        </p:tav>
                                        <p:tav tm="100000">
                                          <p:val>
                                            <p:strVal val="#ppt_x"/>
                                          </p:val>
                                        </p:tav>
                                      </p:tavLst>
                                    </p:anim>
                                    <p:anim calcmode="lin" valueType="num">
                                      <p:cBhvr additive="base">
                                        <p:cTn id="26" dur="500" fill="hold"/>
                                        <p:tgtEl>
                                          <p:spTgt spid="1617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1804"/>
                                        </p:tgtEl>
                                        <p:attrNameLst>
                                          <p:attrName>style.visibility</p:attrName>
                                        </p:attrNameLst>
                                      </p:cBhvr>
                                      <p:to>
                                        <p:strVal val="visible"/>
                                      </p:to>
                                    </p:set>
                                    <p:animEffect transition="in" filter="dissolve">
                                      <p:cBhvr>
                                        <p:cTn id="31" dur="500"/>
                                        <p:tgtEl>
                                          <p:spTgt spid="161804"/>
                                        </p:tgtEl>
                                      </p:cBhvr>
                                    </p:animEffect>
                                  </p:childTnLst>
                                </p:cTn>
                              </p:par>
                              <p:par>
                                <p:cTn id="32" presetID="6" presetClass="emph" presetSubtype="0" fill="hold" grpId="1" nodeType="withEffect">
                                  <p:stCondLst>
                                    <p:cond delay="0"/>
                                  </p:stCondLst>
                                  <p:childTnLst>
                                    <p:animScale>
                                      <p:cBhvr>
                                        <p:cTn id="33" dur="2000" fill="hold"/>
                                        <p:tgtEl>
                                          <p:spTgt spid="1618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P spid="161797" grpId="0" animBg="1" autoUpdateAnimBg="0"/>
      <p:bldP spid="161798" grpId="0" animBg="1" autoUpdateAnimBg="0"/>
      <p:bldP spid="161799" grpId="0" animBg="1" autoUpdateAnimBg="0"/>
      <p:bldP spid="161804" grpId="0" animBg="1"/>
      <p:bldP spid="16180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1026" descr="Herods Temp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63" y="-185738"/>
            <a:ext cx="9229726" cy="7229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43" name="Rectangle 1027"/>
          <p:cNvSpPr>
            <a:spLocks noGrp="1" noChangeArrowheads="1"/>
          </p:cNvSpPr>
          <p:nvPr>
            <p:ph type="title"/>
          </p:nvPr>
        </p:nvSpPr>
        <p:spPr>
          <a:xfrm>
            <a:off x="0" y="-152400"/>
            <a:ext cx="9144000" cy="914400"/>
          </a:xfrm>
          <a:effectLst>
            <a:outerShdw blurRad="63500" dist="35921" dir="2700000" algn="ctr" rotWithShape="0">
              <a:srgbClr val="000000">
                <a:alpha val="74998"/>
              </a:srgbClr>
            </a:outerShdw>
          </a:effectLst>
        </p:spPr>
        <p:txBody>
          <a:bodyPr/>
          <a:lstStyle/>
          <a:p>
            <a:pPr eaLnBrk="1" hangingPunct="1">
              <a:defRPr/>
            </a:pPr>
            <a:r>
              <a:rPr lang="ar-JO" sz="4000" b="1" dirty="0">
                <a:latin typeface="Arial" charset="0"/>
                <a:ea typeface="ＭＳ Ｐゴシック" charset="0"/>
                <a:cs typeface="ＭＳ Ｐゴシック" charset="0"/>
              </a:rPr>
              <a:t>صمد الهيكل حتى 70 م</a:t>
            </a:r>
            <a:endParaRPr lang="en-US" sz="4000" b="1" dirty="0">
              <a:latin typeface="Arial" charset="0"/>
              <a:ea typeface="ＭＳ Ｐゴシック" charset="0"/>
              <a:cs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3657600" y="152400"/>
            <a:ext cx="5486400" cy="1066800"/>
          </a:xfrm>
        </p:spPr>
        <p:txBody>
          <a:bodyPr/>
          <a:lstStyle/>
          <a:p>
            <a:pPr eaLnBrk="1" hangingPunct="1"/>
            <a:r>
              <a:rPr lang="ar-JO" dirty="0">
                <a:solidFill>
                  <a:schemeClr val="bg1"/>
                </a:solidFill>
                <a:latin typeface="Arial" charset="0"/>
                <a:ea typeface="ＭＳ Ｐゴシック" charset="0"/>
                <a:cs typeface="ＭＳ Ｐゴシック" charset="0"/>
              </a:rPr>
              <a:t>قلعة أنطونيا</a:t>
            </a:r>
            <a:endParaRPr lang="en-US" dirty="0">
              <a:solidFill>
                <a:schemeClr val="bg1"/>
              </a:solidFill>
              <a:latin typeface="Arial" charset="0"/>
              <a:ea typeface="ＭＳ Ｐゴシック" charset="0"/>
              <a:cs typeface="ＭＳ Ｐゴシック" charset="0"/>
            </a:endParaRPr>
          </a:p>
        </p:txBody>
      </p:sp>
      <p:pic>
        <p:nvPicPr>
          <p:cNvPr id="197634" name="Picture 3" descr="antonia fortre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4169"/>
            <a:ext cx="9144000" cy="530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7635" name="Picture 4" descr="inner court of the antonia fortres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
            <a:ext cx="3644900"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2" descr="Siege Righ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000" y="0"/>
            <a:ext cx="5710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9682" name="Picture 3" descr="Siege Lef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0"/>
            <a:ext cx="47339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2" name="Rectangle 4"/>
          <p:cNvSpPr>
            <a:spLocks noGrp="1" noChangeArrowheads="1"/>
          </p:cNvSpPr>
          <p:nvPr>
            <p:ph type="title"/>
          </p:nvPr>
        </p:nvSpPr>
        <p:spPr>
          <a:xfrm>
            <a:off x="0" y="266700"/>
            <a:ext cx="4648200" cy="495300"/>
          </a:xfrm>
        </p:spPr>
        <p:txBody>
          <a:bodyPr/>
          <a:lstStyle/>
          <a:p>
            <a:pPr eaLnBrk="1" hangingPunct="1">
              <a:defRPr/>
            </a:pPr>
            <a:r>
              <a:rPr lang="ar-JO" sz="3600" b="1" dirty="0">
                <a:solidFill>
                  <a:schemeClr val="hlink"/>
                </a:solidFill>
                <a:latin typeface="Arial" charset="0"/>
                <a:ea typeface="ＭＳ Ｐゴシック" charset="0"/>
                <a:cs typeface="ＭＳ Ｐゴシック" charset="0"/>
              </a:rPr>
              <a:t>مهاجمة الهيكل</a:t>
            </a:r>
            <a:endParaRPr lang="en-US" dirty="0">
              <a:latin typeface="Arial" charset="0"/>
              <a:ea typeface="ＭＳ Ｐゴシック" charset="0"/>
              <a:cs typeface="ＭＳ Ｐゴシック" charset="0"/>
            </a:endParaRPr>
          </a:p>
        </p:txBody>
      </p:sp>
      <p:sp>
        <p:nvSpPr>
          <p:cNvPr id="165893" name="AutoShape 5"/>
          <p:cNvSpPr>
            <a:spLocks noChangeArrowheads="1"/>
          </p:cNvSpPr>
          <p:nvPr/>
        </p:nvSpPr>
        <p:spPr bwMode="auto">
          <a:xfrm rot="-5400000">
            <a:off x="4343400" y="4267200"/>
            <a:ext cx="2133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99685" name="Text Box 7"/>
          <p:cNvSpPr txBox="1">
            <a:spLocks noChangeArrowheads="1"/>
          </p:cNvSpPr>
          <p:nvPr/>
        </p:nvSpPr>
        <p:spPr bwMode="auto">
          <a:xfrm>
            <a:off x="2" y="4419603"/>
            <a:ext cx="1343508" cy="461600"/>
          </a:xfrm>
          <a:prstGeom prst="rect">
            <a:avLst/>
          </a:prstGeom>
          <a:solidFill>
            <a:schemeClr val="bg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Times New Roman" charset="0"/>
                <a:ea typeface="ＭＳ Ｐゴシック" charset="0"/>
              </a:rPr>
              <a:t>بركة الضأن</a:t>
            </a:r>
            <a:endParaRPr kumimoji="0" lang="en-US" sz="24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2" name="Rectangle 4"/>
          <p:cNvSpPr>
            <a:spLocks noChangeArrowheads="1"/>
          </p:cNvSpPr>
          <p:nvPr/>
        </p:nvSpPr>
        <p:spPr bwMode="auto">
          <a:xfrm>
            <a:off x="0" y="914400"/>
            <a:ext cx="4648200" cy="495300"/>
          </a:xfrm>
          <a:prstGeom prst="rect">
            <a:avLst/>
          </a:prstGeom>
          <a:noFill/>
          <a:ln w="9525">
            <a:noFill/>
            <a:miter lim="800000"/>
            <a:headEnd/>
            <a:tailEnd/>
          </a:ln>
        </p:spPr>
        <p:txBody>
          <a:bodyPr lIns="92010" tIns="46005" rIns="92010" bIns="4600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0033"/>
                </a:solidFill>
                <a:effectLst>
                  <a:outerShdw blurRad="38100" dist="38100" dir="2700000" algn="tl">
                    <a:srgbClr val="000000"/>
                  </a:outerShdw>
                </a:effectLst>
                <a:uLnTx/>
                <a:uFillTx/>
                <a:latin typeface="Arial" charset="0"/>
                <a:ea typeface="ＭＳ Ｐゴシック" charset="0"/>
              </a:rPr>
              <a:t>أيلول 70 م</a:t>
            </a:r>
            <a:endParaRPr kumimoji="0" lang="en-US" sz="3600" b="1" i="0" u="none" strike="noStrike" kern="1200" cap="none" spc="0" normalizeH="0" baseline="0" noProof="0" dirty="0">
              <a:ln>
                <a:noFill/>
              </a:ln>
              <a:solidFill>
                <a:srgbClr val="FF0033"/>
              </a:solidFill>
              <a:effectLst>
                <a:outerShdw blurRad="38100" dist="38100" dir="2700000" algn="tl">
                  <a:srgbClr val="000000"/>
                </a:outerShdw>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457200" y="274638"/>
            <a:ext cx="3733800" cy="2316162"/>
          </a:xfrm>
        </p:spPr>
        <p:txBody>
          <a:bodyPr/>
          <a:lstStyle/>
          <a:p>
            <a:pPr eaLnBrk="1" hangingPunct="1"/>
            <a:r>
              <a:rPr lang="ar-JO" dirty="0">
                <a:solidFill>
                  <a:schemeClr val="bg1"/>
                </a:solidFill>
                <a:latin typeface="Arial" charset="0"/>
                <a:ea typeface="ＭＳ Ｐゴシック" charset="0"/>
                <a:cs typeface="ＭＳ Ｐゴシック" charset="0"/>
              </a:rPr>
              <a:t>بركة</a:t>
            </a:r>
            <a:br>
              <a:rPr lang="ar-JO" dirty="0">
                <a:solidFill>
                  <a:schemeClr val="bg1"/>
                </a:solidFill>
                <a:latin typeface="Arial" charset="0"/>
                <a:ea typeface="ＭＳ Ｐゴシック" charset="0"/>
                <a:cs typeface="ＭＳ Ｐゴシック" charset="0"/>
              </a:rPr>
            </a:br>
            <a:r>
              <a:rPr lang="ar-JO" dirty="0">
                <a:solidFill>
                  <a:schemeClr val="bg1"/>
                </a:solidFill>
                <a:latin typeface="Arial" charset="0"/>
                <a:ea typeface="ＭＳ Ｐゴシック" charset="0"/>
                <a:cs typeface="ＭＳ Ｐゴシック" charset="0"/>
              </a:rPr>
              <a:t>إسرائيل</a:t>
            </a:r>
            <a:endParaRPr lang="en-US" dirty="0">
              <a:solidFill>
                <a:schemeClr val="bg1"/>
              </a:solidFill>
              <a:latin typeface="Arial" charset="0"/>
              <a:ea typeface="ＭＳ Ｐゴシック" charset="0"/>
              <a:cs typeface="ＭＳ Ｐゴシック" charset="0"/>
            </a:endParaRPr>
          </a:p>
        </p:txBody>
      </p:sp>
      <p:pic>
        <p:nvPicPr>
          <p:cNvPr id="201730" name="Picture 3" descr="the pool of isrea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52400"/>
            <a:ext cx="4110038"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1731" name="Text Box 4"/>
          <p:cNvSpPr txBox="1">
            <a:spLocks noChangeArrowheads="1"/>
          </p:cNvSpPr>
          <p:nvPr/>
        </p:nvSpPr>
        <p:spPr bwMode="auto">
          <a:xfrm>
            <a:off x="304806" y="3124201"/>
            <a:ext cx="3902075" cy="107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charset="0"/>
                <a:ea typeface="ＭＳ Ｐゴシック" charset="0"/>
              </a:rPr>
              <a:t>(بركة الضأن جنوب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charset="0"/>
                <a:ea typeface="ＭＳ Ｐゴシック" charset="0"/>
              </a:rPr>
              <a:t>بركة بيت حسدا)</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5" descr="John 5 Bethesda Pool in Movie on Joh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85800"/>
            <a:ext cx="9144000" cy="51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ar-JO" b="1" dirty="0">
                <a:solidFill>
                  <a:schemeClr val="bg1"/>
                </a:solidFill>
                <a:effectLst>
                  <a:outerShdw blurRad="38100" dist="38100" dir="2700000" algn="tl">
                    <a:srgbClr val="DDDDDD"/>
                  </a:outerShdw>
                </a:effectLst>
                <a:latin typeface="Arial" charset="0"/>
                <a:ea typeface="ＭＳ Ｐゴシック" charset="0"/>
                <a:cs typeface="Arial" charset="0"/>
              </a:rPr>
              <a:t>بركة بيت حسدا</a:t>
            </a:r>
            <a:endParaRPr lang="en-US" b="1" dirty="0">
              <a:solidFill>
                <a:schemeClr val="bg1"/>
              </a:solidFill>
              <a:effectLst>
                <a:outerShdw blurRad="38100" dist="38100" dir="2700000" algn="tl">
                  <a:srgbClr val="DDDDDD"/>
                </a:outerShdw>
              </a:effectLst>
              <a:latin typeface="Arial" charset="0"/>
              <a:ea typeface="ＭＳ Ｐゴシック" charset="0"/>
              <a:cs typeface="Arial" charset="0"/>
            </a:endParaRPr>
          </a:p>
        </p:txBody>
      </p:sp>
      <p:sp>
        <p:nvSpPr>
          <p:cNvPr id="167945" name="Rectangle 9"/>
          <p:cNvSpPr>
            <a:spLocks noChangeArrowheads="1"/>
          </p:cNvSpPr>
          <p:nvPr/>
        </p:nvSpPr>
        <p:spPr bwMode="auto">
          <a:xfrm>
            <a:off x="1143000" y="5105400"/>
            <a:ext cx="8001000" cy="1752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10" tIns="46005" rIns="92010" bIns="46005" anchor="ctr"/>
          <a:lstStyle/>
          <a:p>
            <a:pPr marL="0" marR="0" lvl="0" indent="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 في أورشليم عند باب الضأن بركة </a:t>
            </a:r>
          </a:p>
          <a:p>
            <a:pPr marL="0" marR="0" lvl="0" indent="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يقال لها بالعبرانية بيت حسدا</a:t>
            </a:r>
            <a:endPar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يوحنا 5: 2</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500" fill="hold"/>
                                        <p:tgtEl>
                                          <p:spTgt spid="167938"/>
                                        </p:tgtEl>
                                        <p:attrNameLst>
                                          <p:attrName>ppt_w</p:attrName>
                                        </p:attrNameLst>
                                      </p:cBhvr>
                                      <p:tavLst>
                                        <p:tav tm="0">
                                          <p:val>
                                            <p:fltVal val="0"/>
                                          </p:val>
                                        </p:tav>
                                        <p:tav tm="100000">
                                          <p:val>
                                            <p:strVal val="#ppt_w"/>
                                          </p:val>
                                        </p:tav>
                                      </p:tavLst>
                                    </p:anim>
                                    <p:anim calcmode="lin" valueType="num">
                                      <p:cBhvr>
                                        <p:cTn id="8" dur="500" fill="hold"/>
                                        <p:tgtEl>
                                          <p:spTgt spid="167938"/>
                                        </p:tgtEl>
                                        <p:attrNameLst>
                                          <p:attrName>ppt_h</p:attrName>
                                        </p:attrNameLst>
                                      </p:cBhvr>
                                      <p:tavLst>
                                        <p:tav tm="0">
                                          <p:val>
                                            <p:fltVal val="0"/>
                                          </p:val>
                                        </p:tav>
                                        <p:tav tm="100000">
                                          <p:val>
                                            <p:strVal val="#ppt_h"/>
                                          </p:val>
                                        </p:tav>
                                      </p:tavLst>
                                    </p:anim>
                                    <p:animEffect transition="in" filter="fade">
                                      <p:cBhvr>
                                        <p:cTn id="9" dur="500"/>
                                        <p:tgtEl>
                                          <p:spTgt spid="1679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7945">
                                            <p:bg/>
                                          </p:spTgt>
                                        </p:tgtEl>
                                        <p:attrNameLst>
                                          <p:attrName>style.visibility</p:attrName>
                                        </p:attrNameLst>
                                      </p:cBhvr>
                                      <p:to>
                                        <p:strVal val="visible"/>
                                      </p:to>
                                    </p:set>
                                    <p:anim calcmode="lin" valueType="num">
                                      <p:cBhvr>
                                        <p:cTn id="14" dur="500" fill="hold"/>
                                        <p:tgtEl>
                                          <p:spTgt spid="167945">
                                            <p:bg/>
                                          </p:spTgt>
                                        </p:tgtEl>
                                        <p:attrNameLst>
                                          <p:attrName>ppt_w</p:attrName>
                                        </p:attrNameLst>
                                      </p:cBhvr>
                                      <p:tavLst>
                                        <p:tav tm="0">
                                          <p:val>
                                            <p:fltVal val="0"/>
                                          </p:val>
                                        </p:tav>
                                        <p:tav tm="100000">
                                          <p:val>
                                            <p:strVal val="#ppt_w"/>
                                          </p:val>
                                        </p:tav>
                                      </p:tavLst>
                                    </p:anim>
                                    <p:anim calcmode="lin" valueType="num">
                                      <p:cBhvr>
                                        <p:cTn id="15" dur="500" fill="hold"/>
                                        <p:tgtEl>
                                          <p:spTgt spid="167945">
                                            <p:bg/>
                                          </p:spTgt>
                                        </p:tgtEl>
                                        <p:attrNameLst>
                                          <p:attrName>ppt_h</p:attrName>
                                        </p:attrNameLst>
                                      </p:cBhvr>
                                      <p:tavLst>
                                        <p:tav tm="0">
                                          <p:val>
                                            <p:fltVal val="0"/>
                                          </p:val>
                                        </p:tav>
                                        <p:tav tm="100000">
                                          <p:val>
                                            <p:strVal val="#ppt_h"/>
                                          </p:val>
                                        </p:tav>
                                      </p:tavLst>
                                    </p:anim>
                                    <p:animEffect transition="in" filter="fade">
                                      <p:cBhvr>
                                        <p:cTn id="16" dur="500"/>
                                        <p:tgtEl>
                                          <p:spTgt spid="167945">
                                            <p:bg/>
                                          </p:spTgt>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67945">
                                            <p:txEl>
                                              <p:pRg st="0" end="0"/>
                                            </p:txEl>
                                          </p:spTgt>
                                        </p:tgtEl>
                                        <p:attrNameLst>
                                          <p:attrName>style.visibility</p:attrName>
                                        </p:attrNameLst>
                                      </p:cBhvr>
                                      <p:to>
                                        <p:strVal val="visible"/>
                                      </p:to>
                                    </p:set>
                                    <p:anim calcmode="lin" valueType="num">
                                      <p:cBhvr>
                                        <p:cTn id="20"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67945">
                                            <p:txEl>
                                              <p:pRg st="0" end="0"/>
                                            </p:txEl>
                                          </p:spTgt>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1" end="1"/>
                                            </p:txEl>
                                          </p:spTgt>
                                        </p:tgtEl>
                                        <p:attrNameLst>
                                          <p:attrName>style.visibility</p:attrName>
                                        </p:attrNameLst>
                                      </p:cBhvr>
                                      <p:to>
                                        <p:strVal val="visible"/>
                                      </p:to>
                                    </p:set>
                                    <p:anim calcmode="lin" valueType="num">
                                      <p:cBhvr>
                                        <p:cTn id="26"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1" end="1"/>
                                            </p:tx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67945">
                                            <p:txEl>
                                              <p:pRg st="2" end="2"/>
                                            </p:txEl>
                                          </p:spTgt>
                                        </p:tgtEl>
                                        <p:attrNameLst>
                                          <p:attrName>style.visibility</p:attrName>
                                        </p:attrNameLst>
                                      </p:cBhvr>
                                      <p:to>
                                        <p:strVal val="visible"/>
                                      </p:to>
                                    </p:set>
                                    <p:anim calcmode="lin" valueType="num">
                                      <p:cBhvr>
                                        <p:cTn id="31" dur="500" fill="hold"/>
                                        <p:tgtEl>
                                          <p:spTgt spid="16794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67945">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1679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6" descr="Bethesda po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941" name="Picture 5" descr="Bethesda poo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8417" y="457200"/>
            <a:ext cx="5335587"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ar-JO" b="1" dirty="0">
                <a:solidFill>
                  <a:schemeClr val="bg1"/>
                </a:solidFill>
                <a:effectLst>
                  <a:outerShdw blurRad="38100" dist="38100" dir="2700000" algn="tl">
                    <a:srgbClr val="DDDDDD"/>
                  </a:outerShdw>
                </a:effectLst>
                <a:latin typeface="Arial" charset="0"/>
                <a:ea typeface="ＭＳ Ｐゴシック" charset="0"/>
                <a:cs typeface="Arial" charset="0"/>
              </a:rPr>
              <a:t>بركة بيت حسدا</a:t>
            </a:r>
            <a:endParaRPr lang="en-US" b="1" dirty="0">
              <a:solidFill>
                <a:schemeClr val="bg1"/>
              </a:solidFill>
              <a:effectLst>
                <a:outerShdw blurRad="38100" dist="38100" dir="2700000" algn="tl">
                  <a:srgbClr val="DDDDDD"/>
                </a:outerShdw>
              </a:effectLst>
              <a:latin typeface="Arial" charset="0"/>
              <a:ea typeface="ＭＳ Ｐゴシック" charset="0"/>
              <a:cs typeface="Arial" charset="0"/>
            </a:endParaRPr>
          </a:p>
        </p:txBody>
      </p:sp>
      <p:sp>
        <p:nvSpPr>
          <p:cNvPr id="167945" name="Rectangle 9"/>
          <p:cNvSpPr>
            <a:spLocks noChangeArrowheads="1"/>
          </p:cNvSpPr>
          <p:nvPr/>
        </p:nvSpPr>
        <p:spPr bwMode="auto">
          <a:xfrm>
            <a:off x="1143000" y="5105400"/>
            <a:ext cx="8001000" cy="17526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10" tIns="46005" rIns="92010" bIns="46005" anchor="ctr"/>
          <a:lstStyle/>
          <a:p>
            <a:pPr marL="0" marR="0" lvl="0" indent="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 في أورشليم عند باب الضأن بركة </a:t>
            </a:r>
          </a:p>
          <a:p>
            <a:pPr marL="0" marR="0" lvl="0" indent="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يقال لها بالعبرانية بيت حسدا</a:t>
            </a:r>
            <a:endPar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يوحنا 5: 2</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500" fill="hold"/>
                                        <p:tgtEl>
                                          <p:spTgt spid="167941"/>
                                        </p:tgtEl>
                                        <p:attrNameLst>
                                          <p:attrName>ppt_w</p:attrName>
                                        </p:attrNameLst>
                                      </p:cBhvr>
                                      <p:tavLst>
                                        <p:tav tm="0">
                                          <p:val>
                                            <p:fltVal val="0"/>
                                          </p:val>
                                        </p:tav>
                                        <p:tav tm="100000">
                                          <p:val>
                                            <p:strVal val="#ppt_w"/>
                                          </p:val>
                                        </p:tav>
                                      </p:tavLst>
                                    </p:anim>
                                    <p:anim calcmode="lin" valueType="num">
                                      <p:cBhvr>
                                        <p:cTn id="8" dur="500" fill="hold"/>
                                        <p:tgtEl>
                                          <p:spTgt spid="167941"/>
                                        </p:tgtEl>
                                        <p:attrNameLst>
                                          <p:attrName>ppt_h</p:attrName>
                                        </p:attrNameLst>
                                      </p:cBhvr>
                                      <p:tavLst>
                                        <p:tav tm="0">
                                          <p:val>
                                            <p:fltVal val="0"/>
                                          </p:val>
                                        </p:tav>
                                        <p:tav tm="100000">
                                          <p:val>
                                            <p:strVal val="#ppt_h"/>
                                          </p:val>
                                        </p:tav>
                                      </p:tavLst>
                                    </p:anim>
                                    <p:animEffect transition="in" filter="fade">
                                      <p:cBhvr>
                                        <p:cTn id="9" dur="500"/>
                                        <p:tgtEl>
                                          <p:spTgt spid="16794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7938"/>
                                        </p:tgtEl>
                                        <p:attrNameLst>
                                          <p:attrName>style.visibility</p:attrName>
                                        </p:attrNameLst>
                                      </p:cBhvr>
                                      <p:to>
                                        <p:strVal val="visible"/>
                                      </p:to>
                                    </p:set>
                                    <p:anim calcmode="lin" valueType="num">
                                      <p:cBhvr>
                                        <p:cTn id="13" dur="500" fill="hold"/>
                                        <p:tgtEl>
                                          <p:spTgt spid="167938"/>
                                        </p:tgtEl>
                                        <p:attrNameLst>
                                          <p:attrName>ppt_w</p:attrName>
                                        </p:attrNameLst>
                                      </p:cBhvr>
                                      <p:tavLst>
                                        <p:tav tm="0">
                                          <p:val>
                                            <p:fltVal val="0"/>
                                          </p:val>
                                        </p:tav>
                                        <p:tav tm="100000">
                                          <p:val>
                                            <p:strVal val="#ppt_w"/>
                                          </p:val>
                                        </p:tav>
                                      </p:tavLst>
                                    </p:anim>
                                    <p:anim calcmode="lin" valueType="num">
                                      <p:cBhvr>
                                        <p:cTn id="14" dur="500" fill="hold"/>
                                        <p:tgtEl>
                                          <p:spTgt spid="167938"/>
                                        </p:tgtEl>
                                        <p:attrNameLst>
                                          <p:attrName>ppt_h</p:attrName>
                                        </p:attrNameLst>
                                      </p:cBhvr>
                                      <p:tavLst>
                                        <p:tav tm="0">
                                          <p:val>
                                            <p:fltVal val="0"/>
                                          </p:val>
                                        </p:tav>
                                        <p:tav tm="100000">
                                          <p:val>
                                            <p:strVal val="#ppt_h"/>
                                          </p:val>
                                        </p:tav>
                                      </p:tavLst>
                                    </p:anim>
                                    <p:animEffect transition="in" filter="fade">
                                      <p:cBhvr>
                                        <p:cTn id="15" dur="500"/>
                                        <p:tgtEl>
                                          <p:spTgt spid="1679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67945">
                                            <p:bg/>
                                          </p:spTgt>
                                        </p:tgtEl>
                                        <p:attrNameLst>
                                          <p:attrName>style.visibility</p:attrName>
                                        </p:attrNameLst>
                                      </p:cBhvr>
                                      <p:to>
                                        <p:strVal val="visible"/>
                                      </p:to>
                                    </p:set>
                                    <p:anim calcmode="lin" valueType="num">
                                      <p:cBhvr>
                                        <p:cTn id="20" dur="500" fill="hold"/>
                                        <p:tgtEl>
                                          <p:spTgt spid="167945">
                                            <p:bg/>
                                          </p:spTgt>
                                        </p:tgtEl>
                                        <p:attrNameLst>
                                          <p:attrName>ppt_w</p:attrName>
                                        </p:attrNameLst>
                                      </p:cBhvr>
                                      <p:tavLst>
                                        <p:tav tm="0">
                                          <p:val>
                                            <p:fltVal val="0"/>
                                          </p:val>
                                        </p:tav>
                                        <p:tav tm="100000">
                                          <p:val>
                                            <p:strVal val="#ppt_w"/>
                                          </p:val>
                                        </p:tav>
                                      </p:tavLst>
                                    </p:anim>
                                    <p:anim calcmode="lin" valueType="num">
                                      <p:cBhvr>
                                        <p:cTn id="21" dur="500" fill="hold"/>
                                        <p:tgtEl>
                                          <p:spTgt spid="167945">
                                            <p:bg/>
                                          </p:spTgt>
                                        </p:tgtEl>
                                        <p:attrNameLst>
                                          <p:attrName>ppt_h</p:attrName>
                                        </p:attrNameLst>
                                      </p:cBhvr>
                                      <p:tavLst>
                                        <p:tav tm="0">
                                          <p:val>
                                            <p:fltVal val="0"/>
                                          </p:val>
                                        </p:tav>
                                        <p:tav tm="100000">
                                          <p:val>
                                            <p:strVal val="#ppt_h"/>
                                          </p:val>
                                        </p:tav>
                                      </p:tavLst>
                                    </p:anim>
                                    <p:animEffect transition="in" filter="fade">
                                      <p:cBhvr>
                                        <p:cTn id="22" dur="500"/>
                                        <p:tgtEl>
                                          <p:spTgt spid="167945">
                                            <p:bg/>
                                          </p:spTgt>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0" end="0"/>
                                            </p:txEl>
                                          </p:spTgt>
                                        </p:tgtEl>
                                        <p:attrNameLst>
                                          <p:attrName>style.visibility</p:attrName>
                                        </p:attrNameLst>
                                      </p:cBhvr>
                                      <p:to>
                                        <p:strVal val="visible"/>
                                      </p:to>
                                    </p:set>
                                    <p:anim calcmode="lin" valueType="num">
                                      <p:cBhvr>
                                        <p:cTn id="26"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0" end="0"/>
                                            </p:txEl>
                                          </p:spTgt>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167945">
                                            <p:txEl>
                                              <p:pRg st="1" end="1"/>
                                            </p:txEl>
                                          </p:spTgt>
                                        </p:tgtEl>
                                        <p:attrNameLst>
                                          <p:attrName>style.visibility</p:attrName>
                                        </p:attrNameLst>
                                      </p:cBhvr>
                                      <p:to>
                                        <p:strVal val="visible"/>
                                      </p:to>
                                    </p:set>
                                    <p:anim calcmode="lin" valueType="num">
                                      <p:cBhvr>
                                        <p:cTn id="32"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167945">
                                            <p:txEl>
                                              <p:pRg st="1" end="1"/>
                                            </p:txEl>
                                          </p:spTgt>
                                        </p:tgtEl>
                                      </p:cBhvr>
                                    </p:animEffect>
                                  </p:childTnLst>
                                </p:cTn>
                              </p:par>
                            </p:childTnLst>
                          </p:cTn>
                        </p:par>
                        <p:par>
                          <p:cTn id="35" fill="hold">
                            <p:stCondLst>
                              <p:cond delay="1500"/>
                            </p:stCondLst>
                            <p:childTnLst>
                              <p:par>
                                <p:cTn id="36" presetID="53" presetClass="entr" presetSubtype="0" fill="hold" grpId="0" nodeType="afterEffect">
                                  <p:stCondLst>
                                    <p:cond delay="0"/>
                                  </p:stCondLst>
                                  <p:childTnLst>
                                    <p:set>
                                      <p:cBhvr>
                                        <p:cTn id="37" dur="1" fill="hold">
                                          <p:stCondLst>
                                            <p:cond delay="0"/>
                                          </p:stCondLst>
                                        </p:cTn>
                                        <p:tgtEl>
                                          <p:spTgt spid="167945">
                                            <p:txEl>
                                              <p:pRg st="2" end="2"/>
                                            </p:txEl>
                                          </p:spTgt>
                                        </p:tgtEl>
                                        <p:attrNameLst>
                                          <p:attrName>style.visibility</p:attrName>
                                        </p:attrNameLst>
                                      </p:cBhvr>
                                      <p:to>
                                        <p:strVal val="visible"/>
                                      </p:to>
                                    </p:set>
                                    <p:anim calcmode="lin" valueType="num">
                                      <p:cBhvr>
                                        <p:cTn id="38" dur="500" fill="hold"/>
                                        <p:tgtEl>
                                          <p:spTgt spid="167945">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67945">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679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subTitle" idx="1"/>
          </p:nvPr>
        </p:nvSpPr>
        <p:spPr/>
        <p:txBody>
          <a:bodyPr/>
          <a:lstStyle/>
          <a:p>
            <a:pPr eaLnBrk="1" hangingPunct="1">
              <a:buFont typeface="Wingdings" charset="0"/>
              <a:buNone/>
            </a:pPr>
            <a:endParaRPr lang="en-US">
              <a:latin typeface="Arial" charset="0"/>
              <a:ea typeface="ＭＳ Ｐゴシック" charset="0"/>
              <a:cs typeface="ＭＳ Ｐゴシック" charset="0"/>
            </a:endParaRPr>
          </a:p>
        </p:txBody>
      </p:sp>
      <p:pic>
        <p:nvPicPr>
          <p:cNvPr id="207874" name="Picture 3" descr="Bethesda ru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9650" y="-6350"/>
            <a:ext cx="686435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8964" name="Rectangle 4"/>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ar-JO" b="1" dirty="0">
                <a:solidFill>
                  <a:schemeClr val="bg1"/>
                </a:solidFill>
                <a:effectLst>
                  <a:outerShdw blurRad="38100" dist="38100" dir="2700000" algn="tl">
                    <a:srgbClr val="DDDDDD"/>
                  </a:outerShdw>
                </a:effectLst>
                <a:latin typeface="Arial" charset="0"/>
                <a:ea typeface="ＭＳ Ｐゴシック" charset="0"/>
                <a:cs typeface="ＭＳ Ｐゴシック" charset="0"/>
              </a:rPr>
              <a:t>خطام بركة بيت حسدا</a:t>
            </a:r>
            <a:endParaRPr lang="en-US" b="1" dirty="0">
              <a:solidFill>
                <a:schemeClr val="bg1"/>
              </a:solidFill>
              <a:effectLst>
                <a:outerShdw blurRad="38100" dist="38100" dir="2700000" algn="tl">
                  <a:srgbClr val="DDDDDD"/>
                </a:outerShdw>
              </a:effectLst>
              <a:latin typeface="Arial" charset="0"/>
              <a:ea typeface="ＭＳ Ｐゴシック" charset="0"/>
              <a:cs typeface="ＭＳ Ｐゴシック" charset="0"/>
            </a:endParaRPr>
          </a:p>
        </p:txBody>
      </p:sp>
      <p:pic>
        <p:nvPicPr>
          <p:cNvPr id="207876" name="Picture 9" descr="Pools of Bethesd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752601"/>
            <a:ext cx="2971800" cy="4521200"/>
          </a:xfrm>
          <a:prstGeom prst="rect">
            <a:avLst/>
          </a:prstGeom>
          <a:noFill/>
          <a:ln w="57150">
            <a:solidFill>
              <a:srgbClr val="FFFCF3"/>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3" name="Picture 7" descr="Synagogue eat my fles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763" name="Text Box 3"/>
          <p:cNvSpPr txBox="1">
            <a:spLocks noChangeArrowheads="1"/>
          </p:cNvSpPr>
          <p:nvPr/>
        </p:nvSpPr>
        <p:spPr bwMode="auto">
          <a:xfrm>
            <a:off x="228600" y="76261"/>
            <a:ext cx="1219200" cy="523875"/>
          </a:xfrm>
          <a:prstGeom prst="rect">
            <a:avLst/>
          </a:prstGeom>
          <a:noFill/>
          <a:ln w="12700" cap="sq">
            <a:noFill/>
            <a:miter lim="800000"/>
            <a:headEnd type="none" w="sm" len="sm"/>
            <a:tailEnd type="none" w="sm" len="sm"/>
          </a:ln>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zh-CN"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يوحنا</a:t>
            </a:r>
            <a:endPar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9462" name="Text Box 6"/>
          <p:cNvSpPr txBox="1">
            <a:spLocks noChangeArrowheads="1"/>
          </p:cNvSpPr>
          <p:nvPr/>
        </p:nvSpPr>
        <p:spPr bwMode="auto">
          <a:xfrm>
            <a:off x="0" y="3352801"/>
            <a:ext cx="9144000" cy="2861876"/>
          </a:xfrm>
          <a:prstGeom prst="rect">
            <a:avLst/>
          </a:prstGeom>
          <a:noFill/>
          <a:ln w="12700" cap="sq">
            <a:noFill/>
            <a:miter lim="800000"/>
            <a:headEnd type="none" w="sm" len="sm"/>
            <a:tailEnd type="none" w="sm" len="sm"/>
          </a:ln>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zh-CN" sz="3600" b="1" i="0" u="sng"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الآية المفتاحية</a:t>
            </a:r>
            <a:endParaRPr kumimoji="0" lang="en-US" altLang="zh-CN"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ar-JO" sz="3600" b="1" i="0" u="none" strike="noStrike" kern="1200" cap="none" spc="0" normalizeH="0" baseline="0" noProof="0" dirty="0">
                <a:ln>
                  <a:noFill/>
                </a:ln>
                <a:solidFill>
                  <a:srgbClr val="FFFFFF"/>
                </a:solidFill>
                <a:effectLst>
                  <a:glow rad="177800">
                    <a:srgbClr val="000000"/>
                  </a:glow>
                </a:effectLst>
                <a:uLnTx/>
                <a:uFillTx/>
                <a:latin typeface="Arial" charset="0"/>
                <a:ea typeface="ＭＳ Ｐゴシック" charset="0"/>
                <a:cs typeface="Arial" charset="0"/>
              </a:rPr>
              <a:t>وَآيَاتٍ أُخَرَ كَثِيرَةً صَنَعَ يَسُوعُ قُدَّامَ تَلاَمِيذِهِ لَمْ تُكْتَبْ فِي هذَا الْكِتَابِ. وَأَمَّا هذِهِ فَقَدْ كُتِبَتْ لِتُؤْمِنُوا أَنَّ يَسُوعَ هُوَ الْمَسِيحُ ابْنُ اللهِ، وَلِكَيْ تَكُونَ لَكُمْ إِذَا آمَنْتُمْ حَيَاةٌ بِاسْمِهِ.</a:t>
            </a:r>
            <a:endParaRPr kumimoji="0" lang="en-US" sz="3600" b="1" i="0" u="none" strike="noStrike" kern="1200" cap="none" spc="0" normalizeH="0" baseline="0" noProof="0" dirty="0">
              <a:ln>
                <a:noFill/>
              </a:ln>
              <a:solidFill>
                <a:srgbClr val="FFFFFF"/>
              </a:solidFill>
              <a:effectLst>
                <a:glow rad="177800">
                  <a:srgbClr val="000000"/>
                </a:glow>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77800">
                    <a:srgbClr val="000000"/>
                  </a:glow>
                </a:effectLst>
                <a:uLnTx/>
                <a:uFillTx/>
                <a:latin typeface="Arial" charset="0"/>
                <a:ea typeface="ＭＳ Ｐゴシック" charset="0"/>
                <a:cs typeface="Arial" charset="0"/>
              </a:rPr>
              <a:t>(20: 30-31)</a:t>
            </a:r>
          </a:p>
        </p:txBody>
      </p:sp>
      <p:sp>
        <p:nvSpPr>
          <p:cNvPr id="117765" name="Rectangle 1031"/>
          <p:cNvSpPr>
            <a:spLocks noGrp="1" noChangeArrowheads="1"/>
          </p:cNvSpPr>
          <p:nvPr>
            <p:ph type="title" idx="4294967295"/>
          </p:nvPr>
        </p:nvSpPr>
        <p:spPr>
          <a:xfrm>
            <a:off x="2805141" y="533429"/>
            <a:ext cx="3533775" cy="1199882"/>
          </a:xfrm>
        </p:spPr>
        <p:txBody>
          <a:bodyPr lIns="90993" tIns="45499" rIns="90993" bIns="45499" anchor="t">
            <a:spAutoFit/>
          </a:bodyPr>
          <a:lstStyle/>
          <a:p>
            <a:pPr eaLnBrk="1" hangingPunct="1">
              <a:defRPr/>
            </a:pPr>
            <a:r>
              <a:rPr lang="ar-SA" altLang="zh-CN" sz="3600" b="1" u="sng" dirty="0">
                <a:solidFill>
                  <a:srgbClr val="FFFF00"/>
                </a:solidFill>
                <a:latin typeface="Arial" charset="0"/>
                <a:ea typeface="ＭＳ Ｐゴシック" charset="0"/>
                <a:cs typeface="Arial" charset="0"/>
              </a:rPr>
              <a:t>الكلمة المفتاحية</a:t>
            </a:r>
            <a:r>
              <a:rPr lang="en-US" altLang="zh-CN" sz="3600" b="1" dirty="0">
                <a:solidFill>
                  <a:srgbClr val="FFFF00"/>
                </a:solidFill>
                <a:latin typeface="Arial" charset="0"/>
                <a:ea typeface="ＭＳ Ｐゴシック" charset="0"/>
                <a:cs typeface="Arial" charset="0"/>
              </a:rPr>
              <a:t> </a:t>
            </a:r>
            <a:r>
              <a:rPr lang="ar-JO" sz="3600" b="1" dirty="0">
                <a:solidFill>
                  <a:srgbClr val="FFFFFF"/>
                </a:solidFill>
                <a:effectLst>
                  <a:glow rad="177800">
                    <a:srgbClr val="000000"/>
                  </a:glow>
                </a:effectLst>
                <a:latin typeface="Arial" charset="0"/>
                <a:ea typeface="ＭＳ Ｐゴシック" charset="0"/>
                <a:cs typeface="Arial" charset="0"/>
              </a:rPr>
              <a:t>الإيمان</a:t>
            </a:r>
            <a:endParaRPr lang="en-US" sz="3600" b="1" u="sng" dirty="0">
              <a:solidFill>
                <a:schemeClr val="tx1"/>
              </a:solidFill>
              <a:latin typeface="Arial" charset="0"/>
              <a:ea typeface="ＭＳ Ｐゴシック" charset="0"/>
              <a:cs typeface="Arial" charset="0"/>
            </a:endParaRPr>
          </a:p>
        </p:txBody>
      </p:sp>
      <p:sp>
        <p:nvSpPr>
          <p:cNvPr id="117766" name="Text Box 3"/>
          <p:cNvSpPr txBox="1">
            <a:spLocks noChangeArrowheads="1"/>
          </p:cNvSpPr>
          <p:nvPr/>
        </p:nvSpPr>
        <p:spPr bwMode="auto">
          <a:xfrm>
            <a:off x="8382033" y="71464"/>
            <a:ext cx="697275" cy="461219"/>
          </a:xfrm>
          <a:prstGeom prst="rect">
            <a:avLst/>
          </a:prstGeom>
          <a:noFill/>
          <a:ln w="12700" cap="sq">
            <a:noFill/>
            <a:miter lim="800000"/>
            <a:headEnd type="none" w="sm" len="sm"/>
            <a:tailEnd type="none" w="sm" len="sm"/>
          </a:ln>
        </p:spPr>
        <p:txBody>
          <a:bodyPr wrap="none"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107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ppt_x"/>
                                          </p:val>
                                        </p:tav>
                                        <p:tav tm="100000">
                                          <p:val>
                                            <p:strVal val="#ppt_x"/>
                                          </p:val>
                                        </p:tav>
                                      </p:tavLst>
                                    </p:anim>
                                    <p:anim calcmode="lin" valueType="num">
                                      <p:cBhvr additive="base">
                                        <p:cTn id="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252930" name="Rounded Rectangle 34"/>
          <p:cNvSpPr>
            <a:spLocks noChangeArrowheads="1"/>
          </p:cNvSpPr>
          <p:nvPr/>
        </p:nvSpPr>
        <p:spPr bwMode="auto">
          <a:xfrm>
            <a:off x="34930" y="76200"/>
            <a:ext cx="9074150" cy="1447800"/>
          </a:xfrm>
          <a:prstGeom prst="roundRect">
            <a:avLst>
              <a:gd name="adj" fmla="val 16667"/>
            </a:avLst>
          </a:prstGeom>
          <a:solidFill>
            <a:schemeClr val="tx2"/>
          </a:solidFill>
          <a:ln w="9525">
            <a:solidFill>
              <a:srgbClr val="FFFFFF"/>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252931" name="Rectangle 8"/>
          <p:cNvSpPr>
            <a:spLocks noGrp="1" noChangeArrowheads="1"/>
          </p:cNvSpPr>
          <p:nvPr>
            <p:ph type="title"/>
          </p:nvPr>
        </p:nvSpPr>
        <p:spPr bwMode="auto">
          <a:xfrm>
            <a:off x="-152400" y="3"/>
            <a:ext cx="9448800" cy="841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067" tIns="41034" rIns="82067" bIns="41034" numCol="1" anchor="b" anchorCtr="0" compatLnSpc="1">
            <a:prstTxWarp prst="textNoShape">
              <a:avLst/>
            </a:prstTxWarp>
          </a:bodyPr>
          <a:lstStyle/>
          <a:p>
            <a:pPr eaLnBrk="1" hangingPunct="1"/>
            <a:r>
              <a:rPr lang="ar-JO" altLang="zh-CN" sz="4400" dirty="0">
                <a:latin typeface="Arial" charset="0"/>
                <a:cs typeface="Arial" charset="0"/>
              </a:rPr>
              <a:t>مدة خدمة المسيح</a:t>
            </a:r>
            <a:endParaRPr lang="en-US" altLang="zh-CN" sz="4000" dirty="0">
              <a:latin typeface="Arial" charset="0"/>
              <a:cs typeface="Arial" charset="0"/>
            </a:endParaRPr>
          </a:p>
        </p:txBody>
      </p:sp>
      <p:sp>
        <p:nvSpPr>
          <p:cNvPr id="252932" name="Text Box 9"/>
          <p:cNvSpPr txBox="1">
            <a:spLocks noChangeArrowheads="1"/>
          </p:cNvSpPr>
          <p:nvPr/>
        </p:nvSpPr>
        <p:spPr bwMode="auto">
          <a:xfrm>
            <a:off x="-47625" y="838206"/>
            <a:ext cx="9240838"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MS Gothic" charset="0"/>
                <a:cs typeface="MS Gothic" charset="0"/>
              </a:rPr>
              <a:t>خريف 29 م – 3 نيسان 33 م ( 5ر3 سنة)</a:t>
            </a:r>
            <a:endParaRPr kumimoji="0" lang="en-US" sz="28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33" name="Text Box 9"/>
          <p:cNvSpPr txBox="1">
            <a:spLocks noChangeArrowheads="1"/>
          </p:cNvSpPr>
          <p:nvPr/>
        </p:nvSpPr>
        <p:spPr bwMode="auto">
          <a:xfrm>
            <a:off x="0" y="2743206"/>
            <a:ext cx="1981200"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بدء         خدمة       يسوع</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34" name="Text Box 9"/>
          <p:cNvSpPr txBox="1">
            <a:spLocks noChangeArrowheads="1"/>
          </p:cNvSpPr>
          <p:nvPr/>
        </p:nvSpPr>
        <p:spPr bwMode="auto">
          <a:xfrm>
            <a:off x="152400" y="4648200"/>
            <a:ext cx="1447800" cy="584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خريف     29 م</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cxnSp>
        <p:nvCxnSpPr>
          <p:cNvPr id="252935" name="Straight Connector 15"/>
          <p:cNvCxnSpPr>
            <a:cxnSpLocks noChangeShapeType="1"/>
          </p:cNvCxnSpPr>
          <p:nvPr/>
        </p:nvCxnSpPr>
        <p:spPr bwMode="auto">
          <a:xfrm rot="5400000">
            <a:off x="4198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6"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7" name="Straight Connector 21"/>
          <p:cNvCxnSpPr>
            <a:cxnSpLocks noChangeShapeType="1"/>
          </p:cNvCxnSpPr>
          <p:nvPr/>
        </p:nvCxnSpPr>
        <p:spPr bwMode="auto">
          <a:xfrm rot="5400000">
            <a:off x="77350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8" name="Straight Connector 22"/>
          <p:cNvCxnSpPr>
            <a:cxnSpLocks noChangeShapeType="1"/>
          </p:cNvCxnSpPr>
          <p:nvPr/>
        </p:nvCxnSpPr>
        <p:spPr bwMode="auto">
          <a:xfrm rot="5400000">
            <a:off x="22486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39" name="Straight Connector 23"/>
          <p:cNvCxnSpPr>
            <a:cxnSpLocks noChangeShapeType="1"/>
          </p:cNvCxnSpPr>
          <p:nvPr/>
        </p:nvCxnSpPr>
        <p:spPr bwMode="auto">
          <a:xfrm rot="5400000">
            <a:off x="40774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40" name="Straight Connector 24"/>
          <p:cNvCxnSpPr>
            <a:cxnSpLocks noChangeShapeType="1"/>
          </p:cNvCxnSpPr>
          <p:nvPr/>
        </p:nvCxnSpPr>
        <p:spPr bwMode="auto">
          <a:xfrm rot="5400000">
            <a:off x="59062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252941" name="Text Box 9"/>
          <p:cNvSpPr txBox="1">
            <a:spLocks noChangeArrowheads="1"/>
          </p:cNvSpPr>
          <p:nvPr/>
        </p:nvSpPr>
        <p:spPr bwMode="auto">
          <a:xfrm>
            <a:off x="2057400" y="2743206"/>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charset="0"/>
                <a:ea typeface="MS Gothic" charset="0"/>
                <a:cs typeface="MS Gothic" charset="0"/>
              </a:rPr>
              <a:t>الفصح الأول</a:t>
            </a:r>
            <a:b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b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7 نيسان</a:t>
            </a:r>
            <a:b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b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30 م</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42" name="Text Box 9"/>
          <p:cNvSpPr txBox="1">
            <a:spLocks noChangeArrowheads="1"/>
          </p:cNvSpPr>
          <p:nvPr/>
        </p:nvSpPr>
        <p:spPr bwMode="auto">
          <a:xfrm>
            <a:off x="1828800" y="4648200"/>
            <a:ext cx="17526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charset="0"/>
                <a:ea typeface="MS Gothic" charset="0"/>
                <a:cs typeface="MS Gothic" charset="0"/>
              </a:rPr>
              <a:t>يو 2: 13، 23</a:t>
            </a:r>
            <a:endParaRPr kumimoji="0" lang="en-US" sz="1600" b="1" i="0" u="none" strike="noStrike" kern="1200" cap="none" spc="0" normalizeH="0" baseline="0" noProof="0" dirty="0">
              <a:ln>
                <a:noFill/>
              </a:ln>
              <a:solidFill>
                <a:srgbClr val="FFFF00"/>
              </a:solidFill>
              <a:effectLst/>
              <a:uLnTx/>
              <a:uFillTx/>
              <a:latin typeface="Arial" charset="0"/>
              <a:ea typeface="MS Gothic" charset="0"/>
              <a:cs typeface="MS Gothic" charset="0"/>
            </a:endParaRPr>
          </a:p>
        </p:txBody>
      </p:sp>
      <p:sp>
        <p:nvSpPr>
          <p:cNvPr id="252943" name="Text Box 9"/>
          <p:cNvSpPr txBox="1">
            <a:spLocks noChangeArrowheads="1"/>
          </p:cNvSpPr>
          <p:nvPr/>
        </p:nvSpPr>
        <p:spPr bwMode="auto">
          <a:xfrm>
            <a:off x="3786182" y="2743200"/>
            <a:ext cx="178595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الفصح الثاني</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44" name="Text Box 9"/>
          <p:cNvSpPr txBox="1">
            <a:spLocks noChangeArrowheads="1"/>
          </p:cNvSpPr>
          <p:nvPr/>
        </p:nvSpPr>
        <p:spPr bwMode="auto">
          <a:xfrm>
            <a:off x="3429000" y="4648206"/>
            <a:ext cx="2500322" cy="107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غير مذكور في يوحنا</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مر 2: 23-28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لو 6: 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مت 12: 1-8</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45" name="Text Box 9"/>
          <p:cNvSpPr txBox="1">
            <a:spLocks noChangeArrowheads="1"/>
          </p:cNvSpPr>
          <p:nvPr/>
        </p:nvSpPr>
        <p:spPr bwMode="auto">
          <a:xfrm>
            <a:off x="5500694" y="2743206"/>
            <a:ext cx="1714512"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charset="0"/>
                <a:ea typeface="MS Gothic" charset="0"/>
                <a:cs typeface="MS Gothic" charset="0"/>
              </a:rPr>
              <a:t>الفصح الثالث</a:t>
            </a:r>
            <a:b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b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25 نيسان</a:t>
            </a:r>
            <a:b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b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32 م</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46"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charset="0"/>
                <a:ea typeface="MS Gothic" charset="0"/>
                <a:cs typeface="MS Gothic" charset="0"/>
              </a:rPr>
              <a:t>يو 6: 4</a:t>
            </a:r>
            <a:endParaRPr kumimoji="0" lang="en-US" sz="1600" b="1" i="0" u="none" strike="noStrike" kern="1200" cap="none" spc="0" normalizeH="0" baseline="0" noProof="0" dirty="0">
              <a:ln>
                <a:noFill/>
              </a:ln>
              <a:solidFill>
                <a:srgbClr val="FFFF00"/>
              </a:solidFill>
              <a:effectLst/>
              <a:uLnTx/>
              <a:uFillTx/>
              <a:latin typeface="Arial" charset="0"/>
              <a:ea typeface="MS Gothic" charset="0"/>
              <a:cs typeface="MS Gothic" charset="0"/>
            </a:endParaRPr>
          </a:p>
        </p:txBody>
      </p:sp>
      <p:sp>
        <p:nvSpPr>
          <p:cNvPr id="252947" name="Text Box 9"/>
          <p:cNvSpPr txBox="1">
            <a:spLocks noChangeArrowheads="1"/>
          </p:cNvSpPr>
          <p:nvPr/>
        </p:nvSpPr>
        <p:spPr bwMode="auto">
          <a:xfrm>
            <a:off x="7467600" y="2743206"/>
            <a:ext cx="1676400"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charset="0"/>
                <a:ea typeface="MS Gothic" charset="0"/>
                <a:cs typeface="MS Gothic" charset="0"/>
              </a:rPr>
              <a:t>الفصح الرابع</a:t>
            </a:r>
            <a:b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b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3 نيسان</a:t>
            </a:r>
            <a:b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b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33 م</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48" name="Text Box 9"/>
          <p:cNvSpPr txBox="1">
            <a:spLocks noChangeArrowheads="1"/>
          </p:cNvSpPr>
          <p:nvPr/>
        </p:nvSpPr>
        <p:spPr bwMode="auto">
          <a:xfrm>
            <a:off x="7143768" y="4648200"/>
            <a:ext cx="2000232"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charset="0"/>
                <a:ea typeface="MS Gothic" charset="0"/>
                <a:cs typeface="MS Gothic" charset="0"/>
              </a:rPr>
              <a:t>يو 11: 55-12: 1</a:t>
            </a:r>
            <a:endParaRPr kumimoji="0" lang="en-US" sz="1600" b="1" i="0" u="none" strike="noStrike" kern="1200" cap="none" spc="0" normalizeH="0" baseline="0" noProof="0" dirty="0">
              <a:ln>
                <a:noFill/>
              </a:ln>
              <a:solidFill>
                <a:srgbClr val="FFFF00"/>
              </a:solidFill>
              <a:effectLst/>
              <a:uLnTx/>
              <a:uFillTx/>
              <a:latin typeface="Arial" charset="0"/>
              <a:ea typeface="MS Gothic" charset="0"/>
              <a:cs typeface="MS Gothic" charset="0"/>
            </a:endParaRPr>
          </a:p>
        </p:txBody>
      </p:sp>
      <p:sp>
        <p:nvSpPr>
          <p:cNvPr id="252949" name="Text Box 9"/>
          <p:cNvSpPr txBox="1">
            <a:spLocks noChangeArrowheads="1"/>
          </p:cNvSpPr>
          <p:nvPr/>
        </p:nvSpPr>
        <p:spPr bwMode="auto">
          <a:xfrm>
            <a:off x="381000" y="1573219"/>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1" u="none" strike="noStrike" kern="1200" cap="none" spc="0" normalizeH="0" baseline="0" noProof="0" dirty="0">
                <a:ln>
                  <a:noFill/>
                </a:ln>
                <a:solidFill>
                  <a:srgbClr val="FFFFFF"/>
                </a:solidFill>
                <a:effectLst/>
                <a:uLnTx/>
                <a:uFillTx/>
                <a:latin typeface="Arial" charset="0"/>
                <a:ea typeface="MS Gothic" charset="0"/>
                <a:cs typeface="MS Gothic" charset="0"/>
              </a:rPr>
              <a:t>ذكر</a:t>
            </a:r>
            <a:r>
              <a:rPr kumimoji="0" lang="ar-JO" sz="2800" b="1" i="1" u="none" strike="noStrike" kern="1200" cap="none" spc="0" normalizeH="0" baseline="0" noProof="0" dirty="0">
                <a:ln>
                  <a:noFill/>
                </a:ln>
                <a:solidFill>
                  <a:srgbClr val="FFFF00"/>
                </a:solidFill>
                <a:effectLst/>
                <a:uLnTx/>
                <a:uFillTx/>
                <a:latin typeface="Arial" charset="0"/>
                <a:ea typeface="MS Gothic" charset="0"/>
                <a:cs typeface="MS Gothic" charset="0"/>
              </a:rPr>
              <a:t> يوحنا </a:t>
            </a:r>
            <a:r>
              <a:rPr kumimoji="0" lang="ar-JO" sz="2800" b="1" i="1" u="none" strike="noStrike" kern="1200" cap="none" spc="0" normalizeH="0" baseline="0" noProof="0" dirty="0">
                <a:ln>
                  <a:noFill/>
                </a:ln>
                <a:solidFill>
                  <a:srgbClr val="FFFFFF"/>
                </a:solidFill>
                <a:effectLst/>
                <a:uLnTx/>
                <a:uFillTx/>
                <a:latin typeface="Arial" charset="0"/>
                <a:ea typeface="MS Gothic" charset="0"/>
                <a:cs typeface="MS Gothic" charset="0"/>
              </a:rPr>
              <a:t>وحده ثلاثة أعياد فصح</a:t>
            </a:r>
            <a:endParaRPr kumimoji="0" lang="en-US" sz="2800" b="1" i="1"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36" name="TextBox 35"/>
          <p:cNvSpPr txBox="1"/>
          <p:nvPr/>
        </p:nvSpPr>
        <p:spPr>
          <a:xfrm>
            <a:off x="8616954" y="71441"/>
            <a:ext cx="530785" cy="461600"/>
          </a:xfrm>
          <a:prstGeom prst="rect">
            <a:avLst/>
          </a:prstGeom>
          <a:noFill/>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rPr>
              <a:t>56</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endParaRPr>
          </a:p>
        </p:txBody>
      </p:sp>
      <p:sp>
        <p:nvSpPr>
          <p:cNvPr id="252951" name="Text Box 9"/>
          <p:cNvSpPr txBox="1">
            <a:spLocks noChangeArrowheads="1"/>
          </p:cNvSpPr>
          <p:nvPr/>
        </p:nvSpPr>
        <p:spPr bwMode="auto">
          <a:xfrm>
            <a:off x="0" y="6443667"/>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charset="0"/>
                <a:ea typeface="MS Gothic"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charset="0"/>
              <a:ea typeface="MS Gothic" charset="0"/>
            </a:endParaRPr>
          </a:p>
        </p:txBody>
      </p:sp>
      <p:sp>
        <p:nvSpPr>
          <p:cNvPr id="252952"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uLnTx/>
                <a:uFillTx/>
                <a:latin typeface="Arial" charset="0"/>
                <a:ea typeface="MS Gothic" charset="0"/>
                <a:cs typeface="MS Gothic" charset="0"/>
              </a:rPr>
              <a:t>لهذا فإن خدمة يسوع كانت 5ر2 سنة على الأقل</a:t>
            </a:r>
            <a:endParaRPr kumimoji="0" lang="en-US" sz="2000" b="1" i="0" u="none" strike="noStrike" kern="1200" cap="none" spc="0" normalizeH="0" baseline="0" noProof="0" dirty="0">
              <a:ln>
                <a:noFill/>
              </a:ln>
              <a:solidFill>
                <a:srgbClr val="F2FCFF"/>
              </a:solidFill>
              <a:effectLst/>
              <a:uLnTx/>
              <a:uFillTx/>
              <a:latin typeface="Arial" charset="0"/>
              <a:ea typeface="MS Gothic" charset="0"/>
              <a:cs typeface="MS Gothic" charset="0"/>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7305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73059"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355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355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355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355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173064" name="Rectangle 8"/>
          <p:cNvSpPr>
            <a:spLocks noChangeArrowheads="1"/>
          </p:cNvSpPr>
          <p:nvPr/>
        </p:nvSpPr>
        <p:spPr bwMode="auto">
          <a:xfrm>
            <a:off x="4814890"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73065"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73066" name="Rectangle 10"/>
          <p:cNvSpPr>
            <a:spLocks noChangeArrowheads="1"/>
          </p:cNvSpPr>
          <p:nvPr/>
        </p:nvSpPr>
        <p:spPr bwMode="auto">
          <a:xfrm>
            <a:off x="4860930" y="3624263"/>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0066FF"/>
                </a:solidFill>
                <a:effectLst/>
                <a:uLnTx/>
                <a:uFillTx/>
                <a:latin typeface="Helvetica" charset="0"/>
                <a:ea typeface="MS Gothic" charset="0"/>
                <a:cs typeface="MS Gothic" charset="0"/>
              </a:rPr>
              <a:t>4</a:t>
            </a:r>
          </a:p>
        </p:txBody>
      </p:sp>
      <p:sp>
        <p:nvSpPr>
          <p:cNvPr id="173067" name="Rectangle 11"/>
          <p:cNvSpPr>
            <a:spLocks noChangeArrowheads="1"/>
          </p:cNvSpPr>
          <p:nvPr/>
        </p:nvSpPr>
        <p:spPr bwMode="auto">
          <a:xfrm>
            <a:off x="1412880"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73101" name="Rectangle 25"/>
          <p:cNvSpPr>
            <a:spLocks noChangeArrowheads="1"/>
          </p:cNvSpPr>
          <p:nvPr/>
        </p:nvSpPr>
        <p:spPr bwMode="auto">
          <a:xfrm>
            <a:off x="5011738" y="4325942"/>
            <a:ext cx="847285" cy="36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TO:</a:t>
            </a:r>
          </a:p>
        </p:txBody>
      </p:sp>
      <p:sp>
        <p:nvSpPr>
          <p:cNvPr id="55312" name="Rectangle 28"/>
          <p:cNvSpPr>
            <a:spLocks noChangeArrowheads="1"/>
          </p:cNvSpPr>
          <p:nvPr/>
        </p:nvSpPr>
        <p:spPr bwMode="auto">
          <a:xfrm>
            <a:off x="1757363" y="1004894"/>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13" name="Rectangle 29"/>
          <p:cNvSpPr>
            <a:spLocks noChangeArrowheads="1"/>
          </p:cNvSpPr>
          <p:nvPr/>
        </p:nvSpPr>
        <p:spPr bwMode="auto">
          <a:xfrm>
            <a:off x="5588006"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14" name="Rectangle 30"/>
          <p:cNvSpPr>
            <a:spLocks noChangeArrowheads="1"/>
          </p:cNvSpPr>
          <p:nvPr/>
        </p:nvSpPr>
        <p:spPr bwMode="auto">
          <a:xfrm>
            <a:off x="2149481" y="3692525"/>
            <a:ext cx="2035175"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73075" name="Rectangle 31"/>
          <p:cNvSpPr>
            <a:spLocks noChangeArrowheads="1"/>
          </p:cNvSpPr>
          <p:nvPr/>
        </p:nvSpPr>
        <p:spPr bwMode="auto">
          <a:xfrm>
            <a:off x="5759456" y="3684589"/>
            <a:ext cx="1476375" cy="572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55316" name="Rectangle 32"/>
          <p:cNvSpPr>
            <a:spLocks noChangeArrowheads="1"/>
          </p:cNvSpPr>
          <p:nvPr/>
        </p:nvSpPr>
        <p:spPr bwMode="auto">
          <a:xfrm>
            <a:off x="2424117" y="1560513"/>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اليهود</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17" name="Rectangle 33"/>
          <p:cNvSpPr>
            <a:spLocks noChangeArrowheads="1"/>
          </p:cNvSpPr>
          <p:nvPr/>
        </p:nvSpPr>
        <p:spPr bwMode="auto">
          <a:xfrm>
            <a:off x="5899151" y="1570038"/>
            <a:ext cx="176688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الرومان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18" name="Rectangle 34"/>
          <p:cNvSpPr>
            <a:spLocks noChangeArrowheads="1"/>
          </p:cNvSpPr>
          <p:nvPr/>
        </p:nvSpPr>
        <p:spPr bwMode="auto">
          <a:xfrm>
            <a:off x="2214547" y="4237038"/>
            <a:ext cx="2014558" cy="449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اليونانيين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73079" name="Rectangle 35"/>
          <p:cNvSpPr>
            <a:spLocks noChangeArrowheads="1"/>
          </p:cNvSpPr>
          <p:nvPr/>
        </p:nvSpPr>
        <p:spPr bwMode="auto">
          <a:xfrm>
            <a:off x="5334001" y="4241800"/>
            <a:ext cx="2693988"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الكنيسة</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55320" name="Rectangle 36"/>
          <p:cNvSpPr>
            <a:spLocks noChangeArrowheads="1"/>
          </p:cNvSpPr>
          <p:nvPr/>
        </p:nvSpPr>
        <p:spPr bwMode="auto">
          <a:xfrm>
            <a:off x="2424117" y="2070106"/>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كملك</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21" name="Rectangle 37"/>
          <p:cNvSpPr>
            <a:spLocks noChangeArrowheads="1"/>
          </p:cNvSpPr>
          <p:nvPr/>
        </p:nvSpPr>
        <p:spPr bwMode="auto">
          <a:xfrm>
            <a:off x="5881688" y="2065338"/>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كخادم</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22" name="Rectangle 38"/>
          <p:cNvSpPr>
            <a:spLocks noChangeArrowheads="1"/>
          </p:cNvSpPr>
          <p:nvPr/>
        </p:nvSpPr>
        <p:spPr bwMode="auto">
          <a:xfrm>
            <a:off x="2000232" y="4735513"/>
            <a:ext cx="2206643" cy="449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الله / الإنسان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73083" name="Rectangle 39"/>
          <p:cNvSpPr>
            <a:spLocks noChangeArrowheads="1"/>
          </p:cNvSpPr>
          <p:nvPr/>
        </p:nvSpPr>
        <p:spPr bwMode="auto">
          <a:xfrm>
            <a:off x="5903913" y="4729165"/>
            <a:ext cx="1073150"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الله</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55324" name="Rectangle 40"/>
          <p:cNvSpPr>
            <a:spLocks noChangeArrowheads="1"/>
          </p:cNvSpPr>
          <p:nvPr/>
        </p:nvSpPr>
        <p:spPr bwMode="auto">
          <a:xfrm>
            <a:off x="2424117" y="2574931"/>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ما قاله</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25" name="Rectangle 41"/>
          <p:cNvSpPr>
            <a:spLocks noChangeArrowheads="1"/>
          </p:cNvSpPr>
          <p:nvPr/>
        </p:nvSpPr>
        <p:spPr bwMode="auto">
          <a:xfrm>
            <a:off x="5500695" y="2584456"/>
            <a:ext cx="1558922" cy="449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ما فعل</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73086" name="Rectangle 42"/>
          <p:cNvSpPr>
            <a:spLocks noChangeArrowheads="1"/>
          </p:cNvSpPr>
          <p:nvPr/>
        </p:nvSpPr>
        <p:spPr bwMode="auto">
          <a:xfrm>
            <a:off x="5872167" y="5256213"/>
            <a:ext cx="1766887"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ما قصده</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55327" name="Rectangle 43"/>
          <p:cNvSpPr>
            <a:spLocks noChangeArrowheads="1"/>
          </p:cNvSpPr>
          <p:nvPr/>
        </p:nvSpPr>
        <p:spPr bwMode="auto">
          <a:xfrm>
            <a:off x="1643042" y="5251456"/>
            <a:ext cx="2044727" cy="449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ما شعر به</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73088" name="AutoShape 44"/>
          <p:cNvSpPr>
            <a:spLocks noChangeArrowheads="1"/>
          </p:cNvSpPr>
          <p:nvPr/>
        </p:nvSpPr>
        <p:spPr bwMode="auto">
          <a:xfrm>
            <a:off x="1354140"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73089" name="AutoShape 45"/>
          <p:cNvSpPr>
            <a:spLocks noChangeArrowheads="1"/>
          </p:cNvSpPr>
          <p:nvPr/>
        </p:nvSpPr>
        <p:spPr bwMode="auto">
          <a:xfrm>
            <a:off x="4748213" y="877894"/>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73090" name="AutoShape 46"/>
          <p:cNvSpPr>
            <a:spLocks noChangeArrowheads="1"/>
          </p:cNvSpPr>
          <p:nvPr/>
        </p:nvSpPr>
        <p:spPr bwMode="auto">
          <a:xfrm>
            <a:off x="1365250" y="911231"/>
            <a:ext cx="3003550" cy="2487613"/>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MS Gothic"/>
              <a:cs typeface="MS Gothic"/>
            </a:endParaRPr>
          </a:p>
        </p:txBody>
      </p:sp>
      <p:sp>
        <p:nvSpPr>
          <p:cNvPr id="23601" name="Line 49"/>
          <p:cNvSpPr>
            <a:spLocks noChangeShapeType="1"/>
          </p:cNvSpPr>
          <p:nvPr/>
        </p:nvSpPr>
        <p:spPr bwMode="auto">
          <a:xfrm flipH="1">
            <a:off x="3946525" y="728669"/>
            <a:ext cx="604838" cy="3182937"/>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MS Gothic"/>
              <a:cs typeface="MS Gothic"/>
            </a:endParaRPr>
          </a:p>
        </p:txBody>
      </p:sp>
      <p:sp>
        <p:nvSpPr>
          <p:cNvPr id="23602" name="Line 50"/>
          <p:cNvSpPr>
            <a:spLocks noChangeShapeType="1"/>
          </p:cNvSpPr>
          <p:nvPr/>
        </p:nvSpPr>
        <p:spPr bwMode="auto">
          <a:xfrm>
            <a:off x="4767263" y="739779"/>
            <a:ext cx="150812" cy="80645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MS Gothic"/>
              <a:cs typeface="MS Gothic"/>
            </a:endParaRPr>
          </a:p>
        </p:txBody>
      </p:sp>
      <p:sp>
        <p:nvSpPr>
          <p:cNvPr id="173094" name="Text Box 51"/>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3604" name="Text Box 52"/>
          <p:cNvSpPr txBox="1">
            <a:spLocks noChangeArrowheads="1"/>
          </p:cNvSpPr>
          <p:nvPr/>
        </p:nvSpPr>
        <p:spPr bwMode="auto">
          <a:xfrm>
            <a:off x="4857752" y="4286256"/>
            <a:ext cx="2928958" cy="638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46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outerShdw blurRad="38100" dist="38100" dir="2700000" algn="tl">
                    <a:srgbClr val="DDDDDD"/>
                  </a:outerShdw>
                </a:effectLst>
                <a:uLnTx/>
                <a:uFillTx/>
                <a:latin typeface="Times New Roman" charset="0"/>
                <a:ea typeface="MS Gothic" charset="0"/>
                <a:cs typeface="MS Gothic" charset="0"/>
              </a:rPr>
              <a:t>المجموع</a:t>
            </a:r>
            <a:endParaRPr kumimoji="0" lang="en-GB" sz="3600" b="1" i="0" u="none" strike="noStrike" kern="1200" cap="none" spc="0" normalizeH="0" baseline="0" noProof="0" dirty="0">
              <a:ln>
                <a:noFill/>
              </a:ln>
              <a:solidFill>
                <a:srgbClr val="FFEA18"/>
              </a:solidFill>
              <a:effectLst>
                <a:outerShdw blurRad="38100" dist="38100" dir="2700000" algn="tl">
                  <a:srgbClr val="DDDDDD"/>
                </a:outerShdw>
              </a:effectLst>
              <a:uLnTx/>
              <a:uFillTx/>
              <a:latin typeface="Times New Roman" charset="0"/>
              <a:ea typeface="MS Gothic" charset="0"/>
              <a:cs typeface="MS Gothic" charset="0"/>
            </a:endParaRPr>
          </a:p>
        </p:txBody>
      </p:sp>
      <p:sp>
        <p:nvSpPr>
          <p:cNvPr id="173096" name="Text Box 53"/>
          <p:cNvSpPr txBox="1">
            <a:spLocks noChangeArrowheads="1"/>
          </p:cNvSpPr>
          <p:nvPr/>
        </p:nvSpPr>
        <p:spPr bwMode="auto">
          <a:xfrm>
            <a:off x="8704267" y="6118225"/>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73097" name="Text Box 54"/>
          <p:cNvSpPr txBox="1">
            <a:spLocks noChangeArrowheads="1"/>
          </p:cNvSpPr>
          <p:nvPr/>
        </p:nvSpPr>
        <p:spPr bwMode="auto">
          <a:xfrm>
            <a:off x="8357070" y="6540007"/>
            <a:ext cx="303865"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21</a:t>
            </a:r>
          </a:p>
        </p:txBody>
      </p:sp>
      <p:sp>
        <p:nvSpPr>
          <p:cNvPr id="173098" name="Text Box 55"/>
          <p:cNvSpPr txBox="1">
            <a:spLocks noChangeArrowheads="1"/>
          </p:cNvSpPr>
          <p:nvPr/>
        </p:nvSpPr>
        <p:spPr bwMode="auto">
          <a:xfrm>
            <a:off x="8701266" y="6485442"/>
            <a:ext cx="279044" cy="300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1</a:t>
            </a:r>
          </a:p>
        </p:txBody>
      </p:sp>
      <p:sp>
        <p:nvSpPr>
          <p:cNvPr id="57" name="Title 56"/>
          <p:cNvSpPr>
            <a:spLocks noGrp="1"/>
          </p:cNvSpPr>
          <p:nvPr>
            <p:ph type="title" idx="4294967295"/>
          </p:nvPr>
        </p:nvSpPr>
        <p:spPr bwMode="auto">
          <a:xfrm>
            <a:off x="457200" y="2286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pPr>
              <a:defRPr/>
            </a:pPr>
            <a:r>
              <a:rPr lang="ar-JO"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الإزائية (النظر معاً)</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73100" name="TextBox 58"/>
          <p:cNvSpPr txBox="1">
            <a:spLocks noChangeArrowheads="1"/>
          </p:cNvSpPr>
          <p:nvPr/>
        </p:nvSpPr>
        <p:spPr bwMode="auto">
          <a:xfrm>
            <a:off x="8388354" y="5"/>
            <a:ext cx="742382"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MS Gothic" charset="0"/>
                <a:cs typeface="MS Gothic" charset="0"/>
              </a:rPr>
              <a:t>51أ</a:t>
            </a:r>
            <a:endParaRPr kumimoji="0" lang="en-US" sz="24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40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90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40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8"/>
          <p:cNvSpPr txBox="1">
            <a:spLocks noChangeArrowheads="1"/>
          </p:cNvSpPr>
          <p:nvPr/>
        </p:nvSpPr>
        <p:spPr bwMode="auto">
          <a:xfrm>
            <a:off x="1" y="21"/>
            <a:ext cx="3419475" cy="181578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341" tIns="45671" rIns="91341" bIns="45671">
            <a:spAutoFit/>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مؤشر داخلي</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كتب متى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outerShdw>
                </a:effectLst>
                <a:uLnTx/>
                <a:uFillTx/>
                <a:latin typeface="Arial"/>
                <a:ea typeface="ＭＳ Ｐゴシック" charset="0"/>
                <a:cs typeface="Arial"/>
              </a:rPr>
              <a:t>لليهود</a:t>
            </a: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271362" name="Rectangle 3"/>
          <p:cNvSpPr>
            <a:spLocks noGrp="1" noChangeArrowheads="1"/>
          </p:cNvSpPr>
          <p:nvPr>
            <p:ph type="subTitle" idx="1"/>
          </p:nvPr>
        </p:nvSpPr>
        <p:spPr>
          <a:xfrm>
            <a:off x="3324225" y="481013"/>
            <a:ext cx="5784850" cy="6477000"/>
          </a:xfrm>
        </p:spPr>
        <p:txBody>
          <a:bodyPr/>
          <a:lstStyle/>
          <a:p>
            <a:pPr eaLnBrk="1" hangingPunct="1"/>
            <a:r>
              <a:rPr lang="ar-JO" altLang="ja-JP" sz="2800" b="1" dirty="0">
                <a:latin typeface="Arial" charset="0"/>
                <a:ea typeface="ＭＳ Ｐゴシック" charset="0"/>
                <a:cs typeface="ＭＳ Ｐゴシック" charset="0"/>
              </a:rPr>
              <a:t>أصدر </a:t>
            </a:r>
            <a:r>
              <a:rPr lang="ar-JO" altLang="ja-JP" sz="2800" b="1" dirty="0">
                <a:solidFill>
                  <a:srgbClr val="FFFF00"/>
                </a:solidFill>
                <a:latin typeface="Arial" charset="0"/>
                <a:ea typeface="ＭＳ Ｐゴシック" charset="0"/>
                <a:cs typeface="ＭＳ Ｐゴシック" charset="0"/>
              </a:rPr>
              <a:t>متى</a:t>
            </a:r>
            <a:r>
              <a:rPr lang="ar-JO" altLang="ja-JP" sz="2800" b="1" dirty="0">
                <a:latin typeface="Arial" charset="0"/>
                <a:ea typeface="ＭＳ Ｐゴシック" charset="0"/>
                <a:cs typeface="ＭＳ Ｐゴシック" charset="0"/>
              </a:rPr>
              <a:t> إنجيلاً مكتوباً بين اليهود بلغتهم الخاصة </a:t>
            </a:r>
            <a:r>
              <a:rPr lang="ar-JO" altLang="ja-JP" sz="2800" b="1" dirty="0">
                <a:latin typeface="Arial" pitchFamily="34" charset="0"/>
                <a:ea typeface="ＭＳ Ｐゴシック" charset="0"/>
                <a:cs typeface="Arial" pitchFamily="34" charset="0"/>
              </a:rPr>
              <a:t>بينما كان بطرس و بولس يخدمون في روما </a:t>
            </a:r>
            <a:r>
              <a:rPr lang="ar-JO" altLang="ja-JP" sz="2800" b="1" dirty="0">
                <a:solidFill>
                  <a:srgbClr val="FFFF00"/>
                </a:solidFill>
                <a:latin typeface="Arial" pitchFamily="34" charset="0"/>
                <a:ea typeface="ＭＳ Ｐゴシック" charset="0"/>
                <a:cs typeface="Arial" pitchFamily="34" charset="0"/>
              </a:rPr>
              <a:t>(60-68م) </a:t>
            </a:r>
            <a:r>
              <a:rPr lang="ar-JO" altLang="ja-JP" sz="2800" b="1" dirty="0">
                <a:latin typeface="Arial" pitchFamily="34" charset="0"/>
                <a:ea typeface="ＭＳ Ｐゴシック" charset="0"/>
                <a:cs typeface="Arial" pitchFamily="34" charset="0"/>
              </a:rPr>
              <a:t>و يضعون أساسات الكنيسة</a:t>
            </a:r>
            <a:endParaRPr lang="en-US" altLang="ja-JP" sz="2800" b="1" dirty="0">
              <a:latin typeface="Arial" pitchFamily="34" charset="0"/>
              <a:ea typeface="ＭＳ Ｐゴシック" charset="0"/>
              <a:cs typeface="Arial" pitchFamily="34" charset="0"/>
            </a:endParaRPr>
          </a:p>
          <a:p>
            <a:pPr eaLnBrk="1" hangingPunct="1"/>
            <a:r>
              <a:rPr lang="ar-JO" altLang="ja-JP" sz="2800" b="1" dirty="0">
                <a:latin typeface="Arial" pitchFamily="34" charset="0"/>
                <a:ea typeface="ＭＳ Ｐゴシック" charset="0"/>
                <a:cs typeface="Arial" pitchFamily="34" charset="0"/>
              </a:rPr>
              <a:t>بعد استشهادهما </a:t>
            </a:r>
            <a:r>
              <a:rPr lang="ar-JO" altLang="ja-JP" sz="2800" b="1" dirty="0">
                <a:solidFill>
                  <a:srgbClr val="FFFF00"/>
                </a:solidFill>
                <a:latin typeface="Arial" pitchFamily="34" charset="0"/>
                <a:ea typeface="ＭＳ Ｐゴシック" charset="0"/>
                <a:cs typeface="Arial" pitchFamily="34" charset="0"/>
              </a:rPr>
              <a:t>(بعد 68 م) </a:t>
            </a:r>
            <a:r>
              <a:rPr lang="ar-JO" altLang="ja-JP" sz="2800" b="1" dirty="0">
                <a:latin typeface="Arial" pitchFamily="34" charset="0"/>
                <a:ea typeface="ＭＳ Ｐゴシック" charset="0"/>
                <a:cs typeface="Arial" pitchFamily="34" charset="0"/>
              </a:rPr>
              <a:t>نجد أن </a:t>
            </a:r>
            <a:r>
              <a:rPr lang="ar-JO" altLang="ja-JP" sz="2800" b="1" dirty="0">
                <a:solidFill>
                  <a:srgbClr val="FFFF00"/>
                </a:solidFill>
                <a:latin typeface="Arial" pitchFamily="34" charset="0"/>
                <a:ea typeface="ＭＳ Ｐゴシック" charset="0"/>
                <a:cs typeface="Arial" pitchFamily="34" charset="0"/>
              </a:rPr>
              <a:t>مرقس</a:t>
            </a:r>
            <a:r>
              <a:rPr lang="ar-JO" altLang="ja-JP" sz="2800" b="1" dirty="0">
                <a:latin typeface="Arial" pitchFamily="34" charset="0"/>
                <a:ea typeface="ＭＳ Ｐゴシック" charset="0"/>
                <a:cs typeface="Arial" pitchFamily="34" charset="0"/>
              </a:rPr>
              <a:t> تلميذ و مترجم بطرس سلم لنا كتابة ما سمعه من بطرس</a:t>
            </a:r>
            <a:endParaRPr lang="en-US" altLang="ja-JP" sz="2800" b="1" dirty="0">
              <a:latin typeface="Arial" charset="0"/>
              <a:ea typeface="ＭＳ Ｐゴシック" charset="0"/>
              <a:cs typeface="ＭＳ Ｐゴシック" charset="0"/>
            </a:endParaRPr>
          </a:p>
          <a:p>
            <a:pPr eaLnBrk="1" hangingPunct="1"/>
            <a:r>
              <a:rPr lang="ar-JO" altLang="ja-JP" sz="2800" b="1" dirty="0">
                <a:solidFill>
                  <a:srgbClr val="FFFF00"/>
                </a:solidFill>
                <a:latin typeface="Arial" charset="0"/>
                <a:ea typeface="ＭＳ Ｐゴシック" charset="0"/>
                <a:cs typeface="ＭＳ Ｐゴシック" charset="0"/>
              </a:rPr>
              <a:t>لوقا </a:t>
            </a:r>
            <a:r>
              <a:rPr lang="ar-JO" altLang="ja-JP" sz="2800" b="1" dirty="0">
                <a:latin typeface="Arial" charset="0"/>
                <a:ea typeface="ＭＳ Ｐゴシック" charset="0"/>
                <a:cs typeface="ＭＳ Ｐゴシック" charset="0"/>
              </a:rPr>
              <a:t>أيضاً رفيق بولس سجل الإنجيل الذي قدم من خلاله </a:t>
            </a:r>
            <a:r>
              <a:rPr lang="ar-JO" altLang="ja-JP" sz="2800" b="1" dirty="0">
                <a:solidFill>
                  <a:srgbClr val="FFFF00"/>
                </a:solidFill>
                <a:latin typeface="Arial" charset="0"/>
                <a:ea typeface="ＭＳ Ｐゴシック" charset="0"/>
                <a:cs typeface="ＭＳ Ｐゴシック" charset="0"/>
              </a:rPr>
              <a:t>(بدون تاريخ)</a:t>
            </a:r>
            <a:endParaRPr lang="ar-JO" altLang="ja-JP" sz="2800" b="1" dirty="0">
              <a:latin typeface="Arial" charset="0"/>
              <a:ea typeface="ＭＳ Ｐゴシック" charset="0"/>
              <a:cs typeface="ＭＳ Ｐゴシック" charset="0"/>
            </a:endParaRPr>
          </a:p>
          <a:p>
            <a:pPr eaLnBrk="1" hangingPunct="1"/>
            <a:r>
              <a:rPr lang="ar-JO" sz="2800" b="1" dirty="0">
                <a:latin typeface="Arial" charset="0"/>
                <a:ea typeface="ＭＳ Ｐゴシック" charset="0"/>
                <a:cs typeface="ＭＳ Ｐゴシック" charset="0"/>
              </a:rPr>
              <a:t>بعد ذلك </a:t>
            </a:r>
            <a:r>
              <a:rPr lang="ar-JO" sz="2800" b="1" dirty="0">
                <a:solidFill>
                  <a:srgbClr val="FFFF00"/>
                </a:solidFill>
                <a:latin typeface="Arial" charset="0"/>
                <a:ea typeface="ＭＳ Ｐゴシック" charset="0"/>
                <a:cs typeface="ＭＳ Ｐゴシック" charset="0"/>
              </a:rPr>
              <a:t>(بعد 68) </a:t>
            </a:r>
            <a:r>
              <a:rPr lang="ar-JO" sz="2800" b="1" dirty="0">
                <a:latin typeface="Arial" charset="0"/>
                <a:ea typeface="ＭＳ Ｐゴシック" charset="0"/>
                <a:cs typeface="ＭＳ Ｐゴシック" charset="0"/>
              </a:rPr>
              <a:t>نجد </a:t>
            </a:r>
            <a:r>
              <a:rPr lang="ar-JO" sz="2800" b="1" dirty="0">
                <a:solidFill>
                  <a:srgbClr val="FFFF00"/>
                </a:solidFill>
                <a:latin typeface="Arial" charset="0"/>
                <a:ea typeface="ＭＳ Ｐゴシック" charset="0"/>
                <a:cs typeface="ＭＳ Ｐゴシック" charset="0"/>
              </a:rPr>
              <a:t>يوحنا</a:t>
            </a:r>
            <a:r>
              <a:rPr lang="ar-JO" sz="2800" b="1" dirty="0">
                <a:latin typeface="Arial" charset="0"/>
                <a:ea typeface="ＭＳ Ｐゴシック" charset="0"/>
                <a:cs typeface="ＭＳ Ｐゴシック" charset="0"/>
              </a:rPr>
              <a:t> تلميذ الرب الذي وضعرأسه على صدر الرب كتب هو نفسه إنجيلاً خلال إقامته في أفسس في آسيا</a:t>
            </a:r>
            <a:endParaRPr lang="en-US" sz="2800" b="1" dirty="0">
              <a:latin typeface="Arial" charset="0"/>
              <a:ea typeface="ＭＳ Ｐゴシック" charset="0"/>
              <a:cs typeface="ＭＳ Ｐゴシック" charset="0"/>
            </a:endParaRPr>
          </a:p>
        </p:txBody>
      </p:sp>
      <p:pic>
        <p:nvPicPr>
          <p:cNvPr id="271363"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525" y="2276475"/>
            <a:ext cx="315595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1364" name="Rectangle 2"/>
          <p:cNvSpPr>
            <a:spLocks noGrp="1" noChangeArrowheads="1"/>
          </p:cNvSpPr>
          <p:nvPr>
            <p:ph type="ctrTitle"/>
          </p:nvPr>
        </p:nvSpPr>
        <p:spPr>
          <a:xfrm>
            <a:off x="107950" y="5373688"/>
            <a:ext cx="3240088" cy="1066800"/>
          </a:xfrm>
          <a:solidFill>
            <a:schemeClr val="bg1"/>
          </a:solidFill>
        </p:spPr>
        <p:txBody>
          <a:bodyPr/>
          <a:lstStyle/>
          <a:p>
            <a:pPr eaLnBrk="1" hangingPunct="1"/>
            <a:r>
              <a:rPr lang="ar-JO" sz="3600" b="1" dirty="0">
                <a:solidFill>
                  <a:srgbClr val="FFFFFF"/>
                </a:solidFill>
                <a:latin typeface="Arial Black" charset="0"/>
                <a:ea typeface="ＭＳ Ｐゴシック" charset="0"/>
                <a:cs typeface="ＭＳ Ｐゴシック" charset="0"/>
              </a:rPr>
              <a:t>إيريناوس</a:t>
            </a:r>
            <a:r>
              <a:rPr lang="en-US" sz="3600" b="1" dirty="0">
                <a:solidFill>
                  <a:srgbClr val="FFFFFF"/>
                </a:solidFill>
                <a:latin typeface="Arial Black" charset="0"/>
                <a:ea typeface="ＭＳ Ｐゴシック" charset="0"/>
                <a:cs typeface="ＭＳ Ｐゴシック" charset="0"/>
              </a:rPr>
              <a:t> </a:t>
            </a:r>
            <a:br>
              <a:rPr lang="en-US" sz="3600" b="1" dirty="0">
                <a:solidFill>
                  <a:srgbClr val="FFFFFF"/>
                </a:solidFill>
                <a:latin typeface="Arial Black" charset="0"/>
                <a:ea typeface="ＭＳ Ｐゴシック" charset="0"/>
                <a:cs typeface="ＭＳ Ｐゴシック" charset="0"/>
              </a:rPr>
            </a:br>
            <a:r>
              <a:rPr lang="ar-JO" sz="2800" b="1" dirty="0">
                <a:solidFill>
                  <a:srgbClr val="FFFFFF"/>
                </a:solidFill>
                <a:latin typeface="Arial Black" charset="0"/>
                <a:ea typeface="ＭＳ Ｐゴシック" charset="0"/>
                <a:cs typeface="ＭＳ Ｐゴシック" charset="0"/>
              </a:rPr>
              <a:t>180 م</a:t>
            </a:r>
            <a:endParaRPr lang="en-US" b="1" dirty="0">
              <a:solidFill>
                <a:srgbClr val="FFFFFF"/>
              </a:solidFill>
              <a:latin typeface="Arial Black" charset="0"/>
              <a:ea typeface="ＭＳ Ｐゴシック" charset="0"/>
              <a:cs typeface="ＭＳ Ｐゴシック" charset="0"/>
            </a:endParaRPr>
          </a:p>
        </p:txBody>
      </p:sp>
      <p:sp>
        <p:nvSpPr>
          <p:cNvPr id="271365" name="Rectangle 4"/>
          <p:cNvSpPr>
            <a:spLocks noChangeArrowheads="1"/>
          </p:cNvSpPr>
          <p:nvPr/>
        </p:nvSpPr>
        <p:spPr bwMode="auto">
          <a:xfrm>
            <a:off x="114300" y="6367465"/>
            <a:ext cx="3200400" cy="5175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000" b="1" i="1" u="none" strike="noStrike" kern="1200" cap="none" spc="0" normalizeH="0" baseline="0" noProof="0" dirty="0">
                <a:ln>
                  <a:noFill/>
                </a:ln>
                <a:solidFill>
                  <a:srgbClr val="FFFFFF"/>
                </a:solidFill>
                <a:effectLst/>
                <a:uLnTx/>
                <a:uFillTx/>
                <a:latin typeface="Arial" charset="0"/>
                <a:ea typeface="ＭＳ Ｐゴシック" charset="0"/>
              </a:rPr>
              <a:t>ضد الهرطقات 3: 1</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71366"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extLst>
      <p:ext uri="{BB962C8B-B14F-4D97-AF65-F5344CB8AC3E}">
        <p14:creationId xmlns:p14="http://schemas.microsoft.com/office/powerpoint/2010/main" val="7142515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احصل علي هذا العرض مجانا!</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6172200"/>
            <a:ext cx="9144000" cy="685800"/>
          </a:xfrm>
          <a:solidFill>
            <a:schemeClr val="bg1"/>
          </a:solidFill>
        </p:spPr>
        <p:txBody>
          <a:bodyPr/>
          <a:lstStyle/>
          <a:p>
            <a:pPr eaLnBrk="1" hangingPunct="1">
              <a:defRPr/>
            </a:pPr>
            <a:r>
              <a:rPr lang="ar-SA" sz="4000" b="1" dirty="0">
                <a:solidFill>
                  <a:srgbClr val="FFFFFF"/>
                </a:solidFill>
                <a:latin typeface="Arial" charset="0"/>
                <a:ea typeface="ＭＳ Ｐゴシック" charset="0"/>
              </a:rPr>
              <a:t>الاناجيل</a:t>
            </a:r>
            <a:r>
              <a:rPr lang="en-US" sz="4000" b="1" dirty="0">
                <a:solidFill>
                  <a:srgbClr val="FFFFFF"/>
                </a:solidFill>
                <a:latin typeface="Arial" charset="0"/>
                <a:ea typeface="ＭＳ Ｐゴシック" charset="0"/>
              </a:rPr>
              <a:t>  </a:t>
            </a:r>
            <a:r>
              <a:rPr lang="en-US" sz="2800" b="1" dirty="0">
                <a:solidFill>
                  <a:srgbClr val="FFFFFF"/>
                </a:solidFill>
                <a:latin typeface="Arial" charset="0"/>
                <a:ea typeface="ＭＳ Ｐゴシック" charset="0"/>
              </a:rPr>
              <a:t>•  BibleStudyDownloads.org</a:t>
            </a:r>
            <a:endParaRPr lang="en-US" sz="1050" b="1"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2683433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477" y="231122"/>
            <a:ext cx="8400762" cy="640136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3538" name="Rectangle 2"/>
          <p:cNvSpPr>
            <a:spLocks noChangeArrowheads="1"/>
          </p:cNvSpPr>
          <p:nvPr/>
        </p:nvSpPr>
        <p:spPr bwMode="auto">
          <a:xfrm>
            <a:off x="154422" y="6555443"/>
            <a:ext cx="1321955"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39" name="Rectangle 3"/>
          <p:cNvSpPr>
            <a:spLocks noChangeArrowheads="1"/>
          </p:cNvSpPr>
          <p:nvPr/>
        </p:nvSpPr>
        <p:spPr bwMode="auto">
          <a:xfrm>
            <a:off x="1140114" y="762002"/>
            <a:ext cx="680171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40" name="AutoShape 4"/>
          <p:cNvSpPr>
            <a:spLocks noChangeArrowheads="1"/>
          </p:cNvSpPr>
          <p:nvPr/>
        </p:nvSpPr>
        <p:spPr bwMode="auto">
          <a:xfrm>
            <a:off x="4726422" y="889469"/>
            <a:ext cx="3003261"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41" name="AutoShape 5"/>
          <p:cNvSpPr>
            <a:spLocks noChangeArrowheads="1"/>
          </p:cNvSpPr>
          <p:nvPr/>
        </p:nvSpPr>
        <p:spPr bwMode="auto">
          <a:xfrm>
            <a:off x="1339273" y="3564873"/>
            <a:ext cx="3003262"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42" name="AutoShape 6"/>
          <p:cNvSpPr>
            <a:spLocks noChangeArrowheads="1"/>
          </p:cNvSpPr>
          <p:nvPr/>
        </p:nvSpPr>
        <p:spPr bwMode="auto">
          <a:xfrm>
            <a:off x="4724977" y="3545261"/>
            <a:ext cx="3003262"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43" name="AutoShape 7"/>
          <p:cNvSpPr>
            <a:spLocks noChangeArrowheads="1"/>
          </p:cNvSpPr>
          <p:nvPr/>
        </p:nvSpPr>
        <p:spPr bwMode="auto">
          <a:xfrm>
            <a:off x="1337830" y="882463"/>
            <a:ext cx="3004705"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44" name="Rectangle 8"/>
          <p:cNvSpPr>
            <a:spLocks noChangeArrowheads="1"/>
          </p:cNvSpPr>
          <p:nvPr/>
        </p:nvSpPr>
        <p:spPr bwMode="auto">
          <a:xfrm>
            <a:off x="4814456" y="945497"/>
            <a:ext cx="412750" cy="628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255"/>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45" name="Rectangle 9"/>
          <p:cNvSpPr>
            <a:spLocks noChangeArrowheads="1"/>
          </p:cNvSpPr>
          <p:nvPr/>
        </p:nvSpPr>
        <p:spPr bwMode="auto">
          <a:xfrm>
            <a:off x="1427309" y="3639111"/>
            <a:ext cx="412750" cy="6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255"/>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3</a:t>
            </a:r>
          </a:p>
        </p:txBody>
      </p:sp>
      <p:sp>
        <p:nvSpPr>
          <p:cNvPr id="193546" name="Rectangle 10"/>
          <p:cNvSpPr>
            <a:spLocks noChangeArrowheads="1"/>
          </p:cNvSpPr>
          <p:nvPr/>
        </p:nvSpPr>
        <p:spPr bwMode="auto">
          <a:xfrm>
            <a:off x="4860638" y="3623704"/>
            <a:ext cx="412750" cy="628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255"/>
              </a:spcBef>
              <a:spcAft>
                <a:spcPct val="0"/>
              </a:spcAft>
              <a:buClr>
                <a:srgbClr val="FAFD00"/>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4</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47" name="Rectangle 11"/>
          <p:cNvSpPr>
            <a:spLocks noChangeArrowheads="1"/>
          </p:cNvSpPr>
          <p:nvPr/>
        </p:nvSpPr>
        <p:spPr bwMode="auto">
          <a:xfrm>
            <a:off x="1412877" y="962307"/>
            <a:ext cx="412750" cy="628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255"/>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2" name="Rectangle 28"/>
          <p:cNvSpPr>
            <a:spLocks noChangeArrowheads="1"/>
          </p:cNvSpPr>
          <p:nvPr/>
        </p:nvSpPr>
        <p:spPr bwMode="auto">
          <a:xfrm>
            <a:off x="1757795" y="1004328"/>
            <a:ext cx="2355273" cy="57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ctr" defTabSz="913076" rtl="0" eaLnBrk="1" fontAlgn="base" latinLnBrk="0" hangingPunct="1">
              <a:lnSpc>
                <a:spcPct val="100000"/>
              </a:lnSpc>
              <a:spcBef>
                <a:spcPts val="2019"/>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3" name="Rectangle 29"/>
          <p:cNvSpPr>
            <a:spLocks noChangeArrowheads="1"/>
          </p:cNvSpPr>
          <p:nvPr/>
        </p:nvSpPr>
        <p:spPr bwMode="auto">
          <a:xfrm>
            <a:off x="5588000" y="1025338"/>
            <a:ext cx="2036330" cy="572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019"/>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4" name="Rectangle 30"/>
          <p:cNvSpPr>
            <a:spLocks noChangeArrowheads="1"/>
          </p:cNvSpPr>
          <p:nvPr/>
        </p:nvSpPr>
        <p:spPr bwMode="auto">
          <a:xfrm>
            <a:off x="2148898" y="3692338"/>
            <a:ext cx="2036329" cy="572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019"/>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5" name="Rectangle 31"/>
          <p:cNvSpPr>
            <a:spLocks noChangeArrowheads="1"/>
          </p:cNvSpPr>
          <p:nvPr/>
        </p:nvSpPr>
        <p:spPr bwMode="auto">
          <a:xfrm>
            <a:off x="5759740" y="3683935"/>
            <a:ext cx="1476375" cy="572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019"/>
              </a:spcBef>
              <a:spcAft>
                <a:spcPct val="0"/>
              </a:spcAft>
              <a:buClr>
                <a:srgbClr val="66FF99"/>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6" name="Rectangle 32"/>
          <p:cNvSpPr>
            <a:spLocks noChangeArrowheads="1"/>
          </p:cNvSpPr>
          <p:nvPr/>
        </p:nvSpPr>
        <p:spPr bwMode="auto">
          <a:xfrm>
            <a:off x="1643043" y="1560421"/>
            <a:ext cx="2282414" cy="41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05" tIns="39696" rIns="81005" bIns="39696">
            <a:spAutoFit/>
          </a:bodyPr>
          <a:lstStyle/>
          <a:p>
            <a:pPr marL="0" marR="0" lvl="0" indent="0" algn="ctr"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إلى اليهود</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7" name="Rectangle 33"/>
          <p:cNvSpPr>
            <a:spLocks noChangeArrowheads="1"/>
          </p:cNvSpPr>
          <p:nvPr/>
        </p:nvSpPr>
        <p:spPr bwMode="auto">
          <a:xfrm>
            <a:off x="5357818" y="1570226"/>
            <a:ext cx="2308365" cy="41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إلى الرومان</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8" name="Rectangle 34"/>
          <p:cNvSpPr>
            <a:spLocks noChangeArrowheads="1"/>
          </p:cNvSpPr>
          <p:nvPr/>
        </p:nvSpPr>
        <p:spPr bwMode="auto">
          <a:xfrm>
            <a:off x="1357289" y="4237226"/>
            <a:ext cx="2871235" cy="41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إلى اليونانيين</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9" name="Rectangle 35"/>
          <p:cNvSpPr>
            <a:spLocks noChangeArrowheads="1"/>
          </p:cNvSpPr>
          <p:nvPr/>
        </p:nvSpPr>
        <p:spPr bwMode="auto">
          <a:xfrm>
            <a:off x="5895398" y="4241427"/>
            <a:ext cx="2625147" cy="418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FFEA18"/>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Helvetica" charset="0"/>
                <a:ea typeface="MS Gothic" charset="0"/>
                <a:cs typeface="MS Gothic" charset="0"/>
              </a:rPr>
              <a:t>الكنيسة</a:t>
            </a:r>
            <a:endParaRPr kumimoji="0" lang="en-GB"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0" name="Rectangle 36"/>
          <p:cNvSpPr>
            <a:spLocks noChangeArrowheads="1"/>
          </p:cNvSpPr>
          <p:nvPr/>
        </p:nvSpPr>
        <p:spPr bwMode="auto">
          <a:xfrm>
            <a:off x="2424546" y="2070288"/>
            <a:ext cx="1766455" cy="417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كملك</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1" name="Rectangle 37"/>
          <p:cNvSpPr>
            <a:spLocks noChangeArrowheads="1"/>
          </p:cNvSpPr>
          <p:nvPr/>
        </p:nvSpPr>
        <p:spPr bwMode="auto">
          <a:xfrm>
            <a:off x="5882410" y="2064684"/>
            <a:ext cx="1766455" cy="418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كخادم</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2" name="Rectangle 38"/>
          <p:cNvSpPr>
            <a:spLocks noChangeArrowheads="1"/>
          </p:cNvSpPr>
          <p:nvPr/>
        </p:nvSpPr>
        <p:spPr bwMode="auto">
          <a:xfrm>
            <a:off x="2440422" y="4735888"/>
            <a:ext cx="1766455" cy="417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الله/الإنسان</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3" name="Rectangle 39"/>
          <p:cNvSpPr>
            <a:spLocks noChangeArrowheads="1"/>
          </p:cNvSpPr>
          <p:nvPr/>
        </p:nvSpPr>
        <p:spPr bwMode="auto">
          <a:xfrm>
            <a:off x="5904057" y="4728884"/>
            <a:ext cx="1073727" cy="418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FFEA18"/>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Helvetica" charset="0"/>
                <a:ea typeface="MS Gothic" charset="0"/>
                <a:cs typeface="MS Gothic" charset="0"/>
              </a:rPr>
              <a:t>الله</a:t>
            </a:r>
            <a:endParaRPr kumimoji="0" lang="en-GB"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4" name="Rectangle 40"/>
          <p:cNvSpPr>
            <a:spLocks noChangeArrowheads="1"/>
          </p:cNvSpPr>
          <p:nvPr/>
        </p:nvSpPr>
        <p:spPr bwMode="auto">
          <a:xfrm>
            <a:off x="2427433" y="2574552"/>
            <a:ext cx="1766455" cy="418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ما قاله</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5" name="Rectangle 41"/>
          <p:cNvSpPr>
            <a:spLocks noChangeArrowheads="1"/>
          </p:cNvSpPr>
          <p:nvPr/>
        </p:nvSpPr>
        <p:spPr bwMode="auto">
          <a:xfrm>
            <a:off x="5500694" y="2584357"/>
            <a:ext cx="1559351" cy="41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ما فعله</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6" name="Rectangle 42"/>
          <p:cNvSpPr>
            <a:spLocks noChangeArrowheads="1"/>
          </p:cNvSpPr>
          <p:nvPr/>
        </p:nvSpPr>
        <p:spPr bwMode="auto">
          <a:xfrm>
            <a:off x="5872308" y="5255559"/>
            <a:ext cx="1766455" cy="418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FFEA18"/>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Helvetica" charset="0"/>
                <a:ea typeface="MS Gothic" charset="0"/>
                <a:cs typeface="MS Gothic" charset="0"/>
              </a:rPr>
              <a:t>ما قصده</a:t>
            </a:r>
            <a:endParaRPr kumimoji="0" lang="en-GB"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7" name="Rectangle 43"/>
          <p:cNvSpPr>
            <a:spLocks noChangeArrowheads="1"/>
          </p:cNvSpPr>
          <p:nvPr/>
        </p:nvSpPr>
        <p:spPr bwMode="auto">
          <a:xfrm>
            <a:off x="2000232" y="5251357"/>
            <a:ext cx="1687099" cy="41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ما شعر به</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8" name="AutoShape 44"/>
          <p:cNvSpPr>
            <a:spLocks noChangeArrowheads="1"/>
          </p:cNvSpPr>
          <p:nvPr/>
        </p:nvSpPr>
        <p:spPr bwMode="auto">
          <a:xfrm>
            <a:off x="4735080" y="3534055"/>
            <a:ext cx="3004705"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69" name="Text Box 45"/>
          <p:cNvSpPr txBox="1">
            <a:spLocks noChangeArrowheads="1"/>
          </p:cNvSpPr>
          <p:nvPr/>
        </p:nvSpPr>
        <p:spPr bwMode="auto">
          <a:xfrm>
            <a:off x="8781110" y="4036"/>
            <a:ext cx="162940" cy="361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82" tIns="41953" rIns="80682" bIns="41953"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marL="0" marR="0" lvl="0" indent="0" algn="ctr" defTabSz="1017588" rtl="0" eaLnBrk="1" fontAlgn="base" latinLnBrk="0" hangingPunct="1">
              <a:lnSpc>
                <a:spcPct val="100000"/>
              </a:lnSpc>
              <a:spcBef>
                <a:spcPts val="1122"/>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Comic Sans MS" charset="0"/>
                <a:ea typeface="MS Gothic" charset="0"/>
                <a:cs typeface="MS Gothic" charset="0"/>
              </a:rPr>
              <a:t> </a:t>
            </a:r>
          </a:p>
        </p:txBody>
      </p:sp>
      <p:sp>
        <p:nvSpPr>
          <p:cNvPr id="24622" name="Text Box 46"/>
          <p:cNvSpPr txBox="1">
            <a:spLocks noChangeArrowheads="1"/>
          </p:cNvSpPr>
          <p:nvPr/>
        </p:nvSpPr>
        <p:spPr bwMode="auto">
          <a:xfrm>
            <a:off x="3668568" y="2616574"/>
            <a:ext cx="1770785" cy="1531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82" tIns="41953" rIns="80682" bIns="41953">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marL="0" marR="0" lvl="0" indent="0" algn="ctr" defTabSz="1017588" rtl="0" eaLnBrk="1" fontAlgn="base" latinLnBrk="0" hangingPunct="1">
              <a:lnSpc>
                <a:spcPct val="100000"/>
              </a:lnSpc>
              <a:spcBef>
                <a:spcPts val="5877"/>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400" b="1" i="0" u="none" strike="noStrike" kern="1200" cap="none" spc="0" normalizeH="0" baseline="0" noProof="0">
                <a:ln>
                  <a:noFill/>
                </a:ln>
                <a:solidFill>
                  <a:srgbClr val="FFEA18"/>
                </a:solidFill>
                <a:effectLst>
                  <a:outerShdw blurRad="38100" dist="38100" dir="2700000" algn="tl">
                    <a:srgbClr val="000000">
                      <a:alpha val="43137"/>
                    </a:srgbClr>
                  </a:outerShdw>
                </a:effectLst>
                <a:uLnTx/>
                <a:uFillTx/>
                <a:latin typeface="Times New Roman" charset="0"/>
                <a:ea typeface="MS Gothic" charset="0"/>
                <a:cs typeface="MS Gothic" charset="0"/>
              </a:rPr>
              <a:t>∑</a:t>
            </a:r>
          </a:p>
        </p:txBody>
      </p:sp>
      <p:sp>
        <p:nvSpPr>
          <p:cNvPr id="193571" name="Text Box 47"/>
          <p:cNvSpPr txBox="1">
            <a:spLocks noChangeArrowheads="1"/>
          </p:cNvSpPr>
          <p:nvPr/>
        </p:nvSpPr>
        <p:spPr bwMode="auto">
          <a:xfrm>
            <a:off x="8357808" y="6539780"/>
            <a:ext cx="303829" cy="22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82" tIns="41953" rIns="80682" bIns="41953"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marL="0" marR="0" lvl="0" indent="0" algn="ctr" defTabSz="1017588" rtl="0" eaLnBrk="1" fontAlgn="base" latinLnBrk="0" hangingPunct="1">
              <a:lnSpc>
                <a:spcPct val="100000"/>
              </a:lnSpc>
              <a:spcBef>
                <a:spcPts val="561"/>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charset="0"/>
                <a:ea typeface="MS Gothic" charset="0"/>
                <a:cs typeface="MS Gothic" charset="0"/>
              </a:rPr>
              <a:t>22</a:t>
            </a:r>
          </a:p>
        </p:txBody>
      </p:sp>
      <p:sp>
        <p:nvSpPr>
          <p:cNvPr id="50" name="Title 49"/>
          <p:cNvSpPr>
            <a:spLocks noGrp="1"/>
          </p:cNvSpPr>
          <p:nvPr>
            <p:ph type="title" idx="4294967295"/>
          </p:nvPr>
        </p:nvSpPr>
        <p:spPr bwMode="auto">
          <a:xfrm>
            <a:off x="457489" y="228321"/>
            <a:ext cx="8152534"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54" tIns="45678" rIns="91354" bIns="45678"/>
          <a:lstStyle/>
          <a:p>
            <a:pPr>
              <a:defRPr/>
            </a:pPr>
            <a:r>
              <a:rPr lang="ar-JO" sz="2900" b="1" dirty="0">
                <a:solidFill>
                  <a:srgbClr val="FAFD00"/>
                </a:solidFill>
                <a:effectLst>
                  <a:outerShdw blurRad="38100" dist="38100" dir="2700000" algn="tl">
                    <a:srgbClr val="000000">
                      <a:alpha val="43137"/>
                    </a:srgbClr>
                  </a:outerShdw>
                </a:effectLst>
                <a:latin typeface="Comic Sans MS" charset="0"/>
              </a:rPr>
              <a:t>يوحنا : تجميع الرسالة</a:t>
            </a:r>
            <a:endParaRPr lang="en-US" dirty="0">
              <a:effectLst>
                <a:outerShdw blurRad="38100" dist="38100" dir="2700000" algn="tl">
                  <a:srgbClr val="000000">
                    <a:alpha val="43137"/>
                  </a:srgbClr>
                </a:outerShdw>
              </a:effectLst>
              <a:latin typeface="Times New Roman" charset="0"/>
            </a:endParaRPr>
          </a:p>
        </p:txBody>
      </p:sp>
      <p:sp>
        <p:nvSpPr>
          <p:cNvPr id="52" name="TextBox 51"/>
          <p:cNvSpPr txBox="1"/>
          <p:nvPr/>
        </p:nvSpPr>
        <p:spPr>
          <a:xfrm>
            <a:off x="8459932" y="0"/>
            <a:ext cx="742337" cy="461580"/>
          </a:xfrm>
          <a:prstGeom prst="rect">
            <a:avLst/>
          </a:prstGeom>
          <a:noFill/>
        </p:spPr>
        <p:txBody>
          <a:bodyPr wrap="none" lIns="91354" tIns="45678" rIns="91354" bIns="4567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186"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cs typeface="MS Gothic"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cs typeface="MS Gothic" charset="0"/>
            </a:endParaRPr>
          </a:p>
        </p:txBody>
      </p:sp>
    </p:spTree>
    <p:extLst>
      <p:ext uri="{BB962C8B-B14F-4D97-AF65-F5344CB8AC3E}">
        <p14:creationId xmlns:p14="http://schemas.microsoft.com/office/powerpoint/2010/main" val="22825123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par>
                          <p:cTn id="12" fill="hold" nodeType="afterGroup">
                            <p:stCondLst>
                              <p:cond delay="1350"/>
                            </p:stCondLst>
                            <p:childTnLst>
                              <p:par>
                                <p:cTn id="13" presetID="23" presetClass="entr" presetSubtype="528" fill="hold" nodeType="afterEffect">
                                  <p:stCondLst>
                                    <p:cond delay="0"/>
                                  </p:stCondLst>
                                  <p:childTnLst>
                                    <p:set>
                                      <p:cBhvr>
                                        <p:cTn id="14" dur="1" fill="hold">
                                          <p:stCondLst>
                                            <p:cond delay="0"/>
                                          </p:stCondLst>
                                        </p:cTn>
                                        <p:tgtEl>
                                          <p:spTgt spid="24622"/>
                                        </p:tgtEl>
                                        <p:attrNameLst>
                                          <p:attrName>style.visibility</p:attrName>
                                        </p:attrNameLst>
                                      </p:cBhvr>
                                      <p:to>
                                        <p:strVal val="visible"/>
                                      </p:to>
                                    </p:set>
                                    <p:anim calcmode="lin" valueType="num">
                                      <p:cBhvr>
                                        <p:cTn id="15" dur="500" fill="hold"/>
                                        <p:tgtEl>
                                          <p:spTgt spid="24622"/>
                                        </p:tgtEl>
                                        <p:attrNameLst>
                                          <p:attrName>ppt_w</p:attrName>
                                        </p:attrNameLst>
                                      </p:cBhvr>
                                      <p:tavLst>
                                        <p:tav tm="100000">
                                          <p:val>
                                            <p:fltVal val="0"/>
                                          </p:val>
                                        </p:tav>
                                        <p:tav>
                                          <p:val>
                                            <p:strVal val="#ppt_w"/>
                                          </p:val>
                                        </p:tav>
                                      </p:tavLst>
                                    </p:anim>
                                    <p:anim calcmode="lin" valueType="num">
                                      <p:cBhvr>
                                        <p:cTn id="16" dur="500" fill="hold"/>
                                        <p:tgtEl>
                                          <p:spTgt spid="24622"/>
                                        </p:tgtEl>
                                        <p:attrNameLst>
                                          <p:attrName>ppt_h</p:attrName>
                                        </p:attrNameLst>
                                      </p:cBhvr>
                                      <p:tavLst>
                                        <p:tav tm="100000">
                                          <p:val>
                                            <p:fltVal val="0"/>
                                          </p:val>
                                        </p:tav>
                                        <p:tav>
                                          <p:val>
                                            <p:strVal val="#ppt_h"/>
                                          </p:val>
                                        </p:tav>
                                      </p:tavLst>
                                    </p:anim>
                                    <p:anim calcmode="lin" valueType="num">
                                      <p:cBhvr>
                                        <p:cTn id="17" dur="500" fill="hold"/>
                                        <p:tgtEl>
                                          <p:spTgt spid="24622"/>
                                        </p:tgtEl>
                                        <p:attrNameLst>
                                          <p:attrName>ppt_x</p:attrName>
                                        </p:attrNameLst>
                                      </p:cBhvr>
                                      <p:tavLst>
                                        <p:tav tm="100000">
                                          <p:val>
                                            <p:fltVal val="0.5"/>
                                          </p:val>
                                        </p:tav>
                                        <p:tav>
                                          <p:val>
                                            <p:strVal val="#ppt_x"/>
                                          </p:val>
                                        </p:tav>
                                      </p:tavLst>
                                    </p:anim>
                                    <p:anim calcmode="lin" valueType="num">
                                      <p:cBhvr>
                                        <p:cTn id="18" dur="500" fill="hold"/>
                                        <p:tgtEl>
                                          <p:spTgt spid="24622"/>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8"/>
          <p:cNvSpPr>
            <a:spLocks noGrp="1"/>
          </p:cNvSpPr>
          <p:nvPr>
            <p:ph type="title" idx="4294967295"/>
          </p:nvPr>
        </p:nvSpPr>
        <p:spPr bwMode="auto">
          <a:xfrm>
            <a:off x="5163110" y="3810000"/>
            <a:ext cx="1848971" cy="1905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18" tIns="44860" rIns="89718" bIns="44860"/>
          <a:lstStyle/>
          <a:p>
            <a:r>
              <a:rPr lang="en-GB" sz="2824" b="1" i="1" u="sng">
                <a:solidFill>
                  <a:srgbClr val="08F2EE"/>
                </a:solidFill>
                <a:latin typeface="Comic Sans MS" charset="0"/>
              </a:rPr>
              <a:t>6 GREAT TRUTHS</a:t>
            </a:r>
            <a:r>
              <a:rPr lang="en-GB" sz="2824" b="1" i="1">
                <a:solidFill>
                  <a:srgbClr val="FFFF00"/>
                </a:solidFill>
                <a:latin typeface="Comic Sans MS" charset="0"/>
              </a:rPr>
              <a:t> </a:t>
            </a:r>
            <a:endParaRPr lang="en-US">
              <a:latin typeface="Times New Roman" charset="0"/>
            </a:endParaRPr>
          </a:p>
        </p:txBody>
      </p:sp>
      <p:pic>
        <p:nvPicPr>
          <p:cNvPr id="52226"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52227" name="Rectangle 2"/>
          <p:cNvSpPr>
            <a:spLocks noChangeArrowheads="1"/>
          </p:cNvSpPr>
          <p:nvPr/>
        </p:nvSpPr>
        <p:spPr bwMode="auto">
          <a:xfrm>
            <a:off x="3566272" y="6645088"/>
            <a:ext cx="1283074" cy="212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2228"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09" tIns="40254" rIns="80509" bIns="40254" anchor="ct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2229" name="Text Box 4"/>
          <p:cNvSpPr txBox="1">
            <a:spLocks noChangeArrowheads="1"/>
          </p:cNvSpPr>
          <p:nvPr/>
        </p:nvSpPr>
        <p:spPr bwMode="auto">
          <a:xfrm>
            <a:off x="8622709" y="17009"/>
            <a:ext cx="227356" cy="335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1" tIns="41201" rIns="79241" bIns="41201"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103"/>
              </a:spcBef>
              <a:spcAft>
                <a:spcPct val="0"/>
              </a:spcAft>
              <a:buClr>
                <a:srgbClr val="FFA27C"/>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en-GB" sz="1765" b="0" i="0" u="none" strike="noStrike" kern="1200" cap="none" spc="0" normalizeH="0" baseline="0" noProof="0">
                <a:ln>
                  <a:noFill/>
                </a:ln>
                <a:solidFill>
                  <a:srgbClr val="FFA27C"/>
                </a:solidFill>
                <a:effectLst/>
                <a:uLnTx/>
                <a:uFillTx/>
                <a:latin typeface="Comic Sans MS" charset="0"/>
                <a:ea typeface="ＭＳ Ｐゴシック" charset="0"/>
              </a:rPr>
              <a:t> </a:t>
            </a:r>
          </a:p>
        </p:txBody>
      </p:sp>
      <p:sp>
        <p:nvSpPr>
          <p:cNvPr id="52230" name="Text Box 5"/>
          <p:cNvSpPr txBox="1">
            <a:spLocks noChangeArrowheads="1"/>
          </p:cNvSpPr>
          <p:nvPr/>
        </p:nvSpPr>
        <p:spPr bwMode="auto">
          <a:xfrm>
            <a:off x="1388129" y="1480578"/>
            <a:ext cx="5616949" cy="242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2231" name="Text Box 6"/>
          <p:cNvSpPr txBox="1">
            <a:spLocks noChangeArrowheads="1"/>
          </p:cNvSpPr>
          <p:nvPr/>
        </p:nvSpPr>
        <p:spPr bwMode="auto">
          <a:xfrm>
            <a:off x="1134596" y="893670"/>
            <a:ext cx="7407088" cy="487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765"/>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824" b="1" i="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الاصحاح الأول </a:t>
            </a:r>
            <a:r>
              <a:rPr kumimoji="0" lang="ar-JO" sz="2824" b="1" i="1" u="sng" strike="noStrike" kern="1200" cap="none" spc="0" normalizeH="0" baseline="0" noProof="0" dirty="0">
                <a:ln>
                  <a:noFill/>
                </a:ln>
                <a:solidFill>
                  <a:srgbClr val="08F2EE"/>
                </a:solidFill>
                <a:effectLst/>
                <a:uLnTx/>
                <a:uFillTx/>
                <a:latin typeface="Arial" panose="020B0604020202020204" pitchFamily="34" charset="0"/>
                <a:ea typeface="ＭＳ Ｐゴシック" charset="0"/>
                <a:cs typeface="Arial" panose="020B0604020202020204" pitchFamily="34" charset="0"/>
              </a:rPr>
              <a:t>6 حقائق عظيمة</a:t>
            </a:r>
            <a:r>
              <a:rPr kumimoji="0" lang="ar-JO" sz="2824" b="1" i="0" u="none" strike="noStrike" kern="1200" cap="none" spc="0" normalizeH="0" baseline="0" noProof="0" dirty="0">
                <a:ln>
                  <a:noFill/>
                </a:ln>
                <a:solidFill>
                  <a:srgbClr val="08F2EE"/>
                </a:solidFill>
                <a:effectLst/>
                <a:uLnTx/>
                <a:uFillTx/>
                <a:latin typeface="Arial" panose="020B0604020202020204" pitchFamily="34" charset="0"/>
                <a:ea typeface="ＭＳ Ｐゴシック" charset="0"/>
                <a:cs typeface="Arial" panose="020B0604020202020204" pitchFamily="34" charset="0"/>
              </a:rPr>
              <a:t> </a:t>
            </a:r>
            <a:r>
              <a:rPr kumimoji="0" lang="ar-JO" sz="2824"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عن</a:t>
            </a:r>
            <a:endParaRPr kumimoji="0" lang="en-GB" sz="2824" b="1" i="1" u="none" strike="noStrike" kern="1200" cap="none" spc="0" normalizeH="0" baseline="0" noProof="0" dirty="0">
              <a:ln>
                <a:noFill/>
              </a:ln>
              <a:solidFill>
                <a:srgbClr val="FFFF00"/>
              </a:solidFill>
              <a:effectLst/>
              <a:uLnTx/>
              <a:uFillTx/>
              <a:latin typeface="Comic Sans MS" charset="0"/>
              <a:ea typeface="ＭＳ Ｐゴシック" charset="0"/>
            </a:endParaRPr>
          </a:p>
        </p:txBody>
      </p:sp>
      <p:sp>
        <p:nvSpPr>
          <p:cNvPr id="52232" name="Text Box 7"/>
          <p:cNvSpPr txBox="1">
            <a:spLocks noChangeArrowheads="1"/>
          </p:cNvSpPr>
          <p:nvPr/>
        </p:nvSpPr>
        <p:spPr bwMode="auto">
          <a:xfrm>
            <a:off x="4543985" y="1573026"/>
            <a:ext cx="3137647" cy="2021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3309"/>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5294"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يسوع</a:t>
            </a:r>
          </a:p>
          <a:p>
            <a:pPr marL="0" marR="0" lvl="0" indent="0" algn="ctr" defTabSz="397830" rtl="0" eaLnBrk="0" fontAlgn="base" latinLnBrk="0" hangingPunct="0">
              <a:lnSpc>
                <a:spcPct val="93000"/>
              </a:lnSpc>
              <a:spcBef>
                <a:spcPts val="3309"/>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5294"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المسيح!</a:t>
            </a:r>
            <a:endParaRPr kumimoji="0" lang="en-GB" sz="5294"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5608" name="Oval 8"/>
          <p:cNvSpPr>
            <a:spLocks noChangeArrowheads="1"/>
          </p:cNvSpPr>
          <p:nvPr/>
        </p:nvSpPr>
        <p:spPr bwMode="auto">
          <a:xfrm>
            <a:off x="1462368" y="834839"/>
            <a:ext cx="5960129" cy="760600"/>
          </a:xfrm>
          <a:prstGeom prst="ellipse">
            <a:avLst/>
          </a:prstGeom>
          <a:noFill/>
          <a:ln w="76320">
            <a:solidFill>
              <a:srgbClr val="FFFFFF"/>
            </a:solidFill>
            <a:miter lim="800000"/>
            <a:headEnd/>
            <a:tailEnd/>
          </a:ln>
          <a:effectLst>
            <a:outerShdw blurRad="63500" dist="71785" dir="2700000" algn="ctr" rotWithShape="0">
              <a:srgbClr val="000000"/>
            </a:outerShdw>
          </a:effectLst>
        </p:spPr>
        <p:txBody>
          <a:bodyPr wrap="none" lIns="80509" tIns="40254" rIns="80509" bIns="40254" anchor="ctr"/>
          <a:lstStyle/>
          <a:p>
            <a:pPr marL="0" marR="0" lvl="0" indent="0" algn="l" defTabSz="402584"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dirty="0">
              <a:ln>
                <a:noFill/>
              </a:ln>
              <a:solidFill>
                <a:srgbClr val="000000"/>
              </a:solidFill>
              <a:effectLst/>
              <a:uLnTx/>
              <a:uFillTx/>
              <a:latin typeface="Times New Roman" pitchFamily="-107" charset="0"/>
              <a:ea typeface="MS Gothic"/>
              <a:cs typeface="+mn-cs"/>
            </a:endParaRPr>
          </a:p>
        </p:txBody>
      </p:sp>
      <p:sp>
        <p:nvSpPr>
          <p:cNvPr id="52234" name="Text Box 9"/>
          <p:cNvSpPr txBox="1">
            <a:spLocks noChangeArrowheads="1"/>
          </p:cNvSpPr>
          <p:nvPr/>
        </p:nvSpPr>
        <p:spPr bwMode="auto">
          <a:xfrm>
            <a:off x="8232122" y="6454589"/>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2235" name="AutoShape 10"/>
          <p:cNvSpPr>
            <a:spLocks noChangeArrowheads="1"/>
          </p:cNvSpPr>
          <p:nvPr/>
        </p:nvSpPr>
        <p:spPr bwMode="auto">
          <a:xfrm>
            <a:off x="4747093" y="3543860"/>
            <a:ext cx="2914930" cy="2487706"/>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80509" tIns="40254" rIns="80509" bIns="40254" anchor="ct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11" name="Text Box 11"/>
          <p:cNvSpPr txBox="1">
            <a:spLocks noChangeArrowheads="1"/>
          </p:cNvSpPr>
          <p:nvPr/>
        </p:nvSpPr>
        <p:spPr bwMode="auto">
          <a:xfrm>
            <a:off x="4719078" y="3808600"/>
            <a:ext cx="2909327" cy="1414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544"/>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206"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البدء كان الكلمة</a:t>
            </a:r>
          </a:p>
          <a:p>
            <a:pPr marL="0" marR="0" lvl="0" indent="0" algn="ctr" defTabSz="397830" rtl="0" eaLnBrk="0" fontAlgn="base" latinLnBrk="0" hangingPunct="0">
              <a:lnSpc>
                <a:spcPct val="93000"/>
              </a:lnSpc>
              <a:spcBef>
                <a:spcPts val="1544"/>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206"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والكلمة كان عند الله</a:t>
            </a:r>
          </a:p>
          <a:p>
            <a:pPr marL="0" marR="0" lvl="0" indent="0" algn="ctr" defTabSz="397830" rtl="0" eaLnBrk="0" fontAlgn="base" latinLnBrk="0" hangingPunct="0">
              <a:lnSpc>
                <a:spcPct val="93000"/>
              </a:lnSpc>
              <a:spcBef>
                <a:spcPts val="1544"/>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206"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وكان الكلمة الله."</a:t>
            </a:r>
            <a:endParaRPr kumimoji="0" lang="en-GB" sz="2206"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2237" name="Text Box 12"/>
          <p:cNvSpPr txBox="1">
            <a:spLocks noChangeArrowheads="1"/>
          </p:cNvSpPr>
          <p:nvPr/>
        </p:nvSpPr>
        <p:spPr bwMode="auto">
          <a:xfrm>
            <a:off x="8599115" y="6261287"/>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2238" name="Text Box 13"/>
          <p:cNvSpPr txBox="1">
            <a:spLocks noChangeArrowheads="1"/>
          </p:cNvSpPr>
          <p:nvPr/>
        </p:nvSpPr>
        <p:spPr bwMode="auto">
          <a:xfrm>
            <a:off x="8244262" y="6546662"/>
            <a:ext cx="297888" cy="209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1" tIns="41201" rIns="79241" bIns="41201"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552"/>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en-GB" sz="882" b="1" i="0" u="none" strike="noStrike" kern="1200" cap="none" spc="0" normalizeH="0" baseline="0" noProof="0">
                <a:ln>
                  <a:noFill/>
                </a:ln>
                <a:solidFill>
                  <a:srgbClr val="FFFFFF"/>
                </a:solidFill>
                <a:effectLst/>
                <a:uLnTx/>
                <a:uFillTx/>
                <a:latin typeface="Comic Sans MS" charset="0"/>
                <a:ea typeface="ＭＳ Ｐゴシック" charset="0"/>
              </a:rPr>
              <a:t>23</a:t>
            </a:r>
          </a:p>
        </p:txBody>
      </p:sp>
      <p:sp>
        <p:nvSpPr>
          <p:cNvPr id="52239" name="Text Box 14"/>
          <p:cNvSpPr txBox="1">
            <a:spLocks noChangeArrowheads="1"/>
          </p:cNvSpPr>
          <p:nvPr/>
        </p:nvSpPr>
        <p:spPr bwMode="auto">
          <a:xfrm>
            <a:off x="8573754" y="6489826"/>
            <a:ext cx="270637" cy="28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1" tIns="41201" rIns="79241" bIns="41201"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882"/>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en-GB" sz="1412" b="1" i="0" u="none" strike="noStrike" kern="1200" cap="none" spc="0" normalizeH="0" baseline="0" noProof="0">
                <a:ln>
                  <a:noFill/>
                </a:ln>
                <a:solidFill>
                  <a:srgbClr val="FFFFFF"/>
                </a:solidFill>
                <a:effectLst/>
                <a:uLnTx/>
                <a:uFillTx/>
                <a:latin typeface="Comic Sans MS" charset="0"/>
                <a:ea typeface="ＭＳ Ｐゴシック" charset="0"/>
              </a:rPr>
              <a:t>3</a:t>
            </a:r>
          </a:p>
        </p:txBody>
      </p:sp>
      <p:sp>
        <p:nvSpPr>
          <p:cNvPr id="52240" name="Text Box 15"/>
          <p:cNvSpPr txBox="1">
            <a:spLocks noChangeArrowheads="1"/>
          </p:cNvSpPr>
          <p:nvPr/>
        </p:nvSpPr>
        <p:spPr bwMode="auto">
          <a:xfrm>
            <a:off x="1126191" y="225519"/>
            <a:ext cx="7530353" cy="487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765"/>
              </a:spcBef>
              <a:spcAft>
                <a:spcPct val="0"/>
              </a:spcAft>
              <a:buClr>
                <a:srgbClr val="FAFD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824"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يوحنا: تلخيص الرسالة</a:t>
            </a:r>
            <a:endParaRPr kumimoji="0" lang="en-GB" sz="2824"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endParaRPr>
          </a:p>
        </p:txBody>
      </p:sp>
      <p:sp>
        <p:nvSpPr>
          <p:cNvPr id="25616" name="Text Box 16"/>
          <p:cNvSpPr txBox="1">
            <a:spLocks noChangeArrowheads="1"/>
          </p:cNvSpPr>
          <p:nvPr/>
        </p:nvSpPr>
        <p:spPr bwMode="auto">
          <a:xfrm>
            <a:off x="753596" y="144276"/>
            <a:ext cx="2480703" cy="398871"/>
          </a:xfrm>
          <a:prstGeom prst="rect">
            <a:avLst/>
          </a:prstGeom>
          <a:solidFill>
            <a:srgbClr val="1822CD"/>
          </a:solidFill>
          <a:ln w="38160">
            <a:solidFill>
              <a:srgbClr val="FFFF00"/>
            </a:solidFill>
            <a:miter lim="800000"/>
            <a:headEnd/>
            <a:tailEnd/>
          </a:ln>
        </p:spPr>
        <p:txBody>
          <a:bodyPr wrap="square"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544"/>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206"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مساعدة الدراسة رقم 22</a:t>
            </a:r>
            <a:endParaRPr kumimoji="0" lang="en-GB" sz="2206"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5617" name="Text Box 17"/>
          <p:cNvSpPr txBox="1">
            <a:spLocks noChangeArrowheads="1"/>
          </p:cNvSpPr>
          <p:nvPr/>
        </p:nvSpPr>
        <p:spPr bwMode="auto">
          <a:xfrm>
            <a:off x="1234048" y="1736912"/>
            <a:ext cx="3625103" cy="1123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ts val="1103"/>
              </a:spcBef>
              <a:spcAft>
                <a:spcPct val="0"/>
              </a:spcAft>
              <a:buClr>
                <a:srgbClr val="618FFD"/>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618FFD"/>
                </a:solidFill>
                <a:effectLst/>
                <a:uLnTx/>
                <a:uFillTx/>
                <a:latin typeface="Arial" panose="020B0604020202020204" pitchFamily="34" charset="0"/>
                <a:ea typeface="ＭＳ Ｐゴシック" charset="0"/>
                <a:cs typeface="Arial" panose="020B0604020202020204" pitchFamily="34" charset="0"/>
              </a:rPr>
              <a:t>الآية 1:</a:t>
            </a:r>
            <a:r>
              <a:rPr kumimoji="0" lang="en-GB" sz="1765" b="1" i="0" u="none" strike="noStrike" kern="1200" cap="none" spc="0" normalizeH="0" baseline="0" noProof="0" dirty="0">
                <a:ln>
                  <a:noFill/>
                </a:ln>
                <a:solidFill>
                  <a:srgbClr val="FFFF00"/>
                </a:solidFill>
                <a:effectLst/>
                <a:uLnTx/>
                <a:uFillTx/>
                <a:latin typeface="Comic Sans MS" charset="0"/>
                <a:ea typeface="ＭＳ Ｐゴシック" charset="0"/>
              </a:rPr>
              <a:t>        </a:t>
            </a: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الوجود المسبق</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397830" rtl="0" eaLnBrk="0" fontAlgn="base" latinLnBrk="0" hangingPunct="0">
              <a:lnSpc>
                <a:spcPct val="93000"/>
              </a:lnSpc>
              <a:spcBef>
                <a:spcPts val="1103"/>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شخص متميز</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397830" rtl="0" eaLnBrk="0" fontAlgn="base" latinLnBrk="0" hangingPunct="0">
              <a:lnSpc>
                <a:spcPct val="93000"/>
              </a:lnSpc>
              <a:spcBef>
                <a:spcPts val="1103"/>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كان هو الله</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5616"/>
                                        </p:tgtEl>
                                        <p:attrNameLst>
                                          <p:attrName>style.visibility</p:attrName>
                                        </p:attrNameLst>
                                      </p:cBhvr>
                                      <p:to>
                                        <p:strVal val="visible"/>
                                      </p:to>
                                    </p:set>
                                    <p:anim calcmode="lin" valueType="num">
                                      <p:cBhvr>
                                        <p:cTn id="7" dur="500" fill="hold"/>
                                        <p:tgtEl>
                                          <p:spTgt spid="25616"/>
                                        </p:tgtEl>
                                        <p:attrNameLst>
                                          <p:attrName>ppt_x</p:attrName>
                                        </p:attrNameLst>
                                      </p:cBhvr>
                                      <p:tavLst>
                                        <p:tav tm="100000">
                                          <p:val>
                                            <p:strVal val="#ppt_x"/>
                                          </p:val>
                                        </p:tav>
                                        <p:tav>
                                          <p:val>
                                            <p:strVal val="#ppt_x"/>
                                          </p:val>
                                        </p:tav>
                                      </p:tavLst>
                                    </p:anim>
                                    <p:anim calcmode="lin" valueType="num">
                                      <p:cBhvr>
                                        <p:cTn id="8" dur="500" fill="hold"/>
                                        <p:tgtEl>
                                          <p:spTgt spid="25616"/>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fill="hold" grpId="0" nodeType="clickEffect">
                                  <p:stCondLst>
                                    <p:cond delay="0"/>
                                  </p:stCondLst>
                                  <p:childTnLst>
                                    <p:set>
                                      <p:cBhvr>
                                        <p:cTn id="12" dur="1" fill="hold">
                                          <p:stCondLst>
                                            <p:cond delay="0"/>
                                          </p:stCondLst>
                                        </p:cTn>
                                        <p:tgtEl>
                                          <p:spTgt spid="25608"/>
                                        </p:tgtEl>
                                        <p:attrNameLst>
                                          <p:attrName>style.visibility</p:attrName>
                                        </p:attrNameLst>
                                      </p:cBhvr>
                                      <p:to>
                                        <p:strVal val="visible"/>
                                      </p:to>
                                    </p:set>
                                    <p:animEffect transition="in" filter="fade">
                                      <p:cBhvr>
                                        <p:cTn id="13" dur="1000"/>
                                        <p:tgtEl>
                                          <p:spTgt spid="256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fill="hold" nodeType="clickEffect">
                                  <p:stCondLst>
                                    <p:cond delay="0"/>
                                  </p:stCondLst>
                                  <p:childTnLst>
                                    <p:set>
                                      <p:cBhvr>
                                        <p:cTn id="17" dur="1" fill="hold">
                                          <p:stCondLst>
                                            <p:cond delay="0"/>
                                          </p:stCondLst>
                                        </p:cTn>
                                        <p:tgtEl>
                                          <p:spTgt spid="25617"/>
                                        </p:tgtEl>
                                        <p:attrNameLst>
                                          <p:attrName>style.visibility</p:attrName>
                                        </p:attrNameLst>
                                      </p:cBhvr>
                                      <p:to>
                                        <p:strVal val="visible"/>
                                      </p:to>
                                    </p:set>
                                    <p:animEffect transition="in" filter="fade">
                                      <p:cBhvr>
                                        <p:cTn id="18" dur="1000"/>
                                        <p:tgtEl>
                                          <p:spTgt spid="256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fill="hold" nodeType="clickEffect">
                                  <p:stCondLst>
                                    <p:cond delay="0"/>
                                  </p:stCondLst>
                                  <p:childTnLst>
                                    <p:set>
                                      <p:cBhvr>
                                        <p:cTn id="22" dur="1" fill="hold">
                                          <p:stCondLst>
                                            <p:cond delay="0"/>
                                          </p:stCondLst>
                                        </p:cTn>
                                        <p:tgtEl>
                                          <p:spTgt spid="25611"/>
                                        </p:tgtEl>
                                        <p:attrNameLst>
                                          <p:attrName>style.visibility</p:attrName>
                                        </p:attrNameLst>
                                      </p:cBhvr>
                                      <p:to>
                                        <p:strVal val="visible"/>
                                      </p:to>
                                    </p:set>
                                    <p:animEffect transition="in" filter="fade">
                                      <p:cBhvr>
                                        <p:cTn id="23" dur="10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8"/>
          <p:cNvSpPr>
            <a:spLocks noGrp="1"/>
          </p:cNvSpPr>
          <p:nvPr>
            <p:ph type="title" idx="4294967295"/>
          </p:nvPr>
        </p:nvSpPr>
        <p:spPr bwMode="auto">
          <a:xfrm>
            <a:off x="-456639" y="6171640"/>
            <a:ext cx="9466169" cy="53368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18" tIns="44860" rIns="89718" bIns="44860"/>
          <a:lstStyle/>
          <a:p>
            <a:r>
              <a:rPr lang="en-US" sz="3177">
                <a:latin typeface="Times New Roman" charset="0"/>
              </a:rPr>
              <a:t>John 1:2</a:t>
            </a:r>
          </a:p>
        </p:txBody>
      </p:sp>
      <p:pic>
        <p:nvPicPr>
          <p:cNvPr id="54274"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54275" name="Rectangle 2"/>
          <p:cNvSpPr>
            <a:spLocks noChangeArrowheads="1"/>
          </p:cNvSpPr>
          <p:nvPr/>
        </p:nvSpPr>
        <p:spPr bwMode="auto">
          <a:xfrm>
            <a:off x="3566272" y="6645088"/>
            <a:ext cx="1283074" cy="212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4276"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09" tIns="40254" rIns="80509" bIns="40254" anchor="ct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4277" name="Text Box 4"/>
          <p:cNvSpPr txBox="1">
            <a:spLocks noChangeArrowheads="1"/>
          </p:cNvSpPr>
          <p:nvPr/>
        </p:nvSpPr>
        <p:spPr bwMode="auto">
          <a:xfrm>
            <a:off x="8622709" y="17009"/>
            <a:ext cx="227356" cy="335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1" tIns="41201" rIns="79241" bIns="41201"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103"/>
              </a:spcBef>
              <a:spcAft>
                <a:spcPct val="0"/>
              </a:spcAft>
              <a:buClr>
                <a:srgbClr val="FFA27C"/>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en-GB" sz="1765" b="0" i="0" u="none" strike="noStrike" kern="1200" cap="none" spc="0" normalizeH="0" baseline="0" noProof="0">
                <a:ln>
                  <a:noFill/>
                </a:ln>
                <a:solidFill>
                  <a:srgbClr val="FFA27C"/>
                </a:solidFill>
                <a:effectLst/>
                <a:uLnTx/>
                <a:uFillTx/>
                <a:latin typeface="Comic Sans MS" charset="0"/>
                <a:ea typeface="ＭＳ Ｐゴシック" charset="0"/>
              </a:rPr>
              <a:t> </a:t>
            </a:r>
          </a:p>
        </p:txBody>
      </p:sp>
      <p:sp>
        <p:nvSpPr>
          <p:cNvPr id="54278" name="Text Box 5"/>
          <p:cNvSpPr txBox="1">
            <a:spLocks noChangeArrowheads="1"/>
          </p:cNvSpPr>
          <p:nvPr/>
        </p:nvSpPr>
        <p:spPr bwMode="auto">
          <a:xfrm>
            <a:off x="1388129" y="1480578"/>
            <a:ext cx="5616949" cy="242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4279" name="Text Box 6"/>
          <p:cNvSpPr txBox="1">
            <a:spLocks noChangeArrowheads="1"/>
          </p:cNvSpPr>
          <p:nvPr/>
        </p:nvSpPr>
        <p:spPr bwMode="auto">
          <a:xfrm>
            <a:off x="1134596" y="893670"/>
            <a:ext cx="6953250" cy="487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765"/>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824" b="1" i="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الاصحاح الأول </a:t>
            </a:r>
            <a:r>
              <a:rPr kumimoji="0" lang="ar-JO" sz="2824" b="1" i="1" u="sng" strike="noStrike" kern="1200" cap="none" spc="0" normalizeH="0" baseline="0" noProof="0" dirty="0">
                <a:ln>
                  <a:noFill/>
                </a:ln>
                <a:solidFill>
                  <a:srgbClr val="08F2EE"/>
                </a:solidFill>
                <a:effectLst/>
                <a:uLnTx/>
                <a:uFillTx/>
                <a:latin typeface="Arial" panose="020B0604020202020204" pitchFamily="34" charset="0"/>
                <a:ea typeface="ＭＳ Ｐゴシック" charset="0"/>
                <a:cs typeface="Arial" panose="020B0604020202020204" pitchFamily="34" charset="0"/>
              </a:rPr>
              <a:t>6 حقائق عظيمة</a:t>
            </a:r>
            <a:r>
              <a:rPr kumimoji="0" lang="ar-JO" sz="2824" b="1" i="1" u="none" strike="noStrike" kern="1200" cap="none" spc="0" normalizeH="0" baseline="0" noProof="0" dirty="0">
                <a:ln>
                  <a:noFill/>
                </a:ln>
                <a:solidFill>
                  <a:srgbClr val="08F2EE"/>
                </a:solidFill>
                <a:effectLst/>
                <a:uLnTx/>
                <a:uFillTx/>
                <a:latin typeface="Arial" panose="020B0604020202020204" pitchFamily="34" charset="0"/>
                <a:ea typeface="ＭＳ Ｐゴシック" charset="0"/>
                <a:cs typeface="Arial" panose="020B0604020202020204" pitchFamily="34" charset="0"/>
              </a:rPr>
              <a:t> </a:t>
            </a:r>
            <a:r>
              <a:rPr kumimoji="0" lang="ar-JO" sz="2824" b="1" i="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عن</a:t>
            </a:r>
            <a:endParaRPr kumimoji="0" lang="en-GB" sz="2824" b="1" i="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54280" name="Text Box 7"/>
          <p:cNvSpPr txBox="1">
            <a:spLocks noChangeArrowheads="1"/>
          </p:cNvSpPr>
          <p:nvPr/>
        </p:nvSpPr>
        <p:spPr bwMode="auto">
          <a:xfrm>
            <a:off x="7918357" y="6538633"/>
            <a:ext cx="162485" cy="21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4281" name="Text Box 8"/>
          <p:cNvSpPr txBox="1">
            <a:spLocks noChangeArrowheads="1"/>
          </p:cNvSpPr>
          <p:nvPr/>
        </p:nvSpPr>
        <p:spPr bwMode="auto">
          <a:xfrm>
            <a:off x="8232122" y="6454589"/>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4282" name="AutoShape 9"/>
          <p:cNvSpPr>
            <a:spLocks noChangeArrowheads="1"/>
          </p:cNvSpPr>
          <p:nvPr/>
        </p:nvSpPr>
        <p:spPr bwMode="auto">
          <a:xfrm>
            <a:off x="4747093" y="3543860"/>
            <a:ext cx="2914930" cy="2487706"/>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80509" tIns="40254" rIns="80509" bIns="40254" anchor="ct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6634" name="Text Box 10"/>
          <p:cNvSpPr txBox="1">
            <a:spLocks noChangeArrowheads="1"/>
          </p:cNvSpPr>
          <p:nvPr/>
        </p:nvSpPr>
        <p:spPr bwMode="auto">
          <a:xfrm>
            <a:off x="4895571" y="3759574"/>
            <a:ext cx="2552140" cy="1960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985"/>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3177"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"هذا كان</a:t>
            </a:r>
          </a:p>
          <a:p>
            <a:pPr marL="0" marR="0" lvl="0" indent="0" algn="ctr" defTabSz="397830" rtl="0" eaLnBrk="0" fontAlgn="base" latinLnBrk="0" hangingPunct="0">
              <a:lnSpc>
                <a:spcPct val="93000"/>
              </a:lnSpc>
              <a:spcBef>
                <a:spcPts val="1985"/>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3177"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البدء</a:t>
            </a:r>
          </a:p>
          <a:p>
            <a:pPr marL="0" marR="0" lvl="0" indent="0" algn="ctr" defTabSz="397830" rtl="0" eaLnBrk="0" fontAlgn="base" latinLnBrk="0" hangingPunct="0">
              <a:lnSpc>
                <a:spcPct val="93000"/>
              </a:lnSpc>
              <a:spcBef>
                <a:spcPts val="1985"/>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3177"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عند الله."</a:t>
            </a:r>
            <a:endParaRPr kumimoji="0" lang="en-GB" sz="3177"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4284" name="Text Box 11"/>
          <p:cNvSpPr txBox="1">
            <a:spLocks noChangeArrowheads="1"/>
          </p:cNvSpPr>
          <p:nvPr/>
        </p:nvSpPr>
        <p:spPr bwMode="auto">
          <a:xfrm>
            <a:off x="8557093" y="6194052"/>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4285" name="Text Box 12"/>
          <p:cNvSpPr txBox="1">
            <a:spLocks noChangeArrowheads="1"/>
          </p:cNvSpPr>
          <p:nvPr/>
        </p:nvSpPr>
        <p:spPr bwMode="auto">
          <a:xfrm>
            <a:off x="8245663" y="6546662"/>
            <a:ext cx="297888" cy="209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1" tIns="41201" rIns="79241" bIns="41201"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552"/>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en-GB" sz="882" b="1" i="0" u="none" strike="noStrike" kern="1200" cap="none" spc="0" normalizeH="0" baseline="0" noProof="0">
                <a:ln>
                  <a:noFill/>
                </a:ln>
                <a:solidFill>
                  <a:srgbClr val="FFFFFF"/>
                </a:solidFill>
                <a:effectLst/>
                <a:uLnTx/>
                <a:uFillTx/>
                <a:latin typeface="Comic Sans MS" charset="0"/>
                <a:ea typeface="ＭＳ Ｐゴシック" charset="0"/>
              </a:rPr>
              <a:t>24</a:t>
            </a:r>
          </a:p>
        </p:txBody>
      </p:sp>
      <p:sp>
        <p:nvSpPr>
          <p:cNvPr id="54286" name="Text Box 13"/>
          <p:cNvSpPr txBox="1">
            <a:spLocks noChangeArrowheads="1"/>
          </p:cNvSpPr>
          <p:nvPr/>
        </p:nvSpPr>
        <p:spPr bwMode="auto">
          <a:xfrm>
            <a:off x="8593783" y="6489826"/>
            <a:ext cx="241783" cy="28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1" tIns="41201" rIns="79241" bIns="41201"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882"/>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en-GB" sz="1412" b="1" i="0" u="none" strike="noStrike" kern="1200" cap="none" spc="0" normalizeH="0" baseline="0" noProof="0">
                <a:ln>
                  <a:noFill/>
                </a:ln>
                <a:solidFill>
                  <a:srgbClr val="FFFFFF"/>
                </a:solidFill>
                <a:effectLst/>
                <a:uLnTx/>
                <a:uFillTx/>
                <a:latin typeface="Comic Sans MS" charset="0"/>
                <a:ea typeface="ＭＳ Ｐゴシック" charset="0"/>
              </a:rPr>
              <a:t>1</a:t>
            </a:r>
          </a:p>
        </p:txBody>
      </p:sp>
      <p:sp>
        <p:nvSpPr>
          <p:cNvPr id="54287" name="Text Box 14"/>
          <p:cNvSpPr txBox="1">
            <a:spLocks noChangeArrowheads="1"/>
          </p:cNvSpPr>
          <p:nvPr/>
        </p:nvSpPr>
        <p:spPr bwMode="auto">
          <a:xfrm>
            <a:off x="1126191" y="225519"/>
            <a:ext cx="7122739" cy="487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765"/>
              </a:spcBef>
              <a:spcAft>
                <a:spcPct val="0"/>
              </a:spcAft>
              <a:buClr>
                <a:srgbClr val="FAFD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824"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يوحنا: تلخيص الرسالة</a:t>
            </a:r>
            <a:endParaRPr kumimoji="0" lang="en-GB" sz="2824"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endParaRPr>
          </a:p>
        </p:txBody>
      </p:sp>
      <p:sp>
        <p:nvSpPr>
          <p:cNvPr id="54288" name="Text Box 15"/>
          <p:cNvSpPr txBox="1">
            <a:spLocks noChangeArrowheads="1"/>
          </p:cNvSpPr>
          <p:nvPr/>
        </p:nvSpPr>
        <p:spPr bwMode="auto">
          <a:xfrm>
            <a:off x="1234048" y="1736912"/>
            <a:ext cx="3625103" cy="137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103"/>
              </a:spcBef>
              <a:spcAft>
                <a:spcPct val="0"/>
              </a:spcAft>
              <a:buClr>
                <a:srgbClr val="618FFD"/>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618FFD"/>
                </a:solidFill>
                <a:effectLst/>
                <a:uLnTx/>
                <a:uFillTx/>
                <a:latin typeface="Arial" panose="020B0604020202020204" pitchFamily="34" charset="0"/>
                <a:ea typeface="ＭＳ Ｐゴシック" charset="0"/>
                <a:cs typeface="Arial" panose="020B0604020202020204" pitchFamily="34" charset="0"/>
              </a:rPr>
              <a:t>الآية 1:</a:t>
            </a:r>
            <a:br>
              <a:rPr kumimoji="0" lang="en-GB" sz="1765" b="1" i="0" u="none" strike="noStrike" kern="1200" cap="none" spc="0" normalizeH="0" baseline="0" noProof="0" dirty="0">
                <a:ln>
                  <a:noFill/>
                </a:ln>
                <a:solidFill>
                  <a:srgbClr val="FFFF00"/>
                </a:solidFill>
                <a:effectLst/>
                <a:uLnTx/>
                <a:uFillTx/>
                <a:latin typeface="Comic Sans MS" charset="0"/>
                <a:ea typeface="ＭＳ Ｐゴシック" charset="0"/>
              </a:rPr>
            </a:b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الوجود المسبق</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397830" rtl="0" eaLnBrk="0" fontAlgn="base" latinLnBrk="0" hangingPunct="0">
              <a:lnSpc>
                <a:spcPct val="93000"/>
              </a:lnSpc>
              <a:spcBef>
                <a:spcPts val="1103"/>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شخص متميز</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397830" rtl="0" eaLnBrk="0" fontAlgn="base" latinLnBrk="0" hangingPunct="0">
              <a:lnSpc>
                <a:spcPct val="93000"/>
              </a:lnSpc>
              <a:spcBef>
                <a:spcPts val="1103"/>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كان هو الله</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54289" name="Text Box 16"/>
          <p:cNvSpPr txBox="1">
            <a:spLocks noChangeArrowheads="1"/>
          </p:cNvSpPr>
          <p:nvPr/>
        </p:nvSpPr>
        <p:spPr bwMode="auto">
          <a:xfrm>
            <a:off x="1078567" y="3459816"/>
            <a:ext cx="3975287" cy="588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103"/>
              </a:spcBef>
              <a:spcAft>
                <a:spcPct val="0"/>
              </a:spcAft>
              <a:buClr>
                <a:srgbClr val="618FFD"/>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618FFD"/>
                </a:solidFill>
                <a:effectLst/>
                <a:uLnTx/>
                <a:uFillTx/>
                <a:latin typeface="Arial" panose="020B0604020202020204" pitchFamily="34" charset="0"/>
                <a:ea typeface="ＭＳ Ｐゴシック" charset="0"/>
                <a:cs typeface="Arial" panose="020B0604020202020204" pitchFamily="34" charset="0"/>
              </a:rPr>
              <a:t>الآية 2:</a:t>
            </a:r>
            <a:br>
              <a:rPr kumimoji="0" lang="en-GB" sz="1765" b="1" i="0" u="none" strike="noStrike" kern="1200" cap="none" spc="0" normalizeH="0" baseline="0" noProof="0" dirty="0">
                <a:ln>
                  <a:noFill/>
                </a:ln>
                <a:solidFill>
                  <a:srgbClr val="FFFF00"/>
                </a:solidFill>
                <a:effectLst/>
                <a:uLnTx/>
                <a:uFillTx/>
                <a:latin typeface="Comic Sans MS" charset="0"/>
                <a:ea typeface="ＭＳ Ｐゴシック" charset="0"/>
              </a:rPr>
            </a:b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كان موجودًا منذ الأزل</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54290" name="Text Box 17"/>
          <p:cNvSpPr txBox="1">
            <a:spLocks noChangeArrowheads="1"/>
          </p:cNvSpPr>
          <p:nvPr/>
        </p:nvSpPr>
        <p:spPr bwMode="auto">
          <a:xfrm>
            <a:off x="4543985" y="1573026"/>
            <a:ext cx="3137647" cy="2021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3309"/>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5294"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يسوع</a:t>
            </a:r>
          </a:p>
          <a:p>
            <a:pPr marL="0" marR="0" lvl="0" indent="0" algn="ctr" defTabSz="397830" rtl="0" eaLnBrk="0" fontAlgn="base" latinLnBrk="0" hangingPunct="0">
              <a:lnSpc>
                <a:spcPct val="93000"/>
              </a:lnSpc>
              <a:spcBef>
                <a:spcPts val="3309"/>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5294"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المسيح!</a:t>
            </a:r>
            <a:endParaRPr kumimoji="0" lang="en-GB" sz="5294"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fade">
                                      <p:cBhvr>
                                        <p:cTn id="7" dur="10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9"/>
          <p:cNvSpPr>
            <a:spLocks noGrp="1"/>
          </p:cNvSpPr>
          <p:nvPr>
            <p:ph type="title" idx="4294967295"/>
          </p:nvPr>
        </p:nvSpPr>
        <p:spPr bwMode="auto">
          <a:xfrm>
            <a:off x="578504" y="6171640"/>
            <a:ext cx="7986993" cy="30536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18" tIns="44860" rIns="89718" bIns="44860"/>
          <a:lstStyle/>
          <a:p>
            <a:r>
              <a:rPr lang="en-US" sz="2735">
                <a:latin typeface="Times New Roman" charset="0"/>
              </a:rPr>
              <a:t>John 1:3</a:t>
            </a:r>
          </a:p>
        </p:txBody>
      </p:sp>
      <p:pic>
        <p:nvPicPr>
          <p:cNvPr id="56322"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56323" name="Rectangle 2"/>
          <p:cNvSpPr>
            <a:spLocks noChangeArrowheads="1"/>
          </p:cNvSpPr>
          <p:nvPr/>
        </p:nvSpPr>
        <p:spPr bwMode="auto">
          <a:xfrm>
            <a:off x="3566272" y="6645088"/>
            <a:ext cx="1283074" cy="212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6324"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09" tIns="40254" rIns="80509" bIns="40254" anchor="ct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6325" name="Text Box 4"/>
          <p:cNvSpPr txBox="1">
            <a:spLocks noChangeArrowheads="1"/>
          </p:cNvSpPr>
          <p:nvPr/>
        </p:nvSpPr>
        <p:spPr bwMode="auto">
          <a:xfrm>
            <a:off x="8622709" y="17009"/>
            <a:ext cx="227356" cy="335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1" tIns="41201" rIns="79241" bIns="41201"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103"/>
              </a:spcBef>
              <a:spcAft>
                <a:spcPct val="0"/>
              </a:spcAft>
              <a:buClr>
                <a:srgbClr val="FFA27C"/>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en-GB" sz="1765" b="0" i="0" u="none" strike="noStrike" kern="1200" cap="none" spc="0" normalizeH="0" baseline="0" noProof="0">
                <a:ln>
                  <a:noFill/>
                </a:ln>
                <a:solidFill>
                  <a:srgbClr val="FFA27C"/>
                </a:solidFill>
                <a:effectLst/>
                <a:uLnTx/>
                <a:uFillTx/>
                <a:latin typeface="Comic Sans MS" charset="0"/>
                <a:ea typeface="ＭＳ Ｐゴシック" charset="0"/>
              </a:rPr>
              <a:t> </a:t>
            </a:r>
          </a:p>
        </p:txBody>
      </p:sp>
      <p:sp>
        <p:nvSpPr>
          <p:cNvPr id="56326" name="Text Box 5"/>
          <p:cNvSpPr txBox="1">
            <a:spLocks noChangeArrowheads="1"/>
          </p:cNvSpPr>
          <p:nvPr/>
        </p:nvSpPr>
        <p:spPr bwMode="auto">
          <a:xfrm>
            <a:off x="1388129" y="1480578"/>
            <a:ext cx="5616949" cy="242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6327" name="Text Box 6"/>
          <p:cNvSpPr txBox="1">
            <a:spLocks noChangeArrowheads="1"/>
          </p:cNvSpPr>
          <p:nvPr/>
        </p:nvSpPr>
        <p:spPr bwMode="auto">
          <a:xfrm>
            <a:off x="1134596" y="893670"/>
            <a:ext cx="6953250" cy="487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765"/>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824" b="1" i="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الاصحاح الأول </a:t>
            </a:r>
            <a:r>
              <a:rPr kumimoji="0" lang="ar-JO" sz="2824" b="1" i="1" u="sng" strike="noStrike" kern="1200" cap="none" spc="0" normalizeH="0" baseline="0" noProof="0" dirty="0">
                <a:ln>
                  <a:noFill/>
                </a:ln>
                <a:solidFill>
                  <a:srgbClr val="08F2EE"/>
                </a:solidFill>
                <a:effectLst/>
                <a:uLnTx/>
                <a:uFillTx/>
                <a:latin typeface="Arial" panose="020B0604020202020204" pitchFamily="34" charset="0"/>
                <a:ea typeface="ＭＳ Ｐゴシック" charset="0"/>
                <a:cs typeface="Arial" panose="020B0604020202020204" pitchFamily="34" charset="0"/>
              </a:rPr>
              <a:t>6 حقائق عظيمة </a:t>
            </a:r>
            <a:r>
              <a:rPr kumimoji="0" lang="ar-JO" sz="2824" b="1" i="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عن</a:t>
            </a:r>
            <a:endParaRPr kumimoji="0" lang="en-GB" sz="2824" b="1" i="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56328" name="Text Box 7"/>
          <p:cNvSpPr txBox="1">
            <a:spLocks noChangeArrowheads="1"/>
          </p:cNvSpPr>
          <p:nvPr/>
        </p:nvSpPr>
        <p:spPr bwMode="auto">
          <a:xfrm>
            <a:off x="7918357" y="6538633"/>
            <a:ext cx="162485" cy="21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6329" name="Text Box 8"/>
          <p:cNvSpPr txBox="1">
            <a:spLocks noChangeArrowheads="1"/>
          </p:cNvSpPr>
          <p:nvPr/>
        </p:nvSpPr>
        <p:spPr bwMode="auto">
          <a:xfrm>
            <a:off x="8232122" y="6454589"/>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6330" name="AutoShape 9"/>
          <p:cNvSpPr>
            <a:spLocks noChangeArrowheads="1"/>
          </p:cNvSpPr>
          <p:nvPr/>
        </p:nvSpPr>
        <p:spPr bwMode="auto">
          <a:xfrm>
            <a:off x="4747093" y="3543860"/>
            <a:ext cx="2914930" cy="2487706"/>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80509" tIns="40254" rIns="80509" bIns="40254" anchor="ct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658" name="Text Box 10"/>
          <p:cNvSpPr txBox="1">
            <a:spLocks noChangeArrowheads="1"/>
          </p:cNvSpPr>
          <p:nvPr/>
        </p:nvSpPr>
        <p:spPr bwMode="auto">
          <a:xfrm>
            <a:off x="4751294" y="3626505"/>
            <a:ext cx="2850497" cy="1414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544"/>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altLang="ja-JP" sz="2206"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"كل شيء به كان</a:t>
            </a:r>
          </a:p>
          <a:p>
            <a:pPr marL="0" marR="0" lvl="0" indent="0" algn="ctr" defTabSz="397830" rtl="0" eaLnBrk="0" fontAlgn="base" latinLnBrk="0" hangingPunct="0">
              <a:lnSpc>
                <a:spcPct val="93000"/>
              </a:lnSpc>
              <a:spcBef>
                <a:spcPts val="1544"/>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206"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وبغيره لم يكن </a:t>
            </a:r>
          </a:p>
          <a:p>
            <a:pPr marL="0" marR="0" lvl="0" indent="0" algn="ctr" defTabSz="397830" rtl="0" eaLnBrk="0" fontAlgn="base" latinLnBrk="0" hangingPunct="0">
              <a:lnSpc>
                <a:spcPct val="93000"/>
              </a:lnSpc>
              <a:spcBef>
                <a:spcPts val="1544"/>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206"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شيء مما كان."</a:t>
            </a:r>
            <a:endParaRPr kumimoji="0" lang="en-GB" sz="2206"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6332" name="Text Box 11"/>
          <p:cNvSpPr txBox="1">
            <a:spLocks noChangeArrowheads="1"/>
          </p:cNvSpPr>
          <p:nvPr/>
        </p:nvSpPr>
        <p:spPr bwMode="auto">
          <a:xfrm>
            <a:off x="8470247" y="6079192"/>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6333" name="Text Box 12"/>
          <p:cNvSpPr txBox="1">
            <a:spLocks noChangeArrowheads="1"/>
          </p:cNvSpPr>
          <p:nvPr/>
        </p:nvSpPr>
        <p:spPr bwMode="auto">
          <a:xfrm>
            <a:off x="8246363" y="6546662"/>
            <a:ext cx="297888" cy="209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1" tIns="41201" rIns="79241" bIns="41201"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552"/>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en-GB" sz="882" b="1" i="0" u="none" strike="noStrike" kern="1200" cap="none" spc="0" normalizeH="0" baseline="0" noProof="0">
                <a:ln>
                  <a:noFill/>
                </a:ln>
                <a:solidFill>
                  <a:srgbClr val="FFFFFF"/>
                </a:solidFill>
                <a:effectLst/>
                <a:uLnTx/>
                <a:uFillTx/>
                <a:latin typeface="Comic Sans MS" charset="0"/>
                <a:ea typeface="ＭＳ Ｐゴシック" charset="0"/>
              </a:rPr>
              <a:t>25</a:t>
            </a:r>
          </a:p>
        </p:txBody>
      </p:sp>
      <p:sp>
        <p:nvSpPr>
          <p:cNvPr id="56334" name="Text Box 13"/>
          <p:cNvSpPr txBox="1">
            <a:spLocks noChangeArrowheads="1"/>
          </p:cNvSpPr>
          <p:nvPr/>
        </p:nvSpPr>
        <p:spPr bwMode="auto">
          <a:xfrm>
            <a:off x="8593783" y="6493328"/>
            <a:ext cx="241783" cy="28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1" tIns="41201" rIns="79241" bIns="41201"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882"/>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en-GB" sz="1412" b="1" i="0" u="none" strike="noStrike" kern="1200" cap="none" spc="0" normalizeH="0" baseline="0" noProof="0">
                <a:ln>
                  <a:noFill/>
                </a:ln>
                <a:solidFill>
                  <a:srgbClr val="FFFFFF"/>
                </a:solidFill>
                <a:effectLst/>
                <a:uLnTx/>
                <a:uFillTx/>
                <a:latin typeface="Comic Sans MS" charset="0"/>
                <a:ea typeface="ＭＳ Ｐゴシック" charset="0"/>
              </a:rPr>
              <a:t>1</a:t>
            </a:r>
          </a:p>
        </p:txBody>
      </p:sp>
      <p:sp>
        <p:nvSpPr>
          <p:cNvPr id="56335" name="Text Box 14"/>
          <p:cNvSpPr txBox="1">
            <a:spLocks noChangeArrowheads="1"/>
          </p:cNvSpPr>
          <p:nvPr/>
        </p:nvSpPr>
        <p:spPr bwMode="auto">
          <a:xfrm>
            <a:off x="1126191" y="225519"/>
            <a:ext cx="7122739" cy="487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765"/>
              </a:spcBef>
              <a:spcAft>
                <a:spcPct val="0"/>
              </a:spcAft>
              <a:buClr>
                <a:srgbClr val="FAFD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824"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يوحنا: تلخيص الرسالة</a:t>
            </a:r>
            <a:endParaRPr kumimoji="0" lang="en-GB" sz="2824"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endParaRPr>
          </a:p>
        </p:txBody>
      </p:sp>
      <p:sp>
        <p:nvSpPr>
          <p:cNvPr id="56336" name="Text Box 15"/>
          <p:cNvSpPr txBox="1">
            <a:spLocks noChangeArrowheads="1"/>
          </p:cNvSpPr>
          <p:nvPr/>
        </p:nvSpPr>
        <p:spPr bwMode="auto">
          <a:xfrm>
            <a:off x="1234048" y="1736912"/>
            <a:ext cx="3625103" cy="137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1" eaLnBrk="0" fontAlgn="base" latinLnBrk="0" hangingPunct="0">
              <a:lnSpc>
                <a:spcPct val="93000"/>
              </a:lnSpc>
              <a:spcBef>
                <a:spcPts val="1103"/>
              </a:spcBef>
              <a:spcAft>
                <a:spcPct val="0"/>
              </a:spcAft>
              <a:buClr>
                <a:srgbClr val="618FFD"/>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618FFD"/>
                </a:solidFill>
                <a:effectLst/>
                <a:uLnTx/>
                <a:uFillTx/>
                <a:latin typeface="Arial" panose="020B0604020202020204" pitchFamily="34" charset="0"/>
                <a:ea typeface="ＭＳ Ｐゴシック" charset="0"/>
                <a:cs typeface="Arial" panose="020B0604020202020204" pitchFamily="34" charset="0"/>
              </a:rPr>
              <a:t>الآية</a:t>
            </a:r>
            <a:r>
              <a:rPr kumimoji="0" lang="en-US" sz="1765" b="1" i="0" u="none" strike="noStrike" kern="1200" cap="none" spc="0" normalizeH="0" baseline="0" noProof="0" dirty="0">
                <a:ln>
                  <a:noFill/>
                </a:ln>
                <a:solidFill>
                  <a:srgbClr val="618FFD"/>
                </a:solidFill>
                <a:effectLst/>
                <a:uLnTx/>
                <a:uFillTx/>
                <a:latin typeface="Arial" panose="020B0604020202020204" pitchFamily="34" charset="0"/>
                <a:ea typeface="ＭＳ Ｐゴシック" charset="0"/>
                <a:cs typeface="Arial" panose="020B0604020202020204" pitchFamily="34" charset="0"/>
              </a:rPr>
              <a:t> </a:t>
            </a:r>
            <a:r>
              <a:rPr kumimoji="0" lang="ar-JO" sz="1765" b="1" i="0" u="none" strike="noStrike" kern="1200" cap="none" spc="0" normalizeH="0" baseline="0" noProof="0" dirty="0">
                <a:ln>
                  <a:noFill/>
                </a:ln>
                <a:solidFill>
                  <a:srgbClr val="618FFD"/>
                </a:solidFill>
                <a:effectLst/>
                <a:uLnTx/>
                <a:uFillTx/>
                <a:latin typeface="Arial" panose="020B0604020202020204" pitchFamily="34" charset="0"/>
                <a:ea typeface="ＭＳ Ｐゴシック" charset="0"/>
                <a:cs typeface="Arial" panose="020B0604020202020204" pitchFamily="34" charset="0"/>
              </a:rPr>
              <a:t>1:</a:t>
            </a:r>
            <a:br>
              <a:rPr kumimoji="0" lang="en-GB" sz="1765" b="1" i="0" u="none" strike="noStrike" kern="1200" cap="none" spc="0" normalizeH="0" baseline="0" noProof="0" dirty="0">
                <a:ln>
                  <a:noFill/>
                </a:ln>
                <a:solidFill>
                  <a:srgbClr val="FFFF00"/>
                </a:solidFill>
                <a:effectLst/>
                <a:uLnTx/>
                <a:uFillTx/>
                <a:latin typeface="Comic Sans MS" charset="0"/>
                <a:ea typeface="ＭＳ Ｐゴシック" charset="0"/>
              </a:rPr>
            </a:b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الوجود المسبق</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397830" rtl="0" eaLnBrk="0" fontAlgn="base" latinLnBrk="0" hangingPunct="0">
              <a:lnSpc>
                <a:spcPct val="93000"/>
              </a:lnSpc>
              <a:spcBef>
                <a:spcPts val="1103"/>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شخص متميز</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397830" rtl="0" eaLnBrk="0" fontAlgn="base" latinLnBrk="0" hangingPunct="0">
              <a:lnSpc>
                <a:spcPct val="93000"/>
              </a:lnSpc>
              <a:spcBef>
                <a:spcPts val="1103"/>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كان هو الله</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56337" name="Text Box 16"/>
          <p:cNvSpPr txBox="1">
            <a:spLocks noChangeArrowheads="1"/>
          </p:cNvSpPr>
          <p:nvPr/>
        </p:nvSpPr>
        <p:spPr bwMode="auto">
          <a:xfrm>
            <a:off x="1078567" y="3459816"/>
            <a:ext cx="3975287" cy="588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103"/>
              </a:spcBef>
              <a:spcAft>
                <a:spcPct val="0"/>
              </a:spcAft>
              <a:buClr>
                <a:srgbClr val="618FFD"/>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618FFD"/>
                </a:solidFill>
                <a:effectLst/>
                <a:uLnTx/>
                <a:uFillTx/>
                <a:latin typeface="Arial" panose="020B0604020202020204" pitchFamily="34" charset="0"/>
                <a:ea typeface="ＭＳ Ｐゴシック" charset="0"/>
                <a:cs typeface="Arial" panose="020B0604020202020204" pitchFamily="34" charset="0"/>
              </a:rPr>
              <a:t>الآية 2:</a:t>
            </a:r>
            <a:br>
              <a:rPr kumimoji="0" lang="en-GB" sz="1765" b="1" i="0" u="none" strike="noStrike" kern="1200" cap="none" spc="0" normalizeH="0" baseline="0" noProof="0" dirty="0">
                <a:ln>
                  <a:noFill/>
                </a:ln>
                <a:solidFill>
                  <a:srgbClr val="FFFF00"/>
                </a:solidFill>
                <a:effectLst/>
                <a:uLnTx/>
                <a:uFillTx/>
                <a:latin typeface="Comic Sans MS" charset="0"/>
                <a:ea typeface="ＭＳ Ｐゴシック" charset="0"/>
              </a:rPr>
            </a:b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كان موجودًا منذ الأزل</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56338" name="Text Box 17"/>
          <p:cNvSpPr txBox="1">
            <a:spLocks noChangeArrowheads="1"/>
          </p:cNvSpPr>
          <p:nvPr/>
        </p:nvSpPr>
        <p:spPr bwMode="auto">
          <a:xfrm>
            <a:off x="864254" y="4436129"/>
            <a:ext cx="4363290" cy="588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103"/>
              </a:spcBef>
              <a:spcAft>
                <a:spcPct val="0"/>
              </a:spcAft>
              <a:buClr>
                <a:srgbClr val="618FFD"/>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618FFD"/>
                </a:solidFill>
                <a:effectLst/>
                <a:uLnTx/>
                <a:uFillTx/>
                <a:latin typeface="Arial" panose="020B0604020202020204" pitchFamily="34" charset="0"/>
                <a:ea typeface="ＭＳ Ｐゴシック" charset="0"/>
                <a:cs typeface="Arial" panose="020B0604020202020204" pitchFamily="34" charset="0"/>
              </a:rPr>
              <a:t>الآية 3:</a:t>
            </a:r>
            <a:br>
              <a:rPr kumimoji="0" lang="en-GB" sz="1765" b="1" i="0" u="none" strike="noStrike" kern="1200" cap="none" spc="0" normalizeH="0" baseline="0" noProof="0" dirty="0">
                <a:ln>
                  <a:noFill/>
                </a:ln>
                <a:solidFill>
                  <a:srgbClr val="FFFF00"/>
                </a:solidFill>
                <a:effectLst/>
                <a:uLnTx/>
                <a:uFillTx/>
                <a:latin typeface="Comic Sans MS" charset="0"/>
                <a:ea typeface="ＭＳ Ｐゴシック" charset="0"/>
              </a:rPr>
            </a:b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خالق الكون</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56339" name="Text Box 18"/>
          <p:cNvSpPr txBox="1">
            <a:spLocks noChangeArrowheads="1"/>
          </p:cNvSpPr>
          <p:nvPr/>
        </p:nvSpPr>
        <p:spPr bwMode="auto">
          <a:xfrm>
            <a:off x="4543985" y="1573026"/>
            <a:ext cx="3137647" cy="2021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3309"/>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5294"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يسوع </a:t>
            </a:r>
          </a:p>
          <a:p>
            <a:pPr marL="0" marR="0" lvl="0" indent="0" algn="ctr" defTabSz="397830" rtl="0" eaLnBrk="0" fontAlgn="base" latinLnBrk="0" hangingPunct="0">
              <a:lnSpc>
                <a:spcPct val="93000"/>
              </a:lnSpc>
              <a:spcBef>
                <a:spcPts val="3309"/>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5294"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المسيح!</a:t>
            </a:r>
            <a:endParaRPr kumimoji="0" lang="en-GB" sz="5294"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 name="Title 19">
            <a:extLst>
              <a:ext uri="{FF2B5EF4-FFF2-40B4-BE49-F238E27FC236}">
                <a16:creationId xmlns:a16="http://schemas.microsoft.com/office/drawing/2014/main" id="{BD540914-3CD7-E642-8429-A8557AF960B6}"/>
              </a:ext>
            </a:extLst>
          </p:cNvPr>
          <p:cNvSpPr txBox="1">
            <a:spLocks/>
          </p:cNvSpPr>
          <p:nvPr/>
        </p:nvSpPr>
        <p:spPr bwMode="auto">
          <a:xfrm>
            <a:off x="4598168" y="5523100"/>
            <a:ext cx="3123640" cy="4664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mj-lt"/>
                <a:ea typeface="ＭＳ Ｐゴシック" charset="0"/>
                <a:cs typeface="+mj-cs"/>
              </a:defRPr>
            </a:lvl1pPr>
            <a:lvl2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2pPr>
            <a:lvl3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3pPr>
            <a:lvl4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4pPr>
            <a:lvl5pPr algn="ctr" defTabSz="450850"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5pPr>
            <a:lvl6pPr marL="456238" algn="ctr" defTabSz="456238"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6pPr>
            <a:lvl7pPr marL="912475" algn="ctr" defTabSz="456238"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7pPr>
            <a:lvl8pPr marL="1368714" algn="ctr" defTabSz="456238"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8pPr>
            <a:lvl9pPr marL="1824952" algn="ctr" defTabSz="456238"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9pPr>
          </a:lstStyle>
          <a:p>
            <a:pPr marL="0" marR="0" lvl="0" indent="0" algn="ctr" defTabSz="397830" rtl="0" eaLnBrk="0" fontAlgn="base" latinLnBrk="0" hangingPunct="0">
              <a:lnSpc>
                <a:spcPct val="93000"/>
              </a:lnSpc>
              <a:spcBef>
                <a:spcPct val="0"/>
              </a:spcBef>
              <a:spcAft>
                <a:spcPct val="0"/>
              </a:spcAft>
              <a:buClr>
                <a:srgbClr val="000000"/>
              </a:buClr>
              <a:buSzPct val="100000"/>
              <a:buFont typeface="Times New Roman" charset="0"/>
              <a:buNone/>
              <a:tabLst/>
              <a:defRPr/>
            </a:pPr>
            <a:r>
              <a:rPr kumimoji="0" lang="ar-JO" sz="2471"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يوحنا 1: 3</a:t>
            </a:r>
            <a:endParaRPr kumimoji="0" lang="en-US" sz="2471"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fade">
                                      <p:cBhvr>
                                        <p:cTn id="7" dur="1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3" name="Picture 5" descr="John 1.3 jesus creating_adam.jpg"/>
          <p:cNvPicPr>
            <a:picLocks noChangeAspect="1"/>
          </p:cNvPicPr>
          <p:nvPr/>
        </p:nvPicPr>
        <p:blipFill>
          <a:blip r:embed="rId2">
            <a:extLst>
              <a:ext uri="{28A0092B-C50C-407E-A947-70E740481C1C}">
                <a14:useLocalDpi xmlns:a14="http://schemas.microsoft.com/office/drawing/2010/main" val="0"/>
              </a:ext>
            </a:extLst>
          </a:blip>
          <a:srcRect l="2223" t="1125"/>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title"/>
          </p:nvPr>
        </p:nvSpPr>
        <p:spPr>
          <a:xfrm>
            <a:off x="0" y="0"/>
            <a:ext cx="2895600" cy="4648200"/>
          </a:xfrm>
        </p:spPr>
        <p:txBody>
          <a:bodyPr>
            <a:normAutofit/>
          </a:bodyPr>
          <a:lstStyle/>
          <a:p>
            <a:pPr rtl="1" eaLnBrk="1" hangingPunct="1">
              <a:defRPr/>
            </a:pPr>
            <a:br>
              <a:rPr lang="en-US" sz="4000" dirty="0">
                <a:solidFill>
                  <a:schemeClr val="bg1"/>
                </a:solidFill>
                <a:effectLst/>
                <a:latin typeface="Arial" charset="0"/>
                <a:cs typeface="+mj-cs"/>
              </a:rPr>
            </a:br>
            <a:r>
              <a:rPr lang="ar-JO" sz="4000" dirty="0">
                <a:solidFill>
                  <a:schemeClr val="bg1"/>
                </a:solidFill>
                <a:latin typeface="Arial" charset="0"/>
              </a:rPr>
              <a:t>شكل يسوع آدم من التراب</a:t>
            </a:r>
            <a:br>
              <a:rPr lang="en-US" sz="4000" dirty="0">
                <a:solidFill>
                  <a:schemeClr val="bg1"/>
                </a:solidFill>
                <a:effectLst/>
                <a:latin typeface="Arial" charset="0"/>
                <a:cs typeface="+mj-cs"/>
              </a:rPr>
            </a:br>
            <a:r>
              <a:rPr lang="ar-JO" sz="4000" dirty="0">
                <a:solidFill>
                  <a:schemeClr val="bg1"/>
                </a:solidFill>
                <a:latin typeface="Arial" charset="0"/>
              </a:rPr>
              <a:t>(يو 1 : 3,     تك 2 : 7)</a:t>
            </a:r>
            <a:endParaRPr lang="en-US" sz="4000" dirty="0">
              <a:solidFill>
                <a:schemeClr val="bg1"/>
              </a:solidFill>
              <a:effectLst/>
              <a:latin typeface="Arial" charset="0"/>
              <a:cs typeface="+mj-cs"/>
            </a:endParaRPr>
          </a:p>
        </p:txBody>
      </p:sp>
    </p:spTree>
    <p:extLst>
      <p:ext uri="{BB962C8B-B14F-4D97-AF65-F5344CB8AC3E}">
        <p14:creationId xmlns:p14="http://schemas.microsoft.com/office/powerpoint/2010/main" val="203933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0"/>
          <p:cNvSpPr>
            <a:spLocks noGrp="1"/>
          </p:cNvSpPr>
          <p:nvPr>
            <p:ph type="title" idx="4294967295"/>
          </p:nvPr>
        </p:nvSpPr>
        <p:spPr bwMode="auto">
          <a:xfrm>
            <a:off x="430026" y="6171640"/>
            <a:ext cx="7988393" cy="762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18" tIns="44860" rIns="89718" bIns="44860"/>
          <a:lstStyle/>
          <a:p>
            <a:r>
              <a:rPr lang="en-US" sz="2735">
                <a:latin typeface="Times New Roman" charset="0"/>
              </a:rPr>
              <a:t>John 1:4, 5, 9</a:t>
            </a:r>
          </a:p>
        </p:txBody>
      </p:sp>
      <p:pic>
        <p:nvPicPr>
          <p:cNvPr id="58370"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58371" name="Rectangle 2"/>
          <p:cNvSpPr>
            <a:spLocks noChangeArrowheads="1"/>
          </p:cNvSpPr>
          <p:nvPr/>
        </p:nvSpPr>
        <p:spPr bwMode="auto">
          <a:xfrm>
            <a:off x="3566272" y="6645088"/>
            <a:ext cx="1283074" cy="212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8372"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09" tIns="40254" rIns="80509" bIns="40254" anchor="ct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8373" name="Text Box 4"/>
          <p:cNvSpPr txBox="1">
            <a:spLocks noChangeArrowheads="1"/>
          </p:cNvSpPr>
          <p:nvPr/>
        </p:nvSpPr>
        <p:spPr bwMode="auto">
          <a:xfrm>
            <a:off x="8622709" y="17009"/>
            <a:ext cx="227356" cy="335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1" tIns="41201" rIns="79241" bIns="41201"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103"/>
              </a:spcBef>
              <a:spcAft>
                <a:spcPct val="0"/>
              </a:spcAft>
              <a:buClr>
                <a:srgbClr val="FFA27C"/>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en-GB" sz="1765" b="0" i="0" u="none" strike="noStrike" kern="1200" cap="none" spc="0" normalizeH="0" baseline="0" noProof="0">
                <a:ln>
                  <a:noFill/>
                </a:ln>
                <a:solidFill>
                  <a:srgbClr val="FFA27C"/>
                </a:solidFill>
                <a:effectLst/>
                <a:uLnTx/>
                <a:uFillTx/>
                <a:latin typeface="Comic Sans MS" charset="0"/>
                <a:ea typeface="ＭＳ Ｐゴシック" charset="0"/>
              </a:rPr>
              <a:t> </a:t>
            </a:r>
          </a:p>
        </p:txBody>
      </p:sp>
      <p:sp>
        <p:nvSpPr>
          <p:cNvPr id="58374" name="Text Box 5"/>
          <p:cNvSpPr txBox="1">
            <a:spLocks noChangeArrowheads="1"/>
          </p:cNvSpPr>
          <p:nvPr/>
        </p:nvSpPr>
        <p:spPr bwMode="auto">
          <a:xfrm>
            <a:off x="1388129" y="1480578"/>
            <a:ext cx="5616949" cy="242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8375" name="Text Box 6"/>
          <p:cNvSpPr txBox="1">
            <a:spLocks noChangeArrowheads="1"/>
          </p:cNvSpPr>
          <p:nvPr/>
        </p:nvSpPr>
        <p:spPr bwMode="auto">
          <a:xfrm>
            <a:off x="1134596" y="893670"/>
            <a:ext cx="6953250" cy="487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765"/>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824" b="1" i="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الاصحاح الأول </a:t>
            </a:r>
            <a:r>
              <a:rPr kumimoji="0" lang="ar-JO" sz="2824" b="1" i="1" u="sng" strike="noStrike" kern="1200" cap="none" spc="0" normalizeH="0" baseline="0" noProof="0" dirty="0">
                <a:ln>
                  <a:noFill/>
                </a:ln>
                <a:solidFill>
                  <a:srgbClr val="08F2EE"/>
                </a:solidFill>
                <a:effectLst/>
                <a:uLnTx/>
                <a:uFillTx/>
                <a:latin typeface="Arial" panose="020B0604020202020204" pitchFamily="34" charset="0"/>
                <a:ea typeface="ＭＳ Ｐゴシック" charset="0"/>
                <a:cs typeface="Arial" panose="020B0604020202020204" pitchFamily="34" charset="0"/>
              </a:rPr>
              <a:t>6 حقائق عظيمة</a:t>
            </a:r>
            <a:r>
              <a:rPr kumimoji="0" lang="ar-JO" sz="2824" b="1" i="1" u="none" strike="noStrike" kern="1200" cap="none" spc="0" normalizeH="0" baseline="0" noProof="0" dirty="0">
                <a:ln>
                  <a:noFill/>
                </a:ln>
                <a:solidFill>
                  <a:srgbClr val="08F2EE"/>
                </a:solidFill>
                <a:effectLst/>
                <a:uLnTx/>
                <a:uFillTx/>
                <a:latin typeface="Arial" panose="020B0604020202020204" pitchFamily="34" charset="0"/>
                <a:ea typeface="ＭＳ Ｐゴシック" charset="0"/>
                <a:cs typeface="Arial" panose="020B0604020202020204" pitchFamily="34" charset="0"/>
              </a:rPr>
              <a:t> </a:t>
            </a:r>
            <a:r>
              <a:rPr kumimoji="0" lang="ar-JO" sz="2824" b="1" i="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عن</a:t>
            </a:r>
            <a:endParaRPr kumimoji="0" lang="en-GB" sz="2824" b="1" i="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58376" name="Text Box 7"/>
          <p:cNvSpPr txBox="1">
            <a:spLocks noChangeArrowheads="1"/>
          </p:cNvSpPr>
          <p:nvPr/>
        </p:nvSpPr>
        <p:spPr bwMode="auto">
          <a:xfrm>
            <a:off x="1234048" y="1736912"/>
            <a:ext cx="3625103" cy="137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103"/>
              </a:spcBef>
              <a:spcAft>
                <a:spcPct val="0"/>
              </a:spcAft>
              <a:buClr>
                <a:srgbClr val="618FFD"/>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618FFD"/>
                </a:solidFill>
                <a:effectLst/>
                <a:uLnTx/>
                <a:uFillTx/>
                <a:latin typeface="Arial" panose="020B0604020202020204" pitchFamily="34" charset="0"/>
                <a:ea typeface="ＭＳ Ｐゴシック" charset="0"/>
                <a:cs typeface="Arial" panose="020B0604020202020204" pitchFamily="34" charset="0"/>
              </a:rPr>
              <a:t>الآية 1:</a:t>
            </a:r>
            <a:br>
              <a:rPr kumimoji="0" lang="en-GB" sz="1765" b="1" i="0" u="none" strike="noStrike" kern="1200" cap="none" spc="0" normalizeH="0" baseline="0" noProof="0" dirty="0">
                <a:ln>
                  <a:noFill/>
                </a:ln>
                <a:solidFill>
                  <a:srgbClr val="FFFF00"/>
                </a:solidFill>
                <a:effectLst/>
                <a:uLnTx/>
                <a:uFillTx/>
                <a:latin typeface="Comic Sans MS" charset="0"/>
                <a:ea typeface="ＭＳ Ｐゴシック" charset="0"/>
              </a:rPr>
            </a:b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الوجود المسبق</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397830" rtl="0" eaLnBrk="0" fontAlgn="base" latinLnBrk="0" hangingPunct="0">
              <a:lnSpc>
                <a:spcPct val="93000"/>
              </a:lnSpc>
              <a:spcBef>
                <a:spcPts val="1103"/>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شخص متميز</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397830" rtl="0" eaLnBrk="0" fontAlgn="base" latinLnBrk="0" hangingPunct="0">
              <a:lnSpc>
                <a:spcPct val="93000"/>
              </a:lnSpc>
              <a:spcBef>
                <a:spcPts val="1103"/>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كان هو الله</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58377" name="Text Box 8"/>
          <p:cNvSpPr txBox="1">
            <a:spLocks noChangeArrowheads="1"/>
          </p:cNvSpPr>
          <p:nvPr/>
        </p:nvSpPr>
        <p:spPr bwMode="auto">
          <a:xfrm>
            <a:off x="1078567" y="3459816"/>
            <a:ext cx="3975287" cy="588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103"/>
              </a:spcBef>
              <a:spcAft>
                <a:spcPct val="0"/>
              </a:spcAft>
              <a:buClr>
                <a:srgbClr val="618FFD"/>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618FFD"/>
                </a:solidFill>
                <a:effectLst/>
                <a:uLnTx/>
                <a:uFillTx/>
                <a:latin typeface="Arial" panose="020B0604020202020204" pitchFamily="34" charset="0"/>
                <a:ea typeface="ＭＳ Ｐゴシック" charset="0"/>
                <a:cs typeface="Arial" panose="020B0604020202020204" pitchFamily="34" charset="0"/>
              </a:rPr>
              <a:t>الآية 2:</a:t>
            </a:r>
            <a:br>
              <a:rPr kumimoji="0" lang="en-GB" sz="1765" b="1" i="0" u="none" strike="noStrike" kern="1200" cap="none" spc="0" normalizeH="0" baseline="0" noProof="0" dirty="0">
                <a:ln>
                  <a:noFill/>
                </a:ln>
                <a:solidFill>
                  <a:srgbClr val="FFFF00"/>
                </a:solidFill>
                <a:effectLst/>
                <a:uLnTx/>
                <a:uFillTx/>
                <a:latin typeface="Comic Sans MS" charset="0"/>
                <a:ea typeface="ＭＳ Ｐゴシック" charset="0"/>
              </a:rPr>
            </a:b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كان موجودًا منذ الأزل</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58378" name="Text Box 9"/>
          <p:cNvSpPr txBox="1">
            <a:spLocks noChangeArrowheads="1"/>
          </p:cNvSpPr>
          <p:nvPr/>
        </p:nvSpPr>
        <p:spPr bwMode="auto">
          <a:xfrm>
            <a:off x="864254" y="4436129"/>
            <a:ext cx="4363290" cy="588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103"/>
              </a:spcBef>
              <a:spcAft>
                <a:spcPct val="0"/>
              </a:spcAft>
              <a:buClr>
                <a:srgbClr val="618FFD"/>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618FFD"/>
                </a:solidFill>
                <a:effectLst/>
                <a:uLnTx/>
                <a:uFillTx/>
                <a:latin typeface="Arial" panose="020B0604020202020204" pitchFamily="34" charset="0"/>
                <a:ea typeface="ＭＳ Ｐゴシック" charset="0"/>
                <a:cs typeface="Arial" panose="020B0604020202020204" pitchFamily="34" charset="0"/>
              </a:rPr>
              <a:t>الآية 3:</a:t>
            </a:r>
            <a:r>
              <a:rPr kumimoji="0" lang="en-GB" sz="1765" b="1" i="0" u="none" strike="noStrike" kern="1200" cap="none" spc="0" normalizeH="0" baseline="0" noProof="0" dirty="0">
                <a:ln>
                  <a:noFill/>
                </a:ln>
                <a:solidFill>
                  <a:srgbClr val="FFFF00"/>
                </a:solidFill>
                <a:effectLst/>
                <a:uLnTx/>
                <a:uFillTx/>
                <a:latin typeface="Comic Sans MS" charset="0"/>
                <a:ea typeface="ＭＳ Ｐゴシック" charset="0"/>
              </a:rPr>
              <a:t> </a:t>
            </a:r>
            <a:br>
              <a:rPr kumimoji="0" lang="en-GB" sz="1765" b="1" i="0" u="none" strike="noStrike" kern="1200" cap="none" spc="0" normalizeH="0" baseline="0" noProof="0" dirty="0">
                <a:ln>
                  <a:noFill/>
                </a:ln>
                <a:solidFill>
                  <a:srgbClr val="FFFF00"/>
                </a:solidFill>
                <a:effectLst/>
                <a:uLnTx/>
                <a:uFillTx/>
                <a:latin typeface="Comic Sans MS" charset="0"/>
                <a:ea typeface="ＭＳ Ｐゴシック" charset="0"/>
              </a:rPr>
            </a:b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خالق الكون</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58379" name="Text Box 10"/>
          <p:cNvSpPr txBox="1">
            <a:spLocks noChangeArrowheads="1"/>
          </p:cNvSpPr>
          <p:nvPr/>
        </p:nvSpPr>
        <p:spPr bwMode="auto">
          <a:xfrm>
            <a:off x="1211637" y="5357813"/>
            <a:ext cx="3695140" cy="729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103"/>
              </a:spcBef>
              <a:spcAft>
                <a:spcPct val="0"/>
              </a:spcAft>
              <a:buClr>
                <a:srgbClr val="618FFD"/>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618FFD"/>
                </a:solidFill>
                <a:effectLst/>
                <a:uLnTx/>
                <a:uFillTx/>
                <a:latin typeface="Arial" panose="020B0604020202020204" pitchFamily="34" charset="0"/>
                <a:ea typeface="ＭＳ Ｐゴシック" charset="0"/>
                <a:cs typeface="Arial" panose="020B0604020202020204" pitchFamily="34" charset="0"/>
              </a:rPr>
              <a:t>الآيات 4، 5، 9:</a:t>
            </a:r>
          </a:p>
          <a:p>
            <a:pPr marL="0" marR="0" lvl="0" indent="0" algn="ctr" defTabSz="397830" rtl="0" eaLnBrk="0" fontAlgn="base" latinLnBrk="0" hangingPunct="0">
              <a:lnSpc>
                <a:spcPct val="93000"/>
              </a:lnSpc>
              <a:spcBef>
                <a:spcPts val="1103"/>
              </a:spcBef>
              <a:spcAft>
                <a:spcPct val="0"/>
              </a:spcAft>
              <a:buClr>
                <a:srgbClr val="618FFD"/>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مصدر كل نور وحياة</a:t>
            </a:r>
            <a:endParaRPr kumimoji="0" lang="en-GB" sz="1765"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58380" name="Text Box 11"/>
          <p:cNvSpPr txBox="1">
            <a:spLocks noChangeArrowheads="1"/>
          </p:cNvSpPr>
          <p:nvPr/>
        </p:nvSpPr>
        <p:spPr bwMode="auto">
          <a:xfrm>
            <a:off x="7918357" y="6538633"/>
            <a:ext cx="162485" cy="21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8381" name="Text Box 12"/>
          <p:cNvSpPr txBox="1">
            <a:spLocks noChangeArrowheads="1"/>
          </p:cNvSpPr>
          <p:nvPr/>
        </p:nvSpPr>
        <p:spPr bwMode="auto">
          <a:xfrm>
            <a:off x="8232122" y="6454589"/>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8382" name="AutoShape 13"/>
          <p:cNvSpPr>
            <a:spLocks noChangeArrowheads="1"/>
          </p:cNvSpPr>
          <p:nvPr/>
        </p:nvSpPr>
        <p:spPr bwMode="auto">
          <a:xfrm>
            <a:off x="4747093" y="3543860"/>
            <a:ext cx="2914930" cy="2487706"/>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80509" tIns="40254" rIns="80509" bIns="40254" anchor="ct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8686" name="Text Box 14"/>
          <p:cNvSpPr txBox="1">
            <a:spLocks noChangeArrowheads="1"/>
          </p:cNvSpPr>
          <p:nvPr/>
        </p:nvSpPr>
        <p:spPr bwMode="auto">
          <a:xfrm>
            <a:off x="4903975" y="3650316"/>
            <a:ext cx="2608169" cy="2087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993"/>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altLang="ja-JP" sz="1588"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"فيه كانت الحياة والحياة كانت </a:t>
            </a:r>
          </a:p>
          <a:p>
            <a:pPr marL="0" marR="0" lvl="0" indent="0" algn="ctr" defTabSz="397830" rtl="0" eaLnBrk="0" fontAlgn="base" latinLnBrk="0" hangingPunct="0">
              <a:lnSpc>
                <a:spcPct val="93000"/>
              </a:lnSpc>
              <a:spcBef>
                <a:spcPts val="993"/>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altLang="ja-JP" sz="1588"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نور الناس. والنور يضيء في </a:t>
            </a:r>
          </a:p>
          <a:p>
            <a:pPr marL="0" marR="0" lvl="0" indent="0" algn="ctr" defTabSz="397830" rtl="0" eaLnBrk="0" fontAlgn="base" latinLnBrk="0" hangingPunct="0">
              <a:lnSpc>
                <a:spcPct val="93000"/>
              </a:lnSpc>
              <a:spcBef>
                <a:spcPts val="993"/>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altLang="ja-JP" sz="1588"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الظلمة والظلمة لم تدركه...</a:t>
            </a:r>
          </a:p>
          <a:p>
            <a:pPr marL="0" marR="0" lvl="0" indent="0" algn="ctr" defTabSz="397830" rtl="0" eaLnBrk="0" fontAlgn="base" latinLnBrk="0" hangingPunct="0">
              <a:lnSpc>
                <a:spcPct val="93000"/>
              </a:lnSpc>
              <a:spcBef>
                <a:spcPts val="993"/>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altLang="ja-JP" sz="1588"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كان النور الحقيقي ينير كل</a:t>
            </a:r>
          </a:p>
          <a:p>
            <a:pPr marL="0" marR="0" lvl="0" indent="0" algn="ctr" defTabSz="397830" rtl="0" eaLnBrk="0" fontAlgn="base" latinLnBrk="0" hangingPunct="0">
              <a:lnSpc>
                <a:spcPct val="93000"/>
              </a:lnSpc>
              <a:spcBef>
                <a:spcPts val="993"/>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altLang="ja-JP" sz="1588"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إنسان آتيًا إلى </a:t>
            </a:r>
          </a:p>
          <a:p>
            <a:pPr marL="0" marR="0" lvl="0" indent="0" algn="ctr" defTabSz="397830" rtl="0" eaLnBrk="0" fontAlgn="base" latinLnBrk="0" hangingPunct="0">
              <a:lnSpc>
                <a:spcPct val="93000"/>
              </a:lnSpc>
              <a:spcBef>
                <a:spcPts val="993"/>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altLang="ja-JP" sz="1588"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العالم."</a:t>
            </a:r>
          </a:p>
        </p:txBody>
      </p:sp>
      <p:sp>
        <p:nvSpPr>
          <p:cNvPr id="58384" name="Text Box 15"/>
          <p:cNvSpPr txBox="1">
            <a:spLocks noChangeArrowheads="1"/>
          </p:cNvSpPr>
          <p:nvPr/>
        </p:nvSpPr>
        <p:spPr bwMode="auto">
          <a:xfrm>
            <a:off x="8391806" y="6184247"/>
            <a:ext cx="163886" cy="324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09" tIns="40254" rIns="80509" bIns="40254"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397830" rtl="0" eaLnBrk="0" fontAlgn="base" latinLnBrk="0" hangingPunct="0">
              <a:lnSpc>
                <a:spcPct val="93000"/>
              </a:lnSpc>
              <a:spcBef>
                <a:spcPct val="0"/>
              </a:spcBef>
              <a:spcAft>
                <a:spcPct val="0"/>
              </a:spcAft>
              <a:buClr>
                <a:srgbClr val="000000"/>
              </a:buClr>
              <a:buSzPct val="100000"/>
              <a:buFontTx/>
              <a:buNone/>
              <a:tabLst/>
              <a:defRPr/>
            </a:pPr>
            <a:endParaRPr kumimoji="0" lang="en-US" sz="2206"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8385" name="Text Box 16"/>
          <p:cNvSpPr txBox="1">
            <a:spLocks noChangeArrowheads="1"/>
          </p:cNvSpPr>
          <p:nvPr/>
        </p:nvSpPr>
        <p:spPr bwMode="auto">
          <a:xfrm>
            <a:off x="8244262" y="6546662"/>
            <a:ext cx="297888" cy="209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1" tIns="41201" rIns="79241" bIns="41201"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552"/>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en-GB" sz="882" b="1" i="0" u="none" strike="noStrike" kern="1200" cap="none" spc="0" normalizeH="0" baseline="0" noProof="0">
                <a:ln>
                  <a:noFill/>
                </a:ln>
                <a:solidFill>
                  <a:srgbClr val="FFFFFF"/>
                </a:solidFill>
                <a:effectLst/>
                <a:uLnTx/>
                <a:uFillTx/>
                <a:latin typeface="Comic Sans MS" charset="0"/>
                <a:ea typeface="ＭＳ Ｐゴシック" charset="0"/>
              </a:rPr>
              <a:t>26</a:t>
            </a:r>
          </a:p>
        </p:txBody>
      </p:sp>
      <p:sp>
        <p:nvSpPr>
          <p:cNvPr id="58386" name="Text Box 17"/>
          <p:cNvSpPr txBox="1">
            <a:spLocks noChangeArrowheads="1"/>
          </p:cNvSpPr>
          <p:nvPr/>
        </p:nvSpPr>
        <p:spPr bwMode="auto">
          <a:xfrm>
            <a:off x="8593783" y="6493328"/>
            <a:ext cx="241783" cy="28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1" tIns="41201" rIns="79241" bIns="41201"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882"/>
              </a:spcBef>
              <a:spcAft>
                <a:spcPct val="0"/>
              </a:spcAft>
              <a:buClr>
                <a:srgbClr val="FFFFFF"/>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en-GB" sz="1412" b="1" i="0" u="none" strike="noStrike" kern="1200" cap="none" spc="0" normalizeH="0" baseline="0" noProof="0">
                <a:ln>
                  <a:noFill/>
                </a:ln>
                <a:solidFill>
                  <a:srgbClr val="FFFFFF"/>
                </a:solidFill>
                <a:effectLst/>
                <a:uLnTx/>
                <a:uFillTx/>
                <a:latin typeface="Comic Sans MS" charset="0"/>
                <a:ea typeface="ＭＳ Ｐゴシック" charset="0"/>
              </a:rPr>
              <a:t>1</a:t>
            </a:r>
          </a:p>
        </p:txBody>
      </p:sp>
      <p:sp>
        <p:nvSpPr>
          <p:cNvPr id="58387" name="Text Box 18"/>
          <p:cNvSpPr txBox="1">
            <a:spLocks noChangeArrowheads="1"/>
          </p:cNvSpPr>
          <p:nvPr/>
        </p:nvSpPr>
        <p:spPr bwMode="auto">
          <a:xfrm>
            <a:off x="1126191" y="225519"/>
            <a:ext cx="7122739" cy="487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1765"/>
              </a:spcBef>
              <a:spcAft>
                <a:spcPct val="0"/>
              </a:spcAft>
              <a:buClr>
                <a:srgbClr val="FAFD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2824"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يوحنا: تلخيص الرسالة</a:t>
            </a:r>
            <a:endParaRPr kumimoji="0" lang="en-GB" sz="2824"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endParaRPr>
          </a:p>
        </p:txBody>
      </p:sp>
      <p:sp>
        <p:nvSpPr>
          <p:cNvPr id="58388" name="Text Box 19"/>
          <p:cNvSpPr txBox="1">
            <a:spLocks noChangeArrowheads="1"/>
          </p:cNvSpPr>
          <p:nvPr/>
        </p:nvSpPr>
        <p:spPr bwMode="auto">
          <a:xfrm>
            <a:off x="4543985" y="1573026"/>
            <a:ext cx="3137647" cy="2021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41" tIns="41201" rIns="79241" bIns="41201">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97830" rtl="0" eaLnBrk="0" fontAlgn="base" latinLnBrk="0" hangingPunct="0">
              <a:lnSpc>
                <a:spcPct val="93000"/>
              </a:lnSpc>
              <a:spcBef>
                <a:spcPts val="3309"/>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5294"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يسوع</a:t>
            </a:r>
          </a:p>
          <a:p>
            <a:pPr marL="0" marR="0" lvl="0" indent="0" algn="ctr" defTabSz="397830" rtl="0" eaLnBrk="0" fontAlgn="base" latinLnBrk="0" hangingPunct="0">
              <a:lnSpc>
                <a:spcPct val="93000"/>
              </a:lnSpc>
              <a:spcBef>
                <a:spcPts val="3309"/>
              </a:spcBef>
              <a:spcAft>
                <a:spcPct val="0"/>
              </a:spcAft>
              <a:buClr>
                <a:srgbClr val="FFFF00"/>
              </a:buClr>
              <a:buSzPct val="100000"/>
              <a:buFontTx/>
              <a:buNone/>
              <a:tabLst>
                <a:tab pos="0" algn="l"/>
                <a:tab pos="802665" algn="l"/>
                <a:tab pos="1609531" algn="l"/>
                <a:tab pos="2417798" algn="l"/>
                <a:tab pos="3224665" algn="l"/>
                <a:tab pos="4031531" algn="l"/>
                <a:tab pos="4838398" algn="l"/>
                <a:tab pos="5643864" algn="l"/>
                <a:tab pos="6450730" algn="l"/>
                <a:tab pos="7257597" algn="l"/>
                <a:tab pos="8064464" algn="l"/>
                <a:tab pos="8871330" algn="l"/>
              </a:tabLst>
              <a:defRPr/>
            </a:pPr>
            <a:r>
              <a:rPr kumimoji="0" lang="ar-JO" sz="5294"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المسيح!</a:t>
            </a:r>
            <a:endParaRPr kumimoji="0" lang="en-GB" sz="5294"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8686"/>
                                        </p:tgtEl>
                                        <p:attrNameLst>
                                          <p:attrName>style.visibility</p:attrName>
                                        </p:attrNameLst>
                                      </p:cBhvr>
                                      <p:to>
                                        <p:strVal val="visible"/>
                                      </p:to>
                                    </p:set>
                                    <p:animEffect transition="in" filter="fade">
                                      <p:cBhvr>
                                        <p:cTn id="7" dur="10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9749" y="195831"/>
            <a:ext cx="8078585" cy="6343792"/>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60418" name="Rectangle 2"/>
          <p:cNvSpPr>
            <a:spLocks noChangeArrowheads="1"/>
          </p:cNvSpPr>
          <p:nvPr/>
        </p:nvSpPr>
        <p:spPr bwMode="auto">
          <a:xfrm>
            <a:off x="410457" y="6463489"/>
            <a:ext cx="1245336" cy="205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8141" tIns="39070" rIns="78141" bIns="39070" anchor="ctr"/>
          <a:lstStyle/>
          <a:p>
            <a:pPr marL="0" marR="0" lvl="0" indent="0" algn="l" defTabSz="887553" rtl="0" eaLnBrk="0" fontAlgn="base" latinLnBrk="0" hangingPunct="0">
              <a:lnSpc>
                <a:spcPct val="100000"/>
              </a:lnSpc>
              <a:spcBef>
                <a:spcPct val="0"/>
              </a:spcBef>
              <a:spcAft>
                <a:spcPct val="0"/>
              </a:spcAft>
              <a:buClrTx/>
              <a:buSzTx/>
              <a:buFontTx/>
              <a:buNone/>
              <a:tabLst/>
              <a:defRPr/>
            </a:pPr>
            <a:endParaRPr kumimoji="0" lang="en-US" sz="2056"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0454" name="Text Box 58"/>
          <p:cNvSpPr txBox="1">
            <a:spLocks noChangeArrowheads="1"/>
          </p:cNvSpPr>
          <p:nvPr/>
        </p:nvSpPr>
        <p:spPr bwMode="auto">
          <a:xfrm>
            <a:off x="7819935" y="6447174"/>
            <a:ext cx="157706" cy="209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8141" tIns="39070" rIns="78141" bIns="39070"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887553" rtl="0" eaLnBrk="0" fontAlgn="base" latinLnBrk="0" hangingPunct="0">
              <a:lnSpc>
                <a:spcPct val="100000"/>
              </a:lnSpc>
              <a:spcBef>
                <a:spcPct val="0"/>
              </a:spcBef>
              <a:spcAft>
                <a:spcPct val="0"/>
              </a:spcAft>
              <a:buClrTx/>
              <a:buSzTx/>
              <a:buFontTx/>
              <a:buNone/>
              <a:tabLst/>
              <a:defRPr/>
            </a:pPr>
            <a:endParaRPr kumimoji="0" lang="en-US" sz="2142"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0455" name="Text Box 60"/>
          <p:cNvSpPr txBox="1">
            <a:spLocks noChangeArrowheads="1"/>
          </p:cNvSpPr>
          <p:nvPr/>
        </p:nvSpPr>
        <p:spPr bwMode="auto">
          <a:xfrm>
            <a:off x="8341998" y="6055626"/>
            <a:ext cx="157706" cy="315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8141" tIns="39070" rIns="78141" bIns="39070"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887553" rtl="0" eaLnBrk="0" fontAlgn="base" latinLnBrk="0" hangingPunct="0">
              <a:lnSpc>
                <a:spcPct val="100000"/>
              </a:lnSpc>
              <a:spcBef>
                <a:spcPct val="0"/>
              </a:spcBef>
              <a:spcAft>
                <a:spcPct val="0"/>
              </a:spcAft>
              <a:buClrTx/>
              <a:buSzTx/>
              <a:buFontTx/>
              <a:buNone/>
              <a:tabLst/>
              <a:defRPr/>
            </a:pPr>
            <a:endParaRPr kumimoji="0" lang="en-US" sz="2142"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0456" name="Text Box 61"/>
          <p:cNvSpPr txBox="1">
            <a:spLocks noChangeArrowheads="1"/>
          </p:cNvSpPr>
          <p:nvPr/>
        </p:nvSpPr>
        <p:spPr bwMode="auto">
          <a:xfrm>
            <a:off x="8196298" y="6450384"/>
            <a:ext cx="289974" cy="21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6910" tIns="39989" rIns="76910" bIns="39989"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887553" rtl="0" eaLnBrk="0" fontAlgn="base" latinLnBrk="0" hangingPunct="0">
              <a:lnSpc>
                <a:spcPct val="100000"/>
              </a:lnSpc>
              <a:spcBef>
                <a:spcPts val="536"/>
              </a:spcBef>
              <a:spcAft>
                <a:spcPct val="0"/>
              </a:spcAft>
              <a:buClr>
                <a:srgbClr val="FFFFFF"/>
              </a:buClr>
              <a:buSzTx/>
              <a:buFontTx/>
              <a:buNone/>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kumimoji="0" lang="en-GB" sz="856" b="1" i="0" u="none" strike="noStrike" kern="1200" cap="none" spc="0" normalizeH="0" baseline="0" noProof="0" dirty="0">
                <a:ln>
                  <a:noFill/>
                </a:ln>
                <a:solidFill>
                  <a:srgbClr val="FFFFFF"/>
                </a:solidFill>
                <a:effectLst/>
                <a:uLnTx/>
                <a:uFillTx/>
                <a:latin typeface="Comic Sans MS" charset="0"/>
                <a:ea typeface="ＭＳ Ｐゴシック" charset="0"/>
              </a:rPr>
              <a:t>27</a:t>
            </a:r>
          </a:p>
        </p:txBody>
      </p:sp>
      <p:sp>
        <p:nvSpPr>
          <p:cNvPr id="60457" name="Text Box 62"/>
          <p:cNvSpPr txBox="1">
            <a:spLocks noChangeArrowheads="1"/>
          </p:cNvSpPr>
          <p:nvPr/>
        </p:nvSpPr>
        <p:spPr bwMode="auto">
          <a:xfrm>
            <a:off x="8456032" y="6392470"/>
            <a:ext cx="262724" cy="291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6910" tIns="39989" rIns="76910" bIns="39989"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887553" rtl="0" eaLnBrk="0" fontAlgn="base" latinLnBrk="0" hangingPunct="0">
              <a:lnSpc>
                <a:spcPct val="100000"/>
              </a:lnSpc>
              <a:spcBef>
                <a:spcPts val="856"/>
              </a:spcBef>
              <a:spcAft>
                <a:spcPct val="0"/>
              </a:spcAft>
              <a:buClr>
                <a:srgbClr val="FFFFFF"/>
              </a:buClr>
              <a:buSzTx/>
              <a:buFontTx/>
              <a:buNone/>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kumimoji="0" lang="en-GB" sz="1370" b="1" i="0" u="none" strike="noStrike" kern="1200" cap="none" spc="0" normalizeH="0" baseline="0" noProof="0">
                <a:ln>
                  <a:noFill/>
                </a:ln>
                <a:solidFill>
                  <a:srgbClr val="FFFFFF"/>
                </a:solidFill>
                <a:effectLst/>
                <a:uLnTx/>
                <a:uFillTx/>
                <a:latin typeface="Comic Sans MS" charset="0"/>
                <a:ea typeface="ＭＳ Ｐゴシック" charset="0"/>
              </a:rPr>
              <a:t>4</a:t>
            </a:r>
          </a:p>
        </p:txBody>
      </p:sp>
      <p:sp>
        <p:nvSpPr>
          <p:cNvPr id="65" name="Rectangle 3">
            <a:extLst>
              <a:ext uri="{FF2B5EF4-FFF2-40B4-BE49-F238E27FC236}">
                <a16:creationId xmlns:a16="http://schemas.microsoft.com/office/drawing/2014/main" id="{F60C7AFE-751D-75AC-8BDB-AE3A94866A93}"/>
              </a:ext>
            </a:extLst>
          </p:cNvPr>
          <p:cNvSpPr>
            <a:spLocks noChangeArrowheads="1"/>
          </p:cNvSpPr>
          <p:nvPr/>
        </p:nvSpPr>
        <p:spPr bwMode="auto">
          <a:xfrm>
            <a:off x="1287165" y="633396"/>
            <a:ext cx="6760381" cy="562996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8623" tIns="44309" rIns="88623" bIns="44309" anchor="ctr"/>
          <a:lstStyle/>
          <a:p>
            <a:pPr marL="0" marR="0" lvl="0" indent="0" algn="l" defTabSz="987712" rtl="0" eaLnBrk="1" fontAlgn="base" latinLnBrk="0" hangingPunct="1">
              <a:lnSpc>
                <a:spcPct val="100000"/>
              </a:lnSpc>
              <a:spcBef>
                <a:spcPct val="0"/>
              </a:spcBef>
              <a:spcAft>
                <a:spcPct val="0"/>
              </a:spcAft>
              <a:buClrTx/>
              <a:buSzTx/>
              <a:buFontTx/>
              <a:buNone/>
              <a:tabLst/>
              <a:defRPr/>
            </a:pPr>
            <a:endParaRPr kumimoji="0" lang="en-US" sz="2621" b="0" i="0" u="none" strike="noStrike" kern="1200" cap="none" spc="0" normalizeH="0" baseline="0" noProof="0">
              <a:ln>
                <a:noFill/>
              </a:ln>
              <a:solidFill>
                <a:srgbClr val="3659B6"/>
              </a:solidFill>
              <a:effectLst>
                <a:outerShdw blurRad="38100" dist="38100" dir="2700000" algn="tl">
                  <a:srgbClr val="000000">
                    <a:alpha val="43137"/>
                  </a:srgbClr>
                </a:outerShdw>
              </a:effectLst>
              <a:uLnTx/>
              <a:uFillTx/>
              <a:latin typeface="Arial" charset="0"/>
              <a:ea typeface="MS Gothic" charset="0"/>
              <a:cs typeface="MS Gothic" charset="0"/>
            </a:endParaRPr>
          </a:p>
        </p:txBody>
      </p:sp>
      <p:sp>
        <p:nvSpPr>
          <p:cNvPr id="66" name="AutoShape 4">
            <a:extLst>
              <a:ext uri="{FF2B5EF4-FFF2-40B4-BE49-F238E27FC236}">
                <a16:creationId xmlns:a16="http://schemas.microsoft.com/office/drawing/2014/main" id="{96CB1AFD-2D44-3D1B-0393-B531C394F4F6}"/>
              </a:ext>
            </a:extLst>
          </p:cNvPr>
          <p:cNvSpPr>
            <a:spLocks noChangeArrowheads="1"/>
          </p:cNvSpPr>
          <p:nvPr/>
        </p:nvSpPr>
        <p:spPr bwMode="auto">
          <a:xfrm>
            <a:off x="5116075" y="899982"/>
            <a:ext cx="3162738" cy="2374168"/>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p:spPr>
        <p:txBody>
          <a:bodyPr wrap="none" lIns="88623" tIns="44309" rIns="88623" bIns="44309" anchor="ctr"/>
          <a:lstStyle/>
          <a:p>
            <a:pPr marL="0" marR="0" lvl="0" indent="0" algn="l" defTabSz="987712" rtl="0" eaLnBrk="1" fontAlgn="base" latinLnBrk="0" hangingPunct="1">
              <a:lnSpc>
                <a:spcPct val="100000"/>
              </a:lnSpc>
              <a:spcBef>
                <a:spcPct val="0"/>
              </a:spcBef>
              <a:spcAft>
                <a:spcPct val="0"/>
              </a:spcAft>
              <a:buClrTx/>
              <a:buSzTx/>
              <a:buFontTx/>
              <a:buNone/>
              <a:tabLst/>
              <a:defRPr/>
            </a:pPr>
            <a:endParaRPr kumimoji="0" lang="en-US" sz="2621" b="0" i="0" u="none" strike="noStrike" kern="1200" cap="none" spc="0" normalizeH="0" baseline="0" noProof="0">
              <a:ln>
                <a:noFill/>
              </a:ln>
              <a:solidFill>
                <a:srgbClr val="3659B6"/>
              </a:solidFill>
              <a:effectLst>
                <a:outerShdw blurRad="38100" dist="38100" dir="2700000" algn="tl">
                  <a:srgbClr val="000000">
                    <a:alpha val="43137"/>
                  </a:srgbClr>
                </a:outerShdw>
              </a:effectLst>
              <a:uLnTx/>
              <a:uFillTx/>
              <a:latin typeface="Arial" charset="0"/>
              <a:ea typeface="MS Gothic" charset="0"/>
              <a:cs typeface="MS Gothic" charset="0"/>
            </a:endParaRPr>
          </a:p>
        </p:txBody>
      </p:sp>
      <p:sp>
        <p:nvSpPr>
          <p:cNvPr id="67" name="AutoShape 5">
            <a:extLst>
              <a:ext uri="{FF2B5EF4-FFF2-40B4-BE49-F238E27FC236}">
                <a16:creationId xmlns:a16="http://schemas.microsoft.com/office/drawing/2014/main" id="{3BC7FF77-7EB8-8510-BE4A-A4250C0E3270}"/>
              </a:ext>
            </a:extLst>
          </p:cNvPr>
          <p:cNvSpPr>
            <a:spLocks noChangeArrowheads="1"/>
          </p:cNvSpPr>
          <p:nvPr/>
        </p:nvSpPr>
        <p:spPr bwMode="auto">
          <a:xfrm>
            <a:off x="1499796" y="3709317"/>
            <a:ext cx="3162739" cy="2375508"/>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p:spPr>
        <p:txBody>
          <a:bodyPr wrap="none" lIns="88623" tIns="44309" rIns="88623" bIns="44309" anchor="ctr"/>
          <a:lstStyle/>
          <a:p>
            <a:pPr marL="0" marR="0" lvl="0" indent="0" algn="l" defTabSz="987712" rtl="0" eaLnBrk="1" fontAlgn="base" latinLnBrk="0" hangingPunct="1">
              <a:lnSpc>
                <a:spcPct val="100000"/>
              </a:lnSpc>
              <a:spcBef>
                <a:spcPct val="0"/>
              </a:spcBef>
              <a:spcAft>
                <a:spcPct val="0"/>
              </a:spcAft>
              <a:buClrTx/>
              <a:buSzTx/>
              <a:buFontTx/>
              <a:buNone/>
              <a:tabLst/>
              <a:defRPr/>
            </a:pPr>
            <a:endParaRPr kumimoji="0" lang="en-US" sz="2621" b="0" i="0" u="none" strike="noStrike" kern="1200" cap="none" spc="0" normalizeH="0" baseline="0" noProof="0">
              <a:ln>
                <a:noFill/>
              </a:ln>
              <a:solidFill>
                <a:srgbClr val="3659B6"/>
              </a:solidFill>
              <a:effectLst>
                <a:outerShdw blurRad="38100" dist="38100" dir="2700000" algn="tl">
                  <a:srgbClr val="000000">
                    <a:alpha val="43137"/>
                  </a:srgbClr>
                </a:outerShdw>
              </a:effectLst>
              <a:uLnTx/>
              <a:uFillTx/>
              <a:latin typeface="Arial" charset="0"/>
              <a:ea typeface="MS Gothic" charset="0"/>
              <a:cs typeface="MS Gothic" charset="0"/>
            </a:endParaRPr>
          </a:p>
        </p:txBody>
      </p:sp>
      <p:sp>
        <p:nvSpPr>
          <p:cNvPr id="68" name="AutoShape 6">
            <a:extLst>
              <a:ext uri="{FF2B5EF4-FFF2-40B4-BE49-F238E27FC236}">
                <a16:creationId xmlns:a16="http://schemas.microsoft.com/office/drawing/2014/main" id="{DF7C88FA-5E53-EE5B-42D8-7E4BBA905AA7}"/>
              </a:ext>
            </a:extLst>
          </p:cNvPr>
          <p:cNvSpPr>
            <a:spLocks noChangeArrowheads="1"/>
          </p:cNvSpPr>
          <p:nvPr/>
        </p:nvSpPr>
        <p:spPr bwMode="auto">
          <a:xfrm>
            <a:off x="1498256" y="892142"/>
            <a:ext cx="3164259" cy="2375509"/>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p:spPr>
        <p:txBody>
          <a:bodyPr wrap="none" lIns="88623" tIns="44309" rIns="88623" bIns="44309" anchor="ctr"/>
          <a:lstStyle/>
          <a:p>
            <a:pPr marL="0" marR="0" lvl="0" indent="0" algn="l" defTabSz="987712" rtl="0" eaLnBrk="1" fontAlgn="base" latinLnBrk="0" hangingPunct="1">
              <a:lnSpc>
                <a:spcPct val="100000"/>
              </a:lnSpc>
              <a:spcBef>
                <a:spcPct val="0"/>
              </a:spcBef>
              <a:spcAft>
                <a:spcPct val="0"/>
              </a:spcAft>
              <a:buClrTx/>
              <a:buSzTx/>
              <a:buFontTx/>
              <a:buNone/>
              <a:tabLst/>
              <a:defRPr/>
            </a:pPr>
            <a:endParaRPr kumimoji="0" lang="en-US" sz="2621" b="0" i="0" u="none" strike="noStrike" kern="1200" cap="none" spc="0" normalizeH="0" baseline="0" noProof="0">
              <a:ln>
                <a:noFill/>
              </a:ln>
              <a:solidFill>
                <a:srgbClr val="3659B6"/>
              </a:solidFill>
              <a:effectLst>
                <a:outerShdw blurRad="38100" dist="38100" dir="2700000" algn="tl">
                  <a:srgbClr val="000000">
                    <a:alpha val="43137"/>
                  </a:srgbClr>
                </a:outerShdw>
              </a:effectLst>
              <a:uLnTx/>
              <a:uFillTx/>
              <a:latin typeface="Arial" charset="0"/>
              <a:ea typeface="MS Gothic" charset="0"/>
              <a:cs typeface="MS Gothic" charset="0"/>
            </a:endParaRPr>
          </a:p>
        </p:txBody>
      </p:sp>
      <p:sp>
        <p:nvSpPr>
          <p:cNvPr id="72" name="Rectangle 10">
            <a:extLst>
              <a:ext uri="{FF2B5EF4-FFF2-40B4-BE49-F238E27FC236}">
                <a16:creationId xmlns:a16="http://schemas.microsoft.com/office/drawing/2014/main" id="{2D7647C8-3C67-716F-5373-9A2EB184C853}"/>
              </a:ext>
            </a:extLst>
          </p:cNvPr>
          <p:cNvSpPr>
            <a:spLocks noChangeArrowheads="1"/>
          </p:cNvSpPr>
          <p:nvPr/>
        </p:nvSpPr>
        <p:spPr bwMode="auto">
          <a:xfrm>
            <a:off x="1916176" y="1594549"/>
            <a:ext cx="1755719" cy="445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573" tIns="42913" rIns="87573" bIns="42913">
            <a:spAutoFit/>
          </a:bodyPr>
          <a:lstStyle/>
          <a:p>
            <a:pPr marL="0" marR="0" lvl="0" indent="0" algn="l" defTabSz="987712" rtl="0" eaLnBrk="1" fontAlgn="base" latinLnBrk="0" hangingPunct="1">
              <a:lnSpc>
                <a:spcPct val="100000"/>
              </a:lnSpc>
              <a:spcBef>
                <a:spcPts val="1699"/>
              </a:spcBef>
              <a:spcAft>
                <a:spcPct val="0"/>
              </a:spcAft>
              <a:buClr>
                <a:srgbClr val="CECECE"/>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en-GB"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Helvetica" charset="0"/>
                <a:ea typeface="MS Gothic" charset="0"/>
                <a:cs typeface="MS Gothic" charset="0"/>
              </a:rPr>
              <a:t>   </a:t>
            </a:r>
            <a:r>
              <a:rPr kumimoji="0" lang="ar-JO"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اليهود</a:t>
            </a:r>
            <a:endParaRPr kumimoji="0" lang="en-GB"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73" name="Rectangle 11">
            <a:extLst>
              <a:ext uri="{FF2B5EF4-FFF2-40B4-BE49-F238E27FC236}">
                <a16:creationId xmlns:a16="http://schemas.microsoft.com/office/drawing/2014/main" id="{D025A0AF-1591-D07F-575E-08E6269C44E1}"/>
              </a:ext>
            </a:extLst>
          </p:cNvPr>
          <p:cNvSpPr>
            <a:spLocks noChangeArrowheads="1"/>
          </p:cNvSpPr>
          <p:nvPr/>
        </p:nvSpPr>
        <p:spPr bwMode="auto">
          <a:xfrm>
            <a:off x="5782065" y="1605334"/>
            <a:ext cx="1874777" cy="445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573" tIns="42913" rIns="87573" bIns="42913">
            <a:spAutoFit/>
          </a:bodyPr>
          <a:lstStyle/>
          <a:p>
            <a:pPr marL="0" marR="0" lvl="0" indent="0" algn="l" defTabSz="987712" rtl="0" eaLnBrk="1" fontAlgn="base" latinLnBrk="0" hangingPunct="1">
              <a:lnSpc>
                <a:spcPct val="100000"/>
              </a:lnSpc>
              <a:spcBef>
                <a:spcPts val="1699"/>
              </a:spcBef>
              <a:spcAft>
                <a:spcPct val="0"/>
              </a:spcAft>
              <a:buClr>
                <a:srgbClr val="CECECE"/>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الرومانيين</a:t>
            </a:r>
            <a:endParaRPr kumimoji="0" lang="en-GB"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74" name="Rectangle 12">
            <a:extLst>
              <a:ext uri="{FF2B5EF4-FFF2-40B4-BE49-F238E27FC236}">
                <a16:creationId xmlns:a16="http://schemas.microsoft.com/office/drawing/2014/main" id="{EB1EBCB5-C6A0-657A-4ECA-A3392CCA720B}"/>
              </a:ext>
            </a:extLst>
          </p:cNvPr>
          <p:cNvSpPr>
            <a:spLocks noChangeArrowheads="1"/>
          </p:cNvSpPr>
          <p:nvPr/>
        </p:nvSpPr>
        <p:spPr bwMode="auto">
          <a:xfrm>
            <a:off x="2125846" y="4447717"/>
            <a:ext cx="2173960" cy="445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573" tIns="42913" rIns="87573" bIns="42913">
            <a:spAutoFit/>
          </a:bodyPr>
          <a:lstStyle/>
          <a:p>
            <a:pPr marL="0" marR="0" lvl="0" indent="0" algn="l" defTabSz="987712" rtl="0" eaLnBrk="1" fontAlgn="base" latinLnBrk="0" hangingPunct="1">
              <a:lnSpc>
                <a:spcPct val="100000"/>
              </a:lnSpc>
              <a:spcBef>
                <a:spcPts val="1699"/>
              </a:spcBef>
              <a:spcAft>
                <a:spcPct val="0"/>
              </a:spcAft>
              <a:buClr>
                <a:srgbClr val="CECECE"/>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اليونانيين</a:t>
            </a:r>
            <a:endParaRPr kumimoji="0" lang="en-GB"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75" name="Rectangle 13">
            <a:extLst>
              <a:ext uri="{FF2B5EF4-FFF2-40B4-BE49-F238E27FC236}">
                <a16:creationId xmlns:a16="http://schemas.microsoft.com/office/drawing/2014/main" id="{23170DD5-631F-C484-65DC-B5E633CC4BCE}"/>
              </a:ext>
            </a:extLst>
          </p:cNvPr>
          <p:cNvSpPr>
            <a:spLocks noChangeArrowheads="1"/>
          </p:cNvSpPr>
          <p:nvPr/>
        </p:nvSpPr>
        <p:spPr bwMode="auto">
          <a:xfrm>
            <a:off x="3453759" y="1681747"/>
            <a:ext cx="589544" cy="385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573" tIns="42913" rIns="87573" bIns="42913">
            <a:spAutoFit/>
          </a:bodyPr>
          <a:lstStyle/>
          <a:p>
            <a:pPr marL="0" marR="0" lvl="0" indent="0" algn="l" defTabSz="987712" rtl="0" eaLnBrk="1" fontAlgn="base" latinLnBrk="0" hangingPunct="1">
              <a:lnSpc>
                <a:spcPct val="100000"/>
              </a:lnSpc>
              <a:spcBef>
                <a:spcPts val="1213"/>
              </a:spcBef>
              <a:spcAft>
                <a:spcPct val="0"/>
              </a:spcAft>
              <a:buClr>
                <a:srgbClr val="FAFD00"/>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إلى:</a:t>
            </a:r>
            <a:endParaRPr kumimoji="0" lang="en-GB"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76" name="Rectangle 14">
            <a:extLst>
              <a:ext uri="{FF2B5EF4-FFF2-40B4-BE49-F238E27FC236}">
                <a16:creationId xmlns:a16="http://schemas.microsoft.com/office/drawing/2014/main" id="{AA692B9D-EC6E-C818-525B-E422BC3DCA50}"/>
              </a:ext>
            </a:extLst>
          </p:cNvPr>
          <p:cNvSpPr>
            <a:spLocks noChangeArrowheads="1"/>
          </p:cNvSpPr>
          <p:nvPr/>
        </p:nvSpPr>
        <p:spPr bwMode="auto">
          <a:xfrm>
            <a:off x="1834154" y="2830709"/>
            <a:ext cx="885031" cy="147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8623" tIns="44309" rIns="88623" bIns="44309" anchor="ctr"/>
          <a:lstStyle/>
          <a:p>
            <a:pPr marL="0" marR="0" lvl="0" indent="0" algn="l" defTabSz="987712" rtl="0" eaLnBrk="1" fontAlgn="base" latinLnBrk="0" hangingPunct="1">
              <a:lnSpc>
                <a:spcPct val="100000"/>
              </a:lnSpc>
              <a:spcBef>
                <a:spcPct val="0"/>
              </a:spcBef>
              <a:spcAft>
                <a:spcPct val="0"/>
              </a:spcAft>
              <a:buClrTx/>
              <a:buSzTx/>
              <a:buFontTx/>
              <a:buNone/>
              <a:tabLst/>
              <a:defRPr/>
            </a:pPr>
            <a:endParaRPr kumimoji="0" lang="en-US" sz="2621" b="0" i="0" u="none" strike="noStrike" kern="1200" cap="none" spc="0" normalizeH="0" baseline="0" noProof="0">
              <a:ln>
                <a:noFill/>
              </a:ln>
              <a:solidFill>
                <a:srgbClr val="3659B6"/>
              </a:solidFill>
              <a:effectLst>
                <a:outerShdw blurRad="38100" dist="38100" dir="2700000" algn="tl">
                  <a:srgbClr val="000000">
                    <a:alpha val="43137"/>
                  </a:srgbClr>
                </a:outerShdw>
              </a:effectLst>
              <a:uLnTx/>
              <a:uFillTx/>
              <a:latin typeface="Arial" charset="0"/>
              <a:ea typeface="MS Gothic" charset="0"/>
              <a:cs typeface="MS Gothic" charset="0"/>
            </a:endParaRPr>
          </a:p>
        </p:txBody>
      </p:sp>
      <p:sp>
        <p:nvSpPr>
          <p:cNvPr id="77" name="Rectangle 15">
            <a:extLst>
              <a:ext uri="{FF2B5EF4-FFF2-40B4-BE49-F238E27FC236}">
                <a16:creationId xmlns:a16="http://schemas.microsoft.com/office/drawing/2014/main" id="{6B872084-BCE1-4021-1D7E-16BE30EAB3A3}"/>
              </a:ext>
            </a:extLst>
          </p:cNvPr>
          <p:cNvSpPr>
            <a:spLocks noChangeArrowheads="1"/>
          </p:cNvSpPr>
          <p:nvPr/>
        </p:nvSpPr>
        <p:spPr bwMode="auto">
          <a:xfrm>
            <a:off x="7088044" y="1681747"/>
            <a:ext cx="659829" cy="385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573" tIns="42913" rIns="87573" bIns="42913">
            <a:spAutoFit/>
          </a:bodyPr>
          <a:lstStyle/>
          <a:p>
            <a:pPr marL="0" marR="0" lvl="0" indent="0" algn="l" defTabSz="987712" rtl="0" eaLnBrk="1" fontAlgn="base" latinLnBrk="0" hangingPunct="1">
              <a:lnSpc>
                <a:spcPct val="100000"/>
              </a:lnSpc>
              <a:spcBef>
                <a:spcPts val="1213"/>
              </a:spcBef>
              <a:spcAft>
                <a:spcPct val="0"/>
              </a:spcAft>
              <a:buClr>
                <a:srgbClr val="FAFD00"/>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إلى:</a:t>
            </a:r>
            <a:endParaRPr kumimoji="0" lang="en-GB"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78" name="Rectangle 16">
            <a:extLst>
              <a:ext uri="{FF2B5EF4-FFF2-40B4-BE49-F238E27FC236}">
                <a16:creationId xmlns:a16="http://schemas.microsoft.com/office/drawing/2014/main" id="{2B4D8A35-DD0E-B49C-DF32-EABD6FBF852D}"/>
              </a:ext>
            </a:extLst>
          </p:cNvPr>
          <p:cNvSpPr>
            <a:spLocks noChangeArrowheads="1"/>
          </p:cNvSpPr>
          <p:nvPr/>
        </p:nvSpPr>
        <p:spPr bwMode="auto">
          <a:xfrm>
            <a:off x="5482789" y="2843036"/>
            <a:ext cx="886466" cy="147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8623" tIns="44309" rIns="88623" bIns="44309" anchor="ctr"/>
          <a:lstStyle/>
          <a:p>
            <a:pPr marL="0" marR="0" lvl="0" indent="0" algn="l" defTabSz="987712" rtl="0" eaLnBrk="1" fontAlgn="base" latinLnBrk="0" hangingPunct="1">
              <a:lnSpc>
                <a:spcPct val="100000"/>
              </a:lnSpc>
              <a:spcBef>
                <a:spcPct val="0"/>
              </a:spcBef>
              <a:spcAft>
                <a:spcPct val="0"/>
              </a:spcAft>
              <a:buClrTx/>
              <a:buSzTx/>
              <a:buFontTx/>
              <a:buNone/>
              <a:tabLst/>
              <a:defRPr/>
            </a:pPr>
            <a:endParaRPr kumimoji="0" lang="en-US" sz="2621" b="0" i="0" u="none" strike="noStrike" kern="1200" cap="none" spc="0" normalizeH="0" baseline="0" noProof="0">
              <a:ln>
                <a:noFill/>
              </a:ln>
              <a:solidFill>
                <a:srgbClr val="3659B6"/>
              </a:solidFill>
              <a:effectLst>
                <a:outerShdw blurRad="38100" dist="38100" dir="2700000" algn="tl">
                  <a:srgbClr val="000000">
                    <a:alpha val="43137"/>
                  </a:srgbClr>
                </a:outerShdw>
              </a:effectLst>
              <a:uLnTx/>
              <a:uFillTx/>
              <a:latin typeface="Arial" charset="0"/>
              <a:ea typeface="MS Gothic" charset="0"/>
              <a:cs typeface="MS Gothic" charset="0"/>
            </a:endParaRPr>
          </a:p>
        </p:txBody>
      </p:sp>
      <p:grpSp>
        <p:nvGrpSpPr>
          <p:cNvPr id="79" name="Group 17">
            <a:extLst>
              <a:ext uri="{FF2B5EF4-FFF2-40B4-BE49-F238E27FC236}">
                <a16:creationId xmlns:a16="http://schemas.microsoft.com/office/drawing/2014/main" id="{621D9454-3E47-6BF3-E151-67CD2FFDCD1F}"/>
              </a:ext>
            </a:extLst>
          </p:cNvPr>
          <p:cNvGrpSpPr>
            <a:grpSpLocks/>
          </p:cNvGrpSpPr>
          <p:nvPr/>
        </p:nvGrpSpPr>
        <p:grpSpPr bwMode="auto">
          <a:xfrm>
            <a:off x="2350685" y="2155407"/>
            <a:ext cx="1689736" cy="447216"/>
            <a:chOff x="1778" y="1478"/>
            <a:chExt cx="1178" cy="373"/>
          </a:xfrm>
        </p:grpSpPr>
        <p:sp>
          <p:nvSpPr>
            <p:cNvPr id="80" name="Rectangle 18">
              <a:extLst>
                <a:ext uri="{FF2B5EF4-FFF2-40B4-BE49-F238E27FC236}">
                  <a16:creationId xmlns:a16="http://schemas.microsoft.com/office/drawing/2014/main" id="{2FDD71C6-E3E2-CBBE-C367-1A9D9F045D7F}"/>
                </a:ext>
              </a:extLst>
            </p:cNvPr>
            <p:cNvSpPr>
              <a:spLocks noChangeArrowheads="1"/>
            </p:cNvSpPr>
            <p:nvPr/>
          </p:nvSpPr>
          <p:spPr bwMode="auto">
            <a:xfrm>
              <a:off x="2545" y="1530"/>
              <a:ext cx="411" cy="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702" tIns="42978" rIns="87702" bIns="42978">
              <a:spAutoFit/>
            </a:bodyPr>
            <a:lstStyle/>
            <a:p>
              <a:pPr marL="0" marR="0" lvl="0" indent="0" algn="l" defTabSz="987712" rtl="0" eaLnBrk="1" fontAlgn="base" latinLnBrk="0" hangingPunct="1">
                <a:lnSpc>
                  <a:spcPct val="100000"/>
                </a:lnSpc>
                <a:spcBef>
                  <a:spcPts val="1213"/>
                </a:spcBef>
                <a:spcAft>
                  <a:spcPct val="0"/>
                </a:spcAft>
                <a:buClr>
                  <a:srgbClr val="FAFD00"/>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كـ:</a:t>
              </a:r>
              <a:endParaRPr kumimoji="0" lang="en-GB"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81" name="Rectangle 19">
              <a:extLst>
                <a:ext uri="{FF2B5EF4-FFF2-40B4-BE49-F238E27FC236}">
                  <a16:creationId xmlns:a16="http://schemas.microsoft.com/office/drawing/2014/main" id="{E45429EA-67B7-7947-0CD6-D33FC0FC4A5E}"/>
                </a:ext>
              </a:extLst>
            </p:cNvPr>
            <p:cNvSpPr>
              <a:spLocks noChangeArrowheads="1"/>
            </p:cNvSpPr>
            <p:nvPr/>
          </p:nvSpPr>
          <p:spPr bwMode="auto">
            <a:xfrm>
              <a:off x="1778" y="1478"/>
              <a:ext cx="1126" cy="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702" tIns="42978" rIns="87702" bIns="42978">
              <a:spAutoFit/>
            </a:bodyPr>
            <a:lstStyle/>
            <a:p>
              <a:pPr marL="0" marR="0" lvl="0" indent="0" algn="l" defTabSz="987712" rtl="0" eaLnBrk="1" fontAlgn="base" latinLnBrk="0" hangingPunct="1">
                <a:lnSpc>
                  <a:spcPct val="100000"/>
                </a:lnSpc>
                <a:spcBef>
                  <a:spcPts val="1699"/>
                </a:spcBef>
                <a:spcAft>
                  <a:spcPct val="0"/>
                </a:spcAft>
                <a:buClr>
                  <a:srgbClr val="CECECE"/>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ملك</a:t>
              </a:r>
              <a:endParaRPr kumimoji="0" lang="en-GB"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grpSp>
        <p:nvGrpSpPr>
          <p:cNvPr id="82" name="Group 20">
            <a:extLst>
              <a:ext uri="{FF2B5EF4-FFF2-40B4-BE49-F238E27FC236}">
                <a16:creationId xmlns:a16="http://schemas.microsoft.com/office/drawing/2014/main" id="{CD941841-7863-7F45-18A2-E5A8560304C6}"/>
              </a:ext>
            </a:extLst>
          </p:cNvPr>
          <p:cNvGrpSpPr>
            <a:grpSpLocks/>
          </p:cNvGrpSpPr>
          <p:nvPr/>
        </p:nvGrpSpPr>
        <p:grpSpPr bwMode="auto">
          <a:xfrm>
            <a:off x="6293613" y="2149237"/>
            <a:ext cx="1381338" cy="461882"/>
            <a:chOff x="4337" y="1474"/>
            <a:chExt cx="963" cy="384"/>
          </a:xfrm>
        </p:grpSpPr>
        <p:sp>
          <p:nvSpPr>
            <p:cNvPr id="83" name="Rectangle 21">
              <a:extLst>
                <a:ext uri="{FF2B5EF4-FFF2-40B4-BE49-F238E27FC236}">
                  <a16:creationId xmlns:a16="http://schemas.microsoft.com/office/drawing/2014/main" id="{6E2EEAAC-3A3F-1B0F-E543-82D17FDA9CB3}"/>
                </a:ext>
              </a:extLst>
            </p:cNvPr>
            <p:cNvSpPr>
              <a:spLocks noChangeArrowheads="1"/>
            </p:cNvSpPr>
            <p:nvPr/>
          </p:nvSpPr>
          <p:spPr bwMode="auto">
            <a:xfrm>
              <a:off x="4840" y="1538"/>
              <a:ext cx="460"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702" tIns="42978" rIns="87702" bIns="42978">
              <a:spAutoFit/>
            </a:bodyPr>
            <a:lstStyle/>
            <a:p>
              <a:pPr marL="0" marR="0" lvl="0" indent="0" algn="l" defTabSz="987712" rtl="0" eaLnBrk="1" fontAlgn="base" latinLnBrk="0" hangingPunct="1">
                <a:lnSpc>
                  <a:spcPct val="100000"/>
                </a:lnSpc>
                <a:spcBef>
                  <a:spcPts val="1213"/>
                </a:spcBef>
                <a:spcAft>
                  <a:spcPct val="0"/>
                </a:spcAft>
                <a:buClr>
                  <a:srgbClr val="FAFD00"/>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كـ:</a:t>
              </a:r>
              <a:endParaRPr kumimoji="0" lang="en-GB"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84" name="Rectangle 22">
              <a:extLst>
                <a:ext uri="{FF2B5EF4-FFF2-40B4-BE49-F238E27FC236}">
                  <a16:creationId xmlns:a16="http://schemas.microsoft.com/office/drawing/2014/main" id="{CBDF78E8-244B-973B-EC82-89C09F0D8A4A}"/>
                </a:ext>
              </a:extLst>
            </p:cNvPr>
            <p:cNvSpPr>
              <a:spLocks noChangeArrowheads="1"/>
            </p:cNvSpPr>
            <p:nvPr/>
          </p:nvSpPr>
          <p:spPr bwMode="auto">
            <a:xfrm>
              <a:off x="4337" y="1474"/>
              <a:ext cx="963" cy="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702" tIns="42978" rIns="87702" bIns="42978">
              <a:spAutoFit/>
            </a:bodyPr>
            <a:lstStyle/>
            <a:p>
              <a:pPr marL="0" marR="0" lvl="0" indent="0" algn="l" defTabSz="987712" rtl="0" eaLnBrk="1" fontAlgn="base" latinLnBrk="0" hangingPunct="1">
                <a:lnSpc>
                  <a:spcPct val="100000"/>
                </a:lnSpc>
                <a:spcBef>
                  <a:spcPts val="1699"/>
                </a:spcBef>
                <a:spcAft>
                  <a:spcPct val="0"/>
                </a:spcAft>
                <a:buClr>
                  <a:srgbClr val="CECECE"/>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خادم</a:t>
              </a:r>
              <a:endParaRPr kumimoji="0" lang="en-GB"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sp>
        <p:nvSpPr>
          <p:cNvPr id="85" name="Rectangle 23">
            <a:extLst>
              <a:ext uri="{FF2B5EF4-FFF2-40B4-BE49-F238E27FC236}">
                <a16:creationId xmlns:a16="http://schemas.microsoft.com/office/drawing/2014/main" id="{65436E54-53CF-3722-69F3-552225167C7B}"/>
              </a:ext>
            </a:extLst>
          </p:cNvPr>
          <p:cNvSpPr>
            <a:spLocks noChangeArrowheads="1"/>
          </p:cNvSpPr>
          <p:nvPr/>
        </p:nvSpPr>
        <p:spPr bwMode="auto">
          <a:xfrm>
            <a:off x="3655772" y="4441413"/>
            <a:ext cx="589544" cy="385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573" tIns="42913" rIns="87573" bIns="42913">
            <a:spAutoFit/>
          </a:bodyPr>
          <a:lstStyle/>
          <a:p>
            <a:pPr marL="0" marR="0" lvl="0" indent="0" algn="l" defTabSz="987712" rtl="0" eaLnBrk="1" fontAlgn="base" latinLnBrk="0" hangingPunct="1">
              <a:lnSpc>
                <a:spcPct val="100000"/>
              </a:lnSpc>
              <a:spcBef>
                <a:spcPts val="1213"/>
              </a:spcBef>
              <a:spcAft>
                <a:spcPct val="0"/>
              </a:spcAft>
              <a:buClr>
                <a:srgbClr val="FAFD00"/>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إلى:</a:t>
            </a:r>
            <a:endParaRPr kumimoji="0" lang="en-GB"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86" name="Rectangle 24">
            <a:extLst>
              <a:ext uri="{FF2B5EF4-FFF2-40B4-BE49-F238E27FC236}">
                <a16:creationId xmlns:a16="http://schemas.microsoft.com/office/drawing/2014/main" id="{C1465345-AC5D-DE1F-2995-43DC1215B284}"/>
              </a:ext>
            </a:extLst>
          </p:cNvPr>
          <p:cNvSpPr>
            <a:spLocks noChangeArrowheads="1"/>
          </p:cNvSpPr>
          <p:nvPr/>
        </p:nvSpPr>
        <p:spPr bwMode="auto">
          <a:xfrm>
            <a:off x="1858807" y="5776736"/>
            <a:ext cx="885031" cy="147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8623" tIns="44309" rIns="88623" bIns="44309" anchor="ctr"/>
          <a:lstStyle/>
          <a:p>
            <a:pPr marL="0" marR="0" lvl="0" indent="0" algn="l" defTabSz="987712" rtl="0" eaLnBrk="1" fontAlgn="base" latinLnBrk="0" hangingPunct="1">
              <a:lnSpc>
                <a:spcPct val="100000"/>
              </a:lnSpc>
              <a:spcBef>
                <a:spcPct val="0"/>
              </a:spcBef>
              <a:spcAft>
                <a:spcPct val="0"/>
              </a:spcAft>
              <a:buClrTx/>
              <a:buSzTx/>
              <a:buFontTx/>
              <a:buNone/>
              <a:tabLst/>
              <a:defRPr/>
            </a:pPr>
            <a:endParaRPr kumimoji="0" lang="en-US" sz="2621" b="0" i="0" u="none" strike="noStrike" kern="1200" cap="none" spc="0" normalizeH="0" baseline="0" noProof="0">
              <a:ln>
                <a:noFill/>
              </a:ln>
              <a:solidFill>
                <a:srgbClr val="3659B6"/>
              </a:solidFill>
              <a:effectLst>
                <a:outerShdw blurRad="38100" dist="38100" dir="2700000" algn="tl">
                  <a:srgbClr val="000000">
                    <a:alpha val="43137"/>
                  </a:srgbClr>
                </a:outerShdw>
              </a:effectLst>
              <a:uLnTx/>
              <a:uFillTx/>
              <a:latin typeface="Arial" charset="0"/>
              <a:ea typeface="MS Gothic" charset="0"/>
              <a:cs typeface="MS Gothic" charset="0"/>
            </a:endParaRPr>
          </a:p>
        </p:txBody>
      </p:sp>
      <p:grpSp>
        <p:nvGrpSpPr>
          <p:cNvPr id="87" name="Group 25">
            <a:extLst>
              <a:ext uri="{FF2B5EF4-FFF2-40B4-BE49-F238E27FC236}">
                <a16:creationId xmlns:a16="http://schemas.microsoft.com/office/drawing/2014/main" id="{29D1E093-5CC7-40D2-E5B6-7DF45D56C5E8}"/>
              </a:ext>
            </a:extLst>
          </p:cNvPr>
          <p:cNvGrpSpPr>
            <a:grpSpLocks/>
          </p:cNvGrpSpPr>
          <p:nvPr/>
        </p:nvGrpSpPr>
        <p:grpSpPr bwMode="auto">
          <a:xfrm>
            <a:off x="2211452" y="4996248"/>
            <a:ext cx="2126772" cy="444857"/>
            <a:chOff x="1691" y="3381"/>
            <a:chExt cx="1262" cy="371"/>
          </a:xfrm>
        </p:grpSpPr>
        <p:sp>
          <p:nvSpPr>
            <p:cNvPr id="88" name="Rectangle 26">
              <a:extLst>
                <a:ext uri="{FF2B5EF4-FFF2-40B4-BE49-F238E27FC236}">
                  <a16:creationId xmlns:a16="http://schemas.microsoft.com/office/drawing/2014/main" id="{E41BC7AC-B099-967B-E463-349D76347C42}"/>
                </a:ext>
              </a:extLst>
            </p:cNvPr>
            <p:cNvSpPr>
              <a:spLocks noChangeArrowheads="1"/>
            </p:cNvSpPr>
            <p:nvPr/>
          </p:nvSpPr>
          <p:spPr bwMode="auto">
            <a:xfrm>
              <a:off x="2542" y="3388"/>
              <a:ext cx="411" cy="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702" tIns="42978" rIns="87702" bIns="42978">
              <a:spAutoFit/>
            </a:bodyPr>
            <a:lstStyle/>
            <a:p>
              <a:pPr marL="0" marR="0" lvl="0" indent="0" algn="l" defTabSz="987712" rtl="0" eaLnBrk="1" fontAlgn="base" latinLnBrk="0" hangingPunct="1">
                <a:lnSpc>
                  <a:spcPct val="100000"/>
                </a:lnSpc>
                <a:spcBef>
                  <a:spcPts val="1213"/>
                </a:spcBef>
                <a:spcAft>
                  <a:spcPct val="0"/>
                </a:spcAft>
                <a:buClr>
                  <a:srgbClr val="FAFD00"/>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كـ:</a:t>
              </a:r>
              <a:endParaRPr kumimoji="0" lang="en-GB"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89" name="Rectangle 27">
              <a:extLst>
                <a:ext uri="{FF2B5EF4-FFF2-40B4-BE49-F238E27FC236}">
                  <a16:creationId xmlns:a16="http://schemas.microsoft.com/office/drawing/2014/main" id="{665A64DE-8F4E-B3C6-E6EE-0136B1D05E8C}"/>
                </a:ext>
              </a:extLst>
            </p:cNvPr>
            <p:cNvSpPr>
              <a:spLocks noChangeArrowheads="1"/>
            </p:cNvSpPr>
            <p:nvPr/>
          </p:nvSpPr>
          <p:spPr bwMode="auto">
            <a:xfrm>
              <a:off x="1691" y="3381"/>
              <a:ext cx="1224" cy="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7702" tIns="42978" rIns="87702" bIns="42978">
              <a:spAutoFit/>
            </a:bodyPr>
            <a:lstStyle/>
            <a:p>
              <a:pPr marL="0" marR="0" lvl="0" indent="0" algn="l" defTabSz="987712" rtl="0" eaLnBrk="1" fontAlgn="base" latinLnBrk="0" hangingPunct="1">
                <a:lnSpc>
                  <a:spcPct val="100000"/>
                </a:lnSpc>
                <a:spcBef>
                  <a:spcPts val="1699"/>
                </a:spcBef>
                <a:spcAft>
                  <a:spcPct val="0"/>
                </a:spcAft>
                <a:buClr>
                  <a:srgbClr val="CECECE"/>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الله/الإنسان</a:t>
              </a:r>
              <a:endParaRPr kumimoji="0" lang="en-GB"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sp>
        <p:nvSpPr>
          <p:cNvPr id="90" name="Rectangle 28">
            <a:extLst>
              <a:ext uri="{FF2B5EF4-FFF2-40B4-BE49-F238E27FC236}">
                <a16:creationId xmlns:a16="http://schemas.microsoft.com/office/drawing/2014/main" id="{720FFAE2-2DEE-6BF5-933E-B969612464EB}"/>
              </a:ext>
            </a:extLst>
          </p:cNvPr>
          <p:cNvSpPr>
            <a:spLocks noChangeArrowheads="1"/>
          </p:cNvSpPr>
          <p:nvPr/>
        </p:nvSpPr>
        <p:spPr bwMode="auto">
          <a:xfrm>
            <a:off x="5421157" y="5776736"/>
            <a:ext cx="885031" cy="147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8623" tIns="44309" rIns="88623" bIns="44309" anchor="ctr"/>
          <a:lstStyle/>
          <a:p>
            <a:pPr marL="0" marR="0" lvl="0" indent="0" algn="l" defTabSz="987712" rtl="0" eaLnBrk="1" fontAlgn="base" latinLnBrk="0" hangingPunct="1">
              <a:lnSpc>
                <a:spcPct val="100000"/>
              </a:lnSpc>
              <a:spcBef>
                <a:spcPct val="0"/>
              </a:spcBef>
              <a:spcAft>
                <a:spcPct val="0"/>
              </a:spcAft>
              <a:buClrTx/>
              <a:buSzTx/>
              <a:buFontTx/>
              <a:buNone/>
              <a:tabLst/>
              <a:defRPr/>
            </a:pPr>
            <a:endParaRPr kumimoji="0" lang="en-US" sz="2621" b="0" i="0" u="none" strike="noStrike" kern="1200" cap="none" spc="0" normalizeH="0" baseline="0" noProof="0">
              <a:ln>
                <a:noFill/>
              </a:ln>
              <a:solidFill>
                <a:srgbClr val="3659B6"/>
              </a:solidFill>
              <a:effectLst>
                <a:outerShdw blurRad="38100" dist="38100" dir="2700000" algn="tl">
                  <a:srgbClr val="000000">
                    <a:alpha val="43137"/>
                  </a:srgbClr>
                </a:outerShdw>
              </a:effectLst>
              <a:uLnTx/>
              <a:uFillTx/>
              <a:latin typeface="Arial" charset="0"/>
              <a:ea typeface="MS Gothic" charset="0"/>
              <a:cs typeface="MS Gothic" charset="0"/>
            </a:endParaRPr>
          </a:p>
        </p:txBody>
      </p:sp>
      <p:grpSp>
        <p:nvGrpSpPr>
          <p:cNvPr id="91" name="Group 29">
            <a:extLst>
              <a:ext uri="{FF2B5EF4-FFF2-40B4-BE49-F238E27FC236}">
                <a16:creationId xmlns:a16="http://schemas.microsoft.com/office/drawing/2014/main" id="{9C50A548-4A41-AA97-2F40-E22835C082AF}"/>
              </a:ext>
            </a:extLst>
          </p:cNvPr>
          <p:cNvGrpSpPr>
            <a:grpSpLocks/>
          </p:cNvGrpSpPr>
          <p:nvPr/>
        </p:nvGrpSpPr>
        <p:grpSpPr bwMode="auto">
          <a:xfrm>
            <a:off x="2202767" y="2673563"/>
            <a:ext cx="1823135" cy="642305"/>
            <a:chOff x="1682" y="1811"/>
            <a:chExt cx="1271" cy="534"/>
          </a:xfrm>
        </p:grpSpPr>
        <p:sp>
          <p:nvSpPr>
            <p:cNvPr id="92" name="Rectangle 30">
              <a:extLst>
                <a:ext uri="{FF2B5EF4-FFF2-40B4-BE49-F238E27FC236}">
                  <a16:creationId xmlns:a16="http://schemas.microsoft.com/office/drawing/2014/main" id="{8A2F2FB0-6760-30DE-4B1E-ED79B02B2563}"/>
                </a:ext>
              </a:extLst>
            </p:cNvPr>
            <p:cNvSpPr>
              <a:spLocks noChangeArrowheads="1"/>
            </p:cNvSpPr>
            <p:nvPr/>
          </p:nvSpPr>
          <p:spPr bwMode="auto">
            <a:xfrm>
              <a:off x="2488" y="1826"/>
              <a:ext cx="465"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702" tIns="42978" rIns="87702" bIns="42978">
              <a:spAutoFit/>
            </a:bodyPr>
            <a:lstStyle/>
            <a:p>
              <a:pPr marL="0" marR="0" lvl="0" indent="0" algn="ctr" defTabSz="987712" rtl="0" eaLnBrk="1" fontAlgn="base" latinLnBrk="0" hangingPunct="1">
                <a:lnSpc>
                  <a:spcPct val="90000"/>
                </a:lnSpc>
                <a:spcBef>
                  <a:spcPts val="1213"/>
                </a:spcBef>
                <a:spcAft>
                  <a:spcPct val="0"/>
                </a:spcAft>
                <a:buClr>
                  <a:srgbClr val="FFEA18"/>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Helvetica" charset="0"/>
                  <a:ea typeface="MS Gothic" charset="0"/>
                  <a:cs typeface="MS Gothic" charset="0"/>
                </a:rPr>
                <a:t>م</a:t>
              </a:r>
              <a:r>
                <a:rPr kumimoji="0" lang="ar-JO"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ماذا:</a:t>
              </a:r>
              <a:endParaRPr kumimoji="0" lang="en-GB"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93" name="Rectangle 31">
              <a:extLst>
                <a:ext uri="{FF2B5EF4-FFF2-40B4-BE49-F238E27FC236}">
                  <a16:creationId xmlns:a16="http://schemas.microsoft.com/office/drawing/2014/main" id="{9DEB1E07-C452-7F5B-66BC-4B0514E38FF4}"/>
                </a:ext>
              </a:extLst>
            </p:cNvPr>
            <p:cNvSpPr>
              <a:spLocks noChangeArrowheads="1"/>
            </p:cNvSpPr>
            <p:nvPr/>
          </p:nvSpPr>
          <p:spPr bwMode="auto">
            <a:xfrm>
              <a:off x="1682" y="1811"/>
              <a:ext cx="1224" cy="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7702" tIns="42978" rIns="87702" bIns="42978">
              <a:spAutoFit/>
            </a:bodyPr>
            <a:lstStyle/>
            <a:p>
              <a:pPr marL="0" marR="0" lvl="0" indent="0" algn="l" defTabSz="987712" rtl="0" eaLnBrk="1" fontAlgn="base" latinLnBrk="0" hangingPunct="1">
                <a:lnSpc>
                  <a:spcPct val="100000"/>
                </a:lnSpc>
                <a:spcBef>
                  <a:spcPts val="1699"/>
                </a:spcBef>
                <a:spcAft>
                  <a:spcPct val="0"/>
                </a:spcAft>
                <a:buClr>
                  <a:srgbClr val="FFEA18"/>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قال</a:t>
              </a:r>
              <a:endParaRPr kumimoji="0" lang="en-GB"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grpSp>
        <p:nvGrpSpPr>
          <p:cNvPr id="94" name="Group 32">
            <a:extLst>
              <a:ext uri="{FF2B5EF4-FFF2-40B4-BE49-F238E27FC236}">
                <a16:creationId xmlns:a16="http://schemas.microsoft.com/office/drawing/2014/main" id="{95EC84E3-8D69-4E47-5C3C-0983803A86D9}"/>
              </a:ext>
            </a:extLst>
          </p:cNvPr>
          <p:cNvGrpSpPr>
            <a:grpSpLocks/>
          </p:cNvGrpSpPr>
          <p:nvPr/>
        </p:nvGrpSpPr>
        <p:grpSpPr bwMode="auto">
          <a:xfrm>
            <a:off x="2272333" y="5455881"/>
            <a:ext cx="2131829" cy="445043"/>
            <a:chOff x="1731" y="3669"/>
            <a:chExt cx="1265" cy="370"/>
          </a:xfrm>
        </p:grpSpPr>
        <p:sp>
          <p:nvSpPr>
            <p:cNvPr id="95" name="Rectangle 33">
              <a:extLst>
                <a:ext uri="{FF2B5EF4-FFF2-40B4-BE49-F238E27FC236}">
                  <a16:creationId xmlns:a16="http://schemas.microsoft.com/office/drawing/2014/main" id="{5E12903E-7B24-2F9A-B128-CA814D0AF407}"/>
                </a:ext>
              </a:extLst>
            </p:cNvPr>
            <p:cNvSpPr>
              <a:spLocks noChangeArrowheads="1"/>
            </p:cNvSpPr>
            <p:nvPr/>
          </p:nvSpPr>
          <p:spPr bwMode="auto">
            <a:xfrm>
              <a:off x="1731" y="3669"/>
              <a:ext cx="864" cy="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7702" tIns="42978" rIns="87702" bIns="42978">
              <a:spAutoFit/>
            </a:bodyPr>
            <a:lstStyle/>
            <a:p>
              <a:pPr marL="0" marR="0" lvl="0" indent="0" algn="l" defTabSz="987712" rtl="0" eaLnBrk="1" fontAlgn="base" latinLnBrk="0" hangingPunct="1">
                <a:lnSpc>
                  <a:spcPct val="100000"/>
                </a:lnSpc>
                <a:spcBef>
                  <a:spcPts val="1699"/>
                </a:spcBef>
                <a:spcAft>
                  <a:spcPct val="0"/>
                </a:spcAft>
                <a:buClr>
                  <a:srgbClr val="FFEA18"/>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شَعَرَ</a:t>
              </a:r>
              <a:endParaRPr kumimoji="0" lang="en-GB"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96" name="Rectangle 34">
              <a:extLst>
                <a:ext uri="{FF2B5EF4-FFF2-40B4-BE49-F238E27FC236}">
                  <a16:creationId xmlns:a16="http://schemas.microsoft.com/office/drawing/2014/main" id="{700D8BF6-0A74-521F-0C07-69ECCE932940}"/>
                </a:ext>
              </a:extLst>
            </p:cNvPr>
            <p:cNvSpPr>
              <a:spLocks noChangeArrowheads="1"/>
            </p:cNvSpPr>
            <p:nvPr/>
          </p:nvSpPr>
          <p:spPr bwMode="auto">
            <a:xfrm>
              <a:off x="2542" y="3716"/>
              <a:ext cx="454"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702" tIns="42978" rIns="87702" bIns="42978">
              <a:spAutoFit/>
            </a:bodyPr>
            <a:lstStyle/>
            <a:p>
              <a:pPr marL="0" marR="0" lvl="0" indent="0" algn="l" defTabSz="987712" rtl="0" eaLnBrk="1" fontAlgn="base" latinLnBrk="0" hangingPunct="1">
                <a:lnSpc>
                  <a:spcPct val="90000"/>
                </a:lnSpc>
                <a:spcBef>
                  <a:spcPts val="1213"/>
                </a:spcBef>
                <a:spcAft>
                  <a:spcPct val="0"/>
                </a:spcAft>
                <a:buClr>
                  <a:srgbClr val="FFEA18"/>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ماذا:</a:t>
              </a:r>
              <a:endParaRPr kumimoji="0" lang="en-GB"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grpSp>
        <p:nvGrpSpPr>
          <p:cNvPr id="97" name="Group 35">
            <a:extLst>
              <a:ext uri="{FF2B5EF4-FFF2-40B4-BE49-F238E27FC236}">
                <a16:creationId xmlns:a16="http://schemas.microsoft.com/office/drawing/2014/main" id="{09ADDB27-CBA9-E53E-308A-E0238775AE8A}"/>
              </a:ext>
            </a:extLst>
          </p:cNvPr>
          <p:cNvGrpSpPr>
            <a:grpSpLocks/>
          </p:cNvGrpSpPr>
          <p:nvPr/>
        </p:nvGrpSpPr>
        <p:grpSpPr bwMode="auto">
          <a:xfrm>
            <a:off x="6293613" y="2603798"/>
            <a:ext cx="1356956" cy="445043"/>
            <a:chOff x="4091" y="1753"/>
            <a:chExt cx="1192" cy="370"/>
          </a:xfrm>
        </p:grpSpPr>
        <p:sp>
          <p:nvSpPr>
            <p:cNvPr id="98" name="Rectangle 36">
              <a:extLst>
                <a:ext uri="{FF2B5EF4-FFF2-40B4-BE49-F238E27FC236}">
                  <a16:creationId xmlns:a16="http://schemas.microsoft.com/office/drawing/2014/main" id="{B7E08243-D0E4-19A0-312E-68D55EB2C323}"/>
                </a:ext>
              </a:extLst>
            </p:cNvPr>
            <p:cNvSpPr>
              <a:spLocks noChangeArrowheads="1"/>
            </p:cNvSpPr>
            <p:nvPr/>
          </p:nvSpPr>
          <p:spPr bwMode="auto">
            <a:xfrm flipH="1">
              <a:off x="4709" y="1826"/>
              <a:ext cx="574"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702" tIns="42978" rIns="87702" bIns="42978">
              <a:spAutoFit/>
            </a:bodyPr>
            <a:lstStyle/>
            <a:p>
              <a:pPr marL="0" marR="0" lvl="0" indent="0" algn="l" defTabSz="987712" rtl="0" eaLnBrk="1" fontAlgn="base" latinLnBrk="0" hangingPunct="1">
                <a:lnSpc>
                  <a:spcPct val="90000"/>
                </a:lnSpc>
                <a:spcBef>
                  <a:spcPts val="1213"/>
                </a:spcBef>
                <a:spcAft>
                  <a:spcPct val="0"/>
                </a:spcAft>
                <a:buClr>
                  <a:srgbClr val="FFEA18"/>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ماذا:</a:t>
              </a:r>
              <a:endParaRPr kumimoji="0" lang="en-GB"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99" name="Rectangle 37">
              <a:extLst>
                <a:ext uri="{FF2B5EF4-FFF2-40B4-BE49-F238E27FC236}">
                  <a16:creationId xmlns:a16="http://schemas.microsoft.com/office/drawing/2014/main" id="{03D9C5B0-8AF2-883E-BDC0-98E440241A2A}"/>
                </a:ext>
              </a:extLst>
            </p:cNvPr>
            <p:cNvSpPr>
              <a:spLocks noChangeArrowheads="1"/>
            </p:cNvSpPr>
            <p:nvPr/>
          </p:nvSpPr>
          <p:spPr bwMode="auto">
            <a:xfrm>
              <a:off x="4091" y="1753"/>
              <a:ext cx="807" cy="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7702" tIns="42978" rIns="87702" bIns="42978">
              <a:spAutoFit/>
            </a:bodyPr>
            <a:lstStyle/>
            <a:p>
              <a:pPr marL="0" marR="0" lvl="0" indent="0" algn="l" defTabSz="987712" rtl="0" eaLnBrk="1" fontAlgn="base" latinLnBrk="0" hangingPunct="1">
                <a:lnSpc>
                  <a:spcPct val="100000"/>
                </a:lnSpc>
                <a:spcBef>
                  <a:spcPts val="1699"/>
                </a:spcBef>
                <a:spcAft>
                  <a:spcPct val="0"/>
                </a:spcAft>
                <a:buClr>
                  <a:srgbClr val="FFEA18"/>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فعل</a:t>
              </a:r>
              <a:endParaRPr kumimoji="0" lang="en-GB"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sp>
        <p:nvSpPr>
          <p:cNvPr id="100" name="AutoShape 38">
            <a:extLst>
              <a:ext uri="{FF2B5EF4-FFF2-40B4-BE49-F238E27FC236}">
                <a16:creationId xmlns:a16="http://schemas.microsoft.com/office/drawing/2014/main" id="{08151A66-0AAB-C887-1B16-E42C629637E8}"/>
              </a:ext>
            </a:extLst>
          </p:cNvPr>
          <p:cNvSpPr>
            <a:spLocks noChangeArrowheads="1"/>
          </p:cNvSpPr>
          <p:nvPr/>
        </p:nvSpPr>
        <p:spPr bwMode="auto">
          <a:xfrm>
            <a:off x="5114534" y="3687745"/>
            <a:ext cx="3162739" cy="2375508"/>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p:spPr>
        <p:txBody>
          <a:bodyPr wrap="none" lIns="88623" tIns="44309" rIns="88623" bIns="44309" anchor="ctr"/>
          <a:lstStyle/>
          <a:p>
            <a:pPr marL="0" marR="0" lvl="0" indent="0" algn="l" defTabSz="987712" rtl="0" eaLnBrk="1" fontAlgn="base" latinLnBrk="0" hangingPunct="1">
              <a:lnSpc>
                <a:spcPct val="100000"/>
              </a:lnSpc>
              <a:spcBef>
                <a:spcPct val="0"/>
              </a:spcBef>
              <a:spcAft>
                <a:spcPct val="0"/>
              </a:spcAft>
              <a:buClrTx/>
              <a:buSzTx/>
              <a:buFontTx/>
              <a:buNone/>
              <a:tabLst/>
              <a:defRPr/>
            </a:pPr>
            <a:endParaRPr kumimoji="0" lang="en-US" sz="2621" b="0" i="0" u="none" strike="noStrike" kern="1200" cap="none" spc="0" normalizeH="0" baseline="0" noProof="0">
              <a:ln>
                <a:noFill/>
              </a:ln>
              <a:solidFill>
                <a:srgbClr val="3659B6"/>
              </a:solidFill>
              <a:effectLst>
                <a:outerShdw blurRad="38100" dist="38100" dir="2700000" algn="tl">
                  <a:srgbClr val="000000">
                    <a:alpha val="43137"/>
                  </a:srgbClr>
                </a:outerShdw>
              </a:effectLst>
              <a:uLnTx/>
              <a:uFillTx/>
              <a:latin typeface="Arial" charset="0"/>
              <a:ea typeface="MS Gothic" charset="0"/>
              <a:cs typeface="MS Gothic" charset="0"/>
            </a:endParaRPr>
          </a:p>
        </p:txBody>
      </p:sp>
      <p:sp>
        <p:nvSpPr>
          <p:cNvPr id="107" name="Rectangle 45">
            <a:extLst>
              <a:ext uri="{FF2B5EF4-FFF2-40B4-BE49-F238E27FC236}">
                <a16:creationId xmlns:a16="http://schemas.microsoft.com/office/drawing/2014/main" id="{79560958-FC7D-1C7C-8165-C76A05F66DB0}"/>
              </a:ext>
            </a:extLst>
          </p:cNvPr>
          <p:cNvSpPr>
            <a:spLocks noChangeArrowheads="1"/>
          </p:cNvSpPr>
          <p:nvPr/>
        </p:nvSpPr>
        <p:spPr bwMode="auto">
          <a:xfrm>
            <a:off x="5480571" y="4461585"/>
            <a:ext cx="3426641" cy="445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573" tIns="42913" rIns="87573" bIns="42913">
            <a:spAutoFit/>
          </a:bodyPr>
          <a:lstStyle/>
          <a:p>
            <a:pPr marL="0" marR="0" lvl="0" indent="0" algn="l" defTabSz="987712" rtl="0" eaLnBrk="1" fontAlgn="base" latinLnBrk="0" hangingPunct="1">
              <a:lnSpc>
                <a:spcPct val="100000"/>
              </a:lnSpc>
              <a:spcBef>
                <a:spcPts val="1699"/>
              </a:spcBef>
              <a:spcAft>
                <a:spcPct val="0"/>
              </a:spcAft>
              <a:buClr>
                <a:srgbClr val="CECECE"/>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الكنيسة</a:t>
            </a:r>
            <a:endParaRPr kumimoji="0" lang="en-GB"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08" name="Rectangle 46">
            <a:extLst>
              <a:ext uri="{FF2B5EF4-FFF2-40B4-BE49-F238E27FC236}">
                <a16:creationId xmlns:a16="http://schemas.microsoft.com/office/drawing/2014/main" id="{31367FE3-F932-937D-F8A3-A9975871C85C}"/>
              </a:ext>
            </a:extLst>
          </p:cNvPr>
          <p:cNvSpPr>
            <a:spLocks noChangeArrowheads="1"/>
          </p:cNvSpPr>
          <p:nvPr/>
        </p:nvSpPr>
        <p:spPr bwMode="auto">
          <a:xfrm>
            <a:off x="7227824" y="4547242"/>
            <a:ext cx="634008" cy="385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573" tIns="42913" rIns="87573" bIns="42913">
            <a:spAutoFit/>
          </a:bodyPr>
          <a:lstStyle/>
          <a:p>
            <a:pPr marL="0" marR="0" lvl="0" indent="0" algn="l" defTabSz="987712" rtl="0" eaLnBrk="1" fontAlgn="base" latinLnBrk="0" hangingPunct="1">
              <a:lnSpc>
                <a:spcPct val="100000"/>
              </a:lnSpc>
              <a:spcBef>
                <a:spcPts val="1213"/>
              </a:spcBef>
              <a:spcAft>
                <a:spcPct val="0"/>
              </a:spcAft>
              <a:buClr>
                <a:srgbClr val="FAFD00"/>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إلى:</a:t>
            </a:r>
            <a:endParaRPr kumimoji="0" lang="en-GB"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nvGrpSpPr>
          <p:cNvPr id="109" name="Group 47">
            <a:extLst>
              <a:ext uri="{FF2B5EF4-FFF2-40B4-BE49-F238E27FC236}">
                <a16:creationId xmlns:a16="http://schemas.microsoft.com/office/drawing/2014/main" id="{33356484-D16A-E8D5-5AF3-FF8F30278B25}"/>
              </a:ext>
            </a:extLst>
          </p:cNvPr>
          <p:cNvGrpSpPr>
            <a:grpSpLocks/>
          </p:cNvGrpSpPr>
          <p:nvPr/>
        </p:nvGrpSpPr>
        <p:grpSpPr bwMode="auto">
          <a:xfrm>
            <a:off x="5876968" y="4997787"/>
            <a:ext cx="2123823" cy="464288"/>
            <a:chOff x="4091" y="3376"/>
            <a:chExt cx="1221" cy="386"/>
          </a:xfrm>
        </p:grpSpPr>
        <p:sp>
          <p:nvSpPr>
            <p:cNvPr id="110" name="Rectangle 48">
              <a:extLst>
                <a:ext uri="{FF2B5EF4-FFF2-40B4-BE49-F238E27FC236}">
                  <a16:creationId xmlns:a16="http://schemas.microsoft.com/office/drawing/2014/main" id="{D9F5220C-1489-9E4C-2952-0E41BDB6850E}"/>
                </a:ext>
              </a:extLst>
            </p:cNvPr>
            <p:cNvSpPr>
              <a:spLocks noChangeArrowheads="1"/>
            </p:cNvSpPr>
            <p:nvPr/>
          </p:nvSpPr>
          <p:spPr bwMode="auto">
            <a:xfrm>
              <a:off x="4898" y="3442"/>
              <a:ext cx="414"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702" tIns="42978" rIns="87702" bIns="42978">
              <a:spAutoFit/>
            </a:bodyPr>
            <a:lstStyle/>
            <a:p>
              <a:pPr marL="0" marR="0" lvl="0" indent="0" algn="l" defTabSz="987712" rtl="0" eaLnBrk="1" fontAlgn="base" latinLnBrk="0" hangingPunct="1">
                <a:lnSpc>
                  <a:spcPct val="100000"/>
                </a:lnSpc>
                <a:spcBef>
                  <a:spcPts val="1213"/>
                </a:spcBef>
                <a:spcAft>
                  <a:spcPct val="0"/>
                </a:spcAft>
                <a:buClr>
                  <a:srgbClr val="FAFD00"/>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كـ:</a:t>
              </a:r>
              <a:endParaRPr kumimoji="0" lang="en-GB"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11" name="Rectangle 49">
              <a:extLst>
                <a:ext uri="{FF2B5EF4-FFF2-40B4-BE49-F238E27FC236}">
                  <a16:creationId xmlns:a16="http://schemas.microsoft.com/office/drawing/2014/main" id="{549D2F96-AD15-9A9F-7ADF-79FB679014E7}"/>
                </a:ext>
              </a:extLst>
            </p:cNvPr>
            <p:cNvSpPr>
              <a:spLocks noChangeArrowheads="1"/>
            </p:cNvSpPr>
            <p:nvPr/>
          </p:nvSpPr>
          <p:spPr bwMode="auto">
            <a:xfrm>
              <a:off x="4091" y="3376"/>
              <a:ext cx="744" cy="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7702" tIns="42978" rIns="87702" bIns="42978">
              <a:spAutoFit/>
            </a:bodyPr>
            <a:lstStyle/>
            <a:p>
              <a:pPr marL="0" marR="0" lvl="0" indent="0" algn="l" defTabSz="987712" rtl="0" eaLnBrk="1" fontAlgn="base" latinLnBrk="0" hangingPunct="1">
                <a:lnSpc>
                  <a:spcPct val="100000"/>
                </a:lnSpc>
                <a:spcBef>
                  <a:spcPts val="1699"/>
                </a:spcBef>
                <a:spcAft>
                  <a:spcPct val="0"/>
                </a:spcAft>
                <a:buClr>
                  <a:srgbClr val="CECECE"/>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الله</a:t>
              </a:r>
              <a:endParaRPr kumimoji="0" lang="en-GB"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grpSp>
        <p:nvGrpSpPr>
          <p:cNvPr id="112" name="Group 50">
            <a:extLst>
              <a:ext uri="{FF2B5EF4-FFF2-40B4-BE49-F238E27FC236}">
                <a16:creationId xmlns:a16="http://schemas.microsoft.com/office/drawing/2014/main" id="{EA26EFDE-FD9F-3587-A3B2-4C658FD0AC5B}"/>
              </a:ext>
            </a:extLst>
          </p:cNvPr>
          <p:cNvGrpSpPr>
            <a:grpSpLocks/>
          </p:cNvGrpSpPr>
          <p:nvPr/>
        </p:nvGrpSpPr>
        <p:grpSpPr bwMode="auto">
          <a:xfrm>
            <a:off x="5879130" y="5456384"/>
            <a:ext cx="2129041" cy="445044"/>
            <a:chOff x="4093" y="3662"/>
            <a:chExt cx="1224" cy="370"/>
          </a:xfrm>
        </p:grpSpPr>
        <p:sp>
          <p:nvSpPr>
            <p:cNvPr id="113" name="Rectangle 51">
              <a:extLst>
                <a:ext uri="{FF2B5EF4-FFF2-40B4-BE49-F238E27FC236}">
                  <a16:creationId xmlns:a16="http://schemas.microsoft.com/office/drawing/2014/main" id="{BFD25F7B-0843-89EE-E82A-DED8DA18AE79}"/>
                </a:ext>
              </a:extLst>
            </p:cNvPr>
            <p:cNvSpPr>
              <a:spLocks noChangeArrowheads="1"/>
            </p:cNvSpPr>
            <p:nvPr/>
          </p:nvSpPr>
          <p:spPr bwMode="auto">
            <a:xfrm>
              <a:off x="4093" y="3662"/>
              <a:ext cx="1224" cy="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7702" tIns="42978" rIns="87702" bIns="42978">
              <a:spAutoFit/>
            </a:bodyPr>
            <a:lstStyle/>
            <a:p>
              <a:pPr marL="0" marR="0" lvl="0" indent="0" algn="l" defTabSz="987712" rtl="0" eaLnBrk="1" fontAlgn="base" latinLnBrk="0" hangingPunct="1">
                <a:lnSpc>
                  <a:spcPct val="100000"/>
                </a:lnSpc>
                <a:spcBef>
                  <a:spcPts val="1699"/>
                </a:spcBef>
                <a:spcAft>
                  <a:spcPct val="0"/>
                </a:spcAft>
                <a:buClr>
                  <a:srgbClr val="FFEA18"/>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عنى</a:t>
              </a:r>
              <a:endParaRPr kumimoji="0" lang="en-GB" sz="2330"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14" name="Rectangle 52">
              <a:extLst>
                <a:ext uri="{FF2B5EF4-FFF2-40B4-BE49-F238E27FC236}">
                  <a16:creationId xmlns:a16="http://schemas.microsoft.com/office/drawing/2014/main" id="{64C4009E-0161-8F9F-0761-8EA527447B38}"/>
                </a:ext>
              </a:extLst>
            </p:cNvPr>
            <p:cNvSpPr>
              <a:spLocks noChangeArrowheads="1"/>
            </p:cNvSpPr>
            <p:nvPr/>
          </p:nvSpPr>
          <p:spPr bwMode="auto">
            <a:xfrm>
              <a:off x="4870" y="3715"/>
              <a:ext cx="44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702" tIns="42978" rIns="87702" bIns="42978">
              <a:spAutoFit/>
            </a:bodyPr>
            <a:lstStyle/>
            <a:p>
              <a:pPr marL="0" marR="0" lvl="0" indent="0" algn="l" defTabSz="987712" rtl="0" eaLnBrk="1" fontAlgn="base" latinLnBrk="0" hangingPunct="1">
                <a:lnSpc>
                  <a:spcPct val="90000"/>
                </a:lnSpc>
                <a:spcBef>
                  <a:spcPts val="1213"/>
                </a:spcBef>
                <a:spcAft>
                  <a:spcPct val="0"/>
                </a:spcAft>
                <a:buClr>
                  <a:srgbClr val="FFEA18"/>
                </a:buClr>
                <a:buSzTx/>
                <a:buFontTx/>
                <a:buNone/>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kumimoji="0" lang="ar-JO"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ماذا:</a:t>
              </a:r>
              <a:endParaRPr kumimoji="0" lang="en-GB" sz="1941" b="1" i="0" u="none" strike="noStrike" kern="1200" cap="none" spc="0" normalizeH="0" baseline="0" noProof="0" dirty="0">
                <a:ln>
                  <a:noFill/>
                </a:ln>
                <a:solidFill>
                  <a:srgbClr val="3659B6"/>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sp>
        <p:nvSpPr>
          <p:cNvPr id="67592" name="Rectangle 7"/>
          <p:cNvSpPr>
            <a:spLocks noChangeArrowheads="1"/>
          </p:cNvSpPr>
          <p:nvPr/>
        </p:nvSpPr>
        <p:spPr bwMode="auto">
          <a:xfrm>
            <a:off x="2616102" y="3776487"/>
            <a:ext cx="1918307" cy="551036"/>
          </a:xfrm>
          <a:prstGeom prst="rect">
            <a:avLst/>
          </a:prstGeom>
          <a:noFill/>
          <a:ln w="9525">
            <a:noFill/>
            <a:round/>
            <a:headEnd/>
            <a:tailEnd/>
          </a:ln>
          <a:effectLst>
            <a:outerShdw blurRad="63500" dist="35921" dir="2700000" algn="ctr" rotWithShape="0">
              <a:schemeClr val="tx1">
                <a:alpha val="74998"/>
              </a:schemeClr>
            </a:outerShdw>
          </a:effectLst>
        </p:spPr>
        <p:txBody>
          <a:bodyPr lIns="77218" tIns="37840" rIns="77218" bIns="37840">
            <a:spAutoFit/>
          </a:bodyPr>
          <a:lstStyle/>
          <a:p>
            <a:pPr marL="0" marR="0" lvl="0" indent="0" algn="r" defTabSz="388140" rtl="0" eaLnBrk="0" fontAlgn="base" latinLnBrk="0" hangingPunct="0">
              <a:lnSpc>
                <a:spcPct val="100000"/>
              </a:lnSpc>
              <a:spcBef>
                <a:spcPts val="1927"/>
              </a:spcBef>
              <a:spcAft>
                <a:spcPct val="0"/>
              </a:spcAft>
              <a:buClr>
                <a:srgbClr val="66FF99"/>
              </a:buClr>
              <a:buSzTx/>
              <a:buFontTx/>
              <a:buNone/>
              <a:tabLst>
                <a:tab pos="0" algn="l"/>
                <a:tab pos="777636" algn="l"/>
                <a:tab pos="1559353" algn="l"/>
                <a:tab pos="2342424" algn="l"/>
                <a:tab pos="3124138" algn="l"/>
                <a:tab pos="3905851" algn="l"/>
                <a:tab pos="4687564" algn="l"/>
                <a:tab pos="5467922" algn="l"/>
                <a:tab pos="6249632" algn="l"/>
                <a:tab pos="7031349" algn="l"/>
                <a:tab pos="7813060" algn="l"/>
                <a:tab pos="8594775" algn="l"/>
              </a:tabLst>
              <a:defRPr/>
            </a:pPr>
            <a:r>
              <a:rPr kumimoji="0" lang="ar-JO" sz="3084" b="1" i="0" u="none" strike="noStrike" kern="1200" cap="none" spc="0" normalizeH="0" baseline="0" noProof="0" dirty="0">
                <a:ln>
                  <a:noFill/>
                </a:ln>
                <a:solidFill>
                  <a:srgbClr val="FFFF00"/>
                </a:solidFill>
                <a:effectLst/>
                <a:uLnTx/>
                <a:uFillTx/>
                <a:latin typeface="Helvetica" charset="0"/>
                <a:ea typeface="ＭＳ Ｐゴシック" charset="0"/>
              </a:rPr>
              <a:t>3</a:t>
            </a:r>
            <a:r>
              <a:rPr kumimoji="0" lang="ar-JO" sz="3084" b="1" i="0" u="none" strike="noStrike" kern="1200" cap="none" spc="0" normalizeH="0" baseline="0" noProof="0" dirty="0">
                <a:ln>
                  <a:noFill/>
                </a:ln>
                <a:solidFill>
                  <a:srgbClr val="66FF99"/>
                </a:solidFill>
                <a:effectLst/>
                <a:uLnTx/>
                <a:uFillTx/>
                <a:latin typeface="Helvetica" charset="0"/>
                <a:ea typeface="ＭＳ Ｐゴシック" charset="0"/>
              </a:rPr>
              <a:t>       </a:t>
            </a:r>
            <a:r>
              <a:rPr kumimoji="0" lang="ar-JO" sz="3084" b="1" i="0" u="none" strike="noStrike" kern="1200" cap="none" spc="0" normalizeH="0" baseline="0" noProof="0" dirty="0">
                <a:ln>
                  <a:noFill/>
                </a:ln>
                <a:solidFill>
                  <a:srgbClr val="66FF99"/>
                </a:solidFill>
                <a:effectLst/>
                <a:uLnTx/>
                <a:uFillTx/>
                <a:latin typeface="Arial" panose="020B0604020202020204" pitchFamily="34" charset="0"/>
                <a:ea typeface="ＭＳ Ｐゴシック" charset="0"/>
                <a:cs typeface="Arial" panose="020B0604020202020204" pitchFamily="34" charset="0"/>
              </a:rPr>
              <a:t>لوقا </a:t>
            </a:r>
            <a:endParaRPr kumimoji="0" lang="en-GB" sz="3084" b="1" i="0" u="none" strike="noStrike" kern="1200" cap="none" spc="0" normalizeH="0" baseline="0" noProof="0" dirty="0">
              <a:ln>
                <a:noFill/>
              </a:ln>
              <a:solidFill>
                <a:srgbClr val="66FF99"/>
              </a:solidFill>
              <a:effectLst/>
              <a:uLnTx/>
              <a:uFillTx/>
              <a:latin typeface="Helvetica" charset="0"/>
              <a:ea typeface="ＭＳ Ｐゴシック" charset="0"/>
            </a:endParaRPr>
          </a:p>
        </p:txBody>
      </p:sp>
      <p:sp>
        <p:nvSpPr>
          <p:cNvPr id="67593" name="Rectangle 8"/>
          <p:cNvSpPr>
            <a:spLocks noChangeArrowheads="1"/>
          </p:cNvSpPr>
          <p:nvPr/>
        </p:nvSpPr>
        <p:spPr bwMode="auto">
          <a:xfrm>
            <a:off x="2117149" y="1052737"/>
            <a:ext cx="2218765" cy="551036"/>
          </a:xfrm>
          <a:prstGeom prst="rect">
            <a:avLst/>
          </a:prstGeom>
          <a:noFill/>
          <a:ln w="9525">
            <a:noFill/>
            <a:round/>
            <a:headEnd/>
            <a:tailEnd/>
          </a:ln>
          <a:effectLst>
            <a:outerShdw blurRad="63500" dist="35921" dir="2700000" algn="ctr" rotWithShape="0">
              <a:schemeClr val="tx1">
                <a:alpha val="74998"/>
              </a:schemeClr>
            </a:outerShdw>
          </a:effectLst>
        </p:spPr>
        <p:txBody>
          <a:bodyPr lIns="77218" tIns="37840" rIns="77218" bIns="37840">
            <a:spAutoFit/>
          </a:bodyPr>
          <a:lstStyle/>
          <a:p>
            <a:pPr marL="0" marR="0" lvl="0" indent="0" algn="r" defTabSz="388140" rtl="0" eaLnBrk="0" fontAlgn="base" latinLnBrk="0" hangingPunct="0">
              <a:lnSpc>
                <a:spcPct val="100000"/>
              </a:lnSpc>
              <a:spcBef>
                <a:spcPts val="1927"/>
              </a:spcBef>
              <a:spcAft>
                <a:spcPct val="0"/>
              </a:spcAft>
              <a:buClr>
                <a:srgbClr val="66FF99"/>
              </a:buClr>
              <a:buSzTx/>
              <a:buFontTx/>
              <a:buNone/>
              <a:tabLst>
                <a:tab pos="0" algn="l"/>
                <a:tab pos="777636" algn="l"/>
                <a:tab pos="1559353" algn="l"/>
                <a:tab pos="2342424" algn="l"/>
                <a:tab pos="3124138" algn="l"/>
                <a:tab pos="3905851" algn="l"/>
                <a:tab pos="4687564" algn="l"/>
                <a:tab pos="5467922" algn="l"/>
                <a:tab pos="6249632" algn="l"/>
                <a:tab pos="7031349" algn="l"/>
                <a:tab pos="7813060" algn="l"/>
                <a:tab pos="8594775" algn="l"/>
              </a:tabLst>
              <a:defRPr/>
            </a:pPr>
            <a:r>
              <a:rPr kumimoji="0" lang="ar-JO" sz="3084" b="1" i="0" u="none" strike="noStrike" kern="1200" cap="none" spc="0" normalizeH="0" baseline="0" noProof="0" dirty="0">
                <a:ln>
                  <a:noFill/>
                </a:ln>
                <a:solidFill>
                  <a:srgbClr val="FFFF00"/>
                </a:solidFill>
                <a:effectLst/>
                <a:uLnTx/>
                <a:uFillTx/>
                <a:latin typeface="Helvetica" charset="0"/>
                <a:ea typeface="ＭＳ Ｐゴシック" charset="0"/>
              </a:rPr>
              <a:t>1</a:t>
            </a:r>
            <a:r>
              <a:rPr kumimoji="0" lang="ar-JO" sz="3084" b="1" i="0" u="none" strike="noStrike" kern="1200" cap="none" spc="0" normalizeH="0" baseline="0" noProof="0" dirty="0">
                <a:ln>
                  <a:noFill/>
                </a:ln>
                <a:solidFill>
                  <a:srgbClr val="66FF99"/>
                </a:solidFill>
                <a:effectLst/>
                <a:uLnTx/>
                <a:uFillTx/>
                <a:latin typeface="Helvetica" charset="0"/>
                <a:ea typeface="ＭＳ Ｐゴシック" charset="0"/>
              </a:rPr>
              <a:t>         </a:t>
            </a:r>
            <a:r>
              <a:rPr kumimoji="0" lang="ar-JO" sz="3084" b="1" i="0" u="none" strike="noStrike" kern="1200" cap="none" spc="0" normalizeH="0" baseline="0" noProof="0" dirty="0">
                <a:ln>
                  <a:noFill/>
                </a:ln>
                <a:solidFill>
                  <a:srgbClr val="66FF99"/>
                </a:solidFill>
                <a:effectLst/>
                <a:uLnTx/>
                <a:uFillTx/>
                <a:latin typeface="Arial" panose="020B0604020202020204" pitchFamily="34" charset="0"/>
                <a:ea typeface="ＭＳ Ｐゴシック" charset="0"/>
                <a:cs typeface="Arial" panose="020B0604020202020204" pitchFamily="34" charset="0"/>
              </a:rPr>
              <a:t>متى</a:t>
            </a:r>
            <a:endParaRPr kumimoji="0" lang="en-GB" sz="3084" b="1" i="0" u="none" strike="noStrike" kern="1200" cap="none" spc="0" normalizeH="0" baseline="0" noProof="0" dirty="0">
              <a:ln>
                <a:noFill/>
              </a:ln>
              <a:solidFill>
                <a:srgbClr val="66FF99"/>
              </a:solidFill>
              <a:effectLst/>
              <a:uLnTx/>
              <a:uFillTx/>
              <a:latin typeface="Helvetica" charset="0"/>
              <a:ea typeface="ＭＳ Ｐゴシック" charset="0"/>
            </a:endParaRPr>
          </a:p>
        </p:txBody>
      </p:sp>
      <p:sp>
        <p:nvSpPr>
          <p:cNvPr id="67594" name="Rectangle 9"/>
          <p:cNvSpPr>
            <a:spLocks noChangeArrowheads="1"/>
          </p:cNvSpPr>
          <p:nvPr/>
        </p:nvSpPr>
        <p:spPr bwMode="auto">
          <a:xfrm>
            <a:off x="5165234" y="1073130"/>
            <a:ext cx="2478437" cy="551036"/>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77218" tIns="37840" rIns="77218" bIns="37840">
            <a:spAutoFit/>
          </a:bodyPr>
          <a:lstStyle/>
          <a:p>
            <a:pPr marL="0" marR="0" lvl="0" indent="0" algn="r" defTabSz="388140" rtl="0" eaLnBrk="0" fontAlgn="base" latinLnBrk="0" hangingPunct="0">
              <a:lnSpc>
                <a:spcPct val="100000"/>
              </a:lnSpc>
              <a:spcBef>
                <a:spcPts val="1927"/>
              </a:spcBef>
              <a:spcAft>
                <a:spcPct val="0"/>
              </a:spcAft>
              <a:buClr>
                <a:srgbClr val="66FF99"/>
              </a:buClr>
              <a:buSzTx/>
              <a:buFontTx/>
              <a:buNone/>
              <a:tabLst>
                <a:tab pos="0" algn="l"/>
                <a:tab pos="777636" algn="l"/>
                <a:tab pos="1559353" algn="l"/>
                <a:tab pos="2342424" algn="l"/>
                <a:tab pos="3124138" algn="l"/>
                <a:tab pos="3905851" algn="l"/>
                <a:tab pos="4687564" algn="l"/>
                <a:tab pos="5467922" algn="l"/>
                <a:tab pos="6249632" algn="l"/>
                <a:tab pos="7031349" algn="l"/>
                <a:tab pos="7813060" algn="l"/>
                <a:tab pos="8594775" algn="l"/>
              </a:tabLst>
              <a:defRPr/>
            </a:pPr>
            <a:r>
              <a:rPr kumimoji="0" lang="ar-JO" sz="3084" b="1" i="0" u="none" strike="noStrike" kern="1200" cap="none" spc="0" normalizeH="0" baseline="0" noProof="0" dirty="0">
                <a:ln>
                  <a:noFill/>
                </a:ln>
                <a:solidFill>
                  <a:srgbClr val="66FF99"/>
                </a:solidFill>
                <a:effectLst/>
                <a:uLnTx/>
                <a:uFillTx/>
                <a:latin typeface="Helvetica" charset="0"/>
                <a:ea typeface="ＭＳ Ｐゴシック" charset="0"/>
              </a:rPr>
              <a:t>  </a:t>
            </a:r>
            <a:r>
              <a:rPr kumimoji="0" lang="ar-JO" sz="3084" b="1" i="0" u="none" strike="noStrike" kern="1200" cap="none" spc="0" normalizeH="0" baseline="0" noProof="0" dirty="0">
                <a:ln>
                  <a:noFill/>
                </a:ln>
                <a:solidFill>
                  <a:srgbClr val="FFFF00"/>
                </a:solidFill>
                <a:effectLst/>
                <a:uLnTx/>
                <a:uFillTx/>
                <a:latin typeface="Helvetica" charset="0"/>
                <a:ea typeface="ＭＳ Ｐゴシック" charset="0"/>
              </a:rPr>
              <a:t>2</a:t>
            </a:r>
            <a:r>
              <a:rPr kumimoji="0" lang="ar-JO" sz="3084" b="1" i="0" u="none" strike="noStrike" kern="1200" cap="none" spc="0" normalizeH="0" baseline="0" noProof="0" dirty="0">
                <a:ln>
                  <a:noFill/>
                </a:ln>
                <a:solidFill>
                  <a:srgbClr val="66FF99"/>
                </a:solidFill>
                <a:effectLst/>
                <a:uLnTx/>
                <a:uFillTx/>
                <a:latin typeface="Helvetica" charset="0"/>
                <a:ea typeface="ＭＳ Ｐゴシック" charset="0"/>
              </a:rPr>
              <a:t>      </a:t>
            </a:r>
            <a:r>
              <a:rPr kumimoji="0" lang="ar-JO" sz="3084" b="1" i="0" u="none" strike="noStrike" kern="1200" cap="none" spc="0" normalizeH="0" baseline="0" noProof="0" dirty="0">
                <a:ln>
                  <a:noFill/>
                </a:ln>
                <a:solidFill>
                  <a:srgbClr val="66FF99"/>
                </a:solidFill>
                <a:effectLst/>
                <a:uLnTx/>
                <a:uFillTx/>
                <a:latin typeface="Arial" panose="020B0604020202020204" pitchFamily="34" charset="0"/>
                <a:ea typeface="ＭＳ Ｐゴシック" charset="0"/>
                <a:cs typeface="Arial" panose="020B0604020202020204" pitchFamily="34" charset="0"/>
              </a:rPr>
              <a:t>مرقس</a:t>
            </a:r>
            <a:endParaRPr kumimoji="0" lang="en-GB" sz="3084" b="1" i="0" u="none" strike="noStrike" kern="1200" cap="none" spc="0" normalizeH="0" baseline="0" noProof="0" dirty="0">
              <a:ln>
                <a:noFill/>
              </a:ln>
              <a:solidFill>
                <a:srgbClr val="66FF99"/>
              </a:solidFill>
              <a:effectLst/>
              <a:uLnTx/>
              <a:uFillTx/>
              <a:latin typeface="Helvetica" charset="0"/>
              <a:ea typeface="ＭＳ Ｐゴシック" charset="0"/>
            </a:endParaRPr>
          </a:p>
        </p:txBody>
      </p:sp>
      <p:sp>
        <p:nvSpPr>
          <p:cNvPr id="67613" name="Rectangle 44"/>
          <p:cNvSpPr>
            <a:spLocks noChangeArrowheads="1"/>
          </p:cNvSpPr>
          <p:nvPr/>
        </p:nvSpPr>
        <p:spPr bwMode="auto">
          <a:xfrm>
            <a:off x="5293029" y="3768329"/>
            <a:ext cx="1984924" cy="551036"/>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77218" tIns="37840" rIns="77218" bIns="37840">
            <a:spAutoFit/>
          </a:bodyPr>
          <a:lstStyle/>
          <a:p>
            <a:pPr marL="0" marR="0" lvl="0" indent="0" algn="r" defTabSz="388140" rtl="0" eaLnBrk="0" fontAlgn="base" latinLnBrk="0" hangingPunct="0">
              <a:lnSpc>
                <a:spcPct val="100000"/>
              </a:lnSpc>
              <a:spcBef>
                <a:spcPts val="1927"/>
              </a:spcBef>
              <a:spcAft>
                <a:spcPct val="0"/>
              </a:spcAft>
              <a:buClr>
                <a:srgbClr val="66FF99"/>
              </a:buClr>
              <a:buSzTx/>
              <a:buFontTx/>
              <a:buNone/>
              <a:tabLst>
                <a:tab pos="0" algn="l"/>
                <a:tab pos="777636" algn="l"/>
                <a:tab pos="1559353" algn="l"/>
                <a:tab pos="2342424" algn="l"/>
                <a:tab pos="3124138" algn="l"/>
                <a:tab pos="3905851" algn="l"/>
                <a:tab pos="4687564" algn="l"/>
                <a:tab pos="5467922" algn="l"/>
                <a:tab pos="6249632" algn="l"/>
                <a:tab pos="7031349" algn="l"/>
                <a:tab pos="7813060" algn="l"/>
                <a:tab pos="8594775" algn="l"/>
              </a:tabLst>
              <a:defRPr/>
            </a:pPr>
            <a:r>
              <a:rPr kumimoji="0" lang="ar-JO" sz="3084" b="1" i="0" u="none" strike="noStrike" kern="1200" cap="none" spc="0" normalizeH="0" baseline="0" noProof="0" dirty="0">
                <a:ln>
                  <a:noFill/>
                </a:ln>
                <a:solidFill>
                  <a:srgbClr val="FFFF00"/>
                </a:solidFill>
                <a:effectLst/>
                <a:uLnTx/>
                <a:uFillTx/>
                <a:latin typeface="Helvetica" charset="0"/>
                <a:ea typeface="ＭＳ Ｐゴシック" charset="0"/>
              </a:rPr>
              <a:t>4</a:t>
            </a:r>
            <a:r>
              <a:rPr kumimoji="0" lang="ar-JO" sz="3084" b="1" i="0" u="none" strike="noStrike" kern="1200" cap="none" spc="0" normalizeH="0" baseline="0" noProof="0" dirty="0">
                <a:ln>
                  <a:noFill/>
                </a:ln>
                <a:solidFill>
                  <a:srgbClr val="66FF99"/>
                </a:solidFill>
                <a:effectLst/>
                <a:uLnTx/>
                <a:uFillTx/>
                <a:latin typeface="Helvetica" charset="0"/>
                <a:ea typeface="ＭＳ Ｐゴシック" charset="0"/>
              </a:rPr>
              <a:t>  </a:t>
            </a:r>
            <a:r>
              <a:rPr kumimoji="0" lang="ar-JO" sz="3084" b="1" i="0" u="none" strike="noStrike" kern="1200" cap="none" spc="0" normalizeH="0" baseline="0" noProof="0" dirty="0">
                <a:ln>
                  <a:noFill/>
                </a:ln>
                <a:solidFill>
                  <a:srgbClr val="66FF99"/>
                </a:solidFill>
                <a:effectLst/>
                <a:uLnTx/>
                <a:uFillTx/>
                <a:latin typeface="Arial" panose="020B0604020202020204" pitchFamily="34" charset="0"/>
                <a:ea typeface="ＭＳ Ｐゴシック" charset="0"/>
                <a:cs typeface="Arial" panose="020B0604020202020204" pitchFamily="34" charset="0"/>
              </a:rPr>
              <a:t>يوحنا</a:t>
            </a:r>
            <a:endParaRPr kumimoji="0" lang="en-GB" sz="3084" b="1" i="0" u="none" strike="noStrike" kern="1200" cap="none" spc="0" normalizeH="0" baseline="0" noProof="0" dirty="0">
              <a:ln>
                <a:noFill/>
              </a:ln>
              <a:solidFill>
                <a:srgbClr val="66FF99"/>
              </a:solidFill>
              <a:effectLst/>
              <a:uLnTx/>
              <a:uFillTx/>
              <a:latin typeface="Helvetica" charset="0"/>
              <a:ea typeface="ＭＳ Ｐゴシック" charset="0"/>
            </a:endParaRPr>
          </a:p>
        </p:txBody>
      </p:sp>
      <p:sp>
        <p:nvSpPr>
          <p:cNvPr id="29750" name="Text Box 54"/>
          <p:cNvSpPr txBox="1">
            <a:spLocks noChangeArrowheads="1"/>
          </p:cNvSpPr>
          <p:nvPr/>
        </p:nvSpPr>
        <p:spPr bwMode="auto">
          <a:xfrm>
            <a:off x="1975759" y="4359729"/>
            <a:ext cx="2439010" cy="1395221"/>
          </a:xfrm>
          <a:prstGeom prst="rect">
            <a:avLst/>
          </a:prstGeom>
          <a:noFill/>
          <a:ln w="9525">
            <a:noFill/>
            <a:round/>
            <a:headEnd/>
            <a:tailEnd/>
          </a:ln>
          <a:effectLst>
            <a:outerShdw blurRad="63500" dist="35921" dir="2700000" algn="ctr" rotWithShape="0">
              <a:schemeClr val="tx1">
                <a:alpha val="74998"/>
              </a:schemeClr>
            </a:outerShdw>
          </a:effectLst>
        </p:spPr>
        <p:txBody>
          <a:bodyPr lIns="76910" tIns="39989" rIns="76910" bIns="39989">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88140" rtl="1" eaLnBrk="0" fontAlgn="base" latinLnBrk="0" hangingPunct="0">
              <a:lnSpc>
                <a:spcPct val="100000"/>
              </a:lnSpc>
              <a:spcBef>
                <a:spcPts val="2891"/>
              </a:spcBef>
              <a:spcAft>
                <a:spcPct val="0"/>
              </a:spcAft>
              <a:buClr>
                <a:srgbClr val="FFEA18"/>
              </a:buClr>
              <a:buSzTx/>
              <a:buFontTx/>
              <a:buNone/>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kumimoji="0" lang="ar-JO" sz="4271" b="1" i="0" u="none" strike="noStrike" kern="1200" cap="none" spc="0" normalizeH="0" baseline="0" noProof="0" dirty="0">
                <a:ln>
                  <a:noFill/>
                </a:ln>
                <a:solidFill>
                  <a:srgbClr val="FFEA18"/>
                </a:solidFill>
                <a:effectLst/>
                <a:uLnTx/>
                <a:uFillTx/>
                <a:latin typeface="Arial" panose="020B0604020202020204" pitchFamily="34" charset="0"/>
                <a:ea typeface="ＭＳ Ｐゴシック" charset="0"/>
                <a:cs typeface="Arial" panose="020B0604020202020204" pitchFamily="34" charset="0"/>
              </a:rPr>
              <a:t>57 – 59</a:t>
            </a:r>
            <a:br>
              <a:rPr kumimoji="0" lang="en-US" sz="4271" b="1" i="0" u="none" strike="noStrike" kern="1200" cap="none" spc="0" normalizeH="0" baseline="0" noProof="0" dirty="0">
                <a:ln>
                  <a:noFill/>
                </a:ln>
                <a:solidFill>
                  <a:srgbClr val="FFEA18"/>
                </a:solidFill>
                <a:effectLst/>
                <a:uLnTx/>
                <a:uFillTx/>
                <a:latin typeface="Arial" panose="020B0604020202020204" pitchFamily="34" charset="0"/>
                <a:ea typeface="ＭＳ Ｐゴシック" charset="0"/>
                <a:cs typeface="Arial" panose="020B0604020202020204" pitchFamily="34" charset="0"/>
              </a:rPr>
            </a:br>
            <a:r>
              <a:rPr kumimoji="0" lang="ar-JO" sz="4271" b="1" i="0" u="none" strike="noStrike" kern="1200" cap="none" spc="0" normalizeH="0" baseline="0" noProof="0" dirty="0">
                <a:ln>
                  <a:noFill/>
                </a:ln>
                <a:solidFill>
                  <a:srgbClr val="FFEA18"/>
                </a:solidFill>
                <a:effectLst/>
                <a:uLnTx/>
                <a:uFillTx/>
                <a:latin typeface="Arial" panose="020B0604020202020204" pitchFamily="34" charset="0"/>
                <a:ea typeface="ＭＳ Ｐゴシック" charset="0"/>
                <a:cs typeface="Arial" panose="020B0604020202020204" pitchFamily="34" charset="0"/>
              </a:rPr>
              <a:t>ب. م</a:t>
            </a:r>
            <a:endParaRPr kumimoji="0" lang="en-GB" sz="4271" b="1" i="0" u="none" strike="noStrike" kern="1200" cap="none" spc="0" normalizeH="0" baseline="0" noProof="0" dirty="0">
              <a:ln>
                <a:noFill/>
              </a:ln>
              <a:solidFill>
                <a:srgbClr val="FFEA18"/>
              </a:solidFill>
              <a:effectLst/>
              <a:uLnTx/>
              <a:uFillTx/>
              <a:latin typeface="Arial" panose="020B0604020202020204" pitchFamily="34" charset="0"/>
              <a:ea typeface="ＭＳ Ｐゴシック" charset="0"/>
              <a:cs typeface="Arial" panose="020B0604020202020204" pitchFamily="34" charset="0"/>
            </a:endParaRPr>
          </a:p>
        </p:txBody>
      </p:sp>
      <p:sp>
        <p:nvSpPr>
          <p:cNvPr id="29751" name="Text Box 55"/>
          <p:cNvSpPr txBox="1">
            <a:spLocks noChangeArrowheads="1"/>
          </p:cNvSpPr>
          <p:nvPr/>
        </p:nvSpPr>
        <p:spPr bwMode="auto">
          <a:xfrm>
            <a:off x="5341994" y="4443037"/>
            <a:ext cx="2724513" cy="1217289"/>
          </a:xfrm>
          <a:prstGeom prst="rect">
            <a:avLst/>
          </a:prstGeom>
          <a:noFill/>
          <a:ln w="9525">
            <a:noFill/>
            <a:round/>
            <a:headEnd/>
            <a:tailEnd/>
          </a:ln>
          <a:effectLst>
            <a:outerShdw blurRad="63500" dist="35921" dir="2700000" algn="ctr" rotWithShape="0">
              <a:schemeClr val="tx1">
                <a:alpha val="74998"/>
              </a:schemeClr>
            </a:outerShdw>
          </a:effectLst>
        </p:spPr>
        <p:txBody>
          <a:bodyPr lIns="76910" tIns="39989" rIns="76910" bIns="39989">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88140" rtl="0" eaLnBrk="0" fontAlgn="base" latinLnBrk="0" hangingPunct="0">
              <a:lnSpc>
                <a:spcPct val="100000"/>
              </a:lnSpc>
              <a:spcBef>
                <a:spcPts val="1927"/>
              </a:spcBef>
              <a:spcAft>
                <a:spcPct val="0"/>
              </a:spcAft>
              <a:buClr>
                <a:srgbClr val="FFEA18"/>
              </a:buClr>
              <a:buSzTx/>
              <a:buFontTx/>
              <a:buNone/>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kumimoji="0" lang="ar-JO" sz="3084" b="1" i="0" u="none" strike="noStrike" kern="1200" cap="none" spc="0" normalizeH="0" baseline="0" noProof="0" dirty="0">
                <a:ln>
                  <a:noFill/>
                </a:ln>
                <a:solidFill>
                  <a:srgbClr val="FFEA18"/>
                </a:solidFill>
                <a:effectLst/>
                <a:uLnTx/>
                <a:uFillTx/>
                <a:latin typeface="Arial" panose="020B0604020202020204" pitchFamily="34" charset="0"/>
                <a:ea typeface="ＭＳ Ｐゴシック" charset="0"/>
                <a:cs typeface="Arial" panose="020B0604020202020204" pitchFamily="34" charset="0"/>
              </a:rPr>
              <a:t>69 ب. م</a:t>
            </a:r>
          </a:p>
          <a:p>
            <a:pPr marL="0" marR="0" lvl="0" indent="0" algn="ctr" defTabSz="388140" rtl="0" eaLnBrk="0" fontAlgn="base" latinLnBrk="0" hangingPunct="0">
              <a:lnSpc>
                <a:spcPct val="100000"/>
              </a:lnSpc>
              <a:spcBef>
                <a:spcPts val="1927"/>
              </a:spcBef>
              <a:spcAft>
                <a:spcPct val="0"/>
              </a:spcAft>
              <a:buClr>
                <a:srgbClr val="FFEA18"/>
              </a:buClr>
              <a:buSzTx/>
              <a:buFontTx/>
              <a:buNone/>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kumimoji="0" lang="ar-JO" sz="2718"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بعد الأناجيل</a:t>
            </a:r>
            <a:r>
              <a:rPr kumimoji="0" lang="ar-JO" sz="2718"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الإزائية</a:t>
            </a:r>
            <a:endParaRPr kumimoji="0" lang="ar-JO" sz="2718"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9752" name="Text Box 56"/>
          <p:cNvSpPr txBox="1">
            <a:spLocks noChangeArrowheads="1"/>
          </p:cNvSpPr>
          <p:nvPr/>
        </p:nvSpPr>
        <p:spPr bwMode="auto">
          <a:xfrm>
            <a:off x="5509470" y="1681748"/>
            <a:ext cx="2145349" cy="1478065"/>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76910" tIns="39989" rIns="76910" bIns="39989">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88140" rtl="1" eaLnBrk="0" fontAlgn="base" latinLnBrk="0" hangingPunct="0">
              <a:lnSpc>
                <a:spcPct val="100000"/>
              </a:lnSpc>
              <a:spcBef>
                <a:spcPts val="2891"/>
              </a:spcBef>
              <a:spcAft>
                <a:spcPct val="0"/>
              </a:spcAft>
              <a:buClr>
                <a:srgbClr val="FFEA18"/>
              </a:buClr>
              <a:buSzTx/>
              <a:buFontTx/>
              <a:buNone/>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kumimoji="0" lang="ar-JO" sz="4540" b="1" i="0" u="none" strike="noStrike" kern="1200" cap="none" spc="0" normalizeH="0" baseline="0" noProof="0" dirty="0">
                <a:ln>
                  <a:noFill/>
                </a:ln>
                <a:solidFill>
                  <a:srgbClr val="FFEA18"/>
                </a:solidFill>
                <a:effectLst/>
                <a:uLnTx/>
                <a:uFillTx/>
                <a:latin typeface="Comic Sans MS" charset="0"/>
                <a:ea typeface="ＭＳ Ｐゴシック" charset="0"/>
              </a:rPr>
              <a:t>64 -68</a:t>
            </a:r>
            <a:br>
              <a:rPr kumimoji="0" lang="en-US" sz="4540" b="1" i="0" u="none" strike="noStrike" kern="1200" cap="none" spc="0" normalizeH="0" baseline="0" noProof="0" dirty="0">
                <a:ln>
                  <a:noFill/>
                </a:ln>
                <a:solidFill>
                  <a:srgbClr val="FFEA18"/>
                </a:solidFill>
                <a:effectLst/>
                <a:uLnTx/>
                <a:uFillTx/>
                <a:latin typeface="Comic Sans MS" charset="0"/>
                <a:ea typeface="ＭＳ Ｐゴシック" charset="0"/>
              </a:rPr>
            </a:br>
            <a:r>
              <a:rPr kumimoji="0" lang="ar-JO" sz="4540" b="1" i="0" u="none" strike="noStrike" kern="1200" cap="none" spc="0" normalizeH="0" baseline="0" noProof="0" dirty="0">
                <a:ln>
                  <a:noFill/>
                </a:ln>
                <a:solidFill>
                  <a:srgbClr val="FFEA18"/>
                </a:solidFill>
                <a:effectLst/>
                <a:uLnTx/>
                <a:uFillTx/>
                <a:latin typeface="Arial" panose="020B0604020202020204" pitchFamily="34" charset="0"/>
                <a:ea typeface="ＭＳ Ｐゴシック" charset="0"/>
                <a:cs typeface="Arial" panose="020B0604020202020204" pitchFamily="34" charset="0"/>
              </a:rPr>
              <a:t>ب. م</a:t>
            </a:r>
            <a:endParaRPr kumimoji="0" lang="en-GB" sz="3883" b="1" i="0" u="none" strike="noStrike" kern="1200" cap="none" spc="0" normalizeH="0" baseline="0" noProof="0" dirty="0">
              <a:ln>
                <a:noFill/>
              </a:ln>
              <a:solidFill>
                <a:srgbClr val="FFEA18"/>
              </a:solidFill>
              <a:effectLst/>
              <a:uLnTx/>
              <a:uFillTx/>
              <a:latin typeface="Arial" panose="020B0604020202020204" pitchFamily="34" charset="0"/>
              <a:ea typeface="ＭＳ Ｐゴシック" charset="0"/>
              <a:cs typeface="Arial" panose="020B0604020202020204" pitchFamily="34" charset="0"/>
            </a:endParaRPr>
          </a:p>
        </p:txBody>
      </p:sp>
      <p:sp>
        <p:nvSpPr>
          <p:cNvPr id="29753" name="Text Box 57"/>
          <p:cNvSpPr txBox="1">
            <a:spLocks noChangeArrowheads="1"/>
          </p:cNvSpPr>
          <p:nvPr/>
        </p:nvSpPr>
        <p:spPr bwMode="auto">
          <a:xfrm>
            <a:off x="1966244" y="1721172"/>
            <a:ext cx="2439010" cy="1346362"/>
          </a:xfrm>
          <a:prstGeom prst="rect">
            <a:avLst/>
          </a:prstGeom>
          <a:noFill/>
          <a:ln w="9525">
            <a:noFill/>
            <a:round/>
            <a:headEnd/>
            <a:tailEnd/>
          </a:ln>
          <a:effectLst>
            <a:outerShdw blurRad="63500" dist="35921" dir="2700000" algn="ctr" rotWithShape="0">
              <a:schemeClr val="tx1">
                <a:alpha val="74998"/>
              </a:schemeClr>
            </a:outerShdw>
          </a:effectLst>
        </p:spPr>
        <p:txBody>
          <a:bodyPr lIns="76910" tIns="39989" rIns="76910" bIns="39989">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marL="0" marR="0" lvl="0" indent="0" algn="ctr" defTabSz="388140" rtl="1" eaLnBrk="0" fontAlgn="base" latinLnBrk="0" hangingPunct="0">
              <a:lnSpc>
                <a:spcPct val="100000"/>
              </a:lnSpc>
              <a:spcBef>
                <a:spcPts val="2568"/>
              </a:spcBef>
              <a:spcAft>
                <a:spcPct val="0"/>
              </a:spcAft>
              <a:buClr>
                <a:srgbClr val="FFEA18"/>
              </a:buClr>
              <a:buSzTx/>
              <a:buFontTx/>
              <a:buNone/>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kumimoji="0" lang="ar-JO" sz="4112" b="1" i="0" u="none" strike="noStrike" kern="1200" cap="none" spc="0" normalizeH="0" baseline="0" noProof="0" dirty="0">
                <a:ln>
                  <a:noFill/>
                </a:ln>
                <a:solidFill>
                  <a:srgbClr val="FFEA18"/>
                </a:solidFill>
                <a:effectLst/>
                <a:uLnTx/>
                <a:uFillTx/>
                <a:latin typeface="Arial" panose="020B0604020202020204" pitchFamily="34" charset="0"/>
                <a:ea typeface="ＭＳ Ｐゴシック" charset="0"/>
                <a:cs typeface="Arial" panose="020B0604020202020204" pitchFamily="34" charset="0"/>
              </a:rPr>
              <a:t>السنة</a:t>
            </a:r>
            <a:br>
              <a:rPr kumimoji="0" lang="en-US" sz="4112" b="1" i="0" u="none" strike="noStrike" kern="1200" cap="none" spc="0" normalizeH="0" baseline="0" noProof="0" dirty="0">
                <a:ln>
                  <a:noFill/>
                </a:ln>
                <a:solidFill>
                  <a:srgbClr val="FFEA18"/>
                </a:solidFill>
                <a:effectLst/>
                <a:uLnTx/>
                <a:uFillTx/>
                <a:latin typeface="Arial" panose="020B0604020202020204" pitchFamily="34" charset="0"/>
                <a:ea typeface="ＭＳ Ｐゴシック" charset="0"/>
                <a:cs typeface="Arial" panose="020B0604020202020204" pitchFamily="34" charset="0"/>
              </a:rPr>
            </a:br>
            <a:r>
              <a:rPr kumimoji="0" lang="ar-JO" sz="4112" b="1" i="0" u="none" strike="noStrike" kern="1200" cap="none" spc="0" normalizeH="0" baseline="0" noProof="0" dirty="0">
                <a:ln>
                  <a:noFill/>
                </a:ln>
                <a:solidFill>
                  <a:srgbClr val="FFEA18"/>
                </a:solidFill>
                <a:effectLst/>
                <a:uLnTx/>
                <a:uFillTx/>
                <a:latin typeface="Arial" panose="020B0604020202020204" pitchFamily="34" charset="0"/>
                <a:ea typeface="ＭＳ Ｐゴシック" charset="0"/>
                <a:cs typeface="Arial" panose="020B0604020202020204" pitchFamily="34" charset="0"/>
              </a:rPr>
              <a:t>40 ب. م</a:t>
            </a:r>
            <a:endParaRPr kumimoji="0" lang="en-GB" sz="4112" b="1" i="0" u="none" strike="noStrike" kern="1200" cap="none" spc="0" normalizeH="0" baseline="0" noProof="0" dirty="0">
              <a:ln>
                <a:noFill/>
              </a:ln>
              <a:solidFill>
                <a:srgbClr val="FFEA18"/>
              </a:solidFill>
              <a:effectLst/>
              <a:uLnTx/>
              <a:uFillTx/>
              <a:latin typeface="Arial" panose="020B0604020202020204" pitchFamily="34" charset="0"/>
              <a:ea typeface="ＭＳ Ｐゴシック" charset="0"/>
              <a:cs typeface="Arial" panose="020B0604020202020204" pitchFamily="34" charset="0"/>
            </a:endParaRPr>
          </a:p>
        </p:txBody>
      </p:sp>
      <p:sp>
        <p:nvSpPr>
          <p:cNvPr id="64" name="Title 63"/>
          <p:cNvSpPr>
            <a:spLocks noGrp="1"/>
          </p:cNvSpPr>
          <p:nvPr>
            <p:ph type="title" idx="4294967295"/>
          </p:nvPr>
        </p:nvSpPr>
        <p:spPr bwMode="auto">
          <a:xfrm>
            <a:off x="695960" y="322460"/>
            <a:ext cx="7752081" cy="59139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079" tIns="43541" rIns="87079" bIns="43541"/>
          <a:lstStyle/>
          <a:p>
            <a:r>
              <a:rPr lang="ar-JO" sz="2741" b="1" dirty="0">
                <a:solidFill>
                  <a:srgbClr val="FFEA18"/>
                </a:solidFill>
                <a:latin typeface="Arial" panose="020B0604020202020204" pitchFamily="34" charset="0"/>
                <a:cs typeface="Arial" panose="020B0604020202020204" pitchFamily="34" charset="0"/>
              </a:rPr>
              <a:t>متى أعتقد أنهم كتبوا؟...</a:t>
            </a:r>
            <a:endParaRPr lang="en-US"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3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567</TotalTime>
  <Words>1385</Words>
  <Application>Microsoft Macintosh PowerPoint</Application>
  <PresentationFormat>On-screen Show (4:3)</PresentationFormat>
  <Paragraphs>272</Paragraphs>
  <Slides>22</Slides>
  <Notes>19</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22</vt:i4>
      </vt:variant>
    </vt:vector>
  </HeadingPairs>
  <TitlesOfParts>
    <vt:vector size="45" baseType="lpstr">
      <vt:lpstr>26</vt:lpstr>
      <vt:lpstr>Arial</vt:lpstr>
      <vt:lpstr>Arial Black</vt:lpstr>
      <vt:lpstr>Calibri</vt:lpstr>
      <vt:lpstr>Comic Sans MS</vt:lpstr>
      <vt:lpstr>Helvetica</vt:lpstr>
      <vt:lpstr>Times</vt:lpstr>
      <vt:lpstr>Times New Roman</vt:lpstr>
      <vt:lpstr>Wingdings</vt:lpstr>
      <vt:lpstr>untitled 1</vt:lpstr>
      <vt:lpstr>3_Orbit</vt:lpstr>
      <vt:lpstr>21_Blank Presentation</vt:lpstr>
      <vt:lpstr>22_Blank Presentation</vt:lpstr>
      <vt:lpstr>23_Blank Presentation</vt:lpstr>
      <vt:lpstr>4_Soaring</vt:lpstr>
      <vt:lpstr>4_Default Design</vt:lpstr>
      <vt:lpstr>23_Default Design</vt:lpstr>
      <vt:lpstr>5_Soaring</vt:lpstr>
      <vt:lpstr>2_Soaring</vt:lpstr>
      <vt:lpstr>9_Blank Presentation</vt:lpstr>
      <vt:lpstr>2_Blank Presentation</vt:lpstr>
      <vt:lpstr>9_Office Theme</vt:lpstr>
      <vt:lpstr>Orbit</vt:lpstr>
      <vt:lpstr>خاتمة يوحنا</vt:lpstr>
      <vt:lpstr>الإزائية (النظر معاً)</vt:lpstr>
      <vt:lpstr>يوحنا : تجميع الرسالة</vt:lpstr>
      <vt:lpstr>6 GREAT TRUTHS </vt:lpstr>
      <vt:lpstr>John 1:2</vt:lpstr>
      <vt:lpstr>John 1:3</vt:lpstr>
      <vt:lpstr> شكل يسوع آدم من التراب (يو 1 : 3,     تك 2 : 7)</vt:lpstr>
      <vt:lpstr>John 1:4, 5, 9</vt:lpstr>
      <vt:lpstr>متى أعتقد أنهم كتبوا؟...</vt:lpstr>
      <vt:lpstr>اقتراحات تأريخ إنجيل يوحنا</vt:lpstr>
      <vt:lpstr>صمد الهيكل حتى 70 م</vt:lpstr>
      <vt:lpstr>قلعة أنطونيا</vt:lpstr>
      <vt:lpstr>مهاجمة الهيكل</vt:lpstr>
      <vt:lpstr>بركة إسرائيل</vt:lpstr>
      <vt:lpstr>بركة بيت حسدا</vt:lpstr>
      <vt:lpstr>بركة بيت حسدا</vt:lpstr>
      <vt:lpstr>خطام بركة بيت حسدا</vt:lpstr>
      <vt:lpstr>الكلمة المفتاحية الإيمان</vt:lpstr>
      <vt:lpstr>مدة خدمة المسيح</vt:lpstr>
      <vt:lpstr>إيريناوس  180 م</vt:lpstr>
      <vt:lpstr>Black</vt:lpstr>
      <vt:lpstr>الاناجيل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19</cp:revision>
  <dcterms:created xsi:type="dcterms:W3CDTF">2006-01-05T02:10:35Z</dcterms:created>
  <dcterms:modified xsi:type="dcterms:W3CDTF">2022-08-18T17:53:22Z</dcterms:modified>
</cp:coreProperties>
</file>