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8.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theme/theme29.xml" ContentType="application/vnd.openxmlformats-officedocument.theme+xml"/>
  <Override PartName="/ppt/slideLayouts/slideLayout243.xml" ContentType="application/vnd.openxmlformats-officedocument.presentationml.slideLayout+xml"/>
  <Override PartName="/ppt/theme/theme3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3.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4.xml" ContentType="application/vnd.openxmlformats-officedocument.theme+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3.xml" ContentType="application/vnd.openxmlformats-officedocument.theme+xml"/>
  <Override PartName="/ppt/slideLayouts/slideLayout382.xml" ContentType="application/vnd.openxmlformats-officedocument.presentationml.slideLayout+xml"/>
  <Override PartName="/ppt/theme/theme4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50.xml" ContentType="application/vnd.openxmlformats-officedocument.theme+xml"/>
  <Override PartName="/ppt/slideLayouts/slideLayout442.xml" ContentType="application/vnd.openxmlformats-officedocument.presentationml.slideLayout+xml"/>
  <Override PartName="/ppt/theme/theme5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5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5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5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5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60.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6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6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6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6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6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6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70.xml" ContentType="application/vnd.openxmlformats-officedocument.theme+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71.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72.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73.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theme/theme74.xml" ContentType="application/vnd.openxmlformats-officedocument.theme+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7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7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7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7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7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8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8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theme/theme82.xml" ContentType="application/vnd.openxmlformats-officedocument.theme+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4106" r:id="rId2"/>
    <p:sldMasterId id="2147484109" r:id="rId3"/>
    <p:sldMasterId id="2147484114" r:id="rId4"/>
    <p:sldMasterId id="2147485599" r:id="rId5"/>
    <p:sldMasterId id="2147485601" r:id="rId6"/>
    <p:sldMasterId id="2147486859" r:id="rId7"/>
    <p:sldMasterId id="2147487677" r:id="rId8"/>
    <p:sldMasterId id="2147495130" r:id="rId9"/>
    <p:sldMasterId id="2147495142" r:id="rId10"/>
    <p:sldMasterId id="2147496273" r:id="rId11"/>
    <p:sldMasterId id="2147496285" r:id="rId12"/>
    <p:sldMasterId id="2147496357" r:id="rId13"/>
    <p:sldMasterId id="2147496385" r:id="rId14"/>
    <p:sldMasterId id="2147496398" r:id="rId15"/>
    <p:sldMasterId id="2147496436" r:id="rId16"/>
    <p:sldMasterId id="2147496484" r:id="rId17"/>
    <p:sldMasterId id="2147496497" r:id="rId18"/>
    <p:sldMasterId id="2147496509" r:id="rId19"/>
    <p:sldMasterId id="2147496521" r:id="rId20"/>
    <p:sldMasterId id="2147496533" r:id="rId21"/>
    <p:sldMasterId id="2147496558" r:id="rId22"/>
    <p:sldMasterId id="2147496570" r:id="rId23"/>
    <p:sldMasterId id="2147496582" r:id="rId24"/>
    <p:sldMasterId id="2147496594" r:id="rId25"/>
    <p:sldMasterId id="2147496642" r:id="rId26"/>
    <p:sldMasterId id="2147496668" r:id="rId27"/>
    <p:sldMasterId id="2147496671" r:id="rId28"/>
    <p:sldMasterId id="2147496683" r:id="rId29"/>
    <p:sldMasterId id="2147496685" r:id="rId30"/>
    <p:sldMasterId id="2147496687" r:id="rId31"/>
    <p:sldMasterId id="2147496699" r:id="rId32"/>
    <p:sldMasterId id="2147496713" r:id="rId33"/>
    <p:sldMasterId id="2147496725" r:id="rId34"/>
    <p:sldMasterId id="2147496737" r:id="rId35"/>
    <p:sldMasterId id="2147496739" r:id="rId36"/>
    <p:sldMasterId id="2147496751" r:id="rId37"/>
    <p:sldMasterId id="2147496763" r:id="rId38"/>
    <p:sldMasterId id="2147496777" r:id="rId39"/>
    <p:sldMasterId id="2147496790" r:id="rId40"/>
    <p:sldMasterId id="2147496802" r:id="rId41"/>
    <p:sldMasterId id="2147496814" r:id="rId42"/>
    <p:sldMasterId id="2147496826" r:id="rId43"/>
    <p:sldMasterId id="2147496838" r:id="rId44"/>
    <p:sldMasterId id="2147496840" r:id="rId45"/>
    <p:sldMasterId id="2147496852" r:id="rId46"/>
    <p:sldMasterId id="2147496856" r:id="rId47"/>
    <p:sldMasterId id="2147496868" r:id="rId48"/>
    <p:sldMasterId id="2147496880" r:id="rId49"/>
    <p:sldMasterId id="2147496893" r:id="rId50"/>
    <p:sldMasterId id="2147496905" r:id="rId51"/>
    <p:sldMasterId id="2147496907" r:id="rId52"/>
    <p:sldMasterId id="2147496919" r:id="rId53"/>
    <p:sldMasterId id="2147496931" r:id="rId54"/>
    <p:sldMasterId id="2147496943" r:id="rId55"/>
    <p:sldMasterId id="2147496955" r:id="rId56"/>
    <p:sldMasterId id="2147496967" r:id="rId57"/>
    <p:sldMasterId id="2147496979" r:id="rId58"/>
    <p:sldMasterId id="2147496991" r:id="rId59"/>
    <p:sldMasterId id="2147497003" r:id="rId60"/>
    <p:sldMasterId id="2147497015" r:id="rId61"/>
    <p:sldMasterId id="2147497031" r:id="rId62"/>
    <p:sldMasterId id="2147497043" r:id="rId63"/>
    <p:sldMasterId id="2147497055" r:id="rId64"/>
    <p:sldMasterId id="2147497067" r:id="rId65"/>
    <p:sldMasterId id="2147497080" r:id="rId66"/>
    <p:sldMasterId id="2147497092" r:id="rId67"/>
    <p:sldMasterId id="2147497104" r:id="rId68"/>
    <p:sldMasterId id="2147497116" r:id="rId69"/>
    <p:sldMasterId id="2147497128" r:id="rId70"/>
    <p:sldMasterId id="2147497140" r:id="rId71"/>
    <p:sldMasterId id="2147497152" r:id="rId72"/>
    <p:sldMasterId id="2147497164" r:id="rId73"/>
    <p:sldMasterId id="2147497176" r:id="rId74"/>
    <p:sldMasterId id="2147497188" r:id="rId75"/>
    <p:sldMasterId id="2147497200" r:id="rId76"/>
    <p:sldMasterId id="2147497212" r:id="rId77"/>
    <p:sldMasterId id="2147497224" r:id="rId78"/>
    <p:sldMasterId id="2147497236" r:id="rId79"/>
    <p:sldMasterId id="2147497248" r:id="rId80"/>
    <p:sldMasterId id="2147497260" r:id="rId81"/>
    <p:sldMasterId id="2147497272" r:id="rId82"/>
    <p:sldMasterId id="2147497285" r:id="rId83"/>
  </p:sldMasterIdLst>
  <p:notesMasterIdLst>
    <p:notesMasterId r:id="rId587"/>
  </p:notesMasterIdLst>
  <p:sldIdLst>
    <p:sldId id="515" r:id="rId84"/>
    <p:sldId id="2394" r:id="rId85"/>
    <p:sldId id="505" r:id="rId86"/>
    <p:sldId id="425" r:id="rId87"/>
    <p:sldId id="997" r:id="rId88"/>
    <p:sldId id="998" r:id="rId89"/>
    <p:sldId id="999" r:id="rId90"/>
    <p:sldId id="1000" r:id="rId91"/>
    <p:sldId id="1001" r:id="rId92"/>
    <p:sldId id="1002" r:id="rId93"/>
    <p:sldId id="1003" r:id="rId94"/>
    <p:sldId id="1004" r:id="rId95"/>
    <p:sldId id="1005" r:id="rId96"/>
    <p:sldId id="1006" r:id="rId97"/>
    <p:sldId id="1007" r:id="rId98"/>
    <p:sldId id="1008" r:id="rId99"/>
    <p:sldId id="1009" r:id="rId100"/>
    <p:sldId id="2388" r:id="rId101"/>
    <p:sldId id="5285" r:id="rId102"/>
    <p:sldId id="490" r:id="rId103"/>
    <p:sldId id="333" r:id="rId104"/>
    <p:sldId id="492" r:id="rId105"/>
    <p:sldId id="675" r:id="rId106"/>
    <p:sldId id="479" r:id="rId107"/>
    <p:sldId id="480" r:id="rId108"/>
    <p:sldId id="975" r:id="rId109"/>
    <p:sldId id="976" r:id="rId110"/>
    <p:sldId id="977" r:id="rId111"/>
    <p:sldId id="978" r:id="rId112"/>
    <p:sldId id="979" r:id="rId113"/>
    <p:sldId id="980" r:id="rId114"/>
    <p:sldId id="981" r:id="rId115"/>
    <p:sldId id="982" r:id="rId116"/>
    <p:sldId id="983" r:id="rId117"/>
    <p:sldId id="984" r:id="rId118"/>
    <p:sldId id="985" r:id="rId119"/>
    <p:sldId id="986" r:id="rId120"/>
    <p:sldId id="987" r:id="rId121"/>
    <p:sldId id="988" r:id="rId122"/>
    <p:sldId id="989" r:id="rId123"/>
    <p:sldId id="990" r:id="rId124"/>
    <p:sldId id="991" r:id="rId125"/>
    <p:sldId id="992" r:id="rId126"/>
    <p:sldId id="993" r:id="rId127"/>
    <p:sldId id="994" r:id="rId128"/>
    <p:sldId id="4885" r:id="rId129"/>
    <p:sldId id="2389" r:id="rId130"/>
    <p:sldId id="4552" r:id="rId131"/>
    <p:sldId id="4553" r:id="rId132"/>
    <p:sldId id="4909" r:id="rId133"/>
    <p:sldId id="4910" r:id="rId134"/>
    <p:sldId id="4911" r:id="rId135"/>
    <p:sldId id="301" r:id="rId136"/>
    <p:sldId id="302" r:id="rId137"/>
    <p:sldId id="303" r:id="rId138"/>
    <p:sldId id="4926" r:id="rId139"/>
    <p:sldId id="506" r:id="rId140"/>
    <p:sldId id="5365" r:id="rId141"/>
    <p:sldId id="352" r:id="rId142"/>
    <p:sldId id="777" r:id="rId143"/>
    <p:sldId id="778" r:id="rId144"/>
    <p:sldId id="779" r:id="rId145"/>
    <p:sldId id="780" r:id="rId146"/>
    <p:sldId id="781" r:id="rId147"/>
    <p:sldId id="782" r:id="rId148"/>
    <p:sldId id="783" r:id="rId149"/>
    <p:sldId id="784" r:id="rId150"/>
    <p:sldId id="785" r:id="rId151"/>
    <p:sldId id="786" r:id="rId152"/>
    <p:sldId id="787" r:id="rId153"/>
    <p:sldId id="788" r:id="rId154"/>
    <p:sldId id="4886" r:id="rId155"/>
    <p:sldId id="4887" r:id="rId156"/>
    <p:sldId id="367" r:id="rId157"/>
    <p:sldId id="793" r:id="rId158"/>
    <p:sldId id="794" r:id="rId159"/>
    <p:sldId id="795" r:id="rId160"/>
    <p:sldId id="796" r:id="rId161"/>
    <p:sldId id="797" r:id="rId162"/>
    <p:sldId id="798" r:id="rId163"/>
    <p:sldId id="799" r:id="rId164"/>
    <p:sldId id="800" r:id="rId165"/>
    <p:sldId id="801" r:id="rId166"/>
    <p:sldId id="802" r:id="rId167"/>
    <p:sldId id="803" r:id="rId168"/>
    <p:sldId id="804" r:id="rId169"/>
    <p:sldId id="805" r:id="rId170"/>
    <p:sldId id="806" r:id="rId171"/>
    <p:sldId id="807" r:id="rId172"/>
    <p:sldId id="4888" r:id="rId173"/>
    <p:sldId id="4889" r:id="rId174"/>
    <p:sldId id="4919" r:id="rId175"/>
    <p:sldId id="4920" r:id="rId176"/>
    <p:sldId id="4921" r:id="rId177"/>
    <p:sldId id="4922" r:id="rId178"/>
    <p:sldId id="4923" r:id="rId179"/>
    <p:sldId id="4924" r:id="rId180"/>
    <p:sldId id="4925" r:id="rId181"/>
    <p:sldId id="391" r:id="rId182"/>
    <p:sldId id="392" r:id="rId183"/>
    <p:sldId id="393" r:id="rId184"/>
    <p:sldId id="394" r:id="rId185"/>
    <p:sldId id="395" r:id="rId186"/>
    <p:sldId id="396" r:id="rId187"/>
    <p:sldId id="397" r:id="rId188"/>
    <p:sldId id="398" r:id="rId189"/>
    <p:sldId id="399" r:id="rId190"/>
    <p:sldId id="400" r:id="rId191"/>
    <p:sldId id="401" r:id="rId192"/>
    <p:sldId id="402" r:id="rId193"/>
    <p:sldId id="403" r:id="rId194"/>
    <p:sldId id="404" r:id="rId195"/>
    <p:sldId id="405" r:id="rId196"/>
    <p:sldId id="406" r:id="rId197"/>
    <p:sldId id="1093" r:id="rId198"/>
    <p:sldId id="408" r:id="rId199"/>
    <p:sldId id="4927" r:id="rId200"/>
    <p:sldId id="410" r:id="rId201"/>
    <p:sldId id="411" r:id="rId202"/>
    <p:sldId id="412" r:id="rId203"/>
    <p:sldId id="413" r:id="rId204"/>
    <p:sldId id="414" r:id="rId205"/>
    <p:sldId id="415" r:id="rId206"/>
    <p:sldId id="416" r:id="rId207"/>
    <p:sldId id="417" r:id="rId208"/>
    <p:sldId id="4928" r:id="rId209"/>
    <p:sldId id="419" r:id="rId210"/>
    <p:sldId id="5289" r:id="rId211"/>
    <p:sldId id="557" r:id="rId212"/>
    <p:sldId id="421" r:id="rId213"/>
    <p:sldId id="422" r:id="rId214"/>
    <p:sldId id="423" r:id="rId215"/>
    <p:sldId id="424" r:id="rId216"/>
    <p:sldId id="5291" r:id="rId217"/>
    <p:sldId id="426" r:id="rId218"/>
    <p:sldId id="5292" r:id="rId219"/>
    <p:sldId id="5290" r:id="rId220"/>
    <p:sldId id="5293" r:id="rId221"/>
    <p:sldId id="5294" r:id="rId222"/>
    <p:sldId id="5295" r:id="rId223"/>
    <p:sldId id="1088" r:id="rId224"/>
    <p:sldId id="1094" r:id="rId225"/>
    <p:sldId id="5296" r:id="rId226"/>
    <p:sldId id="738" r:id="rId227"/>
    <p:sldId id="5297" r:id="rId228"/>
    <p:sldId id="5298" r:id="rId229"/>
    <p:sldId id="5299" r:id="rId230"/>
    <p:sldId id="5300" r:id="rId231"/>
    <p:sldId id="508" r:id="rId232"/>
    <p:sldId id="1099" r:id="rId233"/>
    <p:sldId id="4563" r:id="rId234"/>
    <p:sldId id="1101" r:id="rId235"/>
    <p:sldId id="1102" r:id="rId236"/>
    <p:sldId id="488" r:id="rId237"/>
    <p:sldId id="594" r:id="rId238"/>
    <p:sldId id="1103" r:id="rId239"/>
    <p:sldId id="1104" r:id="rId240"/>
    <p:sldId id="1105" r:id="rId241"/>
    <p:sldId id="493" r:id="rId242"/>
    <p:sldId id="5301" r:id="rId243"/>
    <p:sldId id="3910" r:id="rId244"/>
    <p:sldId id="4409" r:id="rId245"/>
    <p:sldId id="4548" r:id="rId246"/>
    <p:sldId id="4550" r:id="rId247"/>
    <p:sldId id="4549" r:id="rId248"/>
    <p:sldId id="509" r:id="rId249"/>
    <p:sldId id="5303" r:id="rId250"/>
    <p:sldId id="442" r:id="rId251"/>
    <p:sldId id="1097" r:id="rId252"/>
    <p:sldId id="443" r:id="rId253"/>
    <p:sldId id="444" r:id="rId254"/>
    <p:sldId id="445" r:id="rId255"/>
    <p:sldId id="446" r:id="rId256"/>
    <p:sldId id="5304" r:id="rId257"/>
    <p:sldId id="447" r:id="rId258"/>
    <p:sldId id="448" r:id="rId259"/>
    <p:sldId id="449" r:id="rId260"/>
    <p:sldId id="510" r:id="rId261"/>
    <p:sldId id="473" r:id="rId262"/>
    <p:sldId id="474" r:id="rId263"/>
    <p:sldId id="475" r:id="rId264"/>
    <p:sldId id="5305" r:id="rId265"/>
    <p:sldId id="477" r:id="rId266"/>
    <p:sldId id="296" r:id="rId267"/>
    <p:sldId id="478" r:id="rId268"/>
    <p:sldId id="5306" r:id="rId269"/>
    <p:sldId id="5307" r:id="rId270"/>
    <p:sldId id="481" r:id="rId271"/>
    <p:sldId id="482" r:id="rId272"/>
    <p:sldId id="483" r:id="rId273"/>
    <p:sldId id="484" r:id="rId274"/>
    <p:sldId id="297" r:id="rId275"/>
    <p:sldId id="485" r:id="rId276"/>
    <p:sldId id="486" r:id="rId277"/>
    <p:sldId id="487" r:id="rId278"/>
    <p:sldId id="5308" r:id="rId279"/>
    <p:sldId id="1096" r:id="rId280"/>
    <p:sldId id="5309" r:id="rId281"/>
    <p:sldId id="5310" r:id="rId282"/>
    <p:sldId id="298" r:id="rId283"/>
    <p:sldId id="5311" r:id="rId284"/>
    <p:sldId id="5312" r:id="rId285"/>
    <p:sldId id="5313" r:id="rId286"/>
    <p:sldId id="507" r:id="rId287"/>
    <p:sldId id="5314" r:id="rId288"/>
    <p:sldId id="5315" r:id="rId289"/>
    <p:sldId id="5316" r:id="rId290"/>
    <p:sldId id="5317" r:id="rId291"/>
    <p:sldId id="5318" r:id="rId292"/>
    <p:sldId id="5319" r:id="rId293"/>
    <p:sldId id="5320" r:id="rId294"/>
    <p:sldId id="5321" r:id="rId295"/>
    <p:sldId id="516" r:id="rId296"/>
    <p:sldId id="517" r:id="rId297"/>
    <p:sldId id="518" r:id="rId298"/>
    <p:sldId id="519" r:id="rId299"/>
    <p:sldId id="520" r:id="rId300"/>
    <p:sldId id="521" r:id="rId301"/>
    <p:sldId id="522" r:id="rId302"/>
    <p:sldId id="523" r:id="rId303"/>
    <p:sldId id="524" r:id="rId304"/>
    <p:sldId id="525" r:id="rId305"/>
    <p:sldId id="526" r:id="rId306"/>
    <p:sldId id="527" r:id="rId307"/>
    <p:sldId id="528" r:id="rId308"/>
    <p:sldId id="529" r:id="rId309"/>
    <p:sldId id="4573" r:id="rId310"/>
    <p:sldId id="531" r:id="rId311"/>
    <p:sldId id="532" r:id="rId312"/>
    <p:sldId id="533" r:id="rId313"/>
    <p:sldId id="5322" r:id="rId314"/>
    <p:sldId id="494" r:id="rId315"/>
    <p:sldId id="495" r:id="rId316"/>
    <p:sldId id="496" r:id="rId317"/>
    <p:sldId id="497" r:id="rId318"/>
    <p:sldId id="498" r:id="rId319"/>
    <p:sldId id="499" r:id="rId320"/>
    <p:sldId id="500" r:id="rId321"/>
    <p:sldId id="501" r:id="rId322"/>
    <p:sldId id="502" r:id="rId323"/>
    <p:sldId id="503" r:id="rId324"/>
    <p:sldId id="3748" r:id="rId325"/>
    <p:sldId id="274" r:id="rId326"/>
    <p:sldId id="511" r:id="rId327"/>
    <p:sldId id="4918" r:id="rId328"/>
    <p:sldId id="5366" r:id="rId329"/>
    <p:sldId id="5362" r:id="rId330"/>
    <p:sldId id="1013" r:id="rId331"/>
    <p:sldId id="1014" r:id="rId332"/>
    <p:sldId id="1015" r:id="rId333"/>
    <p:sldId id="1016" r:id="rId334"/>
    <p:sldId id="1017" r:id="rId335"/>
    <p:sldId id="1018" r:id="rId336"/>
    <p:sldId id="1019" r:id="rId337"/>
    <p:sldId id="1020" r:id="rId338"/>
    <p:sldId id="1021" r:id="rId339"/>
    <p:sldId id="1022" r:id="rId340"/>
    <p:sldId id="1023" r:id="rId341"/>
    <p:sldId id="1024" r:id="rId342"/>
    <p:sldId id="1025" r:id="rId343"/>
    <p:sldId id="1026" r:id="rId344"/>
    <p:sldId id="1027" r:id="rId345"/>
    <p:sldId id="1028" r:id="rId346"/>
    <p:sldId id="1029" r:id="rId347"/>
    <p:sldId id="1030" r:id="rId348"/>
    <p:sldId id="1031" r:id="rId349"/>
    <p:sldId id="1032" r:id="rId350"/>
    <p:sldId id="4890" r:id="rId351"/>
    <p:sldId id="4891" r:id="rId352"/>
    <p:sldId id="1204" r:id="rId353"/>
    <p:sldId id="1036" r:id="rId354"/>
    <p:sldId id="1037" r:id="rId355"/>
    <p:sldId id="1038" r:id="rId356"/>
    <p:sldId id="1039" r:id="rId357"/>
    <p:sldId id="1040" r:id="rId358"/>
    <p:sldId id="1041" r:id="rId359"/>
    <p:sldId id="1042" r:id="rId360"/>
    <p:sldId id="1043" r:id="rId361"/>
    <p:sldId id="4892" r:id="rId362"/>
    <p:sldId id="4893" r:id="rId363"/>
    <p:sldId id="618" r:id="rId364"/>
    <p:sldId id="535" r:id="rId365"/>
    <p:sldId id="536" r:id="rId366"/>
    <p:sldId id="537" r:id="rId367"/>
    <p:sldId id="538" r:id="rId368"/>
    <p:sldId id="539" r:id="rId369"/>
    <p:sldId id="540" r:id="rId370"/>
    <p:sldId id="541" r:id="rId371"/>
    <p:sldId id="542" r:id="rId372"/>
    <p:sldId id="543" r:id="rId373"/>
    <p:sldId id="544" r:id="rId374"/>
    <p:sldId id="545" r:id="rId375"/>
    <p:sldId id="4894" r:id="rId376"/>
    <p:sldId id="512" r:id="rId377"/>
    <p:sldId id="469" r:id="rId378"/>
    <p:sldId id="5363" r:id="rId379"/>
    <p:sldId id="958" r:id="rId380"/>
    <p:sldId id="959" r:id="rId381"/>
    <p:sldId id="960" r:id="rId382"/>
    <p:sldId id="961" r:id="rId383"/>
    <p:sldId id="962" r:id="rId384"/>
    <p:sldId id="963" r:id="rId385"/>
    <p:sldId id="964" r:id="rId386"/>
    <p:sldId id="965" r:id="rId387"/>
    <p:sldId id="966" r:id="rId388"/>
    <p:sldId id="967" r:id="rId389"/>
    <p:sldId id="968" r:id="rId390"/>
    <p:sldId id="969" r:id="rId391"/>
    <p:sldId id="970" r:id="rId392"/>
    <p:sldId id="971" r:id="rId393"/>
    <p:sldId id="972" r:id="rId394"/>
    <p:sldId id="973" r:id="rId395"/>
    <p:sldId id="4895" r:id="rId396"/>
    <p:sldId id="4896" r:id="rId397"/>
    <p:sldId id="364" r:id="rId398"/>
    <p:sldId id="866" r:id="rId399"/>
    <p:sldId id="867" r:id="rId400"/>
    <p:sldId id="868" r:id="rId401"/>
    <p:sldId id="869" r:id="rId402"/>
    <p:sldId id="870" r:id="rId403"/>
    <p:sldId id="871" r:id="rId404"/>
    <p:sldId id="872" r:id="rId405"/>
    <p:sldId id="873" r:id="rId406"/>
    <p:sldId id="874" r:id="rId407"/>
    <p:sldId id="875" r:id="rId408"/>
    <p:sldId id="876" r:id="rId409"/>
    <p:sldId id="877" r:id="rId410"/>
    <p:sldId id="878" r:id="rId411"/>
    <p:sldId id="879" r:id="rId412"/>
    <p:sldId id="880" r:id="rId413"/>
    <p:sldId id="881" r:id="rId414"/>
    <p:sldId id="882" r:id="rId415"/>
    <p:sldId id="883" r:id="rId416"/>
    <p:sldId id="4897" r:id="rId417"/>
    <p:sldId id="4898" r:id="rId418"/>
    <p:sldId id="286" r:id="rId419"/>
    <p:sldId id="313" r:id="rId420"/>
    <p:sldId id="288" r:id="rId421"/>
    <p:sldId id="287" r:id="rId422"/>
    <p:sldId id="370" r:id="rId423"/>
    <p:sldId id="371" r:id="rId424"/>
    <p:sldId id="513" r:id="rId425"/>
    <p:sldId id="5364" r:id="rId426"/>
    <p:sldId id="903" r:id="rId427"/>
    <p:sldId id="904" r:id="rId428"/>
    <p:sldId id="905" r:id="rId429"/>
    <p:sldId id="906" r:id="rId430"/>
    <p:sldId id="907" r:id="rId431"/>
    <p:sldId id="908" r:id="rId432"/>
    <p:sldId id="909" r:id="rId433"/>
    <p:sldId id="910" r:id="rId434"/>
    <p:sldId id="911" r:id="rId435"/>
    <p:sldId id="912" r:id="rId436"/>
    <p:sldId id="913" r:id="rId437"/>
    <p:sldId id="914" r:id="rId438"/>
    <p:sldId id="915" r:id="rId439"/>
    <p:sldId id="916" r:id="rId440"/>
    <p:sldId id="917" r:id="rId441"/>
    <p:sldId id="918" r:id="rId442"/>
    <p:sldId id="919" r:id="rId443"/>
    <p:sldId id="920" r:id="rId444"/>
    <p:sldId id="4901" r:id="rId445"/>
    <p:sldId id="4902" r:id="rId446"/>
    <p:sldId id="5359" r:id="rId447"/>
    <p:sldId id="1047" r:id="rId448"/>
    <p:sldId id="1048" r:id="rId449"/>
    <p:sldId id="1049" r:id="rId450"/>
    <p:sldId id="1050" r:id="rId451"/>
    <p:sldId id="1051" r:id="rId452"/>
    <p:sldId id="1052" r:id="rId453"/>
    <p:sldId id="1053" r:id="rId454"/>
    <p:sldId id="1054" r:id="rId455"/>
    <p:sldId id="1055" r:id="rId456"/>
    <p:sldId id="4899" r:id="rId457"/>
    <p:sldId id="4900" r:id="rId458"/>
    <p:sldId id="311" r:id="rId459"/>
    <p:sldId id="887" r:id="rId460"/>
    <p:sldId id="888" r:id="rId461"/>
    <p:sldId id="889" r:id="rId462"/>
    <p:sldId id="890" r:id="rId463"/>
    <p:sldId id="891" r:id="rId464"/>
    <p:sldId id="892" r:id="rId465"/>
    <p:sldId id="893" r:id="rId466"/>
    <p:sldId id="894" r:id="rId467"/>
    <p:sldId id="895" r:id="rId468"/>
    <p:sldId id="896" r:id="rId469"/>
    <p:sldId id="897" r:id="rId470"/>
    <p:sldId id="898" r:id="rId471"/>
    <p:sldId id="4903" r:id="rId472"/>
    <p:sldId id="4904" r:id="rId473"/>
    <p:sldId id="268" r:id="rId474"/>
    <p:sldId id="300" r:id="rId475"/>
    <p:sldId id="5527" r:id="rId476"/>
    <p:sldId id="5360" r:id="rId477"/>
    <p:sldId id="376" r:id="rId478"/>
    <p:sldId id="5528" r:id="rId479"/>
    <p:sldId id="4700" r:id="rId480"/>
    <p:sldId id="4713" r:id="rId481"/>
    <p:sldId id="5530" r:id="rId482"/>
    <p:sldId id="514" r:id="rId483"/>
    <p:sldId id="5525" r:id="rId484"/>
    <p:sldId id="326" r:id="rId485"/>
    <p:sldId id="940" r:id="rId486"/>
    <p:sldId id="941" r:id="rId487"/>
    <p:sldId id="942" r:id="rId488"/>
    <p:sldId id="943" r:id="rId489"/>
    <p:sldId id="944" r:id="rId490"/>
    <p:sldId id="945" r:id="rId491"/>
    <p:sldId id="946" r:id="rId492"/>
    <p:sldId id="947" r:id="rId493"/>
    <p:sldId id="948" r:id="rId494"/>
    <p:sldId id="949" r:id="rId495"/>
    <p:sldId id="950" r:id="rId496"/>
    <p:sldId id="951" r:id="rId497"/>
    <p:sldId id="952" r:id="rId498"/>
    <p:sldId id="953" r:id="rId499"/>
    <p:sldId id="4907" r:id="rId500"/>
    <p:sldId id="4908" r:id="rId501"/>
    <p:sldId id="343" r:id="rId502"/>
    <p:sldId id="925" r:id="rId503"/>
    <p:sldId id="926" r:id="rId504"/>
    <p:sldId id="927" r:id="rId505"/>
    <p:sldId id="928" r:id="rId506"/>
    <p:sldId id="929" r:id="rId507"/>
    <p:sldId id="930" r:id="rId508"/>
    <p:sldId id="931" r:id="rId509"/>
    <p:sldId id="932" r:id="rId510"/>
    <p:sldId id="933" r:id="rId511"/>
    <p:sldId id="934" r:id="rId512"/>
    <p:sldId id="935" r:id="rId513"/>
    <p:sldId id="4905" r:id="rId514"/>
    <p:sldId id="4906" r:id="rId515"/>
    <p:sldId id="5324" r:id="rId516"/>
    <p:sldId id="5325" r:id="rId517"/>
    <p:sldId id="5326" r:id="rId518"/>
    <p:sldId id="5327" r:id="rId519"/>
    <p:sldId id="5328" r:id="rId520"/>
    <p:sldId id="5329" r:id="rId521"/>
    <p:sldId id="420" r:id="rId522"/>
    <p:sldId id="5330" r:id="rId523"/>
    <p:sldId id="5331" r:id="rId524"/>
    <p:sldId id="5332" r:id="rId525"/>
    <p:sldId id="5333" r:id="rId526"/>
    <p:sldId id="5334" r:id="rId527"/>
    <p:sldId id="5335" r:id="rId528"/>
    <p:sldId id="427" r:id="rId529"/>
    <p:sldId id="5336" r:id="rId530"/>
    <p:sldId id="5337" r:id="rId531"/>
    <p:sldId id="5338" r:id="rId532"/>
    <p:sldId id="5339" r:id="rId533"/>
    <p:sldId id="5340" r:id="rId534"/>
    <p:sldId id="5341" r:id="rId535"/>
    <p:sldId id="5342" r:id="rId536"/>
    <p:sldId id="5343" r:id="rId537"/>
    <p:sldId id="5344" r:id="rId538"/>
    <p:sldId id="5345" r:id="rId539"/>
    <p:sldId id="5346" r:id="rId540"/>
    <p:sldId id="5347" r:id="rId541"/>
    <p:sldId id="5348" r:id="rId542"/>
    <p:sldId id="5349" r:id="rId543"/>
    <p:sldId id="5350" r:id="rId544"/>
    <p:sldId id="5351" r:id="rId545"/>
    <p:sldId id="5352" r:id="rId546"/>
    <p:sldId id="5353" r:id="rId547"/>
    <p:sldId id="5354" r:id="rId548"/>
    <p:sldId id="5355" r:id="rId549"/>
    <p:sldId id="5356" r:id="rId550"/>
    <p:sldId id="5357" r:id="rId551"/>
    <p:sldId id="5358" r:id="rId552"/>
    <p:sldId id="451" r:id="rId553"/>
    <p:sldId id="452" r:id="rId554"/>
    <p:sldId id="453" r:id="rId555"/>
    <p:sldId id="454" r:id="rId556"/>
    <p:sldId id="455" r:id="rId557"/>
    <p:sldId id="456" r:id="rId558"/>
    <p:sldId id="5529" r:id="rId559"/>
    <p:sldId id="457" r:id="rId560"/>
    <p:sldId id="2418" r:id="rId561"/>
    <p:sldId id="2419" r:id="rId562"/>
    <p:sldId id="2420" r:id="rId563"/>
    <p:sldId id="4912" r:id="rId564"/>
    <p:sldId id="4913" r:id="rId565"/>
    <p:sldId id="5526" r:id="rId566"/>
    <p:sldId id="4914" r:id="rId567"/>
    <p:sldId id="2374" r:id="rId568"/>
    <p:sldId id="4046" r:id="rId569"/>
    <p:sldId id="299" r:id="rId570"/>
    <p:sldId id="428" r:id="rId571"/>
    <p:sldId id="429" r:id="rId572"/>
    <p:sldId id="430" r:id="rId573"/>
    <p:sldId id="431" r:id="rId574"/>
    <p:sldId id="432" r:id="rId575"/>
    <p:sldId id="433" r:id="rId576"/>
    <p:sldId id="434" r:id="rId577"/>
    <p:sldId id="435" r:id="rId578"/>
    <p:sldId id="436" r:id="rId579"/>
    <p:sldId id="437" r:id="rId580"/>
    <p:sldId id="438" r:id="rId581"/>
    <p:sldId id="439" r:id="rId582"/>
    <p:sldId id="440" r:id="rId583"/>
    <p:sldId id="441" r:id="rId584"/>
    <p:sldId id="476" r:id="rId585"/>
    <p:sldId id="4045" r:id="rId58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411"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82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22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64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2036" algn="l" defTabSz="456411" rtl="0" eaLnBrk="1" latinLnBrk="0" hangingPunct="1">
      <a:defRPr sz="2400" kern="1200">
        <a:solidFill>
          <a:schemeClr val="tx1"/>
        </a:solidFill>
        <a:latin typeface="Times New Roman" charset="0"/>
        <a:ea typeface="ＭＳ Ｐゴシック" charset="0"/>
        <a:cs typeface="ＭＳ Ｐゴシック" charset="0"/>
      </a:defRPr>
    </a:lvl6pPr>
    <a:lvl7pPr marL="2738440" algn="l" defTabSz="456411" rtl="0" eaLnBrk="1" latinLnBrk="0" hangingPunct="1">
      <a:defRPr sz="2400" kern="1200">
        <a:solidFill>
          <a:schemeClr val="tx1"/>
        </a:solidFill>
        <a:latin typeface="Times New Roman" charset="0"/>
        <a:ea typeface="ＭＳ Ｐゴシック" charset="0"/>
        <a:cs typeface="ＭＳ Ｐゴシック" charset="0"/>
      </a:defRPr>
    </a:lvl7pPr>
    <a:lvl8pPr marL="3194844" algn="l" defTabSz="456411" rtl="0" eaLnBrk="1" latinLnBrk="0" hangingPunct="1">
      <a:defRPr sz="2400" kern="1200">
        <a:solidFill>
          <a:schemeClr val="tx1"/>
        </a:solidFill>
        <a:latin typeface="Times New Roman" charset="0"/>
        <a:ea typeface="ＭＳ Ｐゴシック" charset="0"/>
        <a:cs typeface="ＭＳ Ｐゴシック" charset="0"/>
      </a:defRPr>
    </a:lvl8pPr>
    <a:lvl9pPr marL="3651255" algn="l" defTabSz="456411"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John 12-21" id="{815A327E-98BD-2A4C-937C-53B817B611E1}">
          <p14:sldIdLst>
            <p14:sldId id="515"/>
            <p14:sldId id="2394"/>
            <p14:sldId id="505"/>
            <p14:sldId id="425"/>
            <p14:sldId id="997"/>
            <p14:sldId id="998"/>
            <p14:sldId id="999"/>
            <p14:sldId id="1000"/>
            <p14:sldId id="1001"/>
            <p14:sldId id="1002"/>
            <p14:sldId id="1003"/>
            <p14:sldId id="1004"/>
            <p14:sldId id="1005"/>
            <p14:sldId id="1006"/>
            <p14:sldId id="1007"/>
            <p14:sldId id="1008"/>
            <p14:sldId id="1009"/>
            <p14:sldId id="2388"/>
            <p14:sldId id="5285"/>
            <p14:sldId id="490"/>
            <p14:sldId id="333"/>
            <p14:sldId id="492"/>
            <p14:sldId id="675"/>
            <p14:sldId id="479"/>
            <p14:sldId id="480"/>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4885"/>
            <p14:sldId id="2389"/>
            <p14:sldId id="4552"/>
            <p14:sldId id="4553"/>
            <p14:sldId id="4909"/>
            <p14:sldId id="4910"/>
            <p14:sldId id="4911"/>
            <p14:sldId id="301"/>
            <p14:sldId id="302"/>
            <p14:sldId id="303"/>
            <p14:sldId id="4926"/>
            <p14:sldId id="506"/>
            <p14:sldId id="5365"/>
            <p14:sldId id="352"/>
            <p14:sldId id="777"/>
            <p14:sldId id="778"/>
            <p14:sldId id="779"/>
            <p14:sldId id="780"/>
            <p14:sldId id="781"/>
            <p14:sldId id="782"/>
            <p14:sldId id="783"/>
            <p14:sldId id="784"/>
            <p14:sldId id="785"/>
            <p14:sldId id="786"/>
            <p14:sldId id="787"/>
            <p14:sldId id="788"/>
            <p14:sldId id="4886"/>
            <p14:sldId id="4887"/>
            <p14:sldId id="367"/>
            <p14:sldId id="793"/>
            <p14:sldId id="794"/>
            <p14:sldId id="795"/>
            <p14:sldId id="796"/>
            <p14:sldId id="797"/>
            <p14:sldId id="798"/>
            <p14:sldId id="799"/>
            <p14:sldId id="800"/>
            <p14:sldId id="801"/>
            <p14:sldId id="802"/>
            <p14:sldId id="803"/>
            <p14:sldId id="804"/>
            <p14:sldId id="805"/>
            <p14:sldId id="806"/>
            <p14:sldId id="807"/>
            <p14:sldId id="4888"/>
            <p14:sldId id="4889"/>
            <p14:sldId id="4919"/>
            <p14:sldId id="4920"/>
            <p14:sldId id="4921"/>
            <p14:sldId id="4922"/>
            <p14:sldId id="4923"/>
            <p14:sldId id="4924"/>
            <p14:sldId id="4925"/>
            <p14:sldId id="391"/>
            <p14:sldId id="392"/>
            <p14:sldId id="393"/>
            <p14:sldId id="394"/>
            <p14:sldId id="395"/>
            <p14:sldId id="396"/>
            <p14:sldId id="397"/>
            <p14:sldId id="398"/>
            <p14:sldId id="399"/>
            <p14:sldId id="400"/>
            <p14:sldId id="401"/>
            <p14:sldId id="402"/>
            <p14:sldId id="403"/>
            <p14:sldId id="404"/>
            <p14:sldId id="405"/>
            <p14:sldId id="406"/>
            <p14:sldId id="1093"/>
            <p14:sldId id="408"/>
            <p14:sldId id="4927"/>
            <p14:sldId id="410"/>
            <p14:sldId id="411"/>
            <p14:sldId id="412"/>
            <p14:sldId id="413"/>
            <p14:sldId id="414"/>
            <p14:sldId id="415"/>
            <p14:sldId id="416"/>
            <p14:sldId id="417"/>
            <p14:sldId id="4928"/>
            <p14:sldId id="419"/>
            <p14:sldId id="5289"/>
            <p14:sldId id="557"/>
            <p14:sldId id="421"/>
            <p14:sldId id="422"/>
            <p14:sldId id="423"/>
            <p14:sldId id="424"/>
            <p14:sldId id="5291"/>
            <p14:sldId id="426"/>
            <p14:sldId id="5292"/>
            <p14:sldId id="5290"/>
            <p14:sldId id="5293"/>
            <p14:sldId id="5294"/>
            <p14:sldId id="5295"/>
            <p14:sldId id="1088"/>
            <p14:sldId id="1094"/>
            <p14:sldId id="5296"/>
            <p14:sldId id="738"/>
            <p14:sldId id="5297"/>
            <p14:sldId id="5298"/>
            <p14:sldId id="5299"/>
            <p14:sldId id="5300"/>
            <p14:sldId id="508"/>
            <p14:sldId id="1099"/>
            <p14:sldId id="4563"/>
            <p14:sldId id="1101"/>
            <p14:sldId id="1102"/>
            <p14:sldId id="488"/>
            <p14:sldId id="594"/>
            <p14:sldId id="1103"/>
            <p14:sldId id="1104"/>
            <p14:sldId id="1105"/>
            <p14:sldId id="493"/>
            <p14:sldId id="5301"/>
            <p14:sldId id="3910"/>
            <p14:sldId id="4409"/>
            <p14:sldId id="4548"/>
            <p14:sldId id="4550"/>
            <p14:sldId id="4549"/>
            <p14:sldId id="509"/>
            <p14:sldId id="5303"/>
            <p14:sldId id="442"/>
            <p14:sldId id="1097"/>
            <p14:sldId id="443"/>
            <p14:sldId id="444"/>
            <p14:sldId id="445"/>
            <p14:sldId id="446"/>
            <p14:sldId id="5304"/>
            <p14:sldId id="447"/>
            <p14:sldId id="448"/>
            <p14:sldId id="449"/>
            <p14:sldId id="510"/>
            <p14:sldId id="473"/>
            <p14:sldId id="474"/>
            <p14:sldId id="475"/>
            <p14:sldId id="5305"/>
            <p14:sldId id="477"/>
            <p14:sldId id="296"/>
            <p14:sldId id="478"/>
            <p14:sldId id="5306"/>
            <p14:sldId id="5307"/>
            <p14:sldId id="481"/>
            <p14:sldId id="482"/>
            <p14:sldId id="483"/>
            <p14:sldId id="484"/>
            <p14:sldId id="297"/>
            <p14:sldId id="485"/>
            <p14:sldId id="486"/>
            <p14:sldId id="487"/>
            <p14:sldId id="5308"/>
            <p14:sldId id="1096"/>
            <p14:sldId id="5309"/>
            <p14:sldId id="5310"/>
            <p14:sldId id="298"/>
            <p14:sldId id="5311"/>
            <p14:sldId id="5312"/>
            <p14:sldId id="5313"/>
            <p14:sldId id="507"/>
            <p14:sldId id="5314"/>
            <p14:sldId id="5315"/>
            <p14:sldId id="5316"/>
            <p14:sldId id="5317"/>
            <p14:sldId id="5318"/>
            <p14:sldId id="5319"/>
            <p14:sldId id="5320"/>
            <p14:sldId id="5321"/>
            <p14:sldId id="516"/>
            <p14:sldId id="517"/>
            <p14:sldId id="518"/>
            <p14:sldId id="519"/>
            <p14:sldId id="520"/>
            <p14:sldId id="521"/>
            <p14:sldId id="522"/>
            <p14:sldId id="523"/>
            <p14:sldId id="524"/>
            <p14:sldId id="525"/>
            <p14:sldId id="526"/>
            <p14:sldId id="527"/>
            <p14:sldId id="528"/>
            <p14:sldId id="529"/>
            <p14:sldId id="4573"/>
            <p14:sldId id="531"/>
            <p14:sldId id="532"/>
            <p14:sldId id="533"/>
            <p14:sldId id="5322"/>
            <p14:sldId id="494"/>
            <p14:sldId id="495"/>
            <p14:sldId id="496"/>
            <p14:sldId id="497"/>
            <p14:sldId id="498"/>
            <p14:sldId id="499"/>
            <p14:sldId id="500"/>
            <p14:sldId id="501"/>
            <p14:sldId id="502"/>
            <p14:sldId id="503"/>
            <p14:sldId id="3748"/>
            <p14:sldId id="274"/>
            <p14:sldId id="511"/>
            <p14:sldId id="4918"/>
            <p14:sldId id="5366"/>
            <p14:sldId id="5362"/>
            <p14:sldId id="1013"/>
            <p14:sldId id="1014"/>
            <p14:sldId id="1015"/>
            <p14:sldId id="1016"/>
            <p14:sldId id="1017"/>
            <p14:sldId id="1018"/>
            <p14:sldId id="1019"/>
            <p14:sldId id="1020"/>
            <p14:sldId id="1021"/>
            <p14:sldId id="1022"/>
            <p14:sldId id="1023"/>
            <p14:sldId id="1024"/>
            <p14:sldId id="1025"/>
            <p14:sldId id="1026"/>
            <p14:sldId id="1027"/>
            <p14:sldId id="1028"/>
            <p14:sldId id="1029"/>
            <p14:sldId id="1030"/>
            <p14:sldId id="1031"/>
            <p14:sldId id="1032"/>
            <p14:sldId id="4890"/>
            <p14:sldId id="4891"/>
            <p14:sldId id="1204"/>
            <p14:sldId id="1036"/>
            <p14:sldId id="1037"/>
            <p14:sldId id="1038"/>
            <p14:sldId id="1039"/>
            <p14:sldId id="1040"/>
            <p14:sldId id="1041"/>
            <p14:sldId id="1042"/>
            <p14:sldId id="1043"/>
            <p14:sldId id="4892"/>
            <p14:sldId id="4893"/>
            <p14:sldId id="618"/>
            <p14:sldId id="535"/>
            <p14:sldId id="536"/>
            <p14:sldId id="537"/>
            <p14:sldId id="538"/>
            <p14:sldId id="539"/>
            <p14:sldId id="540"/>
            <p14:sldId id="541"/>
            <p14:sldId id="542"/>
            <p14:sldId id="543"/>
            <p14:sldId id="544"/>
            <p14:sldId id="545"/>
            <p14:sldId id="4894"/>
            <p14:sldId id="512"/>
            <p14:sldId id="469"/>
            <p14:sldId id="5363"/>
            <p14:sldId id="958"/>
            <p14:sldId id="959"/>
            <p14:sldId id="960"/>
            <p14:sldId id="961"/>
            <p14:sldId id="962"/>
            <p14:sldId id="963"/>
            <p14:sldId id="964"/>
            <p14:sldId id="965"/>
            <p14:sldId id="966"/>
            <p14:sldId id="967"/>
            <p14:sldId id="968"/>
            <p14:sldId id="969"/>
            <p14:sldId id="970"/>
            <p14:sldId id="971"/>
            <p14:sldId id="972"/>
            <p14:sldId id="973"/>
            <p14:sldId id="4895"/>
            <p14:sldId id="4896"/>
            <p14:sldId id="364"/>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4897"/>
            <p14:sldId id="4898"/>
            <p14:sldId id="286"/>
            <p14:sldId id="313"/>
            <p14:sldId id="288"/>
            <p14:sldId id="287"/>
            <p14:sldId id="370"/>
            <p14:sldId id="371"/>
            <p14:sldId id="513"/>
            <p14:sldId id="5364"/>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4901"/>
            <p14:sldId id="4902"/>
            <p14:sldId id="5359"/>
            <p14:sldId id="1047"/>
            <p14:sldId id="1048"/>
            <p14:sldId id="1049"/>
            <p14:sldId id="1050"/>
            <p14:sldId id="1051"/>
            <p14:sldId id="1052"/>
            <p14:sldId id="1053"/>
            <p14:sldId id="1054"/>
            <p14:sldId id="1055"/>
            <p14:sldId id="4899"/>
            <p14:sldId id="4900"/>
            <p14:sldId id="311"/>
            <p14:sldId id="887"/>
            <p14:sldId id="888"/>
            <p14:sldId id="889"/>
            <p14:sldId id="890"/>
            <p14:sldId id="891"/>
            <p14:sldId id="892"/>
            <p14:sldId id="893"/>
            <p14:sldId id="894"/>
            <p14:sldId id="895"/>
            <p14:sldId id="896"/>
            <p14:sldId id="897"/>
            <p14:sldId id="898"/>
            <p14:sldId id="4903"/>
            <p14:sldId id="4904"/>
            <p14:sldId id="268"/>
            <p14:sldId id="300"/>
            <p14:sldId id="5527"/>
            <p14:sldId id="5360"/>
            <p14:sldId id="376"/>
            <p14:sldId id="5528"/>
            <p14:sldId id="4700"/>
            <p14:sldId id="4713"/>
            <p14:sldId id="5530"/>
            <p14:sldId id="514"/>
            <p14:sldId id="5525"/>
            <p14:sldId id="326"/>
            <p14:sldId id="940"/>
            <p14:sldId id="941"/>
            <p14:sldId id="942"/>
            <p14:sldId id="943"/>
            <p14:sldId id="944"/>
            <p14:sldId id="945"/>
            <p14:sldId id="946"/>
            <p14:sldId id="947"/>
            <p14:sldId id="948"/>
            <p14:sldId id="949"/>
            <p14:sldId id="950"/>
            <p14:sldId id="951"/>
            <p14:sldId id="952"/>
            <p14:sldId id="953"/>
            <p14:sldId id="4907"/>
            <p14:sldId id="4908"/>
            <p14:sldId id="343"/>
            <p14:sldId id="925"/>
            <p14:sldId id="926"/>
            <p14:sldId id="927"/>
            <p14:sldId id="928"/>
            <p14:sldId id="929"/>
            <p14:sldId id="930"/>
            <p14:sldId id="931"/>
            <p14:sldId id="932"/>
            <p14:sldId id="933"/>
            <p14:sldId id="934"/>
            <p14:sldId id="935"/>
            <p14:sldId id="4905"/>
            <p14:sldId id="4906"/>
            <p14:sldId id="5324"/>
            <p14:sldId id="5325"/>
            <p14:sldId id="5326"/>
            <p14:sldId id="5327"/>
            <p14:sldId id="5328"/>
            <p14:sldId id="5329"/>
            <p14:sldId id="420"/>
            <p14:sldId id="5330"/>
            <p14:sldId id="5331"/>
            <p14:sldId id="5332"/>
            <p14:sldId id="5333"/>
            <p14:sldId id="5334"/>
            <p14:sldId id="5335"/>
            <p14:sldId id="427"/>
            <p14:sldId id="5336"/>
            <p14:sldId id="5337"/>
            <p14:sldId id="5338"/>
            <p14:sldId id="5339"/>
            <p14:sldId id="5340"/>
            <p14:sldId id="5341"/>
            <p14:sldId id="5342"/>
            <p14:sldId id="5343"/>
            <p14:sldId id="5344"/>
            <p14:sldId id="5345"/>
            <p14:sldId id="5346"/>
            <p14:sldId id="5347"/>
            <p14:sldId id="5348"/>
            <p14:sldId id="5349"/>
            <p14:sldId id="5350"/>
            <p14:sldId id="5351"/>
            <p14:sldId id="5352"/>
            <p14:sldId id="5353"/>
            <p14:sldId id="5354"/>
            <p14:sldId id="5355"/>
            <p14:sldId id="5356"/>
            <p14:sldId id="5357"/>
            <p14:sldId id="5358"/>
            <p14:sldId id="451"/>
            <p14:sldId id="452"/>
            <p14:sldId id="453"/>
            <p14:sldId id="454"/>
            <p14:sldId id="455"/>
            <p14:sldId id="456"/>
            <p14:sldId id="5529"/>
            <p14:sldId id="457"/>
          </p14:sldIdLst>
        </p14:section>
        <p14:section name="Conclusion" id="{039A2DB3-BB7F-9143-990C-0A20AC70714F}">
          <p14:sldIdLst>
            <p14:sldId id="2418"/>
            <p14:sldId id="2419"/>
            <p14:sldId id="2420"/>
            <p14:sldId id="4912"/>
            <p14:sldId id="4913"/>
            <p14:sldId id="5526"/>
            <p14:sldId id="4914"/>
            <p14:sldId id="2374"/>
            <p14:sldId id="4046"/>
          </p14:sldIdLst>
        </p14:section>
        <p14:section name="Supplements" id="{158C6DBD-1A40-7F4A-90F9-BBDB6DC195EA}">
          <p14:sldIdLst>
            <p14:sldId id="299"/>
            <p14:sldId id="428"/>
            <p14:sldId id="429"/>
            <p14:sldId id="430"/>
            <p14:sldId id="431"/>
            <p14:sldId id="432"/>
            <p14:sldId id="433"/>
            <p14:sldId id="434"/>
            <p14:sldId id="435"/>
            <p14:sldId id="436"/>
            <p14:sldId id="437"/>
            <p14:sldId id="438"/>
            <p14:sldId id="439"/>
            <p14:sldId id="440"/>
            <p14:sldId id="441"/>
            <p14:sldId id="47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0"/>
    <a:srgbClr val="FFCC66"/>
    <a:srgbClr val="00007D"/>
    <a:srgbClr val="006E00"/>
    <a:srgbClr val="EB2006"/>
    <a:srgbClr val="0488EF"/>
    <a:srgbClr val="D0D6FF"/>
    <a:srgbClr val="313131"/>
    <a:srgbClr val="FFFCF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84" autoAdjust="0"/>
    <p:restoredTop sz="94249" autoAdjust="0"/>
  </p:normalViewPr>
  <p:slideViewPr>
    <p:cSldViewPr>
      <p:cViewPr varScale="1">
        <p:scale>
          <a:sx n="94" d="100"/>
          <a:sy n="94" d="100"/>
        </p:scale>
        <p:origin x="200" y="1552"/>
      </p:cViewPr>
      <p:guideLst>
        <p:guide orient="horz" pos="2160"/>
        <p:guide pos="2880"/>
      </p:guideLst>
    </p:cSldViewPr>
  </p:slideViewPr>
  <p:outlineViewPr>
    <p:cViewPr>
      <p:scale>
        <a:sx n="33" d="100"/>
        <a:sy n="33" d="100"/>
      </p:scale>
      <p:origin x="0" y="-55016"/>
    </p:cViewPr>
  </p:outlineViewPr>
  <p:notesTextViewPr>
    <p:cViewPr>
      <p:scale>
        <a:sx n="100" d="100"/>
        <a:sy n="100" d="100"/>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4.xml"/><Relationship Id="rId21" Type="http://schemas.openxmlformats.org/officeDocument/2006/relationships/slideMaster" Target="slideMasters/slideMaster21.xml"/><Relationship Id="rId324" Type="http://schemas.openxmlformats.org/officeDocument/2006/relationships/slide" Target="slides/slide241.xml"/><Relationship Id="rId531" Type="http://schemas.openxmlformats.org/officeDocument/2006/relationships/slide" Target="slides/slide448.xml"/><Relationship Id="rId170" Type="http://schemas.openxmlformats.org/officeDocument/2006/relationships/slide" Target="slides/slide87.xml"/><Relationship Id="rId268" Type="http://schemas.openxmlformats.org/officeDocument/2006/relationships/slide" Target="slides/slide185.xml"/><Relationship Id="rId475" Type="http://schemas.openxmlformats.org/officeDocument/2006/relationships/slide" Target="slides/slide392.xml"/><Relationship Id="rId32" Type="http://schemas.openxmlformats.org/officeDocument/2006/relationships/slideMaster" Target="slideMasters/slideMaster32.xml"/><Relationship Id="rId128" Type="http://schemas.openxmlformats.org/officeDocument/2006/relationships/slide" Target="slides/slide45.xml"/><Relationship Id="rId335" Type="http://schemas.openxmlformats.org/officeDocument/2006/relationships/slide" Target="slides/slide252.xml"/><Relationship Id="rId542" Type="http://schemas.openxmlformats.org/officeDocument/2006/relationships/slide" Target="slides/slide459.xml"/><Relationship Id="rId181" Type="http://schemas.openxmlformats.org/officeDocument/2006/relationships/slide" Target="slides/slide98.xml"/><Relationship Id="rId402" Type="http://schemas.openxmlformats.org/officeDocument/2006/relationships/slide" Target="slides/slide319.xml"/><Relationship Id="rId279" Type="http://schemas.openxmlformats.org/officeDocument/2006/relationships/slide" Target="slides/slide196.xml"/><Relationship Id="rId486" Type="http://schemas.openxmlformats.org/officeDocument/2006/relationships/slide" Target="slides/slide403.xml"/><Relationship Id="rId43" Type="http://schemas.openxmlformats.org/officeDocument/2006/relationships/slideMaster" Target="slideMasters/slideMaster43.xml"/><Relationship Id="rId139" Type="http://schemas.openxmlformats.org/officeDocument/2006/relationships/slide" Target="slides/slide56.xml"/><Relationship Id="rId346" Type="http://schemas.openxmlformats.org/officeDocument/2006/relationships/slide" Target="slides/slide263.xml"/><Relationship Id="rId553" Type="http://schemas.openxmlformats.org/officeDocument/2006/relationships/slide" Target="slides/slide470.xml"/><Relationship Id="rId192" Type="http://schemas.openxmlformats.org/officeDocument/2006/relationships/slide" Target="slides/slide109.xml"/><Relationship Id="rId206" Type="http://schemas.openxmlformats.org/officeDocument/2006/relationships/slide" Target="slides/slide123.xml"/><Relationship Id="rId413" Type="http://schemas.openxmlformats.org/officeDocument/2006/relationships/slide" Target="slides/slide330.xml"/><Relationship Id="rId497" Type="http://schemas.openxmlformats.org/officeDocument/2006/relationships/slide" Target="slides/slide414.xml"/><Relationship Id="rId357" Type="http://schemas.openxmlformats.org/officeDocument/2006/relationships/slide" Target="slides/slide274.xml"/><Relationship Id="rId54" Type="http://schemas.openxmlformats.org/officeDocument/2006/relationships/slideMaster" Target="slideMasters/slideMaster54.xml"/><Relationship Id="rId217" Type="http://schemas.openxmlformats.org/officeDocument/2006/relationships/slide" Target="slides/slide134.xml"/><Relationship Id="rId564" Type="http://schemas.openxmlformats.org/officeDocument/2006/relationships/slide" Target="slides/slide481.xml"/><Relationship Id="rId424" Type="http://schemas.openxmlformats.org/officeDocument/2006/relationships/slide" Target="slides/slide341.xml"/><Relationship Id="rId270" Type="http://schemas.openxmlformats.org/officeDocument/2006/relationships/slide" Target="slides/slide187.xml"/><Relationship Id="rId65" Type="http://schemas.openxmlformats.org/officeDocument/2006/relationships/slideMaster" Target="slideMasters/slideMaster65.xml"/><Relationship Id="rId130" Type="http://schemas.openxmlformats.org/officeDocument/2006/relationships/slide" Target="slides/slide47.xml"/><Relationship Id="rId368" Type="http://schemas.openxmlformats.org/officeDocument/2006/relationships/slide" Target="slides/slide285.xml"/><Relationship Id="rId575" Type="http://schemas.openxmlformats.org/officeDocument/2006/relationships/slide" Target="slides/slide492.xml"/><Relationship Id="rId228" Type="http://schemas.openxmlformats.org/officeDocument/2006/relationships/slide" Target="slides/slide145.xml"/><Relationship Id="rId435" Type="http://schemas.openxmlformats.org/officeDocument/2006/relationships/slide" Target="slides/slide352.xml"/><Relationship Id="rId281" Type="http://schemas.openxmlformats.org/officeDocument/2006/relationships/slide" Target="slides/slide198.xml"/><Relationship Id="rId502" Type="http://schemas.openxmlformats.org/officeDocument/2006/relationships/slide" Target="slides/slide419.xml"/><Relationship Id="rId76" Type="http://schemas.openxmlformats.org/officeDocument/2006/relationships/slideMaster" Target="slideMasters/slideMaster76.xml"/><Relationship Id="rId141" Type="http://schemas.openxmlformats.org/officeDocument/2006/relationships/slide" Target="slides/slide58.xml"/><Relationship Id="rId379" Type="http://schemas.openxmlformats.org/officeDocument/2006/relationships/slide" Target="slides/slide296.xml"/><Relationship Id="rId586" Type="http://schemas.openxmlformats.org/officeDocument/2006/relationships/slide" Target="slides/slide503.xml"/><Relationship Id="rId7" Type="http://schemas.openxmlformats.org/officeDocument/2006/relationships/slideMaster" Target="slideMasters/slideMaster7.xml"/><Relationship Id="rId239" Type="http://schemas.openxmlformats.org/officeDocument/2006/relationships/slide" Target="slides/slide156.xml"/><Relationship Id="rId446" Type="http://schemas.openxmlformats.org/officeDocument/2006/relationships/slide" Target="slides/slide363.xml"/><Relationship Id="rId292" Type="http://schemas.openxmlformats.org/officeDocument/2006/relationships/slide" Target="slides/slide209.xml"/><Relationship Id="rId306" Type="http://schemas.openxmlformats.org/officeDocument/2006/relationships/slide" Target="slides/slide223.xml"/><Relationship Id="rId45" Type="http://schemas.openxmlformats.org/officeDocument/2006/relationships/slideMaster" Target="slideMasters/slideMaster45.xml"/><Relationship Id="rId87" Type="http://schemas.openxmlformats.org/officeDocument/2006/relationships/slide" Target="slides/slide4.xml"/><Relationship Id="rId110" Type="http://schemas.openxmlformats.org/officeDocument/2006/relationships/slide" Target="slides/slide27.xml"/><Relationship Id="rId348" Type="http://schemas.openxmlformats.org/officeDocument/2006/relationships/slide" Target="slides/slide265.xml"/><Relationship Id="rId513" Type="http://schemas.openxmlformats.org/officeDocument/2006/relationships/slide" Target="slides/slide430.xml"/><Relationship Id="rId555" Type="http://schemas.openxmlformats.org/officeDocument/2006/relationships/slide" Target="slides/slide472.xml"/><Relationship Id="rId152" Type="http://schemas.openxmlformats.org/officeDocument/2006/relationships/slide" Target="slides/slide69.xml"/><Relationship Id="rId194" Type="http://schemas.openxmlformats.org/officeDocument/2006/relationships/slide" Target="slides/slide111.xml"/><Relationship Id="rId208" Type="http://schemas.openxmlformats.org/officeDocument/2006/relationships/slide" Target="slides/slide125.xml"/><Relationship Id="rId415" Type="http://schemas.openxmlformats.org/officeDocument/2006/relationships/slide" Target="slides/slide332.xml"/><Relationship Id="rId457" Type="http://schemas.openxmlformats.org/officeDocument/2006/relationships/slide" Target="slides/slide374.xml"/><Relationship Id="rId261" Type="http://schemas.openxmlformats.org/officeDocument/2006/relationships/slide" Target="slides/slide178.xml"/><Relationship Id="rId499" Type="http://schemas.openxmlformats.org/officeDocument/2006/relationships/slide" Target="slides/slide416.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4.xml"/><Relationship Id="rId359" Type="http://schemas.openxmlformats.org/officeDocument/2006/relationships/slide" Target="slides/slide276.xml"/><Relationship Id="rId524" Type="http://schemas.openxmlformats.org/officeDocument/2006/relationships/slide" Target="slides/slide441.xml"/><Relationship Id="rId566" Type="http://schemas.openxmlformats.org/officeDocument/2006/relationships/slide" Target="slides/slide483.xml"/><Relationship Id="rId98" Type="http://schemas.openxmlformats.org/officeDocument/2006/relationships/slide" Target="slides/slide15.xml"/><Relationship Id="rId121" Type="http://schemas.openxmlformats.org/officeDocument/2006/relationships/slide" Target="slides/slide38.xml"/><Relationship Id="rId163" Type="http://schemas.openxmlformats.org/officeDocument/2006/relationships/slide" Target="slides/slide80.xml"/><Relationship Id="rId219" Type="http://schemas.openxmlformats.org/officeDocument/2006/relationships/slide" Target="slides/slide136.xml"/><Relationship Id="rId370" Type="http://schemas.openxmlformats.org/officeDocument/2006/relationships/slide" Target="slides/slide287.xml"/><Relationship Id="rId426" Type="http://schemas.openxmlformats.org/officeDocument/2006/relationships/slide" Target="slides/slide343.xml"/><Relationship Id="rId230" Type="http://schemas.openxmlformats.org/officeDocument/2006/relationships/slide" Target="slides/slide147.xml"/><Relationship Id="rId468" Type="http://schemas.openxmlformats.org/officeDocument/2006/relationships/slide" Target="slides/slide385.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9.xml"/><Relationship Id="rId328" Type="http://schemas.openxmlformats.org/officeDocument/2006/relationships/slide" Target="slides/slide245.xml"/><Relationship Id="rId535" Type="http://schemas.openxmlformats.org/officeDocument/2006/relationships/slide" Target="slides/slide452.xml"/><Relationship Id="rId577" Type="http://schemas.openxmlformats.org/officeDocument/2006/relationships/slide" Target="slides/slide494.xml"/><Relationship Id="rId132" Type="http://schemas.openxmlformats.org/officeDocument/2006/relationships/slide" Target="slides/slide49.xml"/><Relationship Id="rId174" Type="http://schemas.openxmlformats.org/officeDocument/2006/relationships/slide" Target="slides/slide91.xml"/><Relationship Id="rId381" Type="http://schemas.openxmlformats.org/officeDocument/2006/relationships/slide" Target="slides/slide298.xml"/><Relationship Id="rId241" Type="http://schemas.openxmlformats.org/officeDocument/2006/relationships/slide" Target="slides/slide158.xml"/><Relationship Id="rId437" Type="http://schemas.openxmlformats.org/officeDocument/2006/relationships/slide" Target="slides/slide354.xml"/><Relationship Id="rId479" Type="http://schemas.openxmlformats.org/officeDocument/2006/relationships/slide" Target="slides/slide396.xml"/><Relationship Id="rId36" Type="http://schemas.openxmlformats.org/officeDocument/2006/relationships/slideMaster" Target="slideMasters/slideMaster36.xml"/><Relationship Id="rId283" Type="http://schemas.openxmlformats.org/officeDocument/2006/relationships/slide" Target="slides/slide200.xml"/><Relationship Id="rId339" Type="http://schemas.openxmlformats.org/officeDocument/2006/relationships/slide" Target="slides/slide256.xml"/><Relationship Id="rId490" Type="http://schemas.openxmlformats.org/officeDocument/2006/relationships/slide" Target="slides/slide407.xml"/><Relationship Id="rId504" Type="http://schemas.openxmlformats.org/officeDocument/2006/relationships/slide" Target="slides/slide421.xml"/><Relationship Id="rId546" Type="http://schemas.openxmlformats.org/officeDocument/2006/relationships/slide" Target="slides/slide463.xml"/><Relationship Id="rId78" Type="http://schemas.openxmlformats.org/officeDocument/2006/relationships/slideMaster" Target="slideMasters/slideMaster78.xml"/><Relationship Id="rId101" Type="http://schemas.openxmlformats.org/officeDocument/2006/relationships/slide" Target="slides/slide18.xml"/><Relationship Id="rId143" Type="http://schemas.openxmlformats.org/officeDocument/2006/relationships/slide" Target="slides/slide60.xml"/><Relationship Id="rId185" Type="http://schemas.openxmlformats.org/officeDocument/2006/relationships/slide" Target="slides/slide102.xml"/><Relationship Id="rId350" Type="http://schemas.openxmlformats.org/officeDocument/2006/relationships/slide" Target="slides/slide267.xml"/><Relationship Id="rId406" Type="http://schemas.openxmlformats.org/officeDocument/2006/relationships/slide" Target="slides/slide323.xml"/><Relationship Id="rId588" Type="http://schemas.openxmlformats.org/officeDocument/2006/relationships/presProps" Target="presProps.xml"/><Relationship Id="rId9" Type="http://schemas.openxmlformats.org/officeDocument/2006/relationships/slideMaster" Target="slideMasters/slideMaster9.xml"/><Relationship Id="rId210" Type="http://schemas.openxmlformats.org/officeDocument/2006/relationships/slide" Target="slides/slide127.xml"/><Relationship Id="rId392" Type="http://schemas.openxmlformats.org/officeDocument/2006/relationships/slide" Target="slides/slide309.xml"/><Relationship Id="rId448" Type="http://schemas.openxmlformats.org/officeDocument/2006/relationships/slide" Target="slides/slide365.xml"/><Relationship Id="rId252" Type="http://schemas.openxmlformats.org/officeDocument/2006/relationships/slide" Target="slides/slide169.xml"/><Relationship Id="rId294" Type="http://schemas.openxmlformats.org/officeDocument/2006/relationships/slide" Target="slides/slide211.xml"/><Relationship Id="rId308" Type="http://schemas.openxmlformats.org/officeDocument/2006/relationships/slide" Target="slides/slide225.xml"/><Relationship Id="rId515" Type="http://schemas.openxmlformats.org/officeDocument/2006/relationships/slide" Target="slides/slide432.xml"/><Relationship Id="rId47" Type="http://schemas.openxmlformats.org/officeDocument/2006/relationships/slideMaster" Target="slideMasters/slideMaster47.xml"/><Relationship Id="rId89" Type="http://schemas.openxmlformats.org/officeDocument/2006/relationships/slide" Target="slides/slide6.xml"/><Relationship Id="rId112" Type="http://schemas.openxmlformats.org/officeDocument/2006/relationships/slide" Target="slides/slide29.xml"/><Relationship Id="rId154" Type="http://schemas.openxmlformats.org/officeDocument/2006/relationships/slide" Target="slides/slide71.xml"/><Relationship Id="rId361" Type="http://schemas.openxmlformats.org/officeDocument/2006/relationships/slide" Target="slides/slide278.xml"/><Relationship Id="rId557" Type="http://schemas.openxmlformats.org/officeDocument/2006/relationships/slide" Target="slides/slide474.xml"/><Relationship Id="rId196" Type="http://schemas.openxmlformats.org/officeDocument/2006/relationships/slide" Target="slides/slide113.xml"/><Relationship Id="rId417" Type="http://schemas.openxmlformats.org/officeDocument/2006/relationships/slide" Target="slides/slide334.xml"/><Relationship Id="rId459" Type="http://schemas.openxmlformats.org/officeDocument/2006/relationships/slide" Target="slides/slide376.xml"/><Relationship Id="rId16" Type="http://schemas.openxmlformats.org/officeDocument/2006/relationships/slideMaster" Target="slideMasters/slideMaster16.xml"/><Relationship Id="rId221" Type="http://schemas.openxmlformats.org/officeDocument/2006/relationships/slide" Target="slides/slide138.xml"/><Relationship Id="rId263" Type="http://schemas.openxmlformats.org/officeDocument/2006/relationships/slide" Target="slides/slide180.xml"/><Relationship Id="rId319" Type="http://schemas.openxmlformats.org/officeDocument/2006/relationships/slide" Target="slides/slide236.xml"/><Relationship Id="rId470" Type="http://schemas.openxmlformats.org/officeDocument/2006/relationships/slide" Target="slides/slide387.xml"/><Relationship Id="rId526" Type="http://schemas.openxmlformats.org/officeDocument/2006/relationships/slide" Target="slides/slide443.xml"/><Relationship Id="rId58" Type="http://schemas.openxmlformats.org/officeDocument/2006/relationships/slideMaster" Target="slideMasters/slideMaster58.xml"/><Relationship Id="rId123" Type="http://schemas.openxmlformats.org/officeDocument/2006/relationships/slide" Target="slides/slide40.xml"/><Relationship Id="rId330" Type="http://schemas.openxmlformats.org/officeDocument/2006/relationships/slide" Target="slides/slide247.xml"/><Relationship Id="rId568" Type="http://schemas.openxmlformats.org/officeDocument/2006/relationships/slide" Target="slides/slide485.xml"/><Relationship Id="rId165" Type="http://schemas.openxmlformats.org/officeDocument/2006/relationships/slide" Target="slides/slide82.xml"/><Relationship Id="rId372" Type="http://schemas.openxmlformats.org/officeDocument/2006/relationships/slide" Target="slides/slide289.xml"/><Relationship Id="rId428" Type="http://schemas.openxmlformats.org/officeDocument/2006/relationships/slide" Target="slides/slide345.xml"/><Relationship Id="rId232" Type="http://schemas.openxmlformats.org/officeDocument/2006/relationships/slide" Target="slides/slide149.xml"/><Relationship Id="rId274" Type="http://schemas.openxmlformats.org/officeDocument/2006/relationships/slide" Target="slides/slide191.xml"/><Relationship Id="rId481" Type="http://schemas.openxmlformats.org/officeDocument/2006/relationships/slide" Target="slides/slide398.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1.xml"/><Relationship Id="rId537" Type="http://schemas.openxmlformats.org/officeDocument/2006/relationships/slide" Target="slides/slide454.xml"/><Relationship Id="rId579" Type="http://schemas.openxmlformats.org/officeDocument/2006/relationships/slide" Target="slides/slide496.xml"/><Relationship Id="rId80" Type="http://schemas.openxmlformats.org/officeDocument/2006/relationships/slideMaster" Target="slideMasters/slideMaster80.xml"/><Relationship Id="rId176" Type="http://schemas.openxmlformats.org/officeDocument/2006/relationships/slide" Target="slides/slide93.xml"/><Relationship Id="rId341" Type="http://schemas.openxmlformats.org/officeDocument/2006/relationships/slide" Target="slides/slide258.xml"/><Relationship Id="rId383" Type="http://schemas.openxmlformats.org/officeDocument/2006/relationships/slide" Target="slides/slide300.xml"/><Relationship Id="rId439" Type="http://schemas.openxmlformats.org/officeDocument/2006/relationships/slide" Target="slides/slide356.xml"/><Relationship Id="rId590" Type="http://schemas.openxmlformats.org/officeDocument/2006/relationships/theme" Target="theme/theme1.xml"/><Relationship Id="rId201" Type="http://schemas.openxmlformats.org/officeDocument/2006/relationships/slide" Target="slides/slide118.xml"/><Relationship Id="rId243" Type="http://schemas.openxmlformats.org/officeDocument/2006/relationships/slide" Target="slides/slide160.xml"/><Relationship Id="rId285" Type="http://schemas.openxmlformats.org/officeDocument/2006/relationships/slide" Target="slides/slide202.xml"/><Relationship Id="rId450" Type="http://schemas.openxmlformats.org/officeDocument/2006/relationships/slide" Target="slides/slide367.xml"/><Relationship Id="rId506" Type="http://schemas.openxmlformats.org/officeDocument/2006/relationships/slide" Target="slides/slide423.xml"/><Relationship Id="rId38" Type="http://schemas.openxmlformats.org/officeDocument/2006/relationships/slideMaster" Target="slideMasters/slideMaster38.xml"/><Relationship Id="rId103" Type="http://schemas.openxmlformats.org/officeDocument/2006/relationships/slide" Target="slides/slide20.xml"/><Relationship Id="rId310" Type="http://schemas.openxmlformats.org/officeDocument/2006/relationships/slide" Target="slides/slide227.xml"/><Relationship Id="rId492" Type="http://schemas.openxmlformats.org/officeDocument/2006/relationships/slide" Target="slides/slide409.xml"/><Relationship Id="rId548" Type="http://schemas.openxmlformats.org/officeDocument/2006/relationships/slide" Target="slides/slide465.xml"/><Relationship Id="rId91" Type="http://schemas.openxmlformats.org/officeDocument/2006/relationships/slide" Target="slides/slide8.xml"/><Relationship Id="rId145" Type="http://schemas.openxmlformats.org/officeDocument/2006/relationships/slide" Target="slides/slide62.xml"/><Relationship Id="rId187" Type="http://schemas.openxmlformats.org/officeDocument/2006/relationships/slide" Target="slides/slide104.xml"/><Relationship Id="rId352" Type="http://schemas.openxmlformats.org/officeDocument/2006/relationships/slide" Target="slides/slide269.xml"/><Relationship Id="rId394" Type="http://schemas.openxmlformats.org/officeDocument/2006/relationships/slide" Target="slides/slide311.xml"/><Relationship Id="rId408" Type="http://schemas.openxmlformats.org/officeDocument/2006/relationships/slide" Target="slides/slide325.xml"/><Relationship Id="rId212" Type="http://schemas.openxmlformats.org/officeDocument/2006/relationships/slide" Target="slides/slide129.xml"/><Relationship Id="rId254" Type="http://schemas.openxmlformats.org/officeDocument/2006/relationships/slide" Target="slides/slide171.xml"/><Relationship Id="rId49" Type="http://schemas.openxmlformats.org/officeDocument/2006/relationships/slideMaster" Target="slideMasters/slideMaster49.xml"/><Relationship Id="rId114" Type="http://schemas.openxmlformats.org/officeDocument/2006/relationships/slide" Target="slides/slide31.xml"/><Relationship Id="rId296" Type="http://schemas.openxmlformats.org/officeDocument/2006/relationships/slide" Target="slides/slide213.xml"/><Relationship Id="rId461" Type="http://schemas.openxmlformats.org/officeDocument/2006/relationships/slide" Target="slides/slide378.xml"/><Relationship Id="rId517" Type="http://schemas.openxmlformats.org/officeDocument/2006/relationships/slide" Target="slides/slide434.xml"/><Relationship Id="rId559" Type="http://schemas.openxmlformats.org/officeDocument/2006/relationships/slide" Target="slides/slide476.xml"/><Relationship Id="rId60" Type="http://schemas.openxmlformats.org/officeDocument/2006/relationships/slideMaster" Target="slideMasters/slideMaster60.xml"/><Relationship Id="rId156" Type="http://schemas.openxmlformats.org/officeDocument/2006/relationships/slide" Target="slides/slide73.xml"/><Relationship Id="rId198" Type="http://schemas.openxmlformats.org/officeDocument/2006/relationships/slide" Target="slides/slide115.xml"/><Relationship Id="rId321" Type="http://schemas.openxmlformats.org/officeDocument/2006/relationships/slide" Target="slides/slide238.xml"/><Relationship Id="rId363" Type="http://schemas.openxmlformats.org/officeDocument/2006/relationships/slide" Target="slides/slide280.xml"/><Relationship Id="rId419" Type="http://schemas.openxmlformats.org/officeDocument/2006/relationships/slide" Target="slides/slide336.xml"/><Relationship Id="rId570" Type="http://schemas.openxmlformats.org/officeDocument/2006/relationships/slide" Target="slides/slide487.xml"/><Relationship Id="rId223" Type="http://schemas.openxmlformats.org/officeDocument/2006/relationships/slide" Target="slides/slide140.xml"/><Relationship Id="rId430" Type="http://schemas.openxmlformats.org/officeDocument/2006/relationships/slide" Target="slides/slide347.xml"/><Relationship Id="rId18" Type="http://schemas.openxmlformats.org/officeDocument/2006/relationships/slideMaster" Target="slideMasters/slideMaster18.xml"/><Relationship Id="rId265" Type="http://schemas.openxmlformats.org/officeDocument/2006/relationships/slide" Target="slides/slide182.xml"/><Relationship Id="rId472" Type="http://schemas.openxmlformats.org/officeDocument/2006/relationships/slide" Target="slides/slide389.xml"/><Relationship Id="rId528" Type="http://schemas.openxmlformats.org/officeDocument/2006/relationships/slide" Target="slides/slide445.xml"/><Relationship Id="rId125" Type="http://schemas.openxmlformats.org/officeDocument/2006/relationships/slide" Target="slides/slide42.xml"/><Relationship Id="rId167" Type="http://schemas.openxmlformats.org/officeDocument/2006/relationships/slide" Target="slides/slide84.xml"/><Relationship Id="rId332" Type="http://schemas.openxmlformats.org/officeDocument/2006/relationships/slide" Target="slides/slide249.xml"/><Relationship Id="rId374" Type="http://schemas.openxmlformats.org/officeDocument/2006/relationships/slide" Target="slides/slide291.xml"/><Relationship Id="rId581" Type="http://schemas.openxmlformats.org/officeDocument/2006/relationships/slide" Target="slides/slide498.xml"/><Relationship Id="rId71" Type="http://schemas.openxmlformats.org/officeDocument/2006/relationships/slideMaster" Target="slideMasters/slideMaster71.xml"/><Relationship Id="rId234"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193.xml"/><Relationship Id="rId441" Type="http://schemas.openxmlformats.org/officeDocument/2006/relationships/slide" Target="slides/slide358.xml"/><Relationship Id="rId483" Type="http://schemas.openxmlformats.org/officeDocument/2006/relationships/slide" Target="slides/slide400.xml"/><Relationship Id="rId539" Type="http://schemas.openxmlformats.org/officeDocument/2006/relationships/slide" Target="slides/slide456.xml"/><Relationship Id="rId40" Type="http://schemas.openxmlformats.org/officeDocument/2006/relationships/slideMaster" Target="slideMasters/slideMaster40.xml"/><Relationship Id="rId136" Type="http://schemas.openxmlformats.org/officeDocument/2006/relationships/slide" Target="slides/slide53.xml"/><Relationship Id="rId178" Type="http://schemas.openxmlformats.org/officeDocument/2006/relationships/slide" Target="slides/slide95.xml"/><Relationship Id="rId301" Type="http://schemas.openxmlformats.org/officeDocument/2006/relationships/slide" Target="slides/slide218.xml"/><Relationship Id="rId343" Type="http://schemas.openxmlformats.org/officeDocument/2006/relationships/slide" Target="slides/slide260.xml"/><Relationship Id="rId550" Type="http://schemas.openxmlformats.org/officeDocument/2006/relationships/slide" Target="slides/slide467.xml"/><Relationship Id="rId82" Type="http://schemas.openxmlformats.org/officeDocument/2006/relationships/slideMaster" Target="slideMasters/slideMaster82.xml"/><Relationship Id="rId203" Type="http://schemas.openxmlformats.org/officeDocument/2006/relationships/slide" Target="slides/slide120.xml"/><Relationship Id="rId385" Type="http://schemas.openxmlformats.org/officeDocument/2006/relationships/slide" Target="slides/slide302.xml"/><Relationship Id="rId245" Type="http://schemas.openxmlformats.org/officeDocument/2006/relationships/slide" Target="slides/slide162.xml"/><Relationship Id="rId287" Type="http://schemas.openxmlformats.org/officeDocument/2006/relationships/slide" Target="slides/slide204.xml"/><Relationship Id="rId410" Type="http://schemas.openxmlformats.org/officeDocument/2006/relationships/slide" Target="slides/slide327.xml"/><Relationship Id="rId452" Type="http://schemas.openxmlformats.org/officeDocument/2006/relationships/slide" Target="slides/slide369.xml"/><Relationship Id="rId494" Type="http://schemas.openxmlformats.org/officeDocument/2006/relationships/slide" Target="slides/slide411.xml"/><Relationship Id="rId508" Type="http://schemas.openxmlformats.org/officeDocument/2006/relationships/slide" Target="slides/slide425.xml"/><Relationship Id="rId105" Type="http://schemas.openxmlformats.org/officeDocument/2006/relationships/slide" Target="slides/slide22.xml"/><Relationship Id="rId147" Type="http://schemas.openxmlformats.org/officeDocument/2006/relationships/slide" Target="slides/slide64.xml"/><Relationship Id="rId312" Type="http://schemas.openxmlformats.org/officeDocument/2006/relationships/slide" Target="slides/slide229.xml"/><Relationship Id="rId354" Type="http://schemas.openxmlformats.org/officeDocument/2006/relationships/slide" Target="slides/slide271.xml"/><Relationship Id="rId51" Type="http://schemas.openxmlformats.org/officeDocument/2006/relationships/slideMaster" Target="slideMasters/slideMaster51.xml"/><Relationship Id="rId93" Type="http://schemas.openxmlformats.org/officeDocument/2006/relationships/slide" Target="slides/slide10.xml"/><Relationship Id="rId189" Type="http://schemas.openxmlformats.org/officeDocument/2006/relationships/slide" Target="slides/slide106.xml"/><Relationship Id="rId396" Type="http://schemas.openxmlformats.org/officeDocument/2006/relationships/slide" Target="slides/slide313.xml"/><Relationship Id="rId561" Type="http://schemas.openxmlformats.org/officeDocument/2006/relationships/slide" Target="slides/slide478.xml"/><Relationship Id="rId214" Type="http://schemas.openxmlformats.org/officeDocument/2006/relationships/slide" Target="slides/slide131.xml"/><Relationship Id="rId256" Type="http://schemas.openxmlformats.org/officeDocument/2006/relationships/slide" Target="slides/slide173.xml"/><Relationship Id="rId298" Type="http://schemas.openxmlformats.org/officeDocument/2006/relationships/slide" Target="slides/slide215.xml"/><Relationship Id="rId421" Type="http://schemas.openxmlformats.org/officeDocument/2006/relationships/slide" Target="slides/slide338.xml"/><Relationship Id="rId463" Type="http://schemas.openxmlformats.org/officeDocument/2006/relationships/slide" Target="slides/slide380.xml"/><Relationship Id="rId519" Type="http://schemas.openxmlformats.org/officeDocument/2006/relationships/slide" Target="slides/slide436.xml"/><Relationship Id="rId116" Type="http://schemas.openxmlformats.org/officeDocument/2006/relationships/slide" Target="slides/slide33.xml"/><Relationship Id="rId158" Type="http://schemas.openxmlformats.org/officeDocument/2006/relationships/slide" Target="slides/slide75.xml"/><Relationship Id="rId323" Type="http://schemas.openxmlformats.org/officeDocument/2006/relationships/slide" Target="slides/slide240.xml"/><Relationship Id="rId530" Type="http://schemas.openxmlformats.org/officeDocument/2006/relationships/slide" Target="slides/slide447.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82.xml"/><Relationship Id="rId572" Type="http://schemas.openxmlformats.org/officeDocument/2006/relationships/slide" Target="slides/slide489.xml"/><Relationship Id="rId225" Type="http://schemas.openxmlformats.org/officeDocument/2006/relationships/slide" Target="slides/slide142.xml"/><Relationship Id="rId267" Type="http://schemas.openxmlformats.org/officeDocument/2006/relationships/slide" Target="slides/slide184.xml"/><Relationship Id="rId432" Type="http://schemas.openxmlformats.org/officeDocument/2006/relationships/slide" Target="slides/slide349.xml"/><Relationship Id="rId474" Type="http://schemas.openxmlformats.org/officeDocument/2006/relationships/slide" Target="slides/slide391.xml"/><Relationship Id="rId127" Type="http://schemas.openxmlformats.org/officeDocument/2006/relationships/slide" Target="slides/slide44.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 Target="slides/slide86.xml"/><Relationship Id="rId334" Type="http://schemas.openxmlformats.org/officeDocument/2006/relationships/slide" Target="slides/slide251.xml"/><Relationship Id="rId376" Type="http://schemas.openxmlformats.org/officeDocument/2006/relationships/slide" Target="slides/slide293.xml"/><Relationship Id="rId541" Type="http://schemas.openxmlformats.org/officeDocument/2006/relationships/slide" Target="slides/slide458.xml"/><Relationship Id="rId583" Type="http://schemas.openxmlformats.org/officeDocument/2006/relationships/slide" Target="slides/slide500.xml"/><Relationship Id="rId4" Type="http://schemas.openxmlformats.org/officeDocument/2006/relationships/slideMaster" Target="slideMasters/slideMaster4.xml"/><Relationship Id="rId180" Type="http://schemas.openxmlformats.org/officeDocument/2006/relationships/slide" Target="slides/slide97.xml"/><Relationship Id="rId236" Type="http://schemas.openxmlformats.org/officeDocument/2006/relationships/slide" Target="slides/slide153.xml"/><Relationship Id="rId278" Type="http://schemas.openxmlformats.org/officeDocument/2006/relationships/slide" Target="slides/slide195.xml"/><Relationship Id="rId401" Type="http://schemas.openxmlformats.org/officeDocument/2006/relationships/slide" Target="slides/slide318.xml"/><Relationship Id="rId443" Type="http://schemas.openxmlformats.org/officeDocument/2006/relationships/slide" Target="slides/slide360.xml"/><Relationship Id="rId303" Type="http://schemas.openxmlformats.org/officeDocument/2006/relationships/slide" Target="slides/slide220.xml"/><Relationship Id="rId485" Type="http://schemas.openxmlformats.org/officeDocument/2006/relationships/slide" Target="slides/slide402.xml"/><Relationship Id="rId42" Type="http://schemas.openxmlformats.org/officeDocument/2006/relationships/slideMaster" Target="slideMasters/slideMaster42.xml"/><Relationship Id="rId84" Type="http://schemas.openxmlformats.org/officeDocument/2006/relationships/slide" Target="slides/slide1.xml"/><Relationship Id="rId138" Type="http://schemas.openxmlformats.org/officeDocument/2006/relationships/slide" Target="slides/slide55.xml"/><Relationship Id="rId345" Type="http://schemas.openxmlformats.org/officeDocument/2006/relationships/slide" Target="slides/slide262.xml"/><Relationship Id="rId387" Type="http://schemas.openxmlformats.org/officeDocument/2006/relationships/slide" Target="slides/slide304.xml"/><Relationship Id="rId510" Type="http://schemas.openxmlformats.org/officeDocument/2006/relationships/slide" Target="slides/slide427.xml"/><Relationship Id="rId552" Type="http://schemas.openxmlformats.org/officeDocument/2006/relationships/slide" Target="slides/slide469.xml"/><Relationship Id="rId191" Type="http://schemas.openxmlformats.org/officeDocument/2006/relationships/slide" Target="slides/slide108.xml"/><Relationship Id="rId205" Type="http://schemas.openxmlformats.org/officeDocument/2006/relationships/slide" Target="slides/slide122.xml"/><Relationship Id="rId247" Type="http://schemas.openxmlformats.org/officeDocument/2006/relationships/slide" Target="slides/slide164.xml"/><Relationship Id="rId412" Type="http://schemas.openxmlformats.org/officeDocument/2006/relationships/slide" Target="slides/slide329.xml"/><Relationship Id="rId107" Type="http://schemas.openxmlformats.org/officeDocument/2006/relationships/slide" Target="slides/slide24.xml"/><Relationship Id="rId289" Type="http://schemas.openxmlformats.org/officeDocument/2006/relationships/slide" Target="slides/slide206.xml"/><Relationship Id="rId454" Type="http://schemas.openxmlformats.org/officeDocument/2006/relationships/slide" Target="slides/slide371.xml"/><Relationship Id="rId496" Type="http://schemas.openxmlformats.org/officeDocument/2006/relationships/slide" Target="slides/slide41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6.xml"/><Relationship Id="rId314" Type="http://schemas.openxmlformats.org/officeDocument/2006/relationships/slide" Target="slides/slide231.xml"/><Relationship Id="rId356" Type="http://schemas.openxmlformats.org/officeDocument/2006/relationships/slide" Target="slides/slide273.xml"/><Relationship Id="rId398" Type="http://schemas.openxmlformats.org/officeDocument/2006/relationships/slide" Target="slides/slide315.xml"/><Relationship Id="rId521" Type="http://schemas.openxmlformats.org/officeDocument/2006/relationships/slide" Target="slides/slide438.xml"/><Relationship Id="rId563" Type="http://schemas.openxmlformats.org/officeDocument/2006/relationships/slide" Target="slides/slide480.xml"/><Relationship Id="rId95" Type="http://schemas.openxmlformats.org/officeDocument/2006/relationships/slide" Target="slides/slide12.xml"/><Relationship Id="rId160" Type="http://schemas.openxmlformats.org/officeDocument/2006/relationships/slide" Target="slides/slide77.xml"/><Relationship Id="rId216" Type="http://schemas.openxmlformats.org/officeDocument/2006/relationships/slide" Target="slides/slide133.xml"/><Relationship Id="rId423" Type="http://schemas.openxmlformats.org/officeDocument/2006/relationships/slide" Target="slides/slide340.xml"/><Relationship Id="rId258" Type="http://schemas.openxmlformats.org/officeDocument/2006/relationships/slide" Target="slides/slide175.xml"/><Relationship Id="rId465" Type="http://schemas.openxmlformats.org/officeDocument/2006/relationships/slide" Target="slides/slide38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5.xml"/><Relationship Id="rId325" Type="http://schemas.openxmlformats.org/officeDocument/2006/relationships/slide" Target="slides/slide242.xml"/><Relationship Id="rId367" Type="http://schemas.openxmlformats.org/officeDocument/2006/relationships/slide" Target="slides/slide284.xml"/><Relationship Id="rId532" Type="http://schemas.openxmlformats.org/officeDocument/2006/relationships/slide" Target="slides/slide449.xml"/><Relationship Id="rId574" Type="http://schemas.openxmlformats.org/officeDocument/2006/relationships/slide" Target="slides/slide491.xml"/><Relationship Id="rId171" Type="http://schemas.openxmlformats.org/officeDocument/2006/relationships/slide" Target="slides/slide88.xml"/><Relationship Id="rId227" Type="http://schemas.openxmlformats.org/officeDocument/2006/relationships/slide" Target="slides/slide144.xml"/><Relationship Id="rId269" Type="http://schemas.openxmlformats.org/officeDocument/2006/relationships/slide" Target="slides/slide186.xml"/><Relationship Id="rId434" Type="http://schemas.openxmlformats.org/officeDocument/2006/relationships/slide" Target="slides/slide351.xml"/><Relationship Id="rId476" Type="http://schemas.openxmlformats.org/officeDocument/2006/relationships/slide" Target="slides/slide393.xml"/><Relationship Id="rId33" Type="http://schemas.openxmlformats.org/officeDocument/2006/relationships/slideMaster" Target="slideMasters/slideMaster33.xml"/><Relationship Id="rId129" Type="http://schemas.openxmlformats.org/officeDocument/2006/relationships/slide" Target="slides/slide46.xml"/><Relationship Id="rId280" Type="http://schemas.openxmlformats.org/officeDocument/2006/relationships/slide" Target="slides/slide197.xml"/><Relationship Id="rId336" Type="http://schemas.openxmlformats.org/officeDocument/2006/relationships/slide" Target="slides/slide253.xml"/><Relationship Id="rId501" Type="http://schemas.openxmlformats.org/officeDocument/2006/relationships/slide" Target="slides/slide418.xml"/><Relationship Id="rId543" Type="http://schemas.openxmlformats.org/officeDocument/2006/relationships/slide" Target="slides/slide460.xml"/><Relationship Id="rId75" Type="http://schemas.openxmlformats.org/officeDocument/2006/relationships/slideMaster" Target="slideMasters/slideMaster75.xml"/><Relationship Id="rId140" Type="http://schemas.openxmlformats.org/officeDocument/2006/relationships/slide" Target="slides/slide57.xml"/><Relationship Id="rId182" Type="http://schemas.openxmlformats.org/officeDocument/2006/relationships/slide" Target="slides/slide99.xml"/><Relationship Id="rId378" Type="http://schemas.openxmlformats.org/officeDocument/2006/relationships/slide" Target="slides/slide295.xml"/><Relationship Id="rId403" Type="http://schemas.openxmlformats.org/officeDocument/2006/relationships/slide" Target="slides/slide320.xml"/><Relationship Id="rId585" Type="http://schemas.openxmlformats.org/officeDocument/2006/relationships/slide" Target="slides/slide502.xml"/><Relationship Id="rId6" Type="http://schemas.openxmlformats.org/officeDocument/2006/relationships/slideMaster" Target="slideMasters/slideMaster6.xml"/><Relationship Id="rId238" Type="http://schemas.openxmlformats.org/officeDocument/2006/relationships/slide" Target="slides/slide155.xml"/><Relationship Id="rId445" Type="http://schemas.openxmlformats.org/officeDocument/2006/relationships/slide" Target="slides/slide362.xml"/><Relationship Id="rId487" Type="http://schemas.openxmlformats.org/officeDocument/2006/relationships/slide" Target="slides/slide404.xml"/><Relationship Id="rId291" Type="http://schemas.openxmlformats.org/officeDocument/2006/relationships/slide" Target="slides/slide208.xml"/><Relationship Id="rId305" Type="http://schemas.openxmlformats.org/officeDocument/2006/relationships/slide" Target="slides/slide222.xml"/><Relationship Id="rId347" Type="http://schemas.openxmlformats.org/officeDocument/2006/relationships/slide" Target="slides/slide264.xml"/><Relationship Id="rId512" Type="http://schemas.openxmlformats.org/officeDocument/2006/relationships/slide" Target="slides/slide429.xml"/><Relationship Id="rId44" Type="http://schemas.openxmlformats.org/officeDocument/2006/relationships/slideMaster" Target="slideMasters/slideMaster44.xml"/><Relationship Id="rId86" Type="http://schemas.openxmlformats.org/officeDocument/2006/relationships/slide" Target="slides/slide3.xml"/><Relationship Id="rId151" Type="http://schemas.openxmlformats.org/officeDocument/2006/relationships/slide" Target="slides/slide68.xml"/><Relationship Id="rId389" Type="http://schemas.openxmlformats.org/officeDocument/2006/relationships/slide" Target="slides/slide306.xml"/><Relationship Id="rId554" Type="http://schemas.openxmlformats.org/officeDocument/2006/relationships/slide" Target="slides/slide471.xml"/><Relationship Id="rId193" Type="http://schemas.openxmlformats.org/officeDocument/2006/relationships/slide" Target="slides/slide110.xml"/><Relationship Id="rId207" Type="http://schemas.openxmlformats.org/officeDocument/2006/relationships/slide" Target="slides/slide124.xml"/><Relationship Id="rId249" Type="http://schemas.openxmlformats.org/officeDocument/2006/relationships/slide" Target="slides/slide166.xml"/><Relationship Id="rId414" Type="http://schemas.openxmlformats.org/officeDocument/2006/relationships/slide" Target="slides/slide331.xml"/><Relationship Id="rId456" Type="http://schemas.openxmlformats.org/officeDocument/2006/relationships/slide" Target="slides/slide373.xml"/><Relationship Id="rId498" Type="http://schemas.openxmlformats.org/officeDocument/2006/relationships/slide" Target="slides/slide415.xml"/><Relationship Id="rId13" Type="http://schemas.openxmlformats.org/officeDocument/2006/relationships/slideMaster" Target="slideMasters/slideMaster13.xml"/><Relationship Id="rId109" Type="http://schemas.openxmlformats.org/officeDocument/2006/relationships/slide" Target="slides/slide26.xml"/><Relationship Id="rId260" Type="http://schemas.openxmlformats.org/officeDocument/2006/relationships/slide" Target="slides/slide177.xml"/><Relationship Id="rId316" Type="http://schemas.openxmlformats.org/officeDocument/2006/relationships/slide" Target="slides/slide233.xml"/><Relationship Id="rId523" Type="http://schemas.openxmlformats.org/officeDocument/2006/relationships/slide" Target="slides/slide440.xml"/><Relationship Id="rId55" Type="http://schemas.openxmlformats.org/officeDocument/2006/relationships/slideMaster" Target="slideMasters/slideMaster55.xml"/><Relationship Id="rId97" Type="http://schemas.openxmlformats.org/officeDocument/2006/relationships/slide" Target="slides/slide14.xml"/><Relationship Id="rId120" Type="http://schemas.openxmlformats.org/officeDocument/2006/relationships/slide" Target="slides/slide37.xml"/><Relationship Id="rId358" Type="http://schemas.openxmlformats.org/officeDocument/2006/relationships/slide" Target="slides/slide275.xml"/><Relationship Id="rId565" Type="http://schemas.openxmlformats.org/officeDocument/2006/relationships/slide" Target="slides/slide482.xml"/><Relationship Id="rId162" Type="http://schemas.openxmlformats.org/officeDocument/2006/relationships/slide" Target="slides/slide79.xml"/><Relationship Id="rId218" Type="http://schemas.openxmlformats.org/officeDocument/2006/relationships/slide" Target="slides/slide135.xml"/><Relationship Id="rId425" Type="http://schemas.openxmlformats.org/officeDocument/2006/relationships/slide" Target="slides/slide342.xml"/><Relationship Id="rId467" Type="http://schemas.openxmlformats.org/officeDocument/2006/relationships/slide" Target="slides/slide384.xml"/><Relationship Id="rId271" Type="http://schemas.openxmlformats.org/officeDocument/2006/relationships/slide" Target="slides/slide18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8.xml"/><Relationship Id="rId327" Type="http://schemas.openxmlformats.org/officeDocument/2006/relationships/slide" Target="slides/slide244.xml"/><Relationship Id="rId369" Type="http://schemas.openxmlformats.org/officeDocument/2006/relationships/slide" Target="slides/slide286.xml"/><Relationship Id="rId534" Type="http://schemas.openxmlformats.org/officeDocument/2006/relationships/slide" Target="slides/slide451.xml"/><Relationship Id="rId576" Type="http://schemas.openxmlformats.org/officeDocument/2006/relationships/slide" Target="slides/slide493.xml"/><Relationship Id="rId173" Type="http://schemas.openxmlformats.org/officeDocument/2006/relationships/slide" Target="slides/slide90.xml"/><Relationship Id="rId229" Type="http://schemas.openxmlformats.org/officeDocument/2006/relationships/slide" Target="slides/slide146.xml"/><Relationship Id="rId380" Type="http://schemas.openxmlformats.org/officeDocument/2006/relationships/slide" Target="slides/slide297.xml"/><Relationship Id="rId436" Type="http://schemas.openxmlformats.org/officeDocument/2006/relationships/slide" Target="slides/slide353.xml"/><Relationship Id="rId240" Type="http://schemas.openxmlformats.org/officeDocument/2006/relationships/slide" Target="slides/slide157.xml"/><Relationship Id="rId478" Type="http://schemas.openxmlformats.org/officeDocument/2006/relationships/slide" Target="slides/slide395.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7.xml"/><Relationship Id="rId282" Type="http://schemas.openxmlformats.org/officeDocument/2006/relationships/slide" Target="slides/slide199.xml"/><Relationship Id="rId338" Type="http://schemas.openxmlformats.org/officeDocument/2006/relationships/slide" Target="slides/slide255.xml"/><Relationship Id="rId503" Type="http://schemas.openxmlformats.org/officeDocument/2006/relationships/slide" Target="slides/slide420.xml"/><Relationship Id="rId545" Type="http://schemas.openxmlformats.org/officeDocument/2006/relationships/slide" Target="slides/slide462.xml"/><Relationship Id="rId587" Type="http://schemas.openxmlformats.org/officeDocument/2006/relationships/notesMaster" Target="notesMasters/notesMaster1.xml"/><Relationship Id="rId8" Type="http://schemas.openxmlformats.org/officeDocument/2006/relationships/slideMaster" Target="slideMasters/slideMaster8.xml"/><Relationship Id="rId142" Type="http://schemas.openxmlformats.org/officeDocument/2006/relationships/slide" Target="slides/slide59.xml"/><Relationship Id="rId184" Type="http://schemas.openxmlformats.org/officeDocument/2006/relationships/slide" Target="slides/slide101.xml"/><Relationship Id="rId391" Type="http://schemas.openxmlformats.org/officeDocument/2006/relationships/slide" Target="slides/slide308.xml"/><Relationship Id="rId405" Type="http://schemas.openxmlformats.org/officeDocument/2006/relationships/slide" Target="slides/slide322.xml"/><Relationship Id="rId447" Type="http://schemas.openxmlformats.org/officeDocument/2006/relationships/slide" Target="slides/slide364.xml"/><Relationship Id="rId251" Type="http://schemas.openxmlformats.org/officeDocument/2006/relationships/slide" Target="slides/slide168.xml"/><Relationship Id="rId489" Type="http://schemas.openxmlformats.org/officeDocument/2006/relationships/slide" Target="slides/slide406.xml"/><Relationship Id="rId46" Type="http://schemas.openxmlformats.org/officeDocument/2006/relationships/slideMaster" Target="slideMasters/slideMaster46.xml"/><Relationship Id="rId293" Type="http://schemas.openxmlformats.org/officeDocument/2006/relationships/slide" Target="slides/slide210.xml"/><Relationship Id="rId307" Type="http://schemas.openxmlformats.org/officeDocument/2006/relationships/slide" Target="slides/slide224.xml"/><Relationship Id="rId349" Type="http://schemas.openxmlformats.org/officeDocument/2006/relationships/slide" Target="slides/slide266.xml"/><Relationship Id="rId514" Type="http://schemas.openxmlformats.org/officeDocument/2006/relationships/slide" Target="slides/slide431.xml"/><Relationship Id="rId556" Type="http://schemas.openxmlformats.org/officeDocument/2006/relationships/slide" Target="slides/slide473.xml"/><Relationship Id="rId88" Type="http://schemas.openxmlformats.org/officeDocument/2006/relationships/slide" Target="slides/slide5.xml"/><Relationship Id="rId111" Type="http://schemas.openxmlformats.org/officeDocument/2006/relationships/slide" Target="slides/slide28.xml"/><Relationship Id="rId153" Type="http://schemas.openxmlformats.org/officeDocument/2006/relationships/slide" Target="slides/slide70.xml"/><Relationship Id="rId195" Type="http://schemas.openxmlformats.org/officeDocument/2006/relationships/slide" Target="slides/slide112.xml"/><Relationship Id="rId209" Type="http://schemas.openxmlformats.org/officeDocument/2006/relationships/slide" Target="slides/slide126.xml"/><Relationship Id="rId360" Type="http://schemas.openxmlformats.org/officeDocument/2006/relationships/slide" Target="slides/slide277.xml"/><Relationship Id="rId416" Type="http://schemas.openxmlformats.org/officeDocument/2006/relationships/slide" Target="slides/slide333.xml"/><Relationship Id="rId220" Type="http://schemas.openxmlformats.org/officeDocument/2006/relationships/slide" Target="slides/slide137.xml"/><Relationship Id="rId458" Type="http://schemas.openxmlformats.org/officeDocument/2006/relationships/slide" Target="slides/slide375.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9.xml"/><Relationship Id="rId318" Type="http://schemas.openxmlformats.org/officeDocument/2006/relationships/slide" Target="slides/slide235.xml"/><Relationship Id="rId525" Type="http://schemas.openxmlformats.org/officeDocument/2006/relationships/slide" Target="slides/slide442.xml"/><Relationship Id="rId567" Type="http://schemas.openxmlformats.org/officeDocument/2006/relationships/slide" Target="slides/slide484.xml"/><Relationship Id="rId99" Type="http://schemas.openxmlformats.org/officeDocument/2006/relationships/slide" Target="slides/slide16.xml"/><Relationship Id="rId122" Type="http://schemas.openxmlformats.org/officeDocument/2006/relationships/slide" Target="slides/slide39.xml"/><Relationship Id="rId164" Type="http://schemas.openxmlformats.org/officeDocument/2006/relationships/slide" Target="slides/slide81.xml"/><Relationship Id="rId371" Type="http://schemas.openxmlformats.org/officeDocument/2006/relationships/slide" Target="slides/slide288.xml"/><Relationship Id="rId427" Type="http://schemas.openxmlformats.org/officeDocument/2006/relationships/slide" Target="slides/slide344.xml"/><Relationship Id="rId469" Type="http://schemas.openxmlformats.org/officeDocument/2006/relationships/slide" Target="slides/slide386.xml"/><Relationship Id="rId26" Type="http://schemas.openxmlformats.org/officeDocument/2006/relationships/slideMaster" Target="slideMasters/slideMaster26.xml"/><Relationship Id="rId231" Type="http://schemas.openxmlformats.org/officeDocument/2006/relationships/slide" Target="slides/slide148.xml"/><Relationship Id="rId273" Type="http://schemas.openxmlformats.org/officeDocument/2006/relationships/slide" Target="slides/slide190.xml"/><Relationship Id="rId329" Type="http://schemas.openxmlformats.org/officeDocument/2006/relationships/slide" Target="slides/slide246.xml"/><Relationship Id="rId480" Type="http://schemas.openxmlformats.org/officeDocument/2006/relationships/slide" Target="slides/slide397.xml"/><Relationship Id="rId536" Type="http://schemas.openxmlformats.org/officeDocument/2006/relationships/slide" Target="slides/slide453.xml"/><Relationship Id="rId68" Type="http://schemas.openxmlformats.org/officeDocument/2006/relationships/slideMaster" Target="slideMasters/slideMaster68.xml"/><Relationship Id="rId133" Type="http://schemas.openxmlformats.org/officeDocument/2006/relationships/slide" Target="slides/slide50.xml"/><Relationship Id="rId175" Type="http://schemas.openxmlformats.org/officeDocument/2006/relationships/slide" Target="slides/slide92.xml"/><Relationship Id="rId340" Type="http://schemas.openxmlformats.org/officeDocument/2006/relationships/slide" Target="slides/slide257.xml"/><Relationship Id="rId578" Type="http://schemas.openxmlformats.org/officeDocument/2006/relationships/slide" Target="slides/slide495.xml"/><Relationship Id="rId200" Type="http://schemas.openxmlformats.org/officeDocument/2006/relationships/slide" Target="slides/slide117.xml"/><Relationship Id="rId382" Type="http://schemas.openxmlformats.org/officeDocument/2006/relationships/slide" Target="slides/slide299.xml"/><Relationship Id="rId438" Type="http://schemas.openxmlformats.org/officeDocument/2006/relationships/slide" Target="slides/slide355.xml"/><Relationship Id="rId242" Type="http://schemas.openxmlformats.org/officeDocument/2006/relationships/slide" Target="slides/slide159.xml"/><Relationship Id="rId284" Type="http://schemas.openxmlformats.org/officeDocument/2006/relationships/slide" Target="slides/slide201.xml"/><Relationship Id="rId491" Type="http://schemas.openxmlformats.org/officeDocument/2006/relationships/slide" Target="slides/slide408.xml"/><Relationship Id="rId505" Type="http://schemas.openxmlformats.org/officeDocument/2006/relationships/slide" Target="slides/slide422.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9.xml"/><Relationship Id="rId144" Type="http://schemas.openxmlformats.org/officeDocument/2006/relationships/slide" Target="slides/slide61.xml"/><Relationship Id="rId547" Type="http://schemas.openxmlformats.org/officeDocument/2006/relationships/slide" Target="slides/slide464.xml"/><Relationship Id="rId589" Type="http://schemas.openxmlformats.org/officeDocument/2006/relationships/viewProps" Target="viewProps.xml"/><Relationship Id="rId90" Type="http://schemas.openxmlformats.org/officeDocument/2006/relationships/slide" Target="slides/slide7.xml"/><Relationship Id="rId186" Type="http://schemas.openxmlformats.org/officeDocument/2006/relationships/slide" Target="slides/slide103.xml"/><Relationship Id="rId351" Type="http://schemas.openxmlformats.org/officeDocument/2006/relationships/slide" Target="slides/slide268.xml"/><Relationship Id="rId393" Type="http://schemas.openxmlformats.org/officeDocument/2006/relationships/slide" Target="slides/slide310.xml"/><Relationship Id="rId407" Type="http://schemas.openxmlformats.org/officeDocument/2006/relationships/slide" Target="slides/slide324.xml"/><Relationship Id="rId449" Type="http://schemas.openxmlformats.org/officeDocument/2006/relationships/slide" Target="slides/slide366.xml"/><Relationship Id="rId211" Type="http://schemas.openxmlformats.org/officeDocument/2006/relationships/slide" Target="slides/slide128.xml"/><Relationship Id="rId253" Type="http://schemas.openxmlformats.org/officeDocument/2006/relationships/slide" Target="slides/slide170.xml"/><Relationship Id="rId295" Type="http://schemas.openxmlformats.org/officeDocument/2006/relationships/slide" Target="slides/slide212.xml"/><Relationship Id="rId309" Type="http://schemas.openxmlformats.org/officeDocument/2006/relationships/slide" Target="slides/slide226.xml"/><Relationship Id="rId460" Type="http://schemas.openxmlformats.org/officeDocument/2006/relationships/slide" Target="slides/slide377.xml"/><Relationship Id="rId516" Type="http://schemas.openxmlformats.org/officeDocument/2006/relationships/slide" Target="slides/slide433.xml"/><Relationship Id="rId48" Type="http://schemas.openxmlformats.org/officeDocument/2006/relationships/slideMaster" Target="slideMasters/slideMaster48.xml"/><Relationship Id="rId113" Type="http://schemas.openxmlformats.org/officeDocument/2006/relationships/slide" Target="slides/slide30.xml"/><Relationship Id="rId320" Type="http://schemas.openxmlformats.org/officeDocument/2006/relationships/slide" Target="slides/slide237.xml"/><Relationship Id="rId558" Type="http://schemas.openxmlformats.org/officeDocument/2006/relationships/slide" Target="slides/slide475.xml"/><Relationship Id="rId155" Type="http://schemas.openxmlformats.org/officeDocument/2006/relationships/slide" Target="slides/slide72.xml"/><Relationship Id="rId197" Type="http://schemas.openxmlformats.org/officeDocument/2006/relationships/slide" Target="slides/slide114.xml"/><Relationship Id="rId362" Type="http://schemas.openxmlformats.org/officeDocument/2006/relationships/slide" Target="slides/slide279.xml"/><Relationship Id="rId418" Type="http://schemas.openxmlformats.org/officeDocument/2006/relationships/slide" Target="slides/slide335.xml"/><Relationship Id="rId222" Type="http://schemas.openxmlformats.org/officeDocument/2006/relationships/slide" Target="slides/slide139.xml"/><Relationship Id="rId264" Type="http://schemas.openxmlformats.org/officeDocument/2006/relationships/slide" Target="slides/slide181.xml"/><Relationship Id="rId471" Type="http://schemas.openxmlformats.org/officeDocument/2006/relationships/slide" Target="slides/slide388.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41.xml"/><Relationship Id="rId527" Type="http://schemas.openxmlformats.org/officeDocument/2006/relationships/slide" Target="slides/slide444.xml"/><Relationship Id="rId569" Type="http://schemas.openxmlformats.org/officeDocument/2006/relationships/slide" Target="slides/slide486.xml"/><Relationship Id="rId70" Type="http://schemas.openxmlformats.org/officeDocument/2006/relationships/slideMaster" Target="slideMasters/slideMaster70.xml"/><Relationship Id="rId166" Type="http://schemas.openxmlformats.org/officeDocument/2006/relationships/slide" Target="slides/slide83.xml"/><Relationship Id="rId331" Type="http://schemas.openxmlformats.org/officeDocument/2006/relationships/slide" Target="slides/slide248.xml"/><Relationship Id="rId373" Type="http://schemas.openxmlformats.org/officeDocument/2006/relationships/slide" Target="slides/slide290.xml"/><Relationship Id="rId429" Type="http://schemas.openxmlformats.org/officeDocument/2006/relationships/slide" Target="slides/slide346.xml"/><Relationship Id="rId580" Type="http://schemas.openxmlformats.org/officeDocument/2006/relationships/slide" Target="slides/slide497.xml"/><Relationship Id="rId1" Type="http://schemas.openxmlformats.org/officeDocument/2006/relationships/slideMaster" Target="slideMasters/slideMaster1.xml"/><Relationship Id="rId233" Type="http://schemas.openxmlformats.org/officeDocument/2006/relationships/slide" Target="slides/slide150.xml"/><Relationship Id="rId440" Type="http://schemas.openxmlformats.org/officeDocument/2006/relationships/slide" Target="slides/slide357.xml"/><Relationship Id="rId28" Type="http://schemas.openxmlformats.org/officeDocument/2006/relationships/slideMaster" Target="slideMasters/slideMaster28.xml"/><Relationship Id="rId275" Type="http://schemas.openxmlformats.org/officeDocument/2006/relationships/slide" Target="slides/slide192.xml"/><Relationship Id="rId300" Type="http://schemas.openxmlformats.org/officeDocument/2006/relationships/slide" Target="slides/slide217.xml"/><Relationship Id="rId482" Type="http://schemas.openxmlformats.org/officeDocument/2006/relationships/slide" Target="slides/slide399.xml"/><Relationship Id="rId538" Type="http://schemas.openxmlformats.org/officeDocument/2006/relationships/slide" Target="slides/slide455.xml"/><Relationship Id="rId81" Type="http://schemas.openxmlformats.org/officeDocument/2006/relationships/slideMaster" Target="slideMasters/slideMaster81.xml"/><Relationship Id="rId135" Type="http://schemas.openxmlformats.org/officeDocument/2006/relationships/slide" Target="slides/slide52.xml"/><Relationship Id="rId177" Type="http://schemas.openxmlformats.org/officeDocument/2006/relationships/slide" Target="slides/slide94.xml"/><Relationship Id="rId342" Type="http://schemas.openxmlformats.org/officeDocument/2006/relationships/slide" Target="slides/slide259.xml"/><Relationship Id="rId384" Type="http://schemas.openxmlformats.org/officeDocument/2006/relationships/slide" Target="slides/slide301.xml"/><Relationship Id="rId591" Type="http://schemas.openxmlformats.org/officeDocument/2006/relationships/tableStyles" Target="tableStyles.xml"/><Relationship Id="rId202" Type="http://schemas.openxmlformats.org/officeDocument/2006/relationships/slide" Target="slides/slide119.xml"/><Relationship Id="rId244" Type="http://schemas.openxmlformats.org/officeDocument/2006/relationships/slide" Target="slides/slide161.xml"/><Relationship Id="rId39" Type="http://schemas.openxmlformats.org/officeDocument/2006/relationships/slideMaster" Target="slideMasters/slideMaster39.xml"/><Relationship Id="rId286" Type="http://schemas.openxmlformats.org/officeDocument/2006/relationships/slide" Target="slides/slide203.xml"/><Relationship Id="rId451" Type="http://schemas.openxmlformats.org/officeDocument/2006/relationships/slide" Target="slides/slide368.xml"/><Relationship Id="rId493" Type="http://schemas.openxmlformats.org/officeDocument/2006/relationships/slide" Target="slides/slide410.xml"/><Relationship Id="rId507" Type="http://schemas.openxmlformats.org/officeDocument/2006/relationships/slide" Target="slides/slide424.xml"/><Relationship Id="rId549" Type="http://schemas.openxmlformats.org/officeDocument/2006/relationships/slide" Target="slides/slide466.xml"/><Relationship Id="rId50" Type="http://schemas.openxmlformats.org/officeDocument/2006/relationships/slideMaster" Target="slideMasters/slideMaster50.xml"/><Relationship Id="rId104" Type="http://schemas.openxmlformats.org/officeDocument/2006/relationships/slide" Target="slides/slide21.xml"/><Relationship Id="rId146" Type="http://schemas.openxmlformats.org/officeDocument/2006/relationships/slide" Target="slides/slide63.xml"/><Relationship Id="rId188" Type="http://schemas.openxmlformats.org/officeDocument/2006/relationships/slide" Target="slides/slide105.xml"/><Relationship Id="rId311" Type="http://schemas.openxmlformats.org/officeDocument/2006/relationships/slide" Target="slides/slide228.xml"/><Relationship Id="rId353" Type="http://schemas.openxmlformats.org/officeDocument/2006/relationships/slide" Target="slides/slide270.xml"/><Relationship Id="rId395" Type="http://schemas.openxmlformats.org/officeDocument/2006/relationships/slide" Target="slides/slide312.xml"/><Relationship Id="rId409" Type="http://schemas.openxmlformats.org/officeDocument/2006/relationships/slide" Target="slides/slide326.xml"/><Relationship Id="rId560" Type="http://schemas.openxmlformats.org/officeDocument/2006/relationships/slide" Target="slides/slide477.xml"/><Relationship Id="rId92" Type="http://schemas.openxmlformats.org/officeDocument/2006/relationships/slide" Target="slides/slide9.xml"/><Relationship Id="rId213" Type="http://schemas.openxmlformats.org/officeDocument/2006/relationships/slide" Target="slides/slide130.xml"/><Relationship Id="rId420" Type="http://schemas.openxmlformats.org/officeDocument/2006/relationships/slide" Target="slides/slide337.xml"/><Relationship Id="rId255" Type="http://schemas.openxmlformats.org/officeDocument/2006/relationships/slide" Target="slides/slide172.xml"/><Relationship Id="rId297" Type="http://schemas.openxmlformats.org/officeDocument/2006/relationships/slide" Target="slides/slide214.xml"/><Relationship Id="rId462" Type="http://schemas.openxmlformats.org/officeDocument/2006/relationships/slide" Target="slides/slide379.xml"/><Relationship Id="rId518" Type="http://schemas.openxmlformats.org/officeDocument/2006/relationships/slide" Target="slides/slide435.xml"/><Relationship Id="rId115" Type="http://schemas.openxmlformats.org/officeDocument/2006/relationships/slide" Target="slides/slide32.xml"/><Relationship Id="rId157" Type="http://schemas.openxmlformats.org/officeDocument/2006/relationships/slide" Target="slides/slide74.xml"/><Relationship Id="rId322" Type="http://schemas.openxmlformats.org/officeDocument/2006/relationships/slide" Target="slides/slide239.xml"/><Relationship Id="rId364" Type="http://schemas.openxmlformats.org/officeDocument/2006/relationships/slide" Target="slides/slide281.xml"/><Relationship Id="rId61" Type="http://schemas.openxmlformats.org/officeDocument/2006/relationships/slideMaster" Target="slideMasters/slideMaster61.xml"/><Relationship Id="rId199" Type="http://schemas.openxmlformats.org/officeDocument/2006/relationships/slide" Target="slides/slide116.xml"/><Relationship Id="rId571" Type="http://schemas.openxmlformats.org/officeDocument/2006/relationships/slide" Target="slides/slide488.xml"/><Relationship Id="rId19" Type="http://schemas.openxmlformats.org/officeDocument/2006/relationships/slideMaster" Target="slideMasters/slideMaster19.xml"/><Relationship Id="rId224" Type="http://schemas.openxmlformats.org/officeDocument/2006/relationships/slide" Target="slides/slide141.xml"/><Relationship Id="rId266" Type="http://schemas.openxmlformats.org/officeDocument/2006/relationships/slide" Target="slides/slide183.xml"/><Relationship Id="rId431" Type="http://schemas.openxmlformats.org/officeDocument/2006/relationships/slide" Target="slides/slide348.xml"/><Relationship Id="rId473" Type="http://schemas.openxmlformats.org/officeDocument/2006/relationships/slide" Target="slides/slide390.xml"/><Relationship Id="rId529" Type="http://schemas.openxmlformats.org/officeDocument/2006/relationships/slide" Target="slides/slide446.xml"/><Relationship Id="rId30" Type="http://schemas.openxmlformats.org/officeDocument/2006/relationships/slideMaster" Target="slideMasters/slideMaster30.xml"/><Relationship Id="rId126" Type="http://schemas.openxmlformats.org/officeDocument/2006/relationships/slide" Target="slides/slide43.xml"/><Relationship Id="rId168" Type="http://schemas.openxmlformats.org/officeDocument/2006/relationships/slide" Target="slides/slide85.xml"/><Relationship Id="rId333" Type="http://schemas.openxmlformats.org/officeDocument/2006/relationships/slide" Target="slides/slide250.xml"/><Relationship Id="rId540" Type="http://schemas.openxmlformats.org/officeDocument/2006/relationships/slide" Target="slides/slide457.xml"/><Relationship Id="rId72" Type="http://schemas.openxmlformats.org/officeDocument/2006/relationships/slideMaster" Target="slideMasters/slideMaster72.xml"/><Relationship Id="rId375" Type="http://schemas.openxmlformats.org/officeDocument/2006/relationships/slide" Target="slides/slide292.xml"/><Relationship Id="rId582" Type="http://schemas.openxmlformats.org/officeDocument/2006/relationships/slide" Target="slides/slide499.xml"/><Relationship Id="rId3" Type="http://schemas.openxmlformats.org/officeDocument/2006/relationships/slideMaster" Target="slideMasters/slideMaster3.xml"/><Relationship Id="rId235" Type="http://schemas.openxmlformats.org/officeDocument/2006/relationships/slide" Target="slides/slide152.xml"/><Relationship Id="rId277" Type="http://schemas.openxmlformats.org/officeDocument/2006/relationships/slide" Target="slides/slide194.xml"/><Relationship Id="rId400" Type="http://schemas.openxmlformats.org/officeDocument/2006/relationships/slide" Target="slides/slide317.xml"/><Relationship Id="rId442" Type="http://schemas.openxmlformats.org/officeDocument/2006/relationships/slide" Target="slides/slide359.xml"/><Relationship Id="rId484" Type="http://schemas.openxmlformats.org/officeDocument/2006/relationships/slide" Target="slides/slide401.xml"/><Relationship Id="rId137" Type="http://schemas.openxmlformats.org/officeDocument/2006/relationships/slide" Target="slides/slide54.xml"/><Relationship Id="rId302" Type="http://schemas.openxmlformats.org/officeDocument/2006/relationships/slide" Target="slides/slide219.xml"/><Relationship Id="rId344" Type="http://schemas.openxmlformats.org/officeDocument/2006/relationships/slide" Target="slides/slide261.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 Target="slides/slide96.xml"/><Relationship Id="rId386" Type="http://schemas.openxmlformats.org/officeDocument/2006/relationships/slide" Target="slides/slide303.xml"/><Relationship Id="rId551" Type="http://schemas.openxmlformats.org/officeDocument/2006/relationships/slide" Target="slides/slide468.xml"/><Relationship Id="rId190" Type="http://schemas.openxmlformats.org/officeDocument/2006/relationships/slide" Target="slides/slide107.xml"/><Relationship Id="rId204" Type="http://schemas.openxmlformats.org/officeDocument/2006/relationships/slide" Target="slides/slide121.xml"/><Relationship Id="rId246" Type="http://schemas.openxmlformats.org/officeDocument/2006/relationships/slide" Target="slides/slide163.xml"/><Relationship Id="rId288" Type="http://schemas.openxmlformats.org/officeDocument/2006/relationships/slide" Target="slides/slide205.xml"/><Relationship Id="rId411" Type="http://schemas.openxmlformats.org/officeDocument/2006/relationships/slide" Target="slides/slide328.xml"/><Relationship Id="rId453" Type="http://schemas.openxmlformats.org/officeDocument/2006/relationships/slide" Target="slides/slide370.xml"/><Relationship Id="rId509" Type="http://schemas.openxmlformats.org/officeDocument/2006/relationships/slide" Target="slides/slide426.xml"/><Relationship Id="rId106" Type="http://schemas.openxmlformats.org/officeDocument/2006/relationships/slide" Target="slides/slide23.xml"/><Relationship Id="rId313" Type="http://schemas.openxmlformats.org/officeDocument/2006/relationships/slide" Target="slides/slide230.xml"/><Relationship Id="rId495" Type="http://schemas.openxmlformats.org/officeDocument/2006/relationships/slide" Target="slides/slide412.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11.xml"/><Relationship Id="rId148" Type="http://schemas.openxmlformats.org/officeDocument/2006/relationships/slide" Target="slides/slide65.xml"/><Relationship Id="rId355" Type="http://schemas.openxmlformats.org/officeDocument/2006/relationships/slide" Target="slides/slide272.xml"/><Relationship Id="rId397" Type="http://schemas.openxmlformats.org/officeDocument/2006/relationships/slide" Target="slides/slide314.xml"/><Relationship Id="rId520" Type="http://schemas.openxmlformats.org/officeDocument/2006/relationships/slide" Target="slides/slide437.xml"/><Relationship Id="rId562" Type="http://schemas.openxmlformats.org/officeDocument/2006/relationships/slide" Target="slides/slide479.xml"/><Relationship Id="rId215" Type="http://schemas.openxmlformats.org/officeDocument/2006/relationships/slide" Target="slides/slide132.xml"/><Relationship Id="rId257" Type="http://schemas.openxmlformats.org/officeDocument/2006/relationships/slide" Target="slides/slide174.xml"/><Relationship Id="rId422" Type="http://schemas.openxmlformats.org/officeDocument/2006/relationships/slide" Target="slides/slide339.xml"/><Relationship Id="rId464" Type="http://schemas.openxmlformats.org/officeDocument/2006/relationships/slide" Target="slides/slide381.xml"/><Relationship Id="rId299" Type="http://schemas.openxmlformats.org/officeDocument/2006/relationships/slide" Target="slides/slide216.xml"/><Relationship Id="rId63" Type="http://schemas.openxmlformats.org/officeDocument/2006/relationships/slideMaster" Target="slideMasters/slideMaster63.xml"/><Relationship Id="rId159" Type="http://schemas.openxmlformats.org/officeDocument/2006/relationships/slide" Target="slides/slide76.xml"/><Relationship Id="rId366" Type="http://schemas.openxmlformats.org/officeDocument/2006/relationships/slide" Target="slides/slide283.xml"/><Relationship Id="rId573" Type="http://schemas.openxmlformats.org/officeDocument/2006/relationships/slide" Target="slides/slide490.xml"/><Relationship Id="rId226" Type="http://schemas.openxmlformats.org/officeDocument/2006/relationships/slide" Target="slides/slide143.xml"/><Relationship Id="rId433" Type="http://schemas.openxmlformats.org/officeDocument/2006/relationships/slide" Target="slides/slide350.xml"/><Relationship Id="rId74" Type="http://schemas.openxmlformats.org/officeDocument/2006/relationships/slideMaster" Target="slideMasters/slideMaster74.xml"/><Relationship Id="rId377" Type="http://schemas.openxmlformats.org/officeDocument/2006/relationships/slide" Target="slides/slide294.xml"/><Relationship Id="rId500" Type="http://schemas.openxmlformats.org/officeDocument/2006/relationships/slide" Target="slides/slide417.xml"/><Relationship Id="rId584" Type="http://schemas.openxmlformats.org/officeDocument/2006/relationships/slide" Target="slides/slide501.xml"/><Relationship Id="rId5" Type="http://schemas.openxmlformats.org/officeDocument/2006/relationships/slideMaster" Target="slideMasters/slideMaster5.xml"/><Relationship Id="rId237" Type="http://schemas.openxmlformats.org/officeDocument/2006/relationships/slide" Target="slides/slide154.xml"/><Relationship Id="rId444" Type="http://schemas.openxmlformats.org/officeDocument/2006/relationships/slide" Target="slides/slide361.xml"/><Relationship Id="rId290" Type="http://schemas.openxmlformats.org/officeDocument/2006/relationships/slide" Target="slides/slide207.xml"/><Relationship Id="rId304" Type="http://schemas.openxmlformats.org/officeDocument/2006/relationships/slide" Target="slides/slide221.xml"/><Relationship Id="rId388" Type="http://schemas.openxmlformats.org/officeDocument/2006/relationships/slide" Target="slides/slide305.xml"/><Relationship Id="rId511" Type="http://schemas.openxmlformats.org/officeDocument/2006/relationships/slide" Target="slides/slide428.xml"/><Relationship Id="rId85" Type="http://schemas.openxmlformats.org/officeDocument/2006/relationships/slide" Target="slides/slide2.xml"/><Relationship Id="rId150" Type="http://schemas.openxmlformats.org/officeDocument/2006/relationships/slide" Target="slides/slide67.xml"/><Relationship Id="rId248" Type="http://schemas.openxmlformats.org/officeDocument/2006/relationships/slide" Target="slides/slide165.xml"/><Relationship Id="rId455" Type="http://schemas.openxmlformats.org/officeDocument/2006/relationships/slide" Target="slides/slide372.xml"/><Relationship Id="rId12" Type="http://schemas.openxmlformats.org/officeDocument/2006/relationships/slideMaster" Target="slideMasters/slideMaster12.xml"/><Relationship Id="rId108" Type="http://schemas.openxmlformats.org/officeDocument/2006/relationships/slide" Target="slides/slide25.xml"/><Relationship Id="rId315" Type="http://schemas.openxmlformats.org/officeDocument/2006/relationships/slide" Target="slides/slide232.xml"/><Relationship Id="rId522" Type="http://schemas.openxmlformats.org/officeDocument/2006/relationships/slide" Target="slides/slide439.xml"/><Relationship Id="rId96" Type="http://schemas.openxmlformats.org/officeDocument/2006/relationships/slide" Target="slides/slide13.xml"/><Relationship Id="rId161" Type="http://schemas.openxmlformats.org/officeDocument/2006/relationships/slide" Target="slides/slide78.xml"/><Relationship Id="rId399" Type="http://schemas.openxmlformats.org/officeDocument/2006/relationships/slide" Target="slides/slide316.xml"/><Relationship Id="rId259" Type="http://schemas.openxmlformats.org/officeDocument/2006/relationships/slide" Target="slides/slide176.xml"/><Relationship Id="rId466" Type="http://schemas.openxmlformats.org/officeDocument/2006/relationships/slide" Target="slides/slide383.xml"/><Relationship Id="rId23" Type="http://schemas.openxmlformats.org/officeDocument/2006/relationships/slideMaster" Target="slideMasters/slideMaster23.xml"/><Relationship Id="rId119" Type="http://schemas.openxmlformats.org/officeDocument/2006/relationships/slide" Target="slides/slide36.xml"/><Relationship Id="rId326" Type="http://schemas.openxmlformats.org/officeDocument/2006/relationships/slide" Target="slides/slide243.xml"/><Relationship Id="rId533" Type="http://schemas.openxmlformats.org/officeDocument/2006/relationships/slide" Target="slides/slide450.xml"/><Relationship Id="rId172" Type="http://schemas.openxmlformats.org/officeDocument/2006/relationships/slide" Target="slides/slide89.xml"/><Relationship Id="rId477" Type="http://schemas.openxmlformats.org/officeDocument/2006/relationships/slide" Target="slides/slide394.xml"/><Relationship Id="rId337" Type="http://schemas.openxmlformats.org/officeDocument/2006/relationships/slide" Target="slides/slide254.xml"/><Relationship Id="rId34" Type="http://schemas.openxmlformats.org/officeDocument/2006/relationships/slideMaster" Target="slideMasters/slideMaster34.xml"/><Relationship Id="rId544" Type="http://schemas.openxmlformats.org/officeDocument/2006/relationships/slide" Target="slides/slide461.xml"/><Relationship Id="rId183" Type="http://schemas.openxmlformats.org/officeDocument/2006/relationships/slide" Target="slides/slide100.xml"/><Relationship Id="rId390" Type="http://schemas.openxmlformats.org/officeDocument/2006/relationships/slide" Target="slides/slide307.xml"/><Relationship Id="rId404" Type="http://schemas.openxmlformats.org/officeDocument/2006/relationships/slide" Target="slides/slide321.xml"/><Relationship Id="rId250" Type="http://schemas.openxmlformats.org/officeDocument/2006/relationships/slide" Target="slides/slide167.xml"/><Relationship Id="rId488" Type="http://schemas.openxmlformats.org/officeDocument/2006/relationships/slide" Target="slides/slide4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6411"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2825"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922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25644"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82036" algn="l" defTabSz="456411" rtl="0" eaLnBrk="1" latinLnBrk="0" hangingPunct="1">
      <a:defRPr sz="1200" kern="1200">
        <a:solidFill>
          <a:schemeClr val="tx1"/>
        </a:solidFill>
        <a:latin typeface="+mn-lt"/>
        <a:ea typeface="+mn-ea"/>
        <a:cs typeface="+mn-cs"/>
      </a:defRPr>
    </a:lvl6pPr>
    <a:lvl7pPr marL="2738440" algn="l" defTabSz="456411" rtl="0" eaLnBrk="1" latinLnBrk="0" hangingPunct="1">
      <a:defRPr sz="1200" kern="1200">
        <a:solidFill>
          <a:schemeClr val="tx1"/>
        </a:solidFill>
        <a:latin typeface="+mn-lt"/>
        <a:ea typeface="+mn-ea"/>
        <a:cs typeface="+mn-cs"/>
      </a:defRPr>
    </a:lvl7pPr>
    <a:lvl8pPr marL="3194844" algn="l" defTabSz="456411" rtl="0" eaLnBrk="1" latinLnBrk="0" hangingPunct="1">
      <a:defRPr sz="1200" kern="1200">
        <a:solidFill>
          <a:schemeClr val="tx1"/>
        </a:solidFill>
        <a:latin typeface="+mn-lt"/>
        <a:ea typeface="+mn-ea"/>
        <a:cs typeface="+mn-cs"/>
      </a:defRPr>
    </a:lvl8pPr>
    <a:lvl9pPr marL="3651255" algn="l" defTabSz="4564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914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213134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5F6892-457F-E64A-81D1-CE1A8133C9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61786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6A26D-1F9C-4D4D-AC28-196D6E07DA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023204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C3919-7612-E444-947E-3CD9A2D18A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08733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This indwelling is PERMANENT (forever) and for ALL believers!</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BE-26-Ezekiel-40</a:t>
            </a:r>
          </a:p>
          <a:p>
            <a:pPr eaLnBrk="1" hangingPunct="1"/>
            <a:r>
              <a:rPr lang="en-US" dirty="0">
                <a:latin typeface="Arial" charset="0"/>
                <a:ea typeface="ＭＳ Ｐゴシック" charset="0"/>
                <a:cs typeface="ＭＳ Ｐゴシック" charset="0"/>
              </a:rPr>
              <a:t>OS-26-Ezek1-39-slide 152</a:t>
            </a:r>
          </a:p>
          <a:p>
            <a:pPr eaLnBrk="1" hangingPunct="1"/>
            <a:r>
              <a:rPr lang="en-US" dirty="0">
                <a:latin typeface="Arial" charset="0"/>
                <a:ea typeface="ＭＳ Ｐゴシック" charset="0"/>
                <a:cs typeface="ＭＳ Ｐゴシック" charset="0"/>
              </a:rPr>
              <a:t>NS-04-John12-21-slide 100</a:t>
            </a:r>
          </a:p>
        </p:txBody>
      </p:sp>
    </p:spTree>
    <p:extLst>
      <p:ext uri="{BB962C8B-B14F-4D97-AF65-F5344CB8AC3E}">
        <p14:creationId xmlns:p14="http://schemas.microsoft.com/office/powerpoint/2010/main" val="40854082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51671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6E731E-D24E-BD43-ADFC-96CFB5DE0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28940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0DB16A-4C98-5C41-A7F3-B6860ED0B70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19954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1BB35-FCF2-264B-9353-2794368410F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898139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34A6F-51AF-E34C-A652-E7997C1BBA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216109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We know that today recalls the palm branches waved at Jesus as he entered Jerusalem at the beginning of his last week of his life.  Yet the focus really isn</a:t>
            </a:r>
            <a:r>
              <a:rPr lang="mr-IN" dirty="0">
                <a:latin typeface="+mn-lt"/>
                <a:ea typeface="+mn-ea"/>
                <a:cs typeface="+mn-cs"/>
              </a:rPr>
              <a:t>'</a:t>
            </a:r>
            <a:r>
              <a:rPr lang="en-US" dirty="0">
                <a:latin typeface="+mn-lt"/>
                <a:ea typeface="+mn-ea"/>
                <a:cs typeface="+mn-cs"/>
              </a:rPr>
              <a:t>t the </a:t>
            </a:r>
            <a:r>
              <a:rPr lang="en-US" i="1" dirty="0">
                <a:latin typeface="+mn-lt"/>
                <a:ea typeface="+mn-ea"/>
                <a:cs typeface="+mn-cs"/>
              </a:rPr>
              <a:t>tree</a:t>
            </a:r>
            <a:r>
              <a:rPr lang="en-US" dirty="0">
                <a:latin typeface="+mn-lt"/>
                <a:ea typeface="+mn-ea"/>
                <a:cs typeface="+mn-cs"/>
              </a:rPr>
              <a:t> palms, but the </a:t>
            </a:r>
            <a:r>
              <a:rPr lang="en-US" i="1" dirty="0">
                <a:latin typeface="+mn-lt"/>
                <a:ea typeface="+mn-ea"/>
                <a:cs typeface="+mn-cs"/>
              </a:rPr>
              <a:t>hand</a:t>
            </a:r>
            <a:r>
              <a:rPr lang="en-US" dirty="0">
                <a:latin typeface="+mn-lt"/>
                <a:ea typeface="+mn-ea"/>
                <a:cs typeface="+mn-cs"/>
              </a:rPr>
              <a:t> palms of Jesus that would stretch out on a cross but a few days later. </a:t>
            </a:r>
            <a:endParaRPr lang="en-US" dirty="0">
              <a:latin typeface="Calibri" charset="0"/>
            </a:endParaRPr>
          </a:p>
        </p:txBody>
      </p:sp>
      <p:sp>
        <p:nvSpPr>
          <p:cNvPr id="542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0B7CA-46B2-9746-ADA8-7D128B1921DD}"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Tree>
    <p:extLst>
      <p:ext uri="{BB962C8B-B14F-4D97-AF65-F5344CB8AC3E}">
        <p14:creationId xmlns:p14="http://schemas.microsoft.com/office/powerpoint/2010/main" val="285604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FC742-518F-464D-BCBC-BAA48F998799}" type="slidenum">
              <a:rPr lang="en-GB" sz="1200">
                <a:solidFill>
                  <a:srgbClr val="FFFFFF"/>
                </a:solidFill>
                <a:latin typeface="Comic Sans MS" charset="0"/>
              </a:rPr>
              <a:pPr eaLnBrk="1" hangingPunct="1"/>
              <a:t>25</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F5374C-AD7F-154D-9C03-B0624F9641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15117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4834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774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420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1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2511877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41629753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961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6343593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262000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757869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9627889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19184328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0708966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259046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31193357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4235680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ED0D7AE6-A121-48F4-812E-6E2F63014591}"/>
              </a:ext>
            </a:extLst>
          </p:cNvPr>
          <p:cNvSpPr>
            <a:spLocks noGrp="1" noRot="1" noChangeAspect="1" noChangeArrowheads="1" noTextEdit="1"/>
          </p:cNvSpPr>
          <p:nvPr>
            <p:ph type="sldImg"/>
          </p:nvPr>
        </p:nvSpPr>
        <p:spPr>
          <a:ln/>
        </p:spPr>
      </p:sp>
      <p:sp>
        <p:nvSpPr>
          <p:cNvPr id="116738" name="Rectangle 3">
            <a:extLst>
              <a:ext uri="{FF2B5EF4-FFF2-40B4-BE49-F238E27FC236}">
                <a16:creationId xmlns:a16="http://schemas.microsoft.com/office/drawing/2014/main" id="{914D884C-AABD-480B-BC82-A2D40715F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3658117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E49AABCB-5E4F-4856-9729-866F36C71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DEFDBA-568B-4F60-9EEF-FBAE60A30F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8786" name="Rectangle 2">
            <a:extLst>
              <a:ext uri="{FF2B5EF4-FFF2-40B4-BE49-F238E27FC236}">
                <a16:creationId xmlns:a16="http://schemas.microsoft.com/office/drawing/2014/main" id="{FCA4E47D-B417-4082-B40B-7FDBB7CB5EEC}"/>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4F687BEA-961C-4850-9414-B9FC008332B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rPr>
              <a:t>Today we finish what has often been called the Upper Room Discourse—the last time Jesus taught his disciples.  This actually isn’t a good term to describe all of John 13–17 because at the end of John 14, Jesus noted, “Come, let’s be going.”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So they left the upper room of the Passover and began walking east to the Mt. of Olives where he would be betrayed.  This likely brought him through a vineyard where he taught in John 15 that he was the vine and, as branches, they needed connection to him.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p:txBody>
      </p:sp>
    </p:spTree>
    <p:extLst>
      <p:ext uri="{BB962C8B-B14F-4D97-AF65-F5344CB8AC3E}">
        <p14:creationId xmlns:p14="http://schemas.microsoft.com/office/powerpoint/2010/main" val="31550846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8C7E113-D65D-4AE0-9E12-D11B9E3C9F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B19F9-D48D-4A3A-A3CA-DE606F4E82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834" name="Rectangle 2">
            <a:extLst>
              <a:ext uri="{FF2B5EF4-FFF2-40B4-BE49-F238E27FC236}">
                <a16:creationId xmlns:a16="http://schemas.microsoft.com/office/drawing/2014/main" id="{FE51796E-B3B5-4482-87A2-781A8149ADDC}"/>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0DBAD4C7-A5A7-4056-9065-4ED43D50918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en-US" sz="2400">
              <a:latin typeface="Arial" panose="020B0604020202020204" pitchFamily="34" charset="0"/>
            </a:endParaRPr>
          </a:p>
        </p:txBody>
      </p:sp>
    </p:spTree>
    <p:extLst>
      <p:ext uri="{BB962C8B-B14F-4D97-AF65-F5344CB8AC3E}">
        <p14:creationId xmlns:p14="http://schemas.microsoft.com/office/powerpoint/2010/main" val="37947205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36CED84C-F8A3-469D-86AD-905FDC56F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BCE48A-3ADB-4DE8-BB4C-0AE03DB110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2882" name="Rectangle 2">
            <a:extLst>
              <a:ext uri="{FF2B5EF4-FFF2-40B4-BE49-F238E27FC236}">
                <a16:creationId xmlns:a16="http://schemas.microsoft.com/office/drawing/2014/main" id="{511AFD14-F959-42D7-B3C1-9DE6E3696206}"/>
              </a:ext>
            </a:extLst>
          </p:cNvPr>
          <p:cNvSpPr>
            <a:spLocks noGrp="1" noRot="1" noChangeAspect="1" noChangeArrowheads="1"/>
          </p:cNvSpPr>
          <p:nvPr>
            <p:ph type="sldImg"/>
          </p:nvPr>
        </p:nvSpPr>
        <p:spPr>
          <a:solidFill>
            <a:srgbClr val="FFFFFF"/>
          </a:solidFill>
          <a:ln/>
        </p:spPr>
      </p:sp>
      <p:sp>
        <p:nvSpPr>
          <p:cNvPr id="122883" name="Rectangle 3">
            <a:extLst>
              <a:ext uri="{FF2B5EF4-FFF2-40B4-BE49-F238E27FC236}">
                <a16:creationId xmlns:a16="http://schemas.microsoft.com/office/drawing/2014/main" id="{BE71BD9B-898A-4B5D-A60F-D0FDB058043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9935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530651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42E53E9-E33D-4996-B503-A3806B72A8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C5A316-8C3A-4407-91FE-08459ADA60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4930" name="Rectangle 2">
            <a:extLst>
              <a:ext uri="{FF2B5EF4-FFF2-40B4-BE49-F238E27FC236}">
                <a16:creationId xmlns:a16="http://schemas.microsoft.com/office/drawing/2014/main" id="{CBA36D5A-E3AF-4246-AC57-0BE5722FA1C8}"/>
              </a:ext>
            </a:extLst>
          </p:cNvPr>
          <p:cNvSpPr>
            <a:spLocks noGrp="1" noRot="1" noChangeAspect="1" noChangeArrowheads="1"/>
          </p:cNvSpPr>
          <p:nvPr>
            <p:ph type="sldImg"/>
          </p:nvPr>
        </p:nvSpPr>
        <p:spPr>
          <a:solidFill>
            <a:srgbClr val="FFFFFF"/>
          </a:solidFill>
          <a:ln/>
        </p:spPr>
      </p:sp>
      <p:sp>
        <p:nvSpPr>
          <p:cNvPr id="124931" name="Rectangle 3">
            <a:extLst>
              <a:ext uri="{FF2B5EF4-FFF2-40B4-BE49-F238E27FC236}">
                <a16:creationId xmlns:a16="http://schemas.microsoft.com/office/drawing/2014/main" id="{2283DB5D-B113-4BCA-A3E9-A84A06F4DD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41390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1FADBE7-E081-46EA-AB5A-322FEF3FC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69DB2-C821-4785-8C23-6311F27555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978" name="Rectangle 2">
            <a:extLst>
              <a:ext uri="{FF2B5EF4-FFF2-40B4-BE49-F238E27FC236}">
                <a16:creationId xmlns:a16="http://schemas.microsoft.com/office/drawing/2014/main" id="{C00DC1CA-BAA5-4FF1-8283-990E26050026}"/>
              </a:ext>
            </a:extLst>
          </p:cNvPr>
          <p:cNvSpPr>
            <a:spLocks noGrp="1" noRot="1" noChangeAspect="1" noChangeArrowheads="1"/>
          </p:cNvSpPr>
          <p:nvPr>
            <p:ph type="sldImg"/>
          </p:nvPr>
        </p:nvSpPr>
        <p:spPr>
          <a:solidFill>
            <a:srgbClr val="FFFFFF"/>
          </a:solidFill>
          <a:ln/>
        </p:spPr>
      </p:sp>
      <p:sp>
        <p:nvSpPr>
          <p:cNvPr id="126979" name="Rectangle 3">
            <a:extLst>
              <a:ext uri="{FF2B5EF4-FFF2-40B4-BE49-F238E27FC236}">
                <a16:creationId xmlns:a16="http://schemas.microsoft.com/office/drawing/2014/main" id="{01F72A03-54B7-4B97-81FE-3C4A43BAFE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59713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9BB483E-BEC0-48DF-8E69-70B4A3DD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78E699-270E-4E74-97F9-271403C45A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9026" name="Rectangle 2">
            <a:extLst>
              <a:ext uri="{FF2B5EF4-FFF2-40B4-BE49-F238E27FC236}">
                <a16:creationId xmlns:a16="http://schemas.microsoft.com/office/drawing/2014/main" id="{49240188-2551-45B2-B767-54C9AB21C6FA}"/>
              </a:ext>
            </a:extLst>
          </p:cNvPr>
          <p:cNvSpPr>
            <a:spLocks noGrp="1" noRot="1" noChangeAspect="1" noChangeArrowheads="1"/>
          </p:cNvSpPr>
          <p:nvPr>
            <p:ph type="sldImg"/>
          </p:nvPr>
        </p:nvSpPr>
        <p:spPr>
          <a:solidFill>
            <a:srgbClr val="FFFFFF"/>
          </a:solidFill>
          <a:ln/>
        </p:spPr>
      </p:sp>
      <p:sp>
        <p:nvSpPr>
          <p:cNvPr id="129027" name="Rectangle 3">
            <a:extLst>
              <a:ext uri="{FF2B5EF4-FFF2-40B4-BE49-F238E27FC236}">
                <a16:creationId xmlns:a16="http://schemas.microsoft.com/office/drawing/2014/main" id="{67360BD1-CE16-4B0D-9A1A-776353BDE8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510400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B64E647-F106-4C4E-8C9F-3CB02A0734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6045A4-FB60-4347-9A21-FFD218BE8D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1074" name="Rectangle 2">
            <a:extLst>
              <a:ext uri="{FF2B5EF4-FFF2-40B4-BE49-F238E27FC236}">
                <a16:creationId xmlns:a16="http://schemas.microsoft.com/office/drawing/2014/main" id="{3C5261A4-1511-49AD-BCBF-E794F007D113}"/>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D71E173E-318C-43F8-877B-1781BC1554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92757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B244EDA-5ABB-48DA-8F5F-BE8918E26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9CA3E-2110-45D2-9F0D-ED9F01535E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8242" name="Rectangle 2">
            <a:extLst>
              <a:ext uri="{FF2B5EF4-FFF2-40B4-BE49-F238E27FC236}">
                <a16:creationId xmlns:a16="http://schemas.microsoft.com/office/drawing/2014/main" id="{38DA953F-D45C-41F5-952A-76CF6EFBBA2D}"/>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5D85ED71-49A1-4E4E-AE2A-AB844E7C4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3424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1261FFDF-CFDC-4B81-A3E8-D2BC5CED9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07350E-4D7F-40B9-93E8-F8E735ADCD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2338" name="Rectangle 2">
            <a:extLst>
              <a:ext uri="{FF2B5EF4-FFF2-40B4-BE49-F238E27FC236}">
                <a16:creationId xmlns:a16="http://schemas.microsoft.com/office/drawing/2014/main" id="{A93DF3F9-B753-4CF8-96D7-3D2AE77266D3}"/>
              </a:ext>
            </a:extLst>
          </p:cNvPr>
          <p:cNvSpPr>
            <a:spLocks noGrp="1" noRot="1" noChangeAspect="1" noChangeArrowheads="1"/>
          </p:cNvSpPr>
          <p:nvPr>
            <p:ph type="sldImg"/>
          </p:nvPr>
        </p:nvSpPr>
        <p:spPr>
          <a:solidFill>
            <a:srgbClr val="FFFFFF"/>
          </a:solidFill>
          <a:ln/>
        </p:spPr>
      </p:sp>
      <p:sp>
        <p:nvSpPr>
          <p:cNvPr id="142339" name="Rectangle 3">
            <a:extLst>
              <a:ext uri="{FF2B5EF4-FFF2-40B4-BE49-F238E27FC236}">
                <a16:creationId xmlns:a16="http://schemas.microsoft.com/office/drawing/2014/main" id="{82C5C7E0-2E79-4402-AF51-0A9FC2D8327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47587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9D64238C-BC99-45E5-A147-AEE397BCF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47911-7FE5-4415-983E-515DF81326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0290" name="Rectangle 2">
            <a:extLst>
              <a:ext uri="{FF2B5EF4-FFF2-40B4-BE49-F238E27FC236}">
                <a16:creationId xmlns:a16="http://schemas.microsoft.com/office/drawing/2014/main" id="{CDF090F0-A0CF-40E5-979B-55D52E41BCC7}"/>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AAA320E9-9342-48B0-9CC5-1CFBCCEC84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019039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What was most important to Jesus as he anticipated the cross?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9113402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Today we will focus on the end of his prayer where he prays for our 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4661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438526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But what does unity look like?</a:t>
            </a:r>
          </a:p>
        </p:txBody>
      </p:sp>
    </p:spTree>
    <p:extLst>
      <p:ext uri="{BB962C8B-B14F-4D97-AF65-F5344CB8AC3E}">
        <p14:creationId xmlns:p14="http://schemas.microsoft.com/office/powerpoint/2010/main" val="8292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Well, unity is not the same as </a:t>
            </a:r>
            <a:r>
              <a:rPr lang="en-US" sz="1200" i="1" kern="1200" dirty="0">
                <a:solidFill>
                  <a:schemeClr val="tx1"/>
                </a:solidFill>
                <a:effectLst/>
                <a:latin typeface="Arial" charset="0"/>
                <a:ea typeface="ＭＳ Ｐゴシック" charset="-128"/>
                <a:cs typeface="ＭＳ Ｐゴシック" charset="-128"/>
              </a:rPr>
              <a:t>uniformity</a:t>
            </a:r>
            <a:r>
              <a:rPr lang="en-US" sz="1200" kern="1200" dirty="0">
                <a:solidFill>
                  <a:schemeClr val="tx1"/>
                </a:solidFill>
                <a:effectLst/>
                <a:latin typeface="Arial" charset="0"/>
                <a:ea typeface="ＭＳ Ｐゴシック" charset="-128"/>
                <a:cs typeface="ＭＳ Ｐゴシック" charset="-128"/>
              </a:rPr>
              <a:t>. Many of us have worn uniforms at work, in the military, on sports teams, or some other team</a:t>
            </a:r>
            <a:r>
              <a:rPr lang="en-SG" sz="1200" kern="1200" dirty="0">
                <a:solidFill>
                  <a:schemeClr val="tx1"/>
                </a:solidFill>
                <a:effectLst/>
                <a:latin typeface="Arial" charset="0"/>
                <a:ea typeface="ＭＳ Ｐゴシック" charset="-128"/>
                <a:cs typeface="ＭＳ Ｐゴシック" charset="-128"/>
              </a:rPr>
              <a:t>.</a:t>
            </a:r>
          </a:p>
          <a:p>
            <a:pPr eaLnBrk="1" hangingPunct="1"/>
            <a:r>
              <a:rPr lang="en-US" sz="1200" kern="1200" dirty="0">
                <a:solidFill>
                  <a:schemeClr val="tx1"/>
                </a:solidFill>
                <a:effectLst/>
                <a:latin typeface="Arial" charset="0"/>
                <a:ea typeface="ＭＳ Ｐゴシック" charset="-128"/>
                <a:cs typeface="ＭＳ Ｐゴシック" charset="-128"/>
              </a:rPr>
              <a:t>We are too painfully aware that just looking the same </a:t>
            </a:r>
            <a:r>
              <a:rPr lang="en-US" sz="1200" kern="1200" dirty="0" err="1">
                <a:solidFill>
                  <a:schemeClr val="tx1"/>
                </a:solidFill>
                <a:effectLst/>
                <a:latin typeface="Arial" charset="0"/>
                <a:ea typeface="ＭＳ Ｐゴシック" charset="-128"/>
                <a:cs typeface="ＭＳ Ｐゴシック" charset="-128"/>
              </a:rPr>
              <a:t>doesn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mean unity!</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112478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But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  (Subject).  </a:t>
            </a:r>
          </a:p>
          <a:p>
            <a:pPr eaLnBrk="1" hangingPunct="1"/>
            <a:r>
              <a:rPr lang="en-US" sz="1200" kern="1200" dirty="0">
                <a:solidFill>
                  <a:schemeClr val="tx1"/>
                </a:solidFill>
                <a:effectLst/>
                <a:latin typeface="Arial" charset="0"/>
                <a:ea typeface="ＭＳ Ｐゴシック" charset="-128"/>
                <a:cs typeface="ＭＳ Ｐゴシック" charset="-128"/>
              </a:rPr>
              <a:t>Today we will see </a:t>
            </a:r>
            <a:r>
              <a:rPr lang="en-US" sz="1200" i="1" kern="1200" dirty="0">
                <a:solidFill>
                  <a:schemeClr val="tx1"/>
                </a:solidFill>
                <a:effectLst/>
                <a:latin typeface="Arial" charset="0"/>
                <a:ea typeface="ＭＳ Ｐゴシック" charset="-128"/>
                <a:cs typeface="ＭＳ Ｐゴシック" charset="-128"/>
              </a:rPr>
              <a:t>three reasons</a:t>
            </a:r>
            <a:r>
              <a:rPr lang="en-US" sz="1200" kern="1200" dirty="0">
                <a:solidFill>
                  <a:schemeClr val="tx1"/>
                </a:solidFill>
                <a:effectLst/>
                <a:latin typeface="Arial" charset="0"/>
                <a:ea typeface="ＭＳ Ｐゴシック" charset="-128"/>
                <a:cs typeface="ＭＳ Ｐゴシック" charset="-128"/>
              </a:rPr>
              <a:t> Jesus gives for us to be united. </a:t>
            </a:r>
          </a:p>
          <a:p>
            <a:pPr eaLnBrk="1" hangingPunct="1"/>
            <a:r>
              <a:rPr lang="en-US" sz="1200" kern="1200" dirty="0">
                <a:solidFill>
                  <a:schemeClr val="tx1"/>
                </a:solidFill>
                <a:effectLst/>
                <a:latin typeface="Arial" charset="0"/>
                <a:ea typeface="ＭＳ Ｐゴシック" charset="-128"/>
                <a:cs typeface="ＭＳ Ｐゴシック" charset="-128"/>
              </a:rPr>
              <a:t>Verses 20-23 tell us that first motivation for unity is because…</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959183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When believers get along with one another, the church increases</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763980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836512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769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285F6-515B-7F4B-BD61-C7BFEAB32B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Our model for unity is the first and second members of the Trinity (</a:t>
            </a:r>
            <a:r>
              <a:rPr lang="en-US" sz="1200" u="sng" kern="1200" dirty="0">
                <a:solidFill>
                  <a:schemeClr val="tx1"/>
                </a:solidFill>
                <a:effectLst/>
                <a:latin typeface="Arial" charset="0"/>
                <a:ea typeface="ＭＳ Ｐゴシック" charset="-128"/>
                <a:cs typeface="ＭＳ Ｐゴシック" charset="-128"/>
              </a:rPr>
              <a:t>20-21a</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r>
              <a:rPr lang="en-SG" dirty="0">
                <a:ea typeface="ＭＳ Ｐゴシック" charset="0"/>
                <a:cs typeface="ＭＳ Ｐゴシック" charset="0"/>
              </a:rPr>
              <a:t>Can you imagine the Father and the Son arguing over roles and responsibilities?</a:t>
            </a:r>
          </a:p>
          <a:p>
            <a:r>
              <a:rPr lang="ru-RU" dirty="0">
                <a:ea typeface="ＭＳ Ｐゴシック" charset="0"/>
                <a:cs typeface="ＭＳ Ｐゴシック" charset="0"/>
              </a:rPr>
              <a:t>"</a:t>
            </a:r>
            <a:r>
              <a:rPr lang="en-SG" dirty="0">
                <a:ea typeface="ＭＳ Ｐゴシック" charset="0"/>
                <a:cs typeface="ＭＳ Ｐゴシック" charset="0"/>
              </a:rPr>
              <a:t>Hey Father!  I don</a:t>
            </a:r>
            <a:r>
              <a:rPr lang="uk-UA" dirty="0">
                <a:ea typeface="ＭＳ Ｐゴシック" charset="0"/>
                <a:cs typeface="ＭＳ Ｐゴシック" charset="0"/>
              </a:rPr>
              <a:t>'</a:t>
            </a:r>
            <a:r>
              <a:rPr lang="en-SG" dirty="0">
                <a:ea typeface="ＭＳ Ｐゴシック" charset="0"/>
                <a:cs typeface="ＭＳ Ｐゴシック" charset="0"/>
              </a:rPr>
              <a:t>t like this idea of dying on a cross.  Count me out.  If you think it</a:t>
            </a:r>
            <a:r>
              <a:rPr lang="uk-UA" dirty="0">
                <a:ea typeface="ＭＳ Ｐゴシック" charset="0"/>
                <a:cs typeface="ＭＳ Ｐゴシック" charset="0"/>
              </a:rPr>
              <a:t>'</a:t>
            </a:r>
            <a:r>
              <a:rPr lang="en-SG" dirty="0">
                <a:ea typeface="ＭＳ Ｐゴシック" charset="0"/>
                <a:cs typeface="ＭＳ Ｐゴシック" charset="0"/>
              </a:rPr>
              <a:t>s necessary, then you do it yourself!</a:t>
            </a:r>
            <a:r>
              <a:rPr lang="ru-RU" dirty="0">
                <a:ea typeface="ＭＳ Ｐゴシック" charset="0"/>
                <a:cs typeface="ＭＳ Ｐゴシック" charset="0"/>
              </a:rPr>
              <a:t>"</a:t>
            </a:r>
            <a:endParaRPr lang="en-SG" dirty="0">
              <a:ea typeface="ＭＳ Ｐゴシック" charset="0"/>
              <a:cs typeface="ＭＳ Ｐゴシック" charset="0"/>
            </a:endParaRPr>
          </a:p>
          <a:p>
            <a:r>
              <a:rPr lang="en-SG" dirty="0">
                <a:ea typeface="ＭＳ Ｐゴシック" charset="0"/>
                <a:cs typeface="ＭＳ Ｐゴシック" charset="0"/>
              </a:rPr>
              <a:t>The Father replies, </a:t>
            </a:r>
            <a:r>
              <a:rPr lang="ru-RU" dirty="0">
                <a:ea typeface="ＭＳ Ｐゴシック" charset="0"/>
                <a:cs typeface="ＭＳ Ｐゴシック" charset="0"/>
              </a:rPr>
              <a:t>"</a:t>
            </a:r>
            <a:r>
              <a:rPr lang="en-SG" dirty="0">
                <a:ea typeface="ＭＳ Ｐゴシック" charset="0"/>
                <a:cs typeface="ＭＳ Ｐゴシック" charset="0"/>
              </a:rPr>
              <a:t>No way!</a:t>
            </a:r>
            <a:r>
              <a:rPr lang="ru-RU" dirty="0">
                <a:ea typeface="ＭＳ Ｐゴシック" charset="0"/>
                <a:cs typeface="ＭＳ Ｐゴシック" charset="0"/>
              </a:rPr>
              <a:t>"</a:t>
            </a:r>
            <a:r>
              <a:rPr lang="en-SG" dirty="0">
                <a:ea typeface="ＭＳ Ｐゴシック" charset="0"/>
                <a:cs typeface="ＭＳ Ｐゴシック" charset="0"/>
              </a:rPr>
              <a:t> and the Spirit agrees, adding, </a:t>
            </a:r>
            <a:r>
              <a:rPr lang="ru-RU" dirty="0">
                <a:ea typeface="ＭＳ Ｐゴシック" charset="0"/>
                <a:cs typeface="ＭＳ Ｐゴシック" charset="0"/>
              </a:rPr>
              <a:t>"</a:t>
            </a:r>
            <a:r>
              <a:rPr lang="en-SG" dirty="0">
                <a:ea typeface="ＭＳ Ｐゴシック" charset="0"/>
                <a:cs typeface="ＭＳ Ｐゴシック" charset="0"/>
              </a:rPr>
              <a:t>And what this stuff about me having to give everyone gifts?  What a hassle!  I hate shopping!</a:t>
            </a:r>
            <a:r>
              <a:rPr lang="ru-RU" dirty="0">
                <a:ea typeface="ＭＳ Ｐゴシック" charset="0"/>
                <a:cs typeface="ＭＳ Ｐゴシック" charset="0"/>
              </a:rPr>
              <a:t>"</a:t>
            </a:r>
            <a:endParaRPr lang="en-SG" dirty="0">
              <a:ea typeface="ＭＳ Ｐゴシック" charset="0"/>
              <a:cs typeface="ＭＳ Ｐゴシック" charset="0"/>
            </a:endParaRPr>
          </a:p>
          <a:p>
            <a:r>
              <a:rPr lang="en-US" dirty="0">
                <a:ea typeface="ＭＳ Ｐゴシック" charset="0"/>
                <a:cs typeface="ＭＳ Ｐゴシック" charset="0"/>
              </a:rPr>
              <a:t>• </a:t>
            </a:r>
            <a:r>
              <a:rPr lang="en-US" sz="1200" kern="1200" dirty="0">
                <a:solidFill>
                  <a:schemeClr val="tx1"/>
                </a:solidFill>
                <a:effectLst/>
                <a:latin typeface="Arial" charset="0"/>
                <a:ea typeface="ＭＳ Ｐゴシック" charset="-128"/>
                <a:cs typeface="ＭＳ Ｐゴシック" charset="-128"/>
              </a:rPr>
              <a:t>In fact,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Trinity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really means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three-unity.</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Three persons of the Godhead have differing roles but work together in complete unity.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7084608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7B0CF2-FC3B-C147-93FD-7B3B192FEF8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698" name="Rectangle 2"/>
          <p:cNvSpPr>
            <a:spLocks noGrp="1" noRot="1" noChangeAspect="1" noChangeArrowheads="1"/>
          </p:cNvSpPr>
          <p:nvPr>
            <p:ph type="sldImg"/>
          </p:nvPr>
        </p:nvSpPr>
        <p:spPr>
          <a:xfrm>
            <a:off x="1143000" y="685800"/>
            <a:ext cx="4572000" cy="3429000"/>
          </a:xfrm>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Likewise, our unity shows the world that Christ is from God (</a:t>
            </a:r>
            <a:r>
              <a:rPr lang="en-US" sz="1200" u="sng" kern="1200" dirty="0">
                <a:solidFill>
                  <a:schemeClr val="tx1"/>
                </a:solidFill>
                <a:effectLst/>
                <a:latin typeface="Arial" charset="0"/>
                <a:ea typeface="ＭＳ Ｐゴシック" charset="-128"/>
                <a:cs typeface="ＭＳ Ｐゴシック" charset="-128"/>
              </a:rPr>
              <a:t>21b-23</a:t>
            </a:r>
            <a:r>
              <a:rPr lang="en-US" sz="1200" kern="1200" dirty="0">
                <a:solidFill>
                  <a:schemeClr val="tx1"/>
                </a:solidFill>
                <a:effectLst/>
                <a:latin typeface="Arial" charset="0"/>
                <a:ea typeface="ＭＳ Ｐゴシック" charset="-128"/>
                <a:cs typeface="ＭＳ Ｐゴシック" charset="-128"/>
              </a:rPr>
              <a:t>).</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In my NIV text verses 20-23 comprise 5 sentences, which makes it hard to tell where the emphasis is in this section.  But actually, the Greek text has only 2 sentences—verses 20-21 and verses 22-23, both of which have as their final idea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that the world may believe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and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to let the world know.</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result of unity is evangelism!</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393478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Some years back [1993], a British reporter asked a Catholic leader on the growth of evangelicals in the UK,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Are you concerned about this incredible growth among the evangelicals?</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No,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came the firm reply.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Why not?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reporter pressed.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m not concerned that the evangelicals have grown to 17 million here,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Catholic leader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be concerned—that is, unless they decide to unite.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8825117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contrast, where there is unity, the world believes—like verses 21b and 23b say</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I think one reason the church in Singapore has grown in recent years is because it has learned something about unity despite race and language groups.  Of the 4 major language groups in Singapore, 3 have been effectively reached: English, Mandarin, and Tamil.</a:t>
            </a:r>
            <a:r>
              <a:rPr lang="en-SG" dirty="0">
                <a:effectLs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3078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9821049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Did you know that 99% of Hindus are Indian</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 </a:t>
            </a:r>
            <a:r>
              <a:rPr lang="en-US" dirty="0"/>
              <a:t>99% of Buddhists here are Chinese, 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99% of Muslims are Malay?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 In contrast, only Christians have reached across ethnic lines with 79% Chinese, 8% Indian, a half percent Malay, and 13% other groups.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Sure, we have a way to go, but I can</a:t>
            </a:r>
            <a:r>
              <a:rPr lang="uk-UA" dirty="0"/>
              <a:t>'</a:t>
            </a:r>
            <a:r>
              <a:rPr lang="en-US" dirty="0"/>
              <a:t>t help but think that non-Christians have taken a more serious look at Christianity given the unity amidst diversity across racial and language lines.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395579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I said Christ addresses three reasons for unity in today</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text.</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7866773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823448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73793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Christ prayed that true Christians would </a:t>
            </a:r>
            <a:r>
              <a:rPr lang="ru-RU" dirty="0">
                <a:ea typeface="ＭＳ Ｐゴシック" charset="0"/>
                <a:cs typeface="ＭＳ Ｐゴシック" charset="0"/>
              </a:rPr>
              <a:t>"</a:t>
            </a:r>
            <a:r>
              <a:rPr lang="en-US" dirty="0">
                <a:ea typeface="ＭＳ Ｐゴシック" charset="0"/>
                <a:cs typeface="ＭＳ Ｐゴシック" charset="0"/>
              </a:rPr>
              <a:t>be with me where I am.</a:t>
            </a:r>
            <a:r>
              <a:rPr lang="ru-RU" dirty="0">
                <a:ea typeface="ＭＳ Ｐゴシック" charset="0"/>
                <a:cs typeface="ＭＳ Ｐゴシック" charset="0"/>
              </a:rPr>
              <a:t>"</a:t>
            </a:r>
            <a:r>
              <a:rPr lang="en-US" dirty="0">
                <a:ea typeface="ＭＳ Ｐゴシック" charset="0"/>
                <a:cs typeface="ＭＳ Ｐゴシック" charset="0"/>
              </a:rPr>
              <a:t>  What does He mean?  He was right there, </a:t>
            </a:r>
            <a:r>
              <a:rPr lang="en-US" dirty="0" err="1">
                <a:ea typeface="ＭＳ Ｐゴシック" charset="0"/>
                <a:cs typeface="ＭＳ Ｐゴシック" charset="0"/>
              </a:rPr>
              <a:t>wasn</a:t>
            </a:r>
            <a:r>
              <a:rPr lang="uk-UA" dirty="0">
                <a:ea typeface="ＭＳ Ｐゴシック" charset="0"/>
                <a:cs typeface="ＭＳ Ｐゴシック" charset="0"/>
              </a:rPr>
              <a:t>'</a:t>
            </a:r>
            <a:r>
              <a:rPr lang="en-US" dirty="0">
                <a:ea typeface="ＭＳ Ｐゴシック" charset="0"/>
                <a:cs typeface="ＭＳ Ｐゴシック" charset="0"/>
              </a:rPr>
              <a:t>t He?  And </a:t>
            </a:r>
            <a:r>
              <a:rPr lang="en-US" dirty="0" err="1">
                <a:ea typeface="ＭＳ Ｐゴシック" charset="0"/>
                <a:cs typeface="ＭＳ Ｐゴシック" charset="0"/>
              </a:rPr>
              <a:t>weren</a:t>
            </a:r>
            <a:r>
              <a:rPr lang="uk-UA" dirty="0">
                <a:ea typeface="ＭＳ Ｐゴシック" charset="0"/>
                <a:cs typeface="ＭＳ Ｐゴシック" charset="0"/>
              </a:rPr>
              <a:t>'</a:t>
            </a:r>
            <a:r>
              <a:rPr lang="en-US" dirty="0">
                <a:ea typeface="ＭＳ Ｐゴシック" charset="0"/>
                <a:cs typeface="ＭＳ Ｐゴシック" charset="0"/>
              </a:rPr>
              <a:t>t the disciples already there?  Of course.</a:t>
            </a:r>
          </a:p>
          <a:p>
            <a:pPr eaLnBrk="1" hangingPunct="1"/>
            <a:r>
              <a:rPr lang="en-US" dirty="0">
                <a:ea typeface="ＭＳ Ｐゴシック" charset="0"/>
                <a:cs typeface="ＭＳ Ｐゴシック" charset="0"/>
              </a:rPr>
              <a:t>Here we see Jesus using the present tense to refer to something actually future.  He does the same thing in verse 11 which literally reads, </a:t>
            </a:r>
            <a:r>
              <a:rPr lang="ru-RU" dirty="0">
                <a:ea typeface="ＭＳ Ｐゴシック" charset="0"/>
                <a:cs typeface="ＭＳ Ｐゴシック" charset="0"/>
              </a:rPr>
              <a:t>"</a:t>
            </a:r>
            <a:r>
              <a:rPr lang="en-US" dirty="0">
                <a:ea typeface="ＭＳ Ｐゴシック" charset="0"/>
                <a:cs typeface="ＭＳ Ｐゴシック" charset="0"/>
              </a:rPr>
              <a:t>I am in the world no longer,</a:t>
            </a:r>
            <a:r>
              <a:rPr lang="ru-RU" dirty="0">
                <a:ea typeface="ＭＳ Ｐゴシック" charset="0"/>
                <a:cs typeface="ＭＳ Ｐゴシック" charset="0"/>
              </a:rPr>
              <a:t>"</a:t>
            </a:r>
            <a:r>
              <a:rPr lang="en-US" dirty="0">
                <a:ea typeface="ＭＳ Ｐゴシック" charset="0"/>
                <a:cs typeface="ＭＳ Ｐゴシック" charset="0"/>
              </a:rPr>
              <a:t> even though He was still there.</a:t>
            </a:r>
          </a:p>
          <a:p>
            <a:pPr eaLnBrk="1" hangingPunct="1"/>
            <a:r>
              <a:rPr lang="en-US" dirty="0">
                <a:ea typeface="ＭＳ Ｐゴシック" charset="0"/>
                <a:cs typeface="ＭＳ Ｐゴシック" charset="0"/>
              </a:rPr>
              <a:t>Christ is looking to the future with such certainty that He speaks of it in the present.  The disciples </a:t>
            </a:r>
            <a:r>
              <a:rPr lang="en-US" dirty="0" err="1">
                <a:ea typeface="ＭＳ Ｐゴシック" charset="0"/>
                <a:cs typeface="ＭＳ Ｐゴシック" charset="0"/>
              </a:rPr>
              <a:t>hadn</a:t>
            </a:r>
            <a:r>
              <a:rPr lang="uk-UA" dirty="0">
                <a:ea typeface="ＭＳ Ｐゴシック" charset="0"/>
                <a:cs typeface="ＭＳ Ｐゴシック" charset="0"/>
              </a:rPr>
              <a:t>'</a:t>
            </a:r>
            <a:r>
              <a:rPr lang="en-US" dirty="0">
                <a:ea typeface="ＭＳ Ｐゴシック" charset="0"/>
                <a:cs typeface="ＭＳ Ｐゴシック" charset="0"/>
              </a:rPr>
              <a:t>t seen His glory yet, in that He was confined to a human body.  But they would see it—they</a:t>
            </a:r>
            <a:r>
              <a:rPr lang="uk-UA" dirty="0">
                <a:ea typeface="ＭＳ Ｐゴシック" charset="0"/>
                <a:cs typeface="ＭＳ Ｐゴシック" charset="0"/>
              </a:rPr>
              <a:t>'</a:t>
            </a:r>
            <a:r>
              <a:rPr lang="en-US" dirty="0">
                <a:ea typeface="ＭＳ Ｐゴシック" charset="0"/>
                <a:cs typeface="ＭＳ Ｐゴシック" charset="0"/>
              </a:rPr>
              <a:t>d all see it together.</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44924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 think the implication here is that since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be united forever in heaven, this should show down here as well.</a:t>
            </a:r>
          </a:p>
          <a:p>
            <a:pPr eaLnBrk="1" hangingPunct="1"/>
            <a:r>
              <a:rPr lang="en-US" dirty="0">
                <a:ea typeface="ＭＳ Ｐゴシック" charset="0"/>
                <a:cs typeface="ＭＳ Ｐゴシック" charset="0"/>
              </a:rPr>
              <a:t>Can you imagine in heaven trying to find your way around: </a:t>
            </a:r>
            <a:r>
              <a:rPr lang="ru-RU" dirty="0">
                <a:ea typeface="ＭＳ Ｐゴシック" charset="0"/>
                <a:cs typeface="ＭＳ Ｐゴシック" charset="0"/>
              </a:rPr>
              <a:t>"</a:t>
            </a:r>
            <a:r>
              <a:rPr lang="en-US" dirty="0">
                <a:ea typeface="ＭＳ Ｐゴシック" charset="0"/>
                <a:cs typeface="ＭＳ Ｐゴシック" charset="0"/>
              </a:rPr>
              <a:t>Let</a:t>
            </a:r>
            <a:r>
              <a:rPr lang="uk-UA" dirty="0">
                <a:ea typeface="ＭＳ Ｐゴシック" charset="0"/>
                <a:cs typeface="ＭＳ Ｐゴシック" charset="0"/>
              </a:rPr>
              <a:t>'</a:t>
            </a:r>
            <a:r>
              <a:rPr lang="en-US" dirty="0">
                <a:ea typeface="ＭＳ Ｐゴシック" charset="0"/>
                <a:cs typeface="ＭＳ Ｐゴシック" charset="0"/>
              </a:rPr>
              <a:t>s see, here we are in the Presbyterian precinct.  But where</a:t>
            </a:r>
            <a:r>
              <a:rPr lang="uk-UA" dirty="0">
                <a:ea typeface="ＭＳ Ｐゴシック" charset="0"/>
                <a:cs typeface="ＭＳ Ｐゴシック" charset="0"/>
              </a:rPr>
              <a:t>'</a:t>
            </a:r>
            <a:r>
              <a:rPr lang="en-US" dirty="0">
                <a:ea typeface="ＭＳ Ｐゴシック" charset="0"/>
                <a:cs typeface="ＭＳ Ｐゴシック" charset="0"/>
              </a:rPr>
              <a:t>s Assemblies Avenue?  Oh, OK, I see it here on the map—after Baptist Boulevard, Lutheran Lane, Reformed Road, Charismatic Crescent, and on the tip of Pentecostal Point!</a:t>
            </a:r>
            <a:r>
              <a:rPr lang="ru-RU" dirty="0">
                <a:ea typeface="ＭＳ Ｐゴシック" charset="0"/>
                <a:cs typeface="ＭＳ Ｐゴシック" charset="0"/>
              </a:rPr>
              <a:t>"</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No way!  We</a:t>
            </a:r>
            <a:r>
              <a:rPr lang="uk-UA" dirty="0">
                <a:ea typeface="ＭＳ Ｐゴシック" charset="0"/>
                <a:cs typeface="ＭＳ Ｐゴシック" charset="0"/>
              </a:rPr>
              <a:t>'</a:t>
            </a:r>
            <a:r>
              <a:rPr lang="en-US" dirty="0">
                <a:ea typeface="ＭＳ Ｐゴシック" charset="0"/>
                <a:cs typeface="ＭＳ Ｐゴシック" charset="0"/>
              </a:rPr>
              <a:t>re all one family there.  We</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keep our same race—you</a:t>
            </a:r>
            <a:r>
              <a:rPr lang="uk-UA" dirty="0">
                <a:ea typeface="ＭＳ Ｐゴシック" charset="0"/>
                <a:cs typeface="ＭＳ Ｐゴシック" charset="0"/>
              </a:rPr>
              <a:t>'</a:t>
            </a:r>
            <a:r>
              <a:rPr lang="en-US" dirty="0" err="1">
                <a:ea typeface="ＭＳ Ｐゴシック" charset="0"/>
                <a:cs typeface="ＭＳ Ｐゴシック" charset="0"/>
              </a:rPr>
              <a:t>ll</a:t>
            </a:r>
            <a:r>
              <a:rPr lang="en-US" dirty="0">
                <a:ea typeface="ＭＳ Ｐゴシック" charset="0"/>
                <a:cs typeface="ＭＳ Ｐゴシック" charset="0"/>
              </a:rPr>
              <a:t> still be Chinese—but we won</a:t>
            </a:r>
            <a:r>
              <a:rPr lang="uk-UA" dirty="0">
                <a:ea typeface="ＭＳ Ｐゴシック" charset="0"/>
                <a:cs typeface="ＭＳ Ｐゴシック" charset="0"/>
              </a:rPr>
              <a:t>'</a:t>
            </a:r>
            <a:r>
              <a:rPr lang="en-US" dirty="0">
                <a:ea typeface="ＭＳ Ｐゴシック" charset="0"/>
                <a:cs typeface="ＭＳ Ｐゴシック" charset="0"/>
              </a:rPr>
              <a:t>t be separated by a denominational distinctive!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083660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D40F43-917C-ED4A-A9FF-56C62F15A7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xfrm>
            <a:off x="1143000" y="685800"/>
            <a:ext cx="4572000" cy="3429000"/>
          </a:xfrm>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One of the best tastes of earthly unity before heavenly bliss is Singapore Bible College.  Once I was teaching at SBC on the Book of Job.  As I shared how different cultures explained the reasons for suffering, I asked a Pakistani student to share how Pakistani Muslims explain pain, then I asked an Indian student,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How do Indians view suffering?</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426102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158D95-A47F-1043-842A-384E7463C2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eaLnBrk="1" hangingPunct="1"/>
            <a:r>
              <a:rPr lang="en-US" sz="1200" kern="1200" dirty="0">
                <a:solidFill>
                  <a:schemeClr val="tx1"/>
                </a:solidFill>
                <a:effectLst/>
                <a:latin typeface="Arial" charset="0"/>
                <a:ea typeface="ＭＳ Ｐゴシック" charset="-128"/>
                <a:cs typeface="ＭＳ Ｐゴシック" charset="-128"/>
              </a:rPr>
              <a:t>It suddenly occurred to me that our class not only had students from Pakistan and India, but also from Malaysia, Philippines, Myanmar, Korea, Indonesia, Hong Kong, and Singapore—in </a:t>
            </a:r>
            <a:r>
              <a:rPr lang="en-US" sz="1200" i="1" kern="1200" dirty="0">
                <a:solidFill>
                  <a:schemeClr val="tx1"/>
                </a:solidFill>
                <a:effectLst/>
                <a:latin typeface="Arial" charset="0"/>
                <a:ea typeface="ＭＳ Ｐゴシック" charset="-128"/>
                <a:cs typeface="ＭＳ Ｐゴシック" charset="-128"/>
              </a:rPr>
              <a:t>one</a:t>
            </a:r>
            <a:r>
              <a:rPr lang="en-US" sz="1200" kern="1200" dirty="0">
                <a:solidFill>
                  <a:schemeClr val="tx1"/>
                </a:solidFill>
                <a:effectLst/>
                <a:latin typeface="Arial" charset="0"/>
                <a:ea typeface="ＭＳ Ｐゴシック" charset="-128"/>
                <a:cs typeface="ＭＳ Ｐゴシック" charset="-128"/>
              </a:rPr>
              <a:t> class!  SBC has 500 students from 25 nations and 20 denominations and functions as a genuinely diverse but equally genuinely united fellowship.</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597724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AFB997-15C4-B848-A672-FE0E342EB3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6" name="Rectangle 2"/>
          <p:cNvSpPr>
            <a:spLocks noGrp="1" noRot="1" noChangeAspect="1" noChangeArrowheads="1"/>
          </p:cNvSpPr>
          <p:nvPr>
            <p:ph type="sldImg"/>
          </p:nvPr>
        </p:nvSpPr>
        <p:spPr>
          <a:xfrm>
            <a:off x="1143000" y="685800"/>
            <a:ext cx="4572000" cy="3429000"/>
          </a:xfrm>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sz="1200" kern="1200" dirty="0">
                <a:solidFill>
                  <a:schemeClr val="tx1"/>
                </a:solidFill>
                <a:effectLst/>
                <a:latin typeface="Arial" charset="0"/>
                <a:ea typeface="ＭＳ Ｐゴシック" charset="-128"/>
                <a:cs typeface="ＭＳ Ｐゴシック" charset="-128"/>
              </a:rPr>
              <a:t>But I should give one word of caution</a:t>
            </a:r>
            <a:r>
              <a:rPr lang="en-SG" sz="2400" kern="1200" dirty="0">
                <a:solidFill>
                  <a:schemeClr val="tx1"/>
                </a:solidFill>
                <a:effectLst/>
                <a:latin typeface="Arial" charset="0"/>
                <a:ea typeface="ＭＳ Ｐゴシック" charset="-128"/>
                <a:cs typeface="ＭＳ Ｐゴシック" charset="-128"/>
              </a:rPr>
              <a:t>.</a:t>
            </a:r>
          </a:p>
          <a:p>
            <a:pPr>
              <a:spcBef>
                <a:spcPct val="0"/>
              </a:spcBef>
            </a:pPr>
            <a:r>
              <a:rPr lang="en-US" sz="1200" kern="1200" dirty="0">
                <a:solidFill>
                  <a:schemeClr val="tx1"/>
                </a:solidFill>
                <a:effectLst/>
                <a:latin typeface="Arial" charset="0"/>
                <a:ea typeface="ＭＳ Ｐゴシック" charset="-128"/>
                <a:cs typeface="ＭＳ Ｐゴシック" charset="-128"/>
              </a:rPr>
              <a:t>Genuine spiritual unity is possible only with genuine believers</a:t>
            </a:r>
            <a:r>
              <a:rPr lang="en-SG" sz="2400" kern="1200" dirty="0">
                <a:solidFill>
                  <a:schemeClr val="tx1"/>
                </a:solidFill>
                <a:effectLst/>
                <a:latin typeface="Arial" charset="0"/>
                <a:ea typeface="ＭＳ Ｐゴシック" charset="-128"/>
                <a:cs typeface="ＭＳ Ｐゴシック" charset="-128"/>
              </a:rPr>
              <a:t>.</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409103354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72C869-44F3-CA45-838E-B2D5AE1CC5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2"/>
          <p:cNvSpPr>
            <a:spLocks noGrp="1" noRot="1" noChangeAspect="1" noChangeArrowheads="1"/>
          </p:cNvSpPr>
          <p:nvPr>
            <p:ph type="sldImg"/>
          </p:nvPr>
        </p:nvSpPr>
        <p:spPr>
          <a:xfrm>
            <a:off x="1143000" y="685800"/>
            <a:ext cx="4572000" cy="3429000"/>
          </a:xfrm>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313900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8266650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66856B-9EB7-7E4A-88C2-586ED03862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xfrm>
            <a:off x="1143000" y="685800"/>
            <a:ext cx="4572000" cy="3429000"/>
          </a:xfrm>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5581315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F39C3-B42A-8E4C-BF69-54790D1E3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6130" name="Rectangle 2"/>
          <p:cNvSpPr>
            <a:spLocks noGrp="1" noRot="1" noChangeAspect="1" noChangeArrowheads="1"/>
          </p:cNvSpPr>
          <p:nvPr>
            <p:ph type="sldImg"/>
          </p:nvPr>
        </p:nvSpPr>
        <p:spPr>
          <a:xfrm>
            <a:off x="1143000" y="685800"/>
            <a:ext cx="4572000" cy="3429000"/>
          </a:xfrm>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ea typeface="ＭＳ Ｐゴシック" charset="0"/>
              <a:cs typeface="ＭＳ Ｐゴシック" charset="0"/>
            </a:endParaRPr>
          </a:p>
        </p:txBody>
      </p:sp>
    </p:spTree>
    <p:extLst>
      <p:ext uri="{BB962C8B-B14F-4D97-AF65-F5344CB8AC3E}">
        <p14:creationId xmlns:p14="http://schemas.microsoft.com/office/powerpoint/2010/main" val="17025209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A1795-D66F-9C48-BEAA-B6EB9EC6C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8178" name="Rectangle 2"/>
          <p:cNvSpPr>
            <a:spLocks noGrp="1" noRot="1" noChangeAspect="1" noChangeArrowheads="1"/>
          </p:cNvSpPr>
          <p:nvPr>
            <p:ph type="sldImg"/>
          </p:nvPr>
        </p:nvSpPr>
        <p:spPr>
          <a:xfrm>
            <a:off x="1143000" y="685800"/>
            <a:ext cx="4572000" cy="3429000"/>
          </a:xfrm>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7266787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WCC has over 250 Protestant, Catholic, Anglican, and Eastern Orthodox churches—but does it have biblical unity?  No, it has organizational, external unity—but no spiritual, internal unity in the biblical sense.  In fact, at the World Parliament of Religions in Chicago in 1993 the WCC encouraged its member denominations to open its arms to African shamans, Hindus, Muslims, Buddhists, and witch doctors!</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Another leader correctly noted,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It is better to be divided by truth than to be united by error.</a:t>
            </a:r>
            <a:r>
              <a:rPr lang="ru-RU" sz="1200" kern="1200" dirty="0">
                <a:solidFill>
                  <a:schemeClr val="tx1"/>
                </a:solidFill>
                <a:effectLst/>
                <a:latin typeface="Arial" charset="0"/>
                <a:ea typeface="ＭＳ Ｐゴシック" charset="-128"/>
                <a:cs typeface="ＭＳ Ｐゴシック" charset="-128"/>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32353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up to this point highlighted two reasons He considered unity vital</a:t>
            </a:r>
            <a:r>
              <a:rPr lang="is-IS"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8409004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26D42B-B31A-DF4D-96FB-BBE28B2EDC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p:cNvSpPr>
          <p:nvPr>
            <p:ph type="sldImg"/>
          </p:nvPr>
        </p:nvSpPr>
        <p:spPr>
          <a:xfrm>
            <a:off x="1143000" y="685800"/>
            <a:ext cx="4572000" cy="3429000"/>
          </a:xfrm>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9944537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DAF4DE-415D-5940-B9BA-30F6809A0B9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p:cNvSpPr>
          <p:nvPr>
            <p:ph type="sldImg"/>
          </p:nvPr>
        </p:nvSpPr>
        <p:spPr>
          <a:xfrm>
            <a:off x="1143000" y="685800"/>
            <a:ext cx="4572000" cy="3429000"/>
          </a:xfrm>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We</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ll</a:t>
            </a:r>
            <a:r>
              <a:rPr lang="en-US" sz="1200" kern="1200" dirty="0">
                <a:solidFill>
                  <a:schemeClr val="tx1"/>
                </a:solidFill>
                <a:effectLst/>
                <a:latin typeface="Arial" charset="0"/>
                <a:ea typeface="ＭＳ Ｐゴシック" charset="-128"/>
                <a:cs typeface="ＭＳ Ｐゴシック" charset="-128"/>
              </a:rPr>
              <a:t> be in glory together—so let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show some of that glory now</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3411481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United Christians draw others into the family through their love</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3790518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1054793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 young boy grew up in a family where his mother prayed regularly to various gods, attended the festivals, went to the temple regularly.  However, his father was more philosophical.  Once the boy asked his father who God was, and his dad took him outside, pointed to the sky and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There—that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god.  And beyond that is god too!</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The mother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ritualistic beliefs and father</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philosophical musings caused many arguments between them—so much so that the boy decided to abandon their religion for Christianity because he saw love among believers.  Lack of unity ruins one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testimony!</a:t>
            </a:r>
            <a:r>
              <a:rPr lang="en-SG" dirty="0">
                <a:effectLst/>
              </a:rPr>
              <a:t> </a:t>
            </a:r>
          </a:p>
          <a:p>
            <a:r>
              <a:rPr lang="en-US" dirty="0">
                <a:effectLst/>
              </a:rPr>
              <a:t>Another young boy grew up in a </a:t>
            </a:r>
            <a:r>
              <a:rPr lang="ru-RU" dirty="0">
                <a:effectLst/>
              </a:rPr>
              <a:t>"</a:t>
            </a:r>
            <a:r>
              <a:rPr lang="en-US" dirty="0">
                <a:effectLst/>
              </a:rPr>
              <a:t>free thinker</a:t>
            </a:r>
            <a:r>
              <a:rPr lang="ru-RU" dirty="0">
                <a:effectLst/>
              </a:rPr>
              <a:t>"</a:t>
            </a:r>
            <a:r>
              <a:rPr lang="en-US" dirty="0">
                <a:effectLst/>
              </a:rPr>
              <a:t> family.  His mother and father divorced when he was four, his mother remarried, and his step father and mother fought continually.  They too divorced, and a third marriage began that was equally traumatic.  </a:t>
            </a:r>
            <a:r>
              <a:rPr lang="en-US" sz="1200" kern="1200" dirty="0">
                <a:solidFill>
                  <a:schemeClr val="tx1"/>
                </a:solidFill>
                <a:effectLst/>
                <a:latin typeface="Arial" charset="0"/>
                <a:ea typeface="ＭＳ Ｐゴシック" charset="-128"/>
                <a:cs typeface="ＭＳ Ｐゴシック" charset="-128"/>
              </a:rPr>
              <a:t>One day the boy visited a school friend</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house.  The difference was amazing!  No one threw things, the parents </a:t>
            </a:r>
            <a:r>
              <a:rPr lang="en-US" sz="1200" kern="1200" dirty="0" err="1">
                <a:solidFill>
                  <a:schemeClr val="tx1"/>
                </a:solidFill>
                <a:effectLst/>
                <a:latin typeface="Arial" charset="0"/>
                <a:ea typeface="ＭＳ Ｐゴシック" charset="-128"/>
                <a:cs typeface="ＭＳ Ｐゴシック" charset="-128"/>
              </a:rPr>
              <a:t>didn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argue, the father was a spiritual leader in the home, they all prayed together, there was a genuine peace and unity which made this boy want to visit that home time and again.  He did.  He ended up going to church with the family and soon accepted Christ.  He even became a missionary for 33 years.  And he</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speaking to you right now.</a:t>
            </a:r>
            <a:endParaRPr lang="en-SG" sz="12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 </a:t>
            </a:r>
            <a:r>
              <a:rPr lang="en-US" sz="1200" kern="1200" dirty="0">
                <a:solidFill>
                  <a:schemeClr val="tx1"/>
                </a:solidFill>
                <a:effectLst/>
                <a:latin typeface="Arial" charset="0"/>
                <a:ea typeface="ＭＳ Ｐゴシック" charset="-128"/>
                <a:cs typeface="ＭＳ Ｐゴシック" charset="-128"/>
              </a:rPr>
              <a:t>I have seen what Christian unity can do in my own life.  I</a:t>
            </a:r>
            <a:r>
              <a:rPr lang="uk-UA"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ve</a:t>
            </a:r>
            <a:r>
              <a:rPr lang="en-US" sz="1200" kern="1200" dirty="0">
                <a:solidFill>
                  <a:schemeClr val="tx1"/>
                </a:solidFill>
                <a:effectLst/>
                <a:latin typeface="Arial" charset="0"/>
                <a:ea typeface="ＭＳ Ｐゴシック" charset="-128"/>
                <a:cs typeface="ＭＳ Ｐゴシック" charset="-128"/>
              </a:rPr>
              <a:t> also seen the devastating effects of disunity over the simplest issue.</a:t>
            </a:r>
            <a:endParaRPr lang="en-SG"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4235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26078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6A42-B0FA-7941-8C56-95B8DE5E41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8" name="Rectangle 2"/>
          <p:cNvSpPr>
            <a:spLocks noGrp="1" noRot="1" noChangeAspect="1" noChangeArrowheads="1"/>
          </p:cNvSpPr>
          <p:nvPr>
            <p:ph type="sldImg"/>
          </p:nvPr>
        </p:nvSpPr>
        <p:spPr>
          <a:xfrm>
            <a:off x="1143000" y="685800"/>
            <a:ext cx="4572000" cy="3429000"/>
          </a:xfrm>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128"/>
                <a:cs typeface="ＭＳ Ｐゴシック" charset="-128"/>
              </a:rPr>
              <a:t>So </a:t>
            </a:r>
            <a:r>
              <a:rPr lang="en-US" sz="1200" i="1" kern="1200" dirty="0">
                <a:solidFill>
                  <a:schemeClr val="tx1"/>
                </a:solidFill>
                <a:effectLst/>
                <a:latin typeface="Arial" charset="0"/>
                <a:ea typeface="ＭＳ Ｐゴシック" charset="-128"/>
                <a:cs typeface="ＭＳ Ｐゴシック" charset="-128"/>
              </a:rPr>
              <a:t>why</a:t>
            </a:r>
            <a:r>
              <a:rPr lang="en-US" sz="1200" kern="1200" dirty="0">
                <a:solidFill>
                  <a:schemeClr val="tx1"/>
                </a:solidFill>
                <a:effectLst/>
                <a:latin typeface="Arial" charset="0"/>
                <a:ea typeface="ＭＳ Ｐゴシック" charset="-128"/>
                <a:cs typeface="ＭＳ Ｐゴシック" charset="-128"/>
              </a:rPr>
              <a:t> is unity so important that Christ would make it His final prayer for the saints?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0900151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ABAA71-0ED2-F24E-A420-7D9777BB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0" name="Rectangle 2"/>
          <p:cNvSpPr>
            <a:spLocks noGrp="1" noRot="1" noChangeAspect="1" noChangeArrowheads="1"/>
          </p:cNvSpPr>
          <p:nvPr>
            <p:ph type="sldImg"/>
          </p:nvPr>
        </p:nvSpPr>
        <p:spPr>
          <a:xfrm>
            <a:off x="1143000" y="685800"/>
            <a:ext cx="4572000" cy="3429000"/>
          </a:xfrm>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Here is the key idea of what Jesus said: </a:t>
            </a:r>
            <a:r>
              <a:rPr lang="en-US" sz="1200" b="1" u="sng" kern="1200" dirty="0">
                <a:solidFill>
                  <a:schemeClr val="tx1"/>
                </a:solidFill>
                <a:effectLst/>
                <a:latin typeface="Arial" charset="0"/>
                <a:ea typeface="ＭＳ Ｐゴシック" charset="-128"/>
                <a:cs typeface="ＭＳ Ｐゴシック" charset="-128"/>
              </a:rPr>
              <a:t>Christian unity is evangelistic</a:t>
            </a:r>
            <a:r>
              <a:rPr lang="en-US" sz="1200" kern="1200" dirty="0">
                <a:solidFill>
                  <a:schemeClr val="tx1"/>
                </a:solidFill>
                <a:effectLst/>
                <a:latin typeface="Arial" charset="0"/>
                <a:ea typeface="ＭＳ Ｐゴシック" charset="-128"/>
                <a:cs typeface="ＭＳ Ｐゴシック" charset="-128"/>
              </a:rPr>
              <a:t> (MI).  When believers stick together, non-believers want to stick with them.  Jesus said people that will come to Christ when they see that believers can get along</a:t>
            </a:r>
            <a:r>
              <a:rPr lang="en-SG" sz="1200" kern="1200" dirty="0">
                <a:solidFill>
                  <a:schemeClr val="tx1"/>
                </a:solidFill>
                <a:effectLst/>
                <a:latin typeface="Arial" charset="0"/>
                <a:ea typeface="ＭＳ Ｐゴシック" charset="-128"/>
                <a:cs typeface="ＭＳ Ｐゴシック" charset="-128"/>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59275748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Unbelievers are also repulsed by disunity.  Mahatma Gandhi was tremendously drawn to Jesus Christ and His teachings, but after seeing how Christians treated each other he said, </a:t>
            </a:r>
          </a:p>
          <a:p>
            <a:r>
              <a:rPr lang="en-US" sz="1200" kern="1200" dirty="0">
                <a:solidFill>
                  <a:schemeClr val="tx1"/>
                </a:solidFill>
                <a:effectLst/>
                <a:latin typeface="Arial" charset="0"/>
                <a:ea typeface="ＭＳ Ｐゴシック" charset="-128"/>
                <a:cs typeface="ＭＳ Ｐゴシック" charset="-128"/>
              </a:rPr>
              <a:t>•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would become a Christian</a:t>
            </a:r>
          </a:p>
          <a:p>
            <a:r>
              <a:rPr lang="en-US" sz="1200" kern="1200" dirty="0">
                <a:solidFill>
                  <a:schemeClr val="tx1"/>
                </a:solidFill>
                <a:effectLst/>
                <a:latin typeface="Arial" charset="0"/>
                <a:ea typeface="ＭＳ Ｐゴシック" charset="-128"/>
                <a:cs typeface="ＭＳ Ｐゴシック" charset="-128"/>
              </a:rPr>
              <a:t>• —if it </a:t>
            </a:r>
            <a:r>
              <a:rPr lang="en-US" sz="1200" kern="1200" dirty="0" err="1">
                <a:solidFill>
                  <a:schemeClr val="tx1"/>
                </a:solidFill>
                <a:effectLst/>
                <a:latin typeface="Arial" charset="0"/>
                <a:ea typeface="ＭＳ Ｐゴシック" charset="-128"/>
                <a:cs typeface="ＭＳ Ｐゴシック" charset="-128"/>
              </a:rPr>
              <a:t>weren</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 for Christians.</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9869982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great reformer, Philip Melanchthon, put it this way</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E377AE-704D-4D4C-9AC5-DF39C638D8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0082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3509C3-21CF-2C41-ACC3-53998ED54B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2514" name="Rectangle 2"/>
          <p:cNvSpPr>
            <a:spLocks noGrp="1" noRot="1" noChangeAspect="1" noChangeArrowheads="1"/>
          </p:cNvSpPr>
          <p:nvPr>
            <p:ph type="sldImg"/>
          </p:nvPr>
        </p:nvSpPr>
        <p:spPr>
          <a:xfrm>
            <a:off x="1143000" y="685800"/>
            <a:ext cx="4572000" cy="3429000"/>
          </a:xfrm>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I grew up in Northern California with great redwood sequoia forests, the largest trees in the world. One scholar notes of them,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Redwoods are noted for age, beauty, and fine wood.</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529747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ED276-F5F3-4543-A9A8-C48F40DD7A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43000" y="685800"/>
            <a:ext cx="4572000" cy="3429000"/>
          </a:xfrm>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But one unusual characteristic of the redwoods is their tendency toward </a:t>
            </a:r>
            <a:r>
              <a:rPr lang="en-US" sz="1200" i="1" kern="1200" dirty="0">
                <a:solidFill>
                  <a:schemeClr val="tx1"/>
                </a:solidFill>
                <a:effectLst/>
                <a:latin typeface="Arial" charset="0"/>
                <a:ea typeface="ＭＳ Ｐゴシック" charset="-128"/>
                <a:cs typeface="ＭＳ Ｐゴシック" charset="-128"/>
              </a:rPr>
              <a:t>unity</a:t>
            </a:r>
            <a:r>
              <a:rPr lang="en-US" sz="1200" kern="1200" dirty="0">
                <a:solidFill>
                  <a:schemeClr val="tx1"/>
                </a:solidFill>
                <a:effectLst/>
                <a:latin typeface="Arial" charset="0"/>
                <a:ea typeface="ＭＳ Ｐゴシック" charset="-128"/>
                <a:cs typeface="ＭＳ Ｐゴシック" charset="-128"/>
              </a:rPr>
              <a:t>. Two redwoods may grow up together several feet apart, and then after 50 or 100 years the trees begin to touch.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6043875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92669F-030F-9F41-AD5C-F408244ED3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Rot="1" noChangeAspect="1" noChangeArrowheads="1"/>
          </p:cNvSpPr>
          <p:nvPr>
            <p:ph type="sldImg"/>
          </p:nvPr>
        </p:nvSpPr>
        <p:spPr>
          <a:xfrm>
            <a:off x="1143000" y="685800"/>
            <a:ext cx="4572000" cy="3429000"/>
          </a:xfrm>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Quite often the bark begins to overlap and fill out so that the two trees ultimately become one!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22409144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8358A-298F-F247-B8DC-C26733E863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2"/>
          <p:cNvSpPr>
            <a:spLocks noGrp="1" noRot="1" noChangeAspect="1" noChangeArrowheads="1"/>
          </p:cNvSpPr>
          <p:nvPr>
            <p:ph type="sldImg"/>
          </p:nvPr>
        </p:nvSpPr>
        <p:spPr>
          <a:xfrm>
            <a:off x="1143000" y="685800"/>
            <a:ext cx="4572000" cy="3429000"/>
          </a:xfrm>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There are cases where a dozen trees have sprung up from the outer roots of a tree that has fallen and have formed a perfect circle. After several centuries these trees have grown together so that outwardly they appear as a single giant tree!</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In keeping with Christ</a:t>
            </a:r>
            <a:r>
              <a:rPr lang="uk-UA"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s prayer, the goal of the body of Christ should be to grow into such a unity that the world will recognize us as one. The display of such unity in our individualistic society will be a testimony to the world of the divine Person and work of Christ.</a:t>
            </a:r>
            <a:r>
              <a:rPr lang="ru-RU" sz="1200" kern="1200" dirty="0">
                <a:solidFill>
                  <a:schemeClr val="tx1"/>
                </a:solidFill>
                <a:effectLst/>
                <a:latin typeface="Arial" charset="0"/>
                <a:ea typeface="ＭＳ Ｐゴシック" charset="-128"/>
                <a:cs typeface="ＭＳ Ｐゴシック" charset="-128"/>
              </a:rPr>
              <a:t>"</a:t>
            </a:r>
            <a:r>
              <a:rPr lang="en-SG" dirty="0">
                <a:effectLst/>
              </a:rPr>
              <a:t> </a:t>
            </a:r>
          </a:p>
          <a:p>
            <a:endParaRPr lang="en-US" dirty="0">
              <a:ea typeface="ＭＳ Ｐゴシック" charset="0"/>
              <a:cs typeface="ＭＳ Ｐゴシック" charset="0"/>
            </a:endParaRPr>
          </a:p>
          <a:p>
            <a:r>
              <a:rPr lang="en-US" sz="1200" kern="1200" dirty="0">
                <a:solidFill>
                  <a:schemeClr val="tx1"/>
                </a:solidFill>
                <a:effectLst/>
                <a:latin typeface="Arial" charset="0"/>
                <a:ea typeface="ＭＳ Ｐゴシック" charset="-128"/>
                <a:cs typeface="ＭＳ Ｐゴシック" charset="-128"/>
              </a:rPr>
              <a:t>J. Carl Laney, </a:t>
            </a:r>
            <a:r>
              <a:rPr lang="en-US" sz="1200" i="1" kern="1200" dirty="0">
                <a:solidFill>
                  <a:schemeClr val="tx1"/>
                </a:solidFill>
                <a:effectLst/>
                <a:latin typeface="Arial" charset="0"/>
                <a:ea typeface="ＭＳ Ｐゴシック" charset="-128"/>
                <a:cs typeface="ＭＳ Ｐゴシック" charset="-128"/>
              </a:rPr>
              <a:t>Marching Orders</a:t>
            </a:r>
            <a:r>
              <a:rPr lang="en-US" sz="1200" kern="1200" dirty="0">
                <a:solidFill>
                  <a:schemeClr val="tx1"/>
                </a:solidFill>
                <a:effectLst/>
                <a:latin typeface="Arial" charset="0"/>
                <a:ea typeface="ＭＳ Ｐゴシック" charset="-128"/>
                <a:cs typeface="ＭＳ Ｐゴシック" charset="-128"/>
              </a:rPr>
              <a:t>, 156, emphasis his</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3112728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2025997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291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836508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45663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991915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9309954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1347549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0389977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2498720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515751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3631285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287570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846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521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0710664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8772029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353424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205438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0551551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957427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814426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909627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3517823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3206086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93775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056044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5418699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5502608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03378062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580461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7614932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40049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6872369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3150246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11959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4510331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101192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5145626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3749574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7800988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0634486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4903123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942551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4781528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986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6459956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039633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526601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04776305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733801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1710851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6531279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5107623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5459813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6177524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06534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681101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3519929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2251402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883796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2504736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8263105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71981955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09272011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762181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54464537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12117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0225373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2009689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142281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4896531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55279785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27AAAF-5FEC-5D4C-BE5F-E74E40116A69}" type="slidenum">
              <a:rPr lang="en-US" sz="1200"/>
              <a:pPr eaLnBrk="1" hangingPunct="1"/>
              <a:t>336</a:t>
            </a:fld>
            <a:endParaRPr lang="en-US" sz="1200"/>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281041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C5E2D-D37A-9C47-B132-8497BB7026B1}" type="slidenum">
              <a:rPr lang="en-US" sz="1200"/>
              <a:pPr eaLnBrk="1" hangingPunct="1"/>
              <a:t>337</a:t>
            </a:fld>
            <a:endParaRPr lang="en-US" sz="1200"/>
          </a:p>
        </p:txBody>
      </p:sp>
      <p:sp>
        <p:nvSpPr>
          <p:cNvPr id="577538" name="Rectangle 2"/>
          <p:cNvSpPr>
            <a:spLocks noGrp="1" noRot="1" noChangeAspect="1" noChangeArrowheads="1" noTextEdit="1"/>
          </p:cNvSpPr>
          <p:nvPr>
            <p:ph type="sldImg"/>
          </p:nvPr>
        </p:nvSpPr>
        <p:spPr>
          <a:solidFill>
            <a:srgbClr val="FFFFFF"/>
          </a:solidFill>
          <a:ln/>
        </p:spPr>
      </p:sp>
      <p:sp>
        <p:nvSpPr>
          <p:cNvPr id="577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61598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F7B38E-4647-0845-AB04-3951970F1A48}" type="slidenum">
              <a:rPr lang="en-US" sz="1200"/>
              <a:pPr eaLnBrk="1" hangingPunct="1"/>
              <a:t>338</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093475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1E7942-50E4-DE4F-82A3-E35207BEF954}" type="slidenum">
              <a:rPr lang="en-US" sz="1200"/>
              <a:pPr eaLnBrk="1" hangingPunct="1"/>
              <a:t>339</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4948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340</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341</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417167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064622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6547326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57349575"/>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039658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18255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62097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020265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374283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56691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5029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27762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6863399"/>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21166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6385629"/>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927016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370233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516793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086730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903716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791857"/>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13902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6182046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388524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876454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05144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550160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722477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344569"/>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86879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25444332"/>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2640241"/>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805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1826990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9657738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626740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625372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5369868"/>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7585640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203997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255053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8312262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33436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 English-217</a:t>
            </a:r>
          </a:p>
          <a:p>
            <a:r>
              <a:rPr lang="en-US" dirty="0"/>
              <a:t>Common Arabic-327</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931273-8000-044B-B81E-FEDF7DB6ABC5}" type="slidenum">
              <a:rPr lang="en-US" sz="1200">
                <a:solidFill>
                  <a:srgbClr val="000000"/>
                </a:solidFill>
              </a:rPr>
              <a:pPr eaLnBrk="1" hangingPunct="1"/>
              <a:t>4</a:t>
            </a:fld>
            <a:endParaRPr lang="en-US" sz="1200">
              <a:solidFill>
                <a:srgbClr val="000000"/>
              </a:solidFill>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5812030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7168AC-2F80-874C-82E5-2CD8C0ADB0E5}" type="slidenum">
              <a:rPr lang="en-US" sz="1200">
                <a:solidFill>
                  <a:srgbClr val="000000"/>
                </a:solidFill>
              </a:rPr>
              <a:pPr eaLnBrk="1" hangingPunct="1"/>
              <a:t>395</a:t>
            </a:fld>
            <a:endParaRPr lang="en-US" sz="1200">
              <a:solidFill>
                <a:srgbClr val="000000"/>
              </a:solidFill>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5588147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017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7472015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15723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581716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9893457"/>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3945971"/>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729113"/>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095343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24598710"/>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0358206"/>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03694146"/>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3263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From Paul Tanner Notes: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Testament authors (including Jesus!) make frequent reference to Isaiah and attribute the quotation to the prophet Isaiah. Note that Jn 12:38-41 quotes Isa 53:1 and 6:9, and attributes them both to Isaiah (cf. Mt 3:3; 12:17; Lk 3:4; Acts 8:28; Rom 9:27-33; 10:16-21).”</a:t>
            </a:r>
            <a:endParaRPr lang="en-US" dirty="0"/>
          </a:p>
        </p:txBody>
      </p:sp>
    </p:spTree>
    <p:extLst>
      <p:ext uri="{BB962C8B-B14F-4D97-AF65-F5344CB8AC3E}">
        <p14:creationId xmlns:p14="http://schemas.microsoft.com/office/powerpoint/2010/main" val="332296131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66418453"/>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1700802"/>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9233514"/>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677049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898083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2887648"/>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7961046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3279128"/>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6630331"/>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751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2409244"/>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93598"/>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5254836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36353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394143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6280585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515663307"/>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176477775"/>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Most of the manuscripts have the little sigma (= English </a:t>
            </a:r>
            <a:r>
              <a:rPr lang="en-US" altLang="ja-JP" dirty="0">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JE-08-Resurrection-29</a:t>
            </a:r>
          </a:p>
          <a:p>
            <a:pPr eaLnBrk="1" hangingPunct="1"/>
            <a:r>
              <a:rPr lang="en-US" dirty="0">
                <a:latin typeface="Times New Roman" charset="0"/>
                <a:ea typeface="ＭＳ Ｐゴシック" charset="0"/>
                <a:cs typeface="ＭＳ Ｐゴシック" charset="0"/>
              </a:rPr>
              <a:t>LC-10-Resurrection-156</a:t>
            </a:r>
          </a:p>
          <a:p>
            <a:pPr eaLnBrk="1" hangingPunct="1"/>
            <a:r>
              <a:rPr lang="en-US" dirty="0">
                <a:latin typeface="Times New Roman" charset="0"/>
                <a:ea typeface="ＭＳ Ｐゴシック" charset="0"/>
                <a:cs typeface="ＭＳ Ｐゴシック" charset="0"/>
              </a:rPr>
              <a:t>NS-04-John1-12-slide 90</a:t>
            </a:r>
          </a:p>
          <a:p>
            <a:pPr eaLnBrk="1" hangingPunct="1"/>
            <a:r>
              <a:rPr lang="en-US" dirty="0">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070672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1518567"/>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27496121"/>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A812CF-48F2-EC4F-AB43-30D20269C13D}" type="slidenum">
              <a:rPr lang="en-US" sz="1200"/>
              <a:pPr eaLnBrk="1" hangingPunct="1"/>
              <a:t>487</a:t>
            </a:fld>
            <a:endParaRPr lang="en-US" sz="1200"/>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1218799"/>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E693BA-38A3-3B4D-B24B-8341BC71C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83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5916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664704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54037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52144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1685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53801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822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9003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5965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3955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Tree>
    <p:extLst>
      <p:ext uri="{BB962C8B-B14F-4D97-AF65-F5344CB8AC3E}">
        <p14:creationId xmlns:p14="http://schemas.microsoft.com/office/powerpoint/2010/main" val="36273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38808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88756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76524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89805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68864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80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319891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5725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22814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994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r>
              <a:rPr lang="en-US" dirty="0"/>
              <a:t>__________</a:t>
            </a:r>
          </a:p>
          <a:p>
            <a:r>
              <a:rPr lang="en-US" dirty="0"/>
              <a:t>Common-422</a:t>
            </a:r>
          </a:p>
          <a:p>
            <a:r>
              <a:rPr lang="en-US" dirty="0"/>
              <a:t>NS-01-Matt15-28-slide 182</a:t>
            </a:r>
          </a:p>
          <a:p>
            <a:r>
              <a:rPr lang="en-US" dirty="0"/>
              <a:t>NS-02-Mark9-16-slide 129</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1271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3004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24848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571751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6142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44788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87018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472596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87188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do before meals today, the host provided water for guests to wash their hands. Also, a servant would wash their feet.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303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54A36-82AF-3F42-B72C-29AAF15B7C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I do not know why there was no servant to wash the feet of the guests at that Passover. After all, it was the most important meal of the year. Maybe Jesus asked the servant of the house not to be there to test the disciples. But, in any event, no one washed their feet before dinner! So Jesus did it. </a:t>
            </a:r>
          </a:p>
        </p:txBody>
      </p:sp>
    </p:spTree>
    <p:extLst>
      <p:ext uri="{BB962C8B-B14F-4D97-AF65-F5344CB8AC3E}">
        <p14:creationId xmlns:p14="http://schemas.microsoft.com/office/powerpoint/2010/main" val="306448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20</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films like this one on "The Gospel of John," Jesus is depicted at the center of the U-shaped table.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222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Tables were typically shaped in the form of a U so the servants could serve all parties from the middle section.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974BF3-3075-45E4-9BD0-C4083163355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25188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Rot="1" noChangeAspect="1" noChangeArrowheads="1" noTextEdit="1"/>
          </p:cNvSpPr>
          <p:nvPr>
            <p:ph type="sldImg"/>
          </p:nvPr>
        </p:nvSpPr>
        <p:spPr>
          <a:solidFill>
            <a:srgbClr val="FFFFFF"/>
          </a:solidFill>
          <a:ln/>
        </p:spPr>
      </p:sp>
      <p:sp>
        <p:nvSpPr>
          <p:cNvPr id="5652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Keeping this area open helped the servants not to lean over the feet of the guests to reach their plates and cups.</a:t>
            </a:r>
          </a:p>
        </p:txBody>
      </p:sp>
    </p:spTree>
    <p:extLst>
      <p:ext uri="{BB962C8B-B14F-4D97-AF65-F5344CB8AC3E}">
        <p14:creationId xmlns:p14="http://schemas.microsoft.com/office/powerpoint/2010/main" val="29022527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Slide Image Placeholder 1"/>
          <p:cNvSpPr>
            <a:spLocks noGrp="1" noRot="1" noChangeAspect="1" noTextEdit="1"/>
          </p:cNvSpPr>
          <p:nvPr>
            <p:ph type="sldImg"/>
          </p:nvPr>
        </p:nvSpPr>
        <p:spPr>
          <a:ln/>
        </p:spPr>
      </p:sp>
      <p:sp>
        <p:nvSpPr>
          <p:cNvPr id="567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567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17BB3-9325-E648-A528-A1923FC095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65084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p:cNvSpPr>
          <p:nvPr>
            <p:ph type="sldImg"/>
          </p:nvPr>
        </p:nvSpPr>
        <p:spPr>
          <a:ln/>
        </p:spPr>
      </p:sp>
      <p:sp>
        <p:nvSpPr>
          <p:cNvPr id="569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0" dirty="0">
                <a:latin typeface="Times New Roman" charset="0"/>
                <a:ea typeface="ＭＳ Ｐゴシック" charset="0"/>
                <a:cs typeface="ＭＳ Ｐゴシック" charset="0"/>
              </a:rPr>
              <a:t>Others say Christ </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reclined on the middle divan</a:t>
            </a:r>
            <a:r>
              <a:rPr lang="mr-IN" b="0" dirty="0">
                <a:latin typeface="Times New Roman" charset="0"/>
                <a:ea typeface="ＭＳ Ｐゴシック" charset="0"/>
                <a:cs typeface="ＭＳ Ｐゴシック" charset="0"/>
              </a:rPr>
              <a:t>"</a:t>
            </a:r>
            <a:r>
              <a:rPr lang="en-US" b="0" dirty="0">
                <a:latin typeface="Times New Roman" charset="0"/>
                <a:ea typeface="ＭＳ Ｐゴシック" charset="0"/>
                <a:cs typeface="ＭＳ Ｐゴシック" charset="0"/>
              </a:rPr>
              <a:t> (see http://</a:t>
            </a:r>
            <a:r>
              <a:rPr lang="en-US" b="0" dirty="0" err="1">
                <a:latin typeface="Times New Roman" charset="0"/>
                <a:ea typeface="ＭＳ Ｐゴシック" charset="0"/>
                <a:cs typeface="ＭＳ Ｐゴシック" charset="0"/>
              </a:rPr>
              <a:t>www.spiritjournals.com</a:t>
            </a:r>
            <a:r>
              <a:rPr lang="en-US" b="0" dirty="0">
                <a:latin typeface="Times New Roman" charset="0"/>
                <a:ea typeface="ＭＳ Ｐゴシック" charset="0"/>
                <a:cs typeface="ＭＳ Ｐゴシック" charset="0"/>
              </a:rPr>
              <a:t>/Bible%20Studies/Passover/</a:t>
            </a:r>
            <a:r>
              <a:rPr lang="en-US" b="0" dirty="0" err="1">
                <a:latin typeface="Times New Roman" charset="0"/>
                <a:ea typeface="ＭＳ Ｐゴシック" charset="0"/>
                <a:cs typeface="ＭＳ Ｐゴシック" charset="0"/>
              </a:rPr>
              <a:t>passoverseatingarrin.htm</a:t>
            </a:r>
            <a:r>
              <a:rPr lang="en-US" b="0" dirty="0">
                <a:latin typeface="Times New Roman" charset="0"/>
                <a:ea typeface="ＭＳ Ｐゴシック" charset="0"/>
                <a:cs typeface="ＭＳ Ｐゴシック" charset="0"/>
              </a:rPr>
              <a:t> accessed 27 Oct 2013)</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But the important point is that Jesus gave the two most important spots next to him to John (understandable!) and Judas! Jesus gave Judas every opportunity NOT to betray him.</a:t>
            </a:r>
          </a:p>
        </p:txBody>
      </p:sp>
      <p:sp>
        <p:nvSpPr>
          <p:cNvPr id="569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CB35B-1CD6-044E-91F3-4B9232CCC9B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79974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49FBD258-F195-4C5B-895A-E396C915A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0056D-B9B7-4DB0-9EA0-EB486A105C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065190E1-5FF8-43EA-8521-DF23B8D7F0AE}"/>
              </a:ext>
            </a:extLst>
          </p:cNvPr>
          <p:cNvSpPr>
            <a:spLocks noGrp="1" noRot="1" noChangeAspect="1" noChangeArrowheads="1"/>
          </p:cNvSpPr>
          <p:nvPr>
            <p:ph type="sldImg"/>
          </p:nvPr>
        </p:nvSpPr>
        <p:spPr>
          <a:solidFill>
            <a:srgbClr val="FFFFFF"/>
          </a:solidFill>
          <a:ln/>
        </p:spPr>
      </p:sp>
      <p:sp>
        <p:nvSpPr>
          <p:cNvPr id="66564" name="Rectangle 3">
            <a:extLst>
              <a:ext uri="{FF2B5EF4-FFF2-40B4-BE49-F238E27FC236}">
                <a16:creationId xmlns:a16="http://schemas.microsoft.com/office/drawing/2014/main" id="{A5360298-88E0-4945-BF06-BD2E2644A00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2619271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8D3D6F7-2CD3-4A09-93AA-CFA7963BA9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358543-688A-4B69-87DC-A72752AA6E4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683" name="Rectangle 2">
            <a:extLst>
              <a:ext uri="{FF2B5EF4-FFF2-40B4-BE49-F238E27FC236}">
                <a16:creationId xmlns:a16="http://schemas.microsoft.com/office/drawing/2014/main" id="{B26FC3C6-3B13-4469-B6EE-3E366004D2AA}"/>
              </a:ext>
            </a:extLst>
          </p:cNvPr>
          <p:cNvSpPr>
            <a:spLocks noGrp="1" noRot="1" noChangeAspect="1" noChangeArrowheads="1"/>
          </p:cNvSpPr>
          <p:nvPr>
            <p:ph type="sldImg"/>
          </p:nvPr>
        </p:nvSpPr>
        <p:spPr>
          <a:solidFill>
            <a:srgbClr val="FFFFFF"/>
          </a:solidFill>
          <a:ln/>
        </p:spPr>
      </p:sp>
      <p:sp>
        <p:nvSpPr>
          <p:cNvPr id="71684" name="Rectangle 3">
            <a:extLst>
              <a:ext uri="{FF2B5EF4-FFF2-40B4-BE49-F238E27FC236}">
                <a16:creationId xmlns:a16="http://schemas.microsoft.com/office/drawing/2014/main" id="{375BD752-8F59-4733-926F-DD69D69DEB9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kumimoji="0" lang="en-US" altLang="en-US" sz="2400">
              <a:latin typeface="Arial" panose="020B0604020202020204" pitchFamily="34" charset="0"/>
            </a:endParaRPr>
          </a:p>
        </p:txBody>
      </p:sp>
    </p:spTree>
    <p:extLst>
      <p:ext uri="{BB962C8B-B14F-4D97-AF65-F5344CB8AC3E}">
        <p14:creationId xmlns:p14="http://schemas.microsoft.com/office/powerpoint/2010/main" val="37433257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D69F3AB4-A5DF-457E-9F19-2E764596E6AA}"/>
              </a:ext>
            </a:extLst>
          </p:cNvPr>
          <p:cNvSpPr>
            <a:spLocks noGrp="1" noRot="1" noChangeAspect="1"/>
          </p:cNvSpPr>
          <p:nvPr>
            <p:ph type="sldImg"/>
          </p:nvPr>
        </p:nvSpPr>
        <p:spPr>
          <a:ln/>
        </p:spPr>
      </p:sp>
      <p:sp>
        <p:nvSpPr>
          <p:cNvPr id="76803" name="Notes Placeholder 2">
            <a:extLst>
              <a:ext uri="{FF2B5EF4-FFF2-40B4-BE49-F238E27FC236}">
                <a16:creationId xmlns:a16="http://schemas.microsoft.com/office/drawing/2014/main" id="{8DD4DCDF-3F1E-4460-96DD-3D828CDAA8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13:9-10.</a:t>
            </a:r>
            <a:r>
              <a:rPr lang="en-US" altLang="en-US">
                <a:latin typeface="Arial" panose="020B0604020202020204" pitchFamily="34" charset="0"/>
              </a:rPr>
              <a:t> “</a:t>
            </a:r>
            <a:r>
              <a:rPr lang="en-US" altLang="en-US" b="1">
                <a:latin typeface="Arial" panose="020B0604020202020204" pitchFamily="34" charset="0"/>
              </a:rPr>
              <a:t>Peter </a:t>
            </a:r>
            <a:r>
              <a:rPr lang="en-US" altLang="en-US">
                <a:latin typeface="Arial" panose="020B0604020202020204" pitchFamily="34" charset="0"/>
              </a:rPr>
              <a:t>continued to miss the spiritual lesson, but he was certain of his desire to be joined to Jesus. Therefore he asked Jesus to wash his </a:t>
            </a:r>
            <a:r>
              <a:rPr lang="en-US" altLang="en-US" b="1">
                <a:latin typeface="Arial" panose="020B0604020202020204" pitchFamily="34" charset="0"/>
              </a:rPr>
              <a:t>hands </a:t>
            </a:r>
            <a:r>
              <a:rPr lang="en-US" altLang="en-US">
                <a:latin typeface="Arial" panose="020B0604020202020204" pitchFamily="34" charset="0"/>
              </a:rPr>
              <a:t>and </a:t>
            </a:r>
            <a:r>
              <a:rPr lang="en-US" altLang="en-US" b="1">
                <a:latin typeface="Arial" panose="020B0604020202020204" pitchFamily="34" charset="0"/>
              </a:rPr>
              <a:t>head as well </a:t>
            </a:r>
            <a:r>
              <a:rPr lang="en-US" altLang="en-US">
                <a:latin typeface="Arial" panose="020B0604020202020204" pitchFamily="34" charset="0"/>
              </a:rPr>
              <a:t>as his </a:t>
            </a:r>
            <a:r>
              <a:rPr lang="en-US" altLang="en-US" b="1">
                <a:latin typeface="Arial" panose="020B0604020202020204" pitchFamily="34" charset="0"/>
              </a:rPr>
              <a:t>feet. Jesus answered, A person who has had a bath needs only to wash his feet; his whole body is clean. </a:t>
            </a:r>
            <a:r>
              <a:rPr lang="en-US" altLang="en-US">
                <a:latin typeface="Arial" panose="020B0604020202020204" pitchFamily="34" charset="0"/>
              </a:rPr>
              <a:t>(Some Gr. mss. omit the words “his feet.”) Roman Catholics sometimes have interpreted verse 10 to mean that after infant baptism only penance is needed. A preferable interpretation is that after salvation all one needs is confession of sins, the continual application of Jesus’ death to cleanse one’s daily sins (cf. 1 John 1:7; 2:1-2). When Jesus added that </a:t>
            </a:r>
            <a:r>
              <a:rPr lang="en-US" altLang="en-US" b="1">
                <a:latin typeface="Arial" panose="020B0604020202020204" pitchFamily="34" charset="0"/>
              </a:rPr>
              <a:t>not every one of you </a:t>
            </a:r>
            <a:r>
              <a:rPr lang="en-US" altLang="en-US">
                <a:latin typeface="Arial" panose="020B0604020202020204" pitchFamily="34" charset="0"/>
              </a:rPr>
              <a:t>is </a:t>
            </a:r>
            <a:r>
              <a:rPr lang="en-US" altLang="en-US" b="1">
                <a:latin typeface="Arial" panose="020B0604020202020204" pitchFamily="34" charset="0"/>
              </a:rPr>
              <a:t>clean, </a:t>
            </a:r>
            <a:r>
              <a:rPr lang="en-US" altLang="en-US">
                <a:latin typeface="Arial" panose="020B0604020202020204" pitchFamily="34" charset="0"/>
              </a:rPr>
              <a:t>He was referring to Judas (cf. John 13:11, 18). This suggests that Judas was not converted” (Ibid).</a:t>
            </a:r>
          </a:p>
        </p:txBody>
      </p:sp>
      <p:sp>
        <p:nvSpPr>
          <p:cNvPr id="76804" name="Slide Number Placeholder 3">
            <a:extLst>
              <a:ext uri="{FF2B5EF4-FFF2-40B4-BE49-F238E27FC236}">
                <a16:creationId xmlns:a16="http://schemas.microsoft.com/office/drawing/2014/main" id="{CC38F70A-E70B-45E8-ACE4-398917966A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333C6C-E18B-4EB3-8F3D-D727B82EA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16629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E76DBAB-88D4-4B6D-B5D7-30A084064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9BF4B4-21E0-4C96-BD73-92356CFEB2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71" name="Rectangle 2">
            <a:extLst>
              <a:ext uri="{FF2B5EF4-FFF2-40B4-BE49-F238E27FC236}">
                <a16:creationId xmlns:a16="http://schemas.microsoft.com/office/drawing/2014/main" id="{72030F45-D587-4AC6-937B-A441D12546F1}"/>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7722D59-FC6E-4578-A455-DD5943BFF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969287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a:t>
            </a:r>
            <a:r>
              <a:rPr lang="ar-SA" dirty="0"/>
              <a:t>يوحنا</a:t>
            </a:r>
            <a:r>
              <a:rPr lang="en-US" dirty="0"/>
              <a:t>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312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B9A9D-79D2-7F41-8BEB-1C07EC767A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924710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500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B5A54-B0C1-6444-ADA6-2130F05E68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49306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3947EC-6942-8044-A74D-A95662C7CDD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76722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2EB433-978D-4E4F-A1A2-109C5922E5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9791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EF9B79-4690-E14A-8263-267575EC1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3341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5DA9B0-FEB1-9B4D-8949-4E956D9C9B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5033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1A1F9-BDBE-164E-A734-B044E84D7B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400315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9722A-97D7-F54A-9E77-3948891C27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1" name="Rectangle 1026"/>
          <p:cNvSpPr>
            <a:spLocks noGrp="1" noRot="1" noChangeAspect="1" noChangeArrowheads="1" noTextEdit="1"/>
          </p:cNvSpPr>
          <p:nvPr>
            <p:ph type="sldImg"/>
          </p:nvPr>
        </p:nvSpPr>
        <p:spPr>
          <a:ln/>
        </p:spPr>
      </p:sp>
      <p:sp>
        <p:nvSpPr>
          <p:cNvPr id="10957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272162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21A26-3D75-D848-8C32-09A6775E75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50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001184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264342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D87CF1-9CB8-754E-B0A9-7C8BBCE76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37487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25273C-2C67-3847-8BBA-1E5B575DBC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267213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A867A6-F304-174D-82EA-261A74E5C5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288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ln/>
        </p:spPr>
        <p:txBody>
          <a:bodyPr/>
          <a:lstStyle/>
          <a:p>
            <a:pPr eaLnBrk="1" hangingPunct="1"/>
            <a:r>
              <a:rPr lang="en-US" b="0" dirty="0">
                <a:solidFill>
                  <a:srgbClr val="FFFFFF"/>
                </a:solidFill>
                <a:effectLst>
                  <a:outerShdw blurRad="38100" dist="38100" dir="2700000" algn="tl">
                    <a:srgbClr val="DDDDDD"/>
                  </a:outerShdw>
                </a:effectLst>
                <a:ea typeface="ＭＳ Ｐゴシック" charset="0"/>
                <a:cs typeface="Arial" charset="0"/>
              </a:rPr>
              <a:t>Only Christ can atone for sin, and therefore only Christ can provide salvation. </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6018224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C335BF-4218-8543-9ED5-8B93169DE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767136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0980BD-3576-6B45-BDDE-E4D4190065A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659342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71C16-979F-1348-8D0B-99219C43D2C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9027"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ln/>
        </p:spPr>
        <p:txBody>
          <a:bodyPr/>
          <a:lstStyle/>
          <a:p>
            <a:pPr eaLnBrk="1" hangingPunct="1">
              <a:defRPr/>
            </a:pPr>
            <a:r>
              <a:rPr lang="en-US" b="1" kern="0" dirty="0" err="1">
                <a:solidFill>
                  <a:srgbClr val="FFFFFF"/>
                </a:solidFill>
                <a:ea typeface="Arial" charset="0"/>
                <a:cs typeface="Arial" charset="0"/>
              </a:rPr>
              <a:t>http://www.jesuschristonly.com/sermons/lee-strobel/jesus-the-only-way-to-god.html</a:t>
            </a:r>
            <a:endParaRPr lang="en-US" b="1" kern="0" dirty="0">
              <a:solidFill>
                <a:srgbClr val="FFFFFF"/>
              </a:solidFill>
              <a:ea typeface="Arial" charset="0"/>
              <a:cs typeface="Arial" charset="0"/>
            </a:endParaRPr>
          </a:p>
        </p:txBody>
      </p:sp>
    </p:spTree>
    <p:extLst>
      <p:ext uri="{BB962C8B-B14F-4D97-AF65-F5344CB8AC3E}">
        <p14:creationId xmlns:p14="http://schemas.microsoft.com/office/powerpoint/2010/main" val="3493817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71DE42-0A0E-1643-8020-A4ED33FB6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49029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37D3B3-BBEC-5E4D-8819-CF3EC626AC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041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2103426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37972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988699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60334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81320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99504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628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0009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727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6044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278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181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184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852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4777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155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1426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8029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92972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816785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303873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4095099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07774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40452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089363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262713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579299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84829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07529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89006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3186023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09188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560326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61370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893755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12/15/23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15250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12/15/23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64115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12/15/23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518820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121172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503100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62240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914277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7608713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31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14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1668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1045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4513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250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0962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321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34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659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5992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0084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8085390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650303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59538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391538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6531634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954040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0146042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6880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318AC4F0-3F1D-564F-BE19-BD8D2849E455}" type="slidenum">
              <a:rPr lang="en-US"/>
              <a:pPr>
                <a:defRPr/>
              </a:pPr>
              <a:t>‹#›</a:t>
            </a:fld>
            <a:endParaRPr lang="en-US"/>
          </a:p>
        </p:txBody>
      </p:sp>
    </p:spTree>
    <p:extLst>
      <p:ext uri="{BB962C8B-B14F-4D97-AF65-F5344CB8AC3E}">
        <p14:creationId xmlns:p14="http://schemas.microsoft.com/office/powerpoint/2010/main" val="1660357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605624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8195005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320840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302804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1548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3162068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40463344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01619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3188651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120495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6E684-2887-3644-B5F2-482FB558316C}" type="slidenum">
              <a:rPr lang="en-US"/>
              <a:pPr>
                <a:defRPr/>
              </a:pPr>
              <a:t>‹#›</a:t>
            </a:fld>
            <a:endParaRPr lang="en-US"/>
          </a:p>
        </p:txBody>
      </p:sp>
    </p:spTree>
    <p:extLst>
      <p:ext uri="{BB962C8B-B14F-4D97-AF65-F5344CB8AC3E}">
        <p14:creationId xmlns:p14="http://schemas.microsoft.com/office/powerpoint/2010/main" val="1776568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7960560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1720440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564730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20687038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5485131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43582336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173388029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22385567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330503606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84123262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3787800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424012377"/>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421997271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2565681340"/>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9780224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231258845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2399833054"/>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2087934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7335425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4531170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266870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66D89C2-3076-0548-9376-15CC1B88EB76}" type="slidenum">
              <a:rPr lang="en-US"/>
              <a:pPr>
                <a:defRPr/>
              </a:pPr>
              <a:t>‹#›</a:t>
            </a:fld>
            <a:endParaRPr lang="en-US"/>
          </a:p>
        </p:txBody>
      </p:sp>
    </p:spTree>
    <p:extLst>
      <p:ext uri="{BB962C8B-B14F-4D97-AF65-F5344CB8AC3E}">
        <p14:creationId xmlns:p14="http://schemas.microsoft.com/office/powerpoint/2010/main" val="41911623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068067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19456311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8664023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2410902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6239716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41826563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3074943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42603088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5605104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187698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43D649-A9C3-2D41-8D3C-09EBDE89A3CA}" type="slidenum">
              <a:rPr lang="en-US"/>
              <a:pPr>
                <a:defRPr/>
              </a:pPr>
              <a:t>‹#›</a:t>
            </a:fld>
            <a:endParaRPr lang="en-US"/>
          </a:p>
        </p:txBody>
      </p:sp>
    </p:spTree>
    <p:extLst>
      <p:ext uri="{BB962C8B-B14F-4D97-AF65-F5344CB8AC3E}">
        <p14:creationId xmlns:p14="http://schemas.microsoft.com/office/powerpoint/2010/main" val="31151495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844857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7738027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2690566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0255665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0964386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9179128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11274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59106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040131"/>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05561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1270B5-7D0C-584C-A799-F40672563688}" type="slidenum">
              <a:rPr lang="en-US"/>
              <a:pPr>
                <a:defRPr/>
              </a:pPr>
              <a:t>‹#›</a:t>
            </a:fld>
            <a:endParaRPr lang="en-US"/>
          </a:p>
        </p:txBody>
      </p:sp>
    </p:spTree>
    <p:extLst>
      <p:ext uri="{BB962C8B-B14F-4D97-AF65-F5344CB8AC3E}">
        <p14:creationId xmlns:p14="http://schemas.microsoft.com/office/powerpoint/2010/main" val="6887593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28922"/>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657560"/>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880189"/>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905298"/>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685930"/>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6633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522252"/>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947585"/>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237610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38672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36A72E2-1206-A149-B8DF-D57183CC75CF}" type="slidenum">
              <a:rPr lang="en-US"/>
              <a:pPr>
                <a:defRPr/>
              </a:pPr>
              <a:t>‹#›</a:t>
            </a:fld>
            <a:endParaRPr lang="en-US"/>
          </a:p>
        </p:txBody>
      </p:sp>
    </p:spTree>
    <p:extLst>
      <p:ext uri="{BB962C8B-B14F-4D97-AF65-F5344CB8AC3E}">
        <p14:creationId xmlns:p14="http://schemas.microsoft.com/office/powerpoint/2010/main" val="287477752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8961764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392402646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295230046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53400084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9360498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0500934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130138022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2828970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325398960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11623127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12/15/23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89574586"/>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412259797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80628395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575960001"/>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14018202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1989390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26442366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32280730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12/15/23</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41814467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12/15/23</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258662147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12/15/23</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337617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12/15/23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92421409"/>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12/15/23</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37327497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12/15/23</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251438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12/15/23</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14664906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9997031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26022332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71610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59842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829679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36079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254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12/15/23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212290835"/>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991659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5362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452201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19163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422678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21383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88370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074174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DF4E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81A27-E469-4C26-840B-5BEF174CD8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9" y="0"/>
            <a:ext cx="9139943" cy="5926183"/>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FF473E"/>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4564894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FDF4E4"/>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21CF4B4F-A318-48D2-8CA0-73E5260839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2942848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12/15/23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2841151639"/>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3C1EC9-33DF-4EDE-BB42-22A3D0763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6676580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3A837-C334-48CF-8149-FC7DBC6DAC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Tree>
    <p:extLst>
      <p:ext uri="{BB962C8B-B14F-4D97-AF65-F5344CB8AC3E}">
        <p14:creationId xmlns:p14="http://schemas.microsoft.com/office/powerpoint/2010/main" val="16310678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7E06A-507D-4B4E-A049-A10F49287F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400148585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89A04-4E47-4081-B6EE-EF77F62CD4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95463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709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4AE60-40C9-433C-9FE9-A1F411F1A0E7}"/>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0875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7235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DF4E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14696-0DE6-44D6-9581-87E1E6574D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11535208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563BF02-49E6-4103-9201-3109028C0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5154311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835591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12/15/23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52750140"/>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4255228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1007241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85380637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3721994826"/>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95722424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413413986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3563290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819504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33374565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1715735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12/15/23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705255319"/>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757127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8101404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1106940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2951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6595274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713854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32093738"/>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4191807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231636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948641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12/15/23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1464797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381083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56261766"/>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4788130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5390957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25220463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40664753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4385325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2715169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820029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779056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12/15/23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577594661"/>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7050695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2840361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3230078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938450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9145803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44334776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44589015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0209354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7218847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78093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12/15/23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1840862531"/>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4454854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906162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2955763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1352197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2528169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7522120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97792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601954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30276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576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12/15/23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2885653357"/>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915082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559826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384137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288038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557629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27415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12/15/23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6462616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0528907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846474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0499720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12/15/23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245434474"/>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4603720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341567842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12/15/23</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4256984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12/15/23</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897270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12/15/23</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78869650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0028479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12/15/23</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0485392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2264505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12/15/23</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2162953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F65B709-F9CC-484C-AAFA-6EE92656BE15}"/>
              </a:ext>
            </a:extLst>
          </p:cNvPr>
          <p:cNvGrpSpPr>
            <a:grpSpLocks/>
          </p:cNvGrpSpPr>
          <p:nvPr/>
        </p:nvGrpSpPr>
        <p:grpSpPr bwMode="auto">
          <a:xfrm>
            <a:off x="0" y="107950"/>
            <a:ext cx="9101138" cy="6750050"/>
            <a:chOff x="0" y="68"/>
            <a:chExt cx="5733" cy="4252"/>
          </a:xfrm>
        </p:grpSpPr>
        <p:grpSp>
          <p:nvGrpSpPr>
            <p:cNvPr id="5" name="Group 3">
              <a:extLst>
                <a:ext uri="{FF2B5EF4-FFF2-40B4-BE49-F238E27FC236}">
                  <a16:creationId xmlns:a16="http://schemas.microsoft.com/office/drawing/2014/main" id="{64CCD713-D86F-4BAA-B179-47E119D495E7}"/>
                </a:ext>
              </a:extLst>
            </p:cNvPr>
            <p:cNvGrpSpPr>
              <a:grpSpLocks/>
            </p:cNvGrpSpPr>
            <p:nvPr/>
          </p:nvGrpSpPr>
          <p:grpSpPr bwMode="auto">
            <a:xfrm>
              <a:off x="0" y="68"/>
              <a:ext cx="6556" cy="4088"/>
              <a:chOff x="0" y="68"/>
              <a:chExt cx="6556" cy="4088"/>
            </a:xfrm>
          </p:grpSpPr>
          <p:grpSp>
            <p:nvGrpSpPr>
              <p:cNvPr id="37" name="Group 4">
                <a:extLst>
                  <a:ext uri="{FF2B5EF4-FFF2-40B4-BE49-F238E27FC236}">
                    <a16:creationId xmlns:a16="http://schemas.microsoft.com/office/drawing/2014/main" id="{EF9BF2AA-8D4B-4C1B-A870-1161D5A29309}"/>
                  </a:ext>
                </a:extLst>
              </p:cNvPr>
              <p:cNvGrpSpPr>
                <a:grpSpLocks/>
              </p:cNvGrpSpPr>
              <p:nvPr userDrawn="1"/>
            </p:nvGrpSpPr>
            <p:grpSpPr bwMode="auto">
              <a:xfrm>
                <a:off x="0" y="144"/>
                <a:ext cx="6556" cy="4012"/>
                <a:chOff x="0" y="144"/>
                <a:chExt cx="6556" cy="4012"/>
              </a:xfrm>
            </p:grpSpPr>
            <p:sp>
              <p:nvSpPr>
                <p:cNvPr id="50" name="Line 5">
                  <a:extLst>
                    <a:ext uri="{FF2B5EF4-FFF2-40B4-BE49-F238E27FC236}">
                      <a16:creationId xmlns:a16="http://schemas.microsoft.com/office/drawing/2014/main" id="{975A4502-7086-489A-9AF3-5DDA4D8997FC}"/>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1" name="Line 6">
                  <a:extLst>
                    <a:ext uri="{FF2B5EF4-FFF2-40B4-BE49-F238E27FC236}">
                      <a16:creationId xmlns:a16="http://schemas.microsoft.com/office/drawing/2014/main" id="{FE551DD7-7575-48A8-852A-364B28A6CEE9}"/>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2" name="Line 7">
                  <a:extLst>
                    <a:ext uri="{FF2B5EF4-FFF2-40B4-BE49-F238E27FC236}">
                      <a16:creationId xmlns:a16="http://schemas.microsoft.com/office/drawing/2014/main" id="{C1C8F88C-6FF4-4A1F-B6DF-CB4E36216D5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3" name="Line 8">
                  <a:extLst>
                    <a:ext uri="{FF2B5EF4-FFF2-40B4-BE49-F238E27FC236}">
                      <a16:creationId xmlns:a16="http://schemas.microsoft.com/office/drawing/2014/main" id="{EE6560F4-A48F-4C5A-B20E-F9387B088D45}"/>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4" name="Line 9">
                  <a:extLst>
                    <a:ext uri="{FF2B5EF4-FFF2-40B4-BE49-F238E27FC236}">
                      <a16:creationId xmlns:a16="http://schemas.microsoft.com/office/drawing/2014/main" id="{94A7BB5B-CDE0-4B02-A738-A29055DED09A}"/>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5" name="Line 10">
                  <a:extLst>
                    <a:ext uri="{FF2B5EF4-FFF2-40B4-BE49-F238E27FC236}">
                      <a16:creationId xmlns:a16="http://schemas.microsoft.com/office/drawing/2014/main" id="{F6523674-8D2B-430F-9ADF-88ADFE1619C9}"/>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6" name="Line 11">
                  <a:extLst>
                    <a:ext uri="{FF2B5EF4-FFF2-40B4-BE49-F238E27FC236}">
                      <a16:creationId xmlns:a16="http://schemas.microsoft.com/office/drawing/2014/main" id="{2B2DC0E2-38AD-4D8A-81AC-F8FAAC25EB76}"/>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57" name="Line 12">
                  <a:extLst>
                    <a:ext uri="{FF2B5EF4-FFF2-40B4-BE49-F238E27FC236}">
                      <a16:creationId xmlns:a16="http://schemas.microsoft.com/office/drawing/2014/main" id="{FFB9FBDE-A786-44C6-8869-CB57D964FE61}"/>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nvGrpSpPr>
                <p:cNvPr id="58" name="Group 13">
                  <a:extLst>
                    <a:ext uri="{FF2B5EF4-FFF2-40B4-BE49-F238E27FC236}">
                      <a16:creationId xmlns:a16="http://schemas.microsoft.com/office/drawing/2014/main" id="{82B9654D-79C9-4D74-A463-922798FB364E}"/>
                    </a:ext>
                  </a:extLst>
                </p:cNvPr>
                <p:cNvGrpSpPr>
                  <a:grpSpLocks/>
                </p:cNvGrpSpPr>
                <p:nvPr userDrawn="1"/>
              </p:nvGrpSpPr>
              <p:grpSpPr bwMode="auto">
                <a:xfrm>
                  <a:off x="483" y="144"/>
                  <a:ext cx="1801" cy="4012"/>
                  <a:chOff x="483" y="144"/>
                  <a:chExt cx="1801" cy="4012"/>
                </a:xfrm>
              </p:grpSpPr>
              <p:grpSp>
                <p:nvGrpSpPr>
                  <p:cNvPr id="207" name="Group 14">
                    <a:extLst>
                      <a:ext uri="{FF2B5EF4-FFF2-40B4-BE49-F238E27FC236}">
                        <a16:creationId xmlns:a16="http://schemas.microsoft.com/office/drawing/2014/main" id="{D73BEA29-762F-4252-8447-B0B0DB45E1BE}"/>
                      </a:ext>
                    </a:extLst>
                  </p:cNvPr>
                  <p:cNvGrpSpPr>
                    <a:grpSpLocks/>
                  </p:cNvGrpSpPr>
                  <p:nvPr userDrawn="1"/>
                </p:nvGrpSpPr>
                <p:grpSpPr bwMode="auto">
                  <a:xfrm>
                    <a:off x="483" y="144"/>
                    <a:ext cx="975" cy="947"/>
                    <a:chOff x="483" y="144"/>
                    <a:chExt cx="975" cy="947"/>
                  </a:xfrm>
                </p:grpSpPr>
                <p:sp>
                  <p:nvSpPr>
                    <p:cNvPr id="235" name="Line 15">
                      <a:extLst>
                        <a:ext uri="{FF2B5EF4-FFF2-40B4-BE49-F238E27FC236}">
                          <a16:creationId xmlns:a16="http://schemas.microsoft.com/office/drawing/2014/main" id="{AF08FA2D-D7D2-411E-8A95-71209CA43203}"/>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6" name="Line 16">
                      <a:extLst>
                        <a:ext uri="{FF2B5EF4-FFF2-40B4-BE49-F238E27FC236}">
                          <a16:creationId xmlns:a16="http://schemas.microsoft.com/office/drawing/2014/main" id="{9352093A-AC83-4A15-BBAF-13633C83CF5C}"/>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7" name="Line 17">
                      <a:extLst>
                        <a:ext uri="{FF2B5EF4-FFF2-40B4-BE49-F238E27FC236}">
                          <a16:creationId xmlns:a16="http://schemas.microsoft.com/office/drawing/2014/main" id="{37D9E8D3-B77E-4E8C-AFCB-BA9D3EAE3E09}"/>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8" name="Line 18">
                      <a:extLst>
                        <a:ext uri="{FF2B5EF4-FFF2-40B4-BE49-F238E27FC236}">
                          <a16:creationId xmlns:a16="http://schemas.microsoft.com/office/drawing/2014/main" id="{40B6FE53-E3D9-4880-A6D6-C6C96C0F5B63}"/>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9" name="Line 19">
                      <a:extLst>
                        <a:ext uri="{FF2B5EF4-FFF2-40B4-BE49-F238E27FC236}">
                          <a16:creationId xmlns:a16="http://schemas.microsoft.com/office/drawing/2014/main" id="{B88C8C33-FFAC-423D-9789-EFB9CC3FCA2E}"/>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0" name="Line 20">
                      <a:extLst>
                        <a:ext uri="{FF2B5EF4-FFF2-40B4-BE49-F238E27FC236}">
                          <a16:creationId xmlns:a16="http://schemas.microsoft.com/office/drawing/2014/main" id="{2938001D-727C-4B0F-8CE5-7BD135602E2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1" name="Line 21">
                      <a:extLst>
                        <a:ext uri="{FF2B5EF4-FFF2-40B4-BE49-F238E27FC236}">
                          <a16:creationId xmlns:a16="http://schemas.microsoft.com/office/drawing/2014/main" id="{4CAB9002-C8A5-4A77-B5C4-299389005BA8}"/>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42" name="Line 22">
                      <a:extLst>
                        <a:ext uri="{FF2B5EF4-FFF2-40B4-BE49-F238E27FC236}">
                          <a16:creationId xmlns:a16="http://schemas.microsoft.com/office/drawing/2014/main" id="{8F344325-7B8A-4FF7-848D-C127618385BE}"/>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8" name="Group 23">
                    <a:extLst>
                      <a:ext uri="{FF2B5EF4-FFF2-40B4-BE49-F238E27FC236}">
                        <a16:creationId xmlns:a16="http://schemas.microsoft.com/office/drawing/2014/main" id="{9B3370C2-5D46-4EA4-B7BA-32C1102C20D1}"/>
                      </a:ext>
                    </a:extLst>
                  </p:cNvPr>
                  <p:cNvGrpSpPr>
                    <a:grpSpLocks/>
                  </p:cNvGrpSpPr>
                  <p:nvPr/>
                </p:nvGrpSpPr>
                <p:grpSpPr bwMode="auto">
                  <a:xfrm>
                    <a:off x="604" y="1166"/>
                    <a:ext cx="1680" cy="947"/>
                    <a:chOff x="288" y="528"/>
                    <a:chExt cx="1680" cy="1632"/>
                  </a:xfrm>
                </p:grpSpPr>
                <p:sp>
                  <p:nvSpPr>
                    <p:cNvPr id="227" name="Line 24">
                      <a:extLst>
                        <a:ext uri="{FF2B5EF4-FFF2-40B4-BE49-F238E27FC236}">
                          <a16:creationId xmlns:a16="http://schemas.microsoft.com/office/drawing/2014/main" id="{EA99D0A4-4E3A-482F-8479-786E7B34A75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8" name="Line 25">
                      <a:extLst>
                        <a:ext uri="{FF2B5EF4-FFF2-40B4-BE49-F238E27FC236}">
                          <a16:creationId xmlns:a16="http://schemas.microsoft.com/office/drawing/2014/main" id="{A7B744D5-EB40-446C-A401-DA7894D85D80}"/>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9" name="Line 26">
                      <a:extLst>
                        <a:ext uri="{FF2B5EF4-FFF2-40B4-BE49-F238E27FC236}">
                          <a16:creationId xmlns:a16="http://schemas.microsoft.com/office/drawing/2014/main" id="{017665F1-3AF5-4235-8043-9EB011803207}"/>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0" name="Line 27">
                      <a:extLst>
                        <a:ext uri="{FF2B5EF4-FFF2-40B4-BE49-F238E27FC236}">
                          <a16:creationId xmlns:a16="http://schemas.microsoft.com/office/drawing/2014/main" id="{2E58F6B8-7D49-4AEC-95DF-AAE05049BF24}"/>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1" name="Line 28">
                      <a:extLst>
                        <a:ext uri="{FF2B5EF4-FFF2-40B4-BE49-F238E27FC236}">
                          <a16:creationId xmlns:a16="http://schemas.microsoft.com/office/drawing/2014/main" id="{5E40AAFF-E5CE-428C-9DB8-EA74BB347198}"/>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2" name="Line 29">
                      <a:extLst>
                        <a:ext uri="{FF2B5EF4-FFF2-40B4-BE49-F238E27FC236}">
                          <a16:creationId xmlns:a16="http://schemas.microsoft.com/office/drawing/2014/main" id="{1C1405D2-7373-41BB-B6C9-2BBDFED4C9F4}"/>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3" name="Line 30">
                      <a:extLst>
                        <a:ext uri="{FF2B5EF4-FFF2-40B4-BE49-F238E27FC236}">
                          <a16:creationId xmlns:a16="http://schemas.microsoft.com/office/drawing/2014/main" id="{3881DBDC-5C3D-4914-93B0-463E4A56B9E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4" name="Line 31">
                      <a:extLst>
                        <a:ext uri="{FF2B5EF4-FFF2-40B4-BE49-F238E27FC236}">
                          <a16:creationId xmlns:a16="http://schemas.microsoft.com/office/drawing/2014/main" id="{5E043697-D13F-4706-BA00-38431493202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09" name="Group 32">
                    <a:extLst>
                      <a:ext uri="{FF2B5EF4-FFF2-40B4-BE49-F238E27FC236}">
                        <a16:creationId xmlns:a16="http://schemas.microsoft.com/office/drawing/2014/main" id="{A40B3B87-27DC-43CA-8C6F-3E340F4BFCE0}"/>
                      </a:ext>
                    </a:extLst>
                  </p:cNvPr>
                  <p:cNvGrpSpPr>
                    <a:grpSpLocks/>
                  </p:cNvGrpSpPr>
                  <p:nvPr/>
                </p:nvGrpSpPr>
                <p:grpSpPr bwMode="auto">
                  <a:xfrm>
                    <a:off x="604" y="2187"/>
                    <a:ext cx="1680" cy="947"/>
                    <a:chOff x="288" y="528"/>
                    <a:chExt cx="1680" cy="1632"/>
                  </a:xfrm>
                </p:grpSpPr>
                <p:sp>
                  <p:nvSpPr>
                    <p:cNvPr id="219" name="Line 33">
                      <a:extLst>
                        <a:ext uri="{FF2B5EF4-FFF2-40B4-BE49-F238E27FC236}">
                          <a16:creationId xmlns:a16="http://schemas.microsoft.com/office/drawing/2014/main" id="{BCC818B8-2DDB-4FCC-AF79-A0624678A8A3}"/>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0" name="Line 34">
                      <a:extLst>
                        <a:ext uri="{FF2B5EF4-FFF2-40B4-BE49-F238E27FC236}">
                          <a16:creationId xmlns:a16="http://schemas.microsoft.com/office/drawing/2014/main" id="{7FAF25FE-2309-432D-8D5E-FA9AE1AA649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1" name="Line 35">
                      <a:extLst>
                        <a:ext uri="{FF2B5EF4-FFF2-40B4-BE49-F238E27FC236}">
                          <a16:creationId xmlns:a16="http://schemas.microsoft.com/office/drawing/2014/main" id="{32E43980-A29D-4611-9B64-48C001ADA329}"/>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2" name="Line 36">
                      <a:extLst>
                        <a:ext uri="{FF2B5EF4-FFF2-40B4-BE49-F238E27FC236}">
                          <a16:creationId xmlns:a16="http://schemas.microsoft.com/office/drawing/2014/main" id="{F1B96B8A-8B1F-4524-9F27-F924E484B3D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3" name="Line 37">
                      <a:extLst>
                        <a:ext uri="{FF2B5EF4-FFF2-40B4-BE49-F238E27FC236}">
                          <a16:creationId xmlns:a16="http://schemas.microsoft.com/office/drawing/2014/main" id="{DD64AD1E-9203-4332-8DD2-8F50B47BBCE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4" name="Line 38">
                      <a:extLst>
                        <a:ext uri="{FF2B5EF4-FFF2-40B4-BE49-F238E27FC236}">
                          <a16:creationId xmlns:a16="http://schemas.microsoft.com/office/drawing/2014/main" id="{4814F62B-8409-466A-9028-87C47BBC817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5" name="Line 39">
                      <a:extLst>
                        <a:ext uri="{FF2B5EF4-FFF2-40B4-BE49-F238E27FC236}">
                          <a16:creationId xmlns:a16="http://schemas.microsoft.com/office/drawing/2014/main" id="{CEE4C169-5645-42AD-9EC8-9CFB6F24CDD1}"/>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26" name="Line 40">
                      <a:extLst>
                        <a:ext uri="{FF2B5EF4-FFF2-40B4-BE49-F238E27FC236}">
                          <a16:creationId xmlns:a16="http://schemas.microsoft.com/office/drawing/2014/main" id="{13EF83E4-DFDC-4D6F-8C8F-E6F49A8EBCBD}"/>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210" name="Group 41">
                    <a:extLst>
                      <a:ext uri="{FF2B5EF4-FFF2-40B4-BE49-F238E27FC236}">
                        <a16:creationId xmlns:a16="http://schemas.microsoft.com/office/drawing/2014/main" id="{DF3B7B5C-D14E-4924-A8C8-DCE7C432EC2E}"/>
                      </a:ext>
                    </a:extLst>
                  </p:cNvPr>
                  <p:cNvGrpSpPr>
                    <a:grpSpLocks/>
                  </p:cNvGrpSpPr>
                  <p:nvPr/>
                </p:nvGrpSpPr>
                <p:grpSpPr bwMode="auto">
                  <a:xfrm>
                    <a:off x="604" y="3209"/>
                    <a:ext cx="1680" cy="947"/>
                    <a:chOff x="288" y="528"/>
                    <a:chExt cx="1680" cy="1632"/>
                  </a:xfrm>
                </p:grpSpPr>
                <p:sp>
                  <p:nvSpPr>
                    <p:cNvPr id="211" name="Line 42">
                      <a:extLst>
                        <a:ext uri="{FF2B5EF4-FFF2-40B4-BE49-F238E27FC236}">
                          <a16:creationId xmlns:a16="http://schemas.microsoft.com/office/drawing/2014/main" id="{8AC5C348-E662-4837-A09B-BF099D1685A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2" name="Line 43">
                      <a:extLst>
                        <a:ext uri="{FF2B5EF4-FFF2-40B4-BE49-F238E27FC236}">
                          <a16:creationId xmlns:a16="http://schemas.microsoft.com/office/drawing/2014/main" id="{1352A9C3-1AB0-4C90-98DE-5C6BFDCDA167}"/>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3" name="Line 44">
                      <a:extLst>
                        <a:ext uri="{FF2B5EF4-FFF2-40B4-BE49-F238E27FC236}">
                          <a16:creationId xmlns:a16="http://schemas.microsoft.com/office/drawing/2014/main" id="{823AFB42-8668-4399-8F04-B67958C2007D}"/>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4" name="Line 45">
                      <a:extLst>
                        <a:ext uri="{FF2B5EF4-FFF2-40B4-BE49-F238E27FC236}">
                          <a16:creationId xmlns:a16="http://schemas.microsoft.com/office/drawing/2014/main" id="{49E5C0D8-DD10-45D9-80ED-73CC23175ACA}"/>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5" name="Line 46">
                      <a:extLst>
                        <a:ext uri="{FF2B5EF4-FFF2-40B4-BE49-F238E27FC236}">
                          <a16:creationId xmlns:a16="http://schemas.microsoft.com/office/drawing/2014/main" id="{CC6F8817-5ABA-48BC-8D92-DC18DA9CF03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6" name="Line 47">
                      <a:extLst>
                        <a:ext uri="{FF2B5EF4-FFF2-40B4-BE49-F238E27FC236}">
                          <a16:creationId xmlns:a16="http://schemas.microsoft.com/office/drawing/2014/main" id="{01CB55D5-4B61-4B38-8A49-2717085BE8E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7" name="Line 48">
                      <a:extLst>
                        <a:ext uri="{FF2B5EF4-FFF2-40B4-BE49-F238E27FC236}">
                          <a16:creationId xmlns:a16="http://schemas.microsoft.com/office/drawing/2014/main" id="{1067DB1E-BF3F-4B49-836C-2C7621A62F7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8" name="Line 49">
                      <a:extLst>
                        <a:ext uri="{FF2B5EF4-FFF2-40B4-BE49-F238E27FC236}">
                          <a16:creationId xmlns:a16="http://schemas.microsoft.com/office/drawing/2014/main" id="{2A272E39-513D-4C93-A1FE-D0EA16560F1B}"/>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59" name="Group 50">
                  <a:extLst>
                    <a:ext uri="{FF2B5EF4-FFF2-40B4-BE49-F238E27FC236}">
                      <a16:creationId xmlns:a16="http://schemas.microsoft.com/office/drawing/2014/main" id="{0834A550-2629-4AA3-BCC3-E738D92BA661}"/>
                    </a:ext>
                  </a:extLst>
                </p:cNvPr>
                <p:cNvGrpSpPr>
                  <a:grpSpLocks/>
                </p:cNvGrpSpPr>
                <p:nvPr userDrawn="1"/>
              </p:nvGrpSpPr>
              <p:grpSpPr bwMode="auto">
                <a:xfrm>
                  <a:off x="1551" y="144"/>
                  <a:ext cx="1801" cy="4012"/>
                  <a:chOff x="1551" y="144"/>
                  <a:chExt cx="1801" cy="4012"/>
                </a:xfrm>
              </p:grpSpPr>
              <p:grpSp>
                <p:nvGrpSpPr>
                  <p:cNvPr id="171" name="Group 51">
                    <a:extLst>
                      <a:ext uri="{FF2B5EF4-FFF2-40B4-BE49-F238E27FC236}">
                        <a16:creationId xmlns:a16="http://schemas.microsoft.com/office/drawing/2014/main" id="{A96C55A0-F225-4C6F-AA3C-9B1AACEEAD88}"/>
                      </a:ext>
                    </a:extLst>
                  </p:cNvPr>
                  <p:cNvGrpSpPr>
                    <a:grpSpLocks/>
                  </p:cNvGrpSpPr>
                  <p:nvPr userDrawn="1"/>
                </p:nvGrpSpPr>
                <p:grpSpPr bwMode="auto">
                  <a:xfrm>
                    <a:off x="1551" y="144"/>
                    <a:ext cx="975" cy="947"/>
                    <a:chOff x="1551" y="144"/>
                    <a:chExt cx="975" cy="947"/>
                  </a:xfrm>
                </p:grpSpPr>
                <p:sp>
                  <p:nvSpPr>
                    <p:cNvPr id="199" name="Line 52">
                      <a:extLst>
                        <a:ext uri="{FF2B5EF4-FFF2-40B4-BE49-F238E27FC236}">
                          <a16:creationId xmlns:a16="http://schemas.microsoft.com/office/drawing/2014/main" id="{384721D0-BDED-41E8-946F-1DCE5D24372A}"/>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0" name="Line 53">
                      <a:extLst>
                        <a:ext uri="{FF2B5EF4-FFF2-40B4-BE49-F238E27FC236}">
                          <a16:creationId xmlns:a16="http://schemas.microsoft.com/office/drawing/2014/main" id="{EDDD1E66-EC34-4AEF-A7D4-65CE68CF1930}"/>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1" name="Line 54">
                      <a:extLst>
                        <a:ext uri="{FF2B5EF4-FFF2-40B4-BE49-F238E27FC236}">
                          <a16:creationId xmlns:a16="http://schemas.microsoft.com/office/drawing/2014/main" id="{95A0604B-1384-4A53-A4FC-2092A314BCF4}"/>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2" name="Line 55">
                      <a:extLst>
                        <a:ext uri="{FF2B5EF4-FFF2-40B4-BE49-F238E27FC236}">
                          <a16:creationId xmlns:a16="http://schemas.microsoft.com/office/drawing/2014/main" id="{978A6B04-2D59-40B0-A910-4F910B55C4D7}"/>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3" name="Line 56">
                      <a:extLst>
                        <a:ext uri="{FF2B5EF4-FFF2-40B4-BE49-F238E27FC236}">
                          <a16:creationId xmlns:a16="http://schemas.microsoft.com/office/drawing/2014/main" id="{4290471D-8FC9-4CC5-8261-386896C42DBA}"/>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4" name="Line 57">
                      <a:extLst>
                        <a:ext uri="{FF2B5EF4-FFF2-40B4-BE49-F238E27FC236}">
                          <a16:creationId xmlns:a16="http://schemas.microsoft.com/office/drawing/2014/main" id="{0EE0DA9D-F1CC-4420-BD15-C41AE51F8B71}"/>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5" name="Line 58">
                      <a:extLst>
                        <a:ext uri="{FF2B5EF4-FFF2-40B4-BE49-F238E27FC236}">
                          <a16:creationId xmlns:a16="http://schemas.microsoft.com/office/drawing/2014/main" id="{63FF4E35-CD53-4347-AA1E-1DDA1A30E2D6}"/>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06" name="Line 59">
                      <a:extLst>
                        <a:ext uri="{FF2B5EF4-FFF2-40B4-BE49-F238E27FC236}">
                          <a16:creationId xmlns:a16="http://schemas.microsoft.com/office/drawing/2014/main" id="{369B5F34-DB95-4BB0-9B08-67401A82E62D}"/>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2" name="Group 60">
                    <a:extLst>
                      <a:ext uri="{FF2B5EF4-FFF2-40B4-BE49-F238E27FC236}">
                        <a16:creationId xmlns:a16="http://schemas.microsoft.com/office/drawing/2014/main" id="{D180460F-DA83-4FB8-A103-888475EC8B79}"/>
                      </a:ext>
                    </a:extLst>
                  </p:cNvPr>
                  <p:cNvGrpSpPr>
                    <a:grpSpLocks/>
                  </p:cNvGrpSpPr>
                  <p:nvPr/>
                </p:nvGrpSpPr>
                <p:grpSpPr bwMode="auto">
                  <a:xfrm>
                    <a:off x="1672" y="1166"/>
                    <a:ext cx="1680" cy="947"/>
                    <a:chOff x="288" y="528"/>
                    <a:chExt cx="1680" cy="1632"/>
                  </a:xfrm>
                </p:grpSpPr>
                <p:sp>
                  <p:nvSpPr>
                    <p:cNvPr id="191" name="Line 61">
                      <a:extLst>
                        <a:ext uri="{FF2B5EF4-FFF2-40B4-BE49-F238E27FC236}">
                          <a16:creationId xmlns:a16="http://schemas.microsoft.com/office/drawing/2014/main" id="{07D6A0E7-EF64-413D-9195-32F6D51D645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2" name="Line 62">
                      <a:extLst>
                        <a:ext uri="{FF2B5EF4-FFF2-40B4-BE49-F238E27FC236}">
                          <a16:creationId xmlns:a16="http://schemas.microsoft.com/office/drawing/2014/main" id="{2276A6FA-DD3C-4BBC-8622-0B17552447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3" name="Line 63">
                      <a:extLst>
                        <a:ext uri="{FF2B5EF4-FFF2-40B4-BE49-F238E27FC236}">
                          <a16:creationId xmlns:a16="http://schemas.microsoft.com/office/drawing/2014/main" id="{8EC3AD2F-CDAC-44B5-A57D-8826D1BE558E}"/>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4" name="Line 64">
                      <a:extLst>
                        <a:ext uri="{FF2B5EF4-FFF2-40B4-BE49-F238E27FC236}">
                          <a16:creationId xmlns:a16="http://schemas.microsoft.com/office/drawing/2014/main" id="{F553FEB1-3E55-438E-9450-C27620F7D369}"/>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5" name="Line 65">
                      <a:extLst>
                        <a:ext uri="{FF2B5EF4-FFF2-40B4-BE49-F238E27FC236}">
                          <a16:creationId xmlns:a16="http://schemas.microsoft.com/office/drawing/2014/main" id="{07B99C9B-6595-482E-951D-1E127281C0F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6" name="Line 66">
                      <a:extLst>
                        <a:ext uri="{FF2B5EF4-FFF2-40B4-BE49-F238E27FC236}">
                          <a16:creationId xmlns:a16="http://schemas.microsoft.com/office/drawing/2014/main" id="{F7863A6E-665C-4AF6-9633-1F55CE8DE42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7" name="Line 67">
                      <a:extLst>
                        <a:ext uri="{FF2B5EF4-FFF2-40B4-BE49-F238E27FC236}">
                          <a16:creationId xmlns:a16="http://schemas.microsoft.com/office/drawing/2014/main" id="{30BB86A5-755B-43D3-96B8-8BD1277DE6A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8" name="Line 68">
                      <a:extLst>
                        <a:ext uri="{FF2B5EF4-FFF2-40B4-BE49-F238E27FC236}">
                          <a16:creationId xmlns:a16="http://schemas.microsoft.com/office/drawing/2014/main" id="{D52D48CD-EEDE-4976-9C23-B40246ADB13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3" name="Group 69">
                    <a:extLst>
                      <a:ext uri="{FF2B5EF4-FFF2-40B4-BE49-F238E27FC236}">
                        <a16:creationId xmlns:a16="http://schemas.microsoft.com/office/drawing/2014/main" id="{E80EF3C7-9628-4999-B3F6-7B2F1DE88362}"/>
                      </a:ext>
                    </a:extLst>
                  </p:cNvPr>
                  <p:cNvGrpSpPr>
                    <a:grpSpLocks/>
                  </p:cNvGrpSpPr>
                  <p:nvPr/>
                </p:nvGrpSpPr>
                <p:grpSpPr bwMode="auto">
                  <a:xfrm>
                    <a:off x="1672" y="2187"/>
                    <a:ext cx="1680" cy="947"/>
                    <a:chOff x="288" y="528"/>
                    <a:chExt cx="1680" cy="1632"/>
                  </a:xfrm>
                </p:grpSpPr>
                <p:sp>
                  <p:nvSpPr>
                    <p:cNvPr id="183" name="Line 70">
                      <a:extLst>
                        <a:ext uri="{FF2B5EF4-FFF2-40B4-BE49-F238E27FC236}">
                          <a16:creationId xmlns:a16="http://schemas.microsoft.com/office/drawing/2014/main" id="{EF23312A-F407-48EC-8443-4C087C2BECC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4" name="Line 71">
                      <a:extLst>
                        <a:ext uri="{FF2B5EF4-FFF2-40B4-BE49-F238E27FC236}">
                          <a16:creationId xmlns:a16="http://schemas.microsoft.com/office/drawing/2014/main" id="{FD31062B-B2E0-4C06-BB46-E6502BE20BDA}"/>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5" name="Line 72">
                      <a:extLst>
                        <a:ext uri="{FF2B5EF4-FFF2-40B4-BE49-F238E27FC236}">
                          <a16:creationId xmlns:a16="http://schemas.microsoft.com/office/drawing/2014/main" id="{C86BECEB-E094-4D22-8A89-3EAB7939714B}"/>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6" name="Line 73">
                      <a:extLst>
                        <a:ext uri="{FF2B5EF4-FFF2-40B4-BE49-F238E27FC236}">
                          <a16:creationId xmlns:a16="http://schemas.microsoft.com/office/drawing/2014/main" id="{4963E02E-450B-4160-8ACA-5B2A36E0BF8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7" name="Line 74">
                      <a:extLst>
                        <a:ext uri="{FF2B5EF4-FFF2-40B4-BE49-F238E27FC236}">
                          <a16:creationId xmlns:a16="http://schemas.microsoft.com/office/drawing/2014/main" id="{FD6DEC41-D5E2-468F-A233-1FBBC08131FC}"/>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8" name="Line 75">
                      <a:extLst>
                        <a:ext uri="{FF2B5EF4-FFF2-40B4-BE49-F238E27FC236}">
                          <a16:creationId xmlns:a16="http://schemas.microsoft.com/office/drawing/2014/main" id="{809DAA77-CF16-4759-B322-CCC3FAC7194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9" name="Line 76">
                      <a:extLst>
                        <a:ext uri="{FF2B5EF4-FFF2-40B4-BE49-F238E27FC236}">
                          <a16:creationId xmlns:a16="http://schemas.microsoft.com/office/drawing/2014/main" id="{879A546E-D467-4E45-B9F0-FC066AF17A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0" name="Line 77">
                      <a:extLst>
                        <a:ext uri="{FF2B5EF4-FFF2-40B4-BE49-F238E27FC236}">
                          <a16:creationId xmlns:a16="http://schemas.microsoft.com/office/drawing/2014/main" id="{338AFD9D-E84E-4299-BDD5-DDABE7C14D89}"/>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74" name="Group 78">
                    <a:extLst>
                      <a:ext uri="{FF2B5EF4-FFF2-40B4-BE49-F238E27FC236}">
                        <a16:creationId xmlns:a16="http://schemas.microsoft.com/office/drawing/2014/main" id="{82BE0534-0A72-439C-9768-2F36EA680B39}"/>
                      </a:ext>
                    </a:extLst>
                  </p:cNvPr>
                  <p:cNvGrpSpPr>
                    <a:grpSpLocks/>
                  </p:cNvGrpSpPr>
                  <p:nvPr/>
                </p:nvGrpSpPr>
                <p:grpSpPr bwMode="auto">
                  <a:xfrm>
                    <a:off x="1672" y="3209"/>
                    <a:ext cx="1680" cy="947"/>
                    <a:chOff x="288" y="528"/>
                    <a:chExt cx="1680" cy="1632"/>
                  </a:xfrm>
                </p:grpSpPr>
                <p:sp>
                  <p:nvSpPr>
                    <p:cNvPr id="175" name="Line 79">
                      <a:extLst>
                        <a:ext uri="{FF2B5EF4-FFF2-40B4-BE49-F238E27FC236}">
                          <a16:creationId xmlns:a16="http://schemas.microsoft.com/office/drawing/2014/main" id="{1F95BB1A-D8FE-46A1-8DC1-694609EFA82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6" name="Line 80">
                      <a:extLst>
                        <a:ext uri="{FF2B5EF4-FFF2-40B4-BE49-F238E27FC236}">
                          <a16:creationId xmlns:a16="http://schemas.microsoft.com/office/drawing/2014/main" id="{FC3F1706-BAF1-44D2-924F-BE7F4ADFEDE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7" name="Line 81">
                      <a:extLst>
                        <a:ext uri="{FF2B5EF4-FFF2-40B4-BE49-F238E27FC236}">
                          <a16:creationId xmlns:a16="http://schemas.microsoft.com/office/drawing/2014/main" id="{A6589C4C-AC9F-4935-859A-BC2EC79FBF9A}"/>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8" name="Line 82">
                      <a:extLst>
                        <a:ext uri="{FF2B5EF4-FFF2-40B4-BE49-F238E27FC236}">
                          <a16:creationId xmlns:a16="http://schemas.microsoft.com/office/drawing/2014/main" id="{6CCE7E92-0EDF-406B-BA27-BB9CFDF96C3B}"/>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9" name="Line 83">
                      <a:extLst>
                        <a:ext uri="{FF2B5EF4-FFF2-40B4-BE49-F238E27FC236}">
                          <a16:creationId xmlns:a16="http://schemas.microsoft.com/office/drawing/2014/main" id="{C6BD278E-3A90-4F81-B086-AE536867699F}"/>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0" name="Line 84">
                      <a:extLst>
                        <a:ext uri="{FF2B5EF4-FFF2-40B4-BE49-F238E27FC236}">
                          <a16:creationId xmlns:a16="http://schemas.microsoft.com/office/drawing/2014/main" id="{84346155-3353-4941-862A-0518EB759017}"/>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1" name="Line 85">
                      <a:extLst>
                        <a:ext uri="{FF2B5EF4-FFF2-40B4-BE49-F238E27FC236}">
                          <a16:creationId xmlns:a16="http://schemas.microsoft.com/office/drawing/2014/main" id="{477B96EB-A8D7-4FB7-A76B-2E7640395F1E}"/>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82" name="Line 86">
                      <a:extLst>
                        <a:ext uri="{FF2B5EF4-FFF2-40B4-BE49-F238E27FC236}">
                          <a16:creationId xmlns:a16="http://schemas.microsoft.com/office/drawing/2014/main" id="{31EA72EF-C499-4E81-89BE-C9521DA56E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0" name="Group 87">
                  <a:extLst>
                    <a:ext uri="{FF2B5EF4-FFF2-40B4-BE49-F238E27FC236}">
                      <a16:creationId xmlns:a16="http://schemas.microsoft.com/office/drawing/2014/main" id="{54F27AE0-3226-44FE-9B44-58287061A4FD}"/>
                    </a:ext>
                  </a:extLst>
                </p:cNvPr>
                <p:cNvGrpSpPr>
                  <a:grpSpLocks/>
                </p:cNvGrpSpPr>
                <p:nvPr userDrawn="1"/>
              </p:nvGrpSpPr>
              <p:grpSpPr bwMode="auto">
                <a:xfrm>
                  <a:off x="2619" y="144"/>
                  <a:ext cx="1801" cy="4012"/>
                  <a:chOff x="2619" y="144"/>
                  <a:chExt cx="1801" cy="4012"/>
                </a:xfrm>
              </p:grpSpPr>
              <p:grpSp>
                <p:nvGrpSpPr>
                  <p:cNvPr id="135" name="Group 88">
                    <a:extLst>
                      <a:ext uri="{FF2B5EF4-FFF2-40B4-BE49-F238E27FC236}">
                        <a16:creationId xmlns:a16="http://schemas.microsoft.com/office/drawing/2014/main" id="{4DF6AC14-348C-48E5-BB3E-035E04C67268}"/>
                      </a:ext>
                    </a:extLst>
                  </p:cNvPr>
                  <p:cNvGrpSpPr>
                    <a:grpSpLocks/>
                  </p:cNvGrpSpPr>
                  <p:nvPr userDrawn="1"/>
                </p:nvGrpSpPr>
                <p:grpSpPr bwMode="auto">
                  <a:xfrm>
                    <a:off x="2619" y="144"/>
                    <a:ext cx="975" cy="947"/>
                    <a:chOff x="2619" y="144"/>
                    <a:chExt cx="975" cy="947"/>
                  </a:xfrm>
                </p:grpSpPr>
                <p:sp>
                  <p:nvSpPr>
                    <p:cNvPr id="163" name="Line 89">
                      <a:extLst>
                        <a:ext uri="{FF2B5EF4-FFF2-40B4-BE49-F238E27FC236}">
                          <a16:creationId xmlns:a16="http://schemas.microsoft.com/office/drawing/2014/main" id="{44F582C7-0E4A-42E0-BDBA-4EEA5711A2C0}"/>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4" name="Line 90">
                      <a:extLst>
                        <a:ext uri="{FF2B5EF4-FFF2-40B4-BE49-F238E27FC236}">
                          <a16:creationId xmlns:a16="http://schemas.microsoft.com/office/drawing/2014/main" id="{48F3626C-7B5E-4FD8-BF84-C37149FE27B3}"/>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5" name="Line 91">
                      <a:extLst>
                        <a:ext uri="{FF2B5EF4-FFF2-40B4-BE49-F238E27FC236}">
                          <a16:creationId xmlns:a16="http://schemas.microsoft.com/office/drawing/2014/main" id="{CAB00F13-5CC3-4DB3-A704-636F82F462FE}"/>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6" name="Line 92">
                      <a:extLst>
                        <a:ext uri="{FF2B5EF4-FFF2-40B4-BE49-F238E27FC236}">
                          <a16:creationId xmlns:a16="http://schemas.microsoft.com/office/drawing/2014/main" id="{21C0C816-43BE-4C0F-94EF-210256D02F9F}"/>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7" name="Line 93">
                      <a:extLst>
                        <a:ext uri="{FF2B5EF4-FFF2-40B4-BE49-F238E27FC236}">
                          <a16:creationId xmlns:a16="http://schemas.microsoft.com/office/drawing/2014/main" id="{AEFA88BE-752F-484F-99F6-2548981B4FBB}"/>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8" name="Line 94">
                      <a:extLst>
                        <a:ext uri="{FF2B5EF4-FFF2-40B4-BE49-F238E27FC236}">
                          <a16:creationId xmlns:a16="http://schemas.microsoft.com/office/drawing/2014/main" id="{9692DC5C-DF7F-4A66-B584-E43A7D849657}"/>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9" name="Line 95">
                      <a:extLst>
                        <a:ext uri="{FF2B5EF4-FFF2-40B4-BE49-F238E27FC236}">
                          <a16:creationId xmlns:a16="http://schemas.microsoft.com/office/drawing/2014/main" id="{AC06ABED-B09B-4991-B3FA-E1F0C9CC5AEC}"/>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0" name="Line 96">
                      <a:extLst>
                        <a:ext uri="{FF2B5EF4-FFF2-40B4-BE49-F238E27FC236}">
                          <a16:creationId xmlns:a16="http://schemas.microsoft.com/office/drawing/2014/main" id="{DCBC3837-C140-47DF-8C99-D30F4AF9312E}"/>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6" name="Group 97">
                    <a:extLst>
                      <a:ext uri="{FF2B5EF4-FFF2-40B4-BE49-F238E27FC236}">
                        <a16:creationId xmlns:a16="http://schemas.microsoft.com/office/drawing/2014/main" id="{4E7A6F5F-8D12-429B-92BF-6EF8B3CB6064}"/>
                      </a:ext>
                    </a:extLst>
                  </p:cNvPr>
                  <p:cNvGrpSpPr>
                    <a:grpSpLocks/>
                  </p:cNvGrpSpPr>
                  <p:nvPr/>
                </p:nvGrpSpPr>
                <p:grpSpPr bwMode="auto">
                  <a:xfrm>
                    <a:off x="2740" y="1166"/>
                    <a:ext cx="1680" cy="947"/>
                    <a:chOff x="288" y="528"/>
                    <a:chExt cx="1680" cy="1632"/>
                  </a:xfrm>
                </p:grpSpPr>
                <p:sp>
                  <p:nvSpPr>
                    <p:cNvPr id="155" name="Line 98">
                      <a:extLst>
                        <a:ext uri="{FF2B5EF4-FFF2-40B4-BE49-F238E27FC236}">
                          <a16:creationId xmlns:a16="http://schemas.microsoft.com/office/drawing/2014/main" id="{FBA00AE1-50A1-4845-ACC3-D03B98C3E8CE}"/>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6" name="Line 99">
                      <a:extLst>
                        <a:ext uri="{FF2B5EF4-FFF2-40B4-BE49-F238E27FC236}">
                          <a16:creationId xmlns:a16="http://schemas.microsoft.com/office/drawing/2014/main" id="{B9171A04-6C3A-4BB1-BD18-A6DBDF54147F}"/>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7" name="Line 100">
                      <a:extLst>
                        <a:ext uri="{FF2B5EF4-FFF2-40B4-BE49-F238E27FC236}">
                          <a16:creationId xmlns:a16="http://schemas.microsoft.com/office/drawing/2014/main" id="{89ADEEC3-1172-478D-BA0A-ABB5E53C4FE0}"/>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8" name="Line 101">
                      <a:extLst>
                        <a:ext uri="{FF2B5EF4-FFF2-40B4-BE49-F238E27FC236}">
                          <a16:creationId xmlns:a16="http://schemas.microsoft.com/office/drawing/2014/main" id="{888B2425-9A42-4D47-B537-0D2814C4D37F}"/>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9" name="Line 102">
                      <a:extLst>
                        <a:ext uri="{FF2B5EF4-FFF2-40B4-BE49-F238E27FC236}">
                          <a16:creationId xmlns:a16="http://schemas.microsoft.com/office/drawing/2014/main" id="{721D3490-18F1-4DB4-A0A3-949FD6B12047}"/>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0" name="Line 103">
                      <a:extLst>
                        <a:ext uri="{FF2B5EF4-FFF2-40B4-BE49-F238E27FC236}">
                          <a16:creationId xmlns:a16="http://schemas.microsoft.com/office/drawing/2014/main" id="{F18A82BF-0873-423B-BE0D-83DE0BF0735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1" name="Line 104">
                      <a:extLst>
                        <a:ext uri="{FF2B5EF4-FFF2-40B4-BE49-F238E27FC236}">
                          <a16:creationId xmlns:a16="http://schemas.microsoft.com/office/drawing/2014/main" id="{1003D2EE-CFB6-44A7-8296-55327347FB2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62" name="Line 105">
                      <a:extLst>
                        <a:ext uri="{FF2B5EF4-FFF2-40B4-BE49-F238E27FC236}">
                          <a16:creationId xmlns:a16="http://schemas.microsoft.com/office/drawing/2014/main" id="{C3BC3CFE-8886-49FA-9A8C-B84C9DC8C26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7" name="Group 106">
                    <a:extLst>
                      <a:ext uri="{FF2B5EF4-FFF2-40B4-BE49-F238E27FC236}">
                        <a16:creationId xmlns:a16="http://schemas.microsoft.com/office/drawing/2014/main" id="{5DF59155-B4D7-4FB0-9666-B4BF48FE0531}"/>
                      </a:ext>
                    </a:extLst>
                  </p:cNvPr>
                  <p:cNvGrpSpPr>
                    <a:grpSpLocks/>
                  </p:cNvGrpSpPr>
                  <p:nvPr/>
                </p:nvGrpSpPr>
                <p:grpSpPr bwMode="auto">
                  <a:xfrm>
                    <a:off x="2740" y="2187"/>
                    <a:ext cx="1680" cy="947"/>
                    <a:chOff x="288" y="528"/>
                    <a:chExt cx="1680" cy="1632"/>
                  </a:xfrm>
                </p:grpSpPr>
                <p:sp>
                  <p:nvSpPr>
                    <p:cNvPr id="147" name="Line 107">
                      <a:extLst>
                        <a:ext uri="{FF2B5EF4-FFF2-40B4-BE49-F238E27FC236}">
                          <a16:creationId xmlns:a16="http://schemas.microsoft.com/office/drawing/2014/main" id="{60659E75-F00F-4E52-A4E8-2B09B4A41DB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8" name="Line 108">
                      <a:extLst>
                        <a:ext uri="{FF2B5EF4-FFF2-40B4-BE49-F238E27FC236}">
                          <a16:creationId xmlns:a16="http://schemas.microsoft.com/office/drawing/2014/main" id="{096BF1B7-E9EC-4297-AA85-AEA2B811111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9" name="Line 109">
                      <a:extLst>
                        <a:ext uri="{FF2B5EF4-FFF2-40B4-BE49-F238E27FC236}">
                          <a16:creationId xmlns:a16="http://schemas.microsoft.com/office/drawing/2014/main" id="{3D2766BE-7E77-4DD0-948A-7A4679B55DE8}"/>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0" name="Line 110">
                      <a:extLst>
                        <a:ext uri="{FF2B5EF4-FFF2-40B4-BE49-F238E27FC236}">
                          <a16:creationId xmlns:a16="http://schemas.microsoft.com/office/drawing/2014/main" id="{B3BF73A9-C189-44A6-9122-813BEFA9F485}"/>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1" name="Line 111">
                      <a:extLst>
                        <a:ext uri="{FF2B5EF4-FFF2-40B4-BE49-F238E27FC236}">
                          <a16:creationId xmlns:a16="http://schemas.microsoft.com/office/drawing/2014/main" id="{E58C19E0-FC55-4C7C-A9FD-85AD312523A1}"/>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2" name="Line 112">
                      <a:extLst>
                        <a:ext uri="{FF2B5EF4-FFF2-40B4-BE49-F238E27FC236}">
                          <a16:creationId xmlns:a16="http://schemas.microsoft.com/office/drawing/2014/main" id="{EC5654C4-BC04-4BFB-B228-9EE294947F0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3" name="Line 113">
                      <a:extLst>
                        <a:ext uri="{FF2B5EF4-FFF2-40B4-BE49-F238E27FC236}">
                          <a16:creationId xmlns:a16="http://schemas.microsoft.com/office/drawing/2014/main" id="{DDA8475A-AB2F-44A9-A6D9-59F4D4032EE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54" name="Line 114">
                      <a:extLst>
                        <a:ext uri="{FF2B5EF4-FFF2-40B4-BE49-F238E27FC236}">
                          <a16:creationId xmlns:a16="http://schemas.microsoft.com/office/drawing/2014/main" id="{8FA4D9D8-17A1-455E-8969-45E749122E8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8" name="Group 115">
                    <a:extLst>
                      <a:ext uri="{FF2B5EF4-FFF2-40B4-BE49-F238E27FC236}">
                        <a16:creationId xmlns:a16="http://schemas.microsoft.com/office/drawing/2014/main" id="{B7122180-BDB8-4AB9-AAEC-CC3B3BAB43BA}"/>
                      </a:ext>
                    </a:extLst>
                  </p:cNvPr>
                  <p:cNvGrpSpPr>
                    <a:grpSpLocks/>
                  </p:cNvGrpSpPr>
                  <p:nvPr/>
                </p:nvGrpSpPr>
                <p:grpSpPr bwMode="auto">
                  <a:xfrm>
                    <a:off x="2740" y="3209"/>
                    <a:ext cx="1680" cy="947"/>
                    <a:chOff x="288" y="528"/>
                    <a:chExt cx="1680" cy="1632"/>
                  </a:xfrm>
                </p:grpSpPr>
                <p:sp>
                  <p:nvSpPr>
                    <p:cNvPr id="139" name="Line 116">
                      <a:extLst>
                        <a:ext uri="{FF2B5EF4-FFF2-40B4-BE49-F238E27FC236}">
                          <a16:creationId xmlns:a16="http://schemas.microsoft.com/office/drawing/2014/main" id="{6C260752-63AF-4330-8556-BD8302B90FE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0" name="Line 117">
                      <a:extLst>
                        <a:ext uri="{FF2B5EF4-FFF2-40B4-BE49-F238E27FC236}">
                          <a16:creationId xmlns:a16="http://schemas.microsoft.com/office/drawing/2014/main" id="{7074FEEA-698E-406C-B362-AFF9539538C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1" name="Line 118">
                      <a:extLst>
                        <a:ext uri="{FF2B5EF4-FFF2-40B4-BE49-F238E27FC236}">
                          <a16:creationId xmlns:a16="http://schemas.microsoft.com/office/drawing/2014/main" id="{D3AABF54-2102-4915-B114-7D47713EE723}"/>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2" name="Line 119">
                      <a:extLst>
                        <a:ext uri="{FF2B5EF4-FFF2-40B4-BE49-F238E27FC236}">
                          <a16:creationId xmlns:a16="http://schemas.microsoft.com/office/drawing/2014/main" id="{689C4BF8-25A2-45FB-97AD-AA7A94520001}"/>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3" name="Line 120">
                      <a:extLst>
                        <a:ext uri="{FF2B5EF4-FFF2-40B4-BE49-F238E27FC236}">
                          <a16:creationId xmlns:a16="http://schemas.microsoft.com/office/drawing/2014/main" id="{801176DE-CF4C-43F9-98D3-A3B04EFDF7EA}"/>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4" name="Line 121">
                      <a:extLst>
                        <a:ext uri="{FF2B5EF4-FFF2-40B4-BE49-F238E27FC236}">
                          <a16:creationId xmlns:a16="http://schemas.microsoft.com/office/drawing/2014/main" id="{C0D9CB91-0CA3-4999-BEC7-6ABDAE0FB6D0}"/>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5" name="Line 122">
                      <a:extLst>
                        <a:ext uri="{FF2B5EF4-FFF2-40B4-BE49-F238E27FC236}">
                          <a16:creationId xmlns:a16="http://schemas.microsoft.com/office/drawing/2014/main" id="{F35442D1-DB8B-43EA-A31F-1CC4F88BD570}"/>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46" name="Line 123">
                      <a:extLst>
                        <a:ext uri="{FF2B5EF4-FFF2-40B4-BE49-F238E27FC236}">
                          <a16:creationId xmlns:a16="http://schemas.microsoft.com/office/drawing/2014/main" id="{B9F2B68A-7775-464B-B888-823AE01B04A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1" name="Group 124">
                  <a:extLst>
                    <a:ext uri="{FF2B5EF4-FFF2-40B4-BE49-F238E27FC236}">
                      <a16:creationId xmlns:a16="http://schemas.microsoft.com/office/drawing/2014/main" id="{600C5582-CB76-4A68-9147-338F855D22E0}"/>
                    </a:ext>
                  </a:extLst>
                </p:cNvPr>
                <p:cNvGrpSpPr>
                  <a:grpSpLocks/>
                </p:cNvGrpSpPr>
                <p:nvPr userDrawn="1"/>
              </p:nvGrpSpPr>
              <p:grpSpPr bwMode="auto">
                <a:xfrm>
                  <a:off x="3687" y="144"/>
                  <a:ext cx="1801" cy="4012"/>
                  <a:chOff x="3687" y="144"/>
                  <a:chExt cx="1801" cy="4012"/>
                </a:xfrm>
              </p:grpSpPr>
              <p:grpSp>
                <p:nvGrpSpPr>
                  <p:cNvPr id="99" name="Group 125">
                    <a:extLst>
                      <a:ext uri="{FF2B5EF4-FFF2-40B4-BE49-F238E27FC236}">
                        <a16:creationId xmlns:a16="http://schemas.microsoft.com/office/drawing/2014/main" id="{D07BF4A0-5EF6-48E0-A418-5BB81F11BC8C}"/>
                      </a:ext>
                    </a:extLst>
                  </p:cNvPr>
                  <p:cNvGrpSpPr>
                    <a:grpSpLocks/>
                  </p:cNvGrpSpPr>
                  <p:nvPr userDrawn="1"/>
                </p:nvGrpSpPr>
                <p:grpSpPr bwMode="auto">
                  <a:xfrm>
                    <a:off x="3687" y="144"/>
                    <a:ext cx="975" cy="947"/>
                    <a:chOff x="3687" y="144"/>
                    <a:chExt cx="975" cy="947"/>
                  </a:xfrm>
                </p:grpSpPr>
                <p:sp>
                  <p:nvSpPr>
                    <p:cNvPr id="127" name="Line 126">
                      <a:extLst>
                        <a:ext uri="{FF2B5EF4-FFF2-40B4-BE49-F238E27FC236}">
                          <a16:creationId xmlns:a16="http://schemas.microsoft.com/office/drawing/2014/main" id="{FF2E31B3-D557-4DBD-8062-604E680A74DC}"/>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8" name="Line 127">
                      <a:extLst>
                        <a:ext uri="{FF2B5EF4-FFF2-40B4-BE49-F238E27FC236}">
                          <a16:creationId xmlns:a16="http://schemas.microsoft.com/office/drawing/2014/main" id="{A6900A5E-A873-4FA2-BF87-4368EB554BB2}"/>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9" name="Line 128">
                      <a:extLst>
                        <a:ext uri="{FF2B5EF4-FFF2-40B4-BE49-F238E27FC236}">
                          <a16:creationId xmlns:a16="http://schemas.microsoft.com/office/drawing/2014/main" id="{5D690558-E9AF-4038-9304-A4FF5A041138}"/>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0" name="Line 129">
                      <a:extLst>
                        <a:ext uri="{FF2B5EF4-FFF2-40B4-BE49-F238E27FC236}">
                          <a16:creationId xmlns:a16="http://schemas.microsoft.com/office/drawing/2014/main" id="{B7420E1C-32B8-4549-BFB7-BDF6D3A73DCF}"/>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1" name="Line 130">
                      <a:extLst>
                        <a:ext uri="{FF2B5EF4-FFF2-40B4-BE49-F238E27FC236}">
                          <a16:creationId xmlns:a16="http://schemas.microsoft.com/office/drawing/2014/main" id="{297FEE8F-7385-4DC6-93CD-61DF722A344F}"/>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2" name="Line 131">
                      <a:extLst>
                        <a:ext uri="{FF2B5EF4-FFF2-40B4-BE49-F238E27FC236}">
                          <a16:creationId xmlns:a16="http://schemas.microsoft.com/office/drawing/2014/main" id="{A1603930-5038-4CDE-ADA4-1A0D30A87098}"/>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3" name="Line 132">
                      <a:extLst>
                        <a:ext uri="{FF2B5EF4-FFF2-40B4-BE49-F238E27FC236}">
                          <a16:creationId xmlns:a16="http://schemas.microsoft.com/office/drawing/2014/main" id="{01D72E46-7D76-428D-9E91-3435386E433F}"/>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34" name="Line 133">
                      <a:extLst>
                        <a:ext uri="{FF2B5EF4-FFF2-40B4-BE49-F238E27FC236}">
                          <a16:creationId xmlns:a16="http://schemas.microsoft.com/office/drawing/2014/main" id="{34D62242-E7C2-4632-868F-5AA11587F958}"/>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0" name="Group 134">
                    <a:extLst>
                      <a:ext uri="{FF2B5EF4-FFF2-40B4-BE49-F238E27FC236}">
                        <a16:creationId xmlns:a16="http://schemas.microsoft.com/office/drawing/2014/main" id="{F5E22EE2-1655-4DFC-97C6-116CF9C81907}"/>
                      </a:ext>
                    </a:extLst>
                  </p:cNvPr>
                  <p:cNvGrpSpPr>
                    <a:grpSpLocks/>
                  </p:cNvGrpSpPr>
                  <p:nvPr/>
                </p:nvGrpSpPr>
                <p:grpSpPr bwMode="auto">
                  <a:xfrm>
                    <a:off x="3808" y="1166"/>
                    <a:ext cx="1680" cy="947"/>
                    <a:chOff x="288" y="528"/>
                    <a:chExt cx="1680" cy="1632"/>
                  </a:xfrm>
                </p:grpSpPr>
                <p:sp>
                  <p:nvSpPr>
                    <p:cNvPr id="119" name="Line 135">
                      <a:extLst>
                        <a:ext uri="{FF2B5EF4-FFF2-40B4-BE49-F238E27FC236}">
                          <a16:creationId xmlns:a16="http://schemas.microsoft.com/office/drawing/2014/main" id="{DEB5F453-A968-472F-8117-828F460D0F40}"/>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0" name="Line 136">
                      <a:extLst>
                        <a:ext uri="{FF2B5EF4-FFF2-40B4-BE49-F238E27FC236}">
                          <a16:creationId xmlns:a16="http://schemas.microsoft.com/office/drawing/2014/main" id="{58E50171-F6BD-4AC7-A8C3-44654055A58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1" name="Line 137">
                      <a:extLst>
                        <a:ext uri="{FF2B5EF4-FFF2-40B4-BE49-F238E27FC236}">
                          <a16:creationId xmlns:a16="http://schemas.microsoft.com/office/drawing/2014/main" id="{1E41C6D5-B5FD-4BE1-8E5B-198ADAF12A3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2" name="Line 138">
                      <a:extLst>
                        <a:ext uri="{FF2B5EF4-FFF2-40B4-BE49-F238E27FC236}">
                          <a16:creationId xmlns:a16="http://schemas.microsoft.com/office/drawing/2014/main" id="{41E2F11C-0275-44C0-ACEE-7A73030132BC}"/>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3" name="Line 139">
                      <a:extLst>
                        <a:ext uri="{FF2B5EF4-FFF2-40B4-BE49-F238E27FC236}">
                          <a16:creationId xmlns:a16="http://schemas.microsoft.com/office/drawing/2014/main" id="{280FC916-3E3F-41AE-8475-373612CA24A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4" name="Line 140">
                      <a:extLst>
                        <a:ext uri="{FF2B5EF4-FFF2-40B4-BE49-F238E27FC236}">
                          <a16:creationId xmlns:a16="http://schemas.microsoft.com/office/drawing/2014/main" id="{DBBBB5BB-4451-4A8A-A0F7-530B66E71DA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5" name="Line 141">
                      <a:extLst>
                        <a:ext uri="{FF2B5EF4-FFF2-40B4-BE49-F238E27FC236}">
                          <a16:creationId xmlns:a16="http://schemas.microsoft.com/office/drawing/2014/main" id="{EBAE8633-709B-4E36-9D0D-5F2B3AFA99D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26" name="Line 142">
                      <a:extLst>
                        <a:ext uri="{FF2B5EF4-FFF2-40B4-BE49-F238E27FC236}">
                          <a16:creationId xmlns:a16="http://schemas.microsoft.com/office/drawing/2014/main" id="{6EA7C343-B0DB-44B5-BD31-1BEC9D412BA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1" name="Group 143">
                    <a:extLst>
                      <a:ext uri="{FF2B5EF4-FFF2-40B4-BE49-F238E27FC236}">
                        <a16:creationId xmlns:a16="http://schemas.microsoft.com/office/drawing/2014/main" id="{272167DC-00A9-45AB-86C6-3825BFD99EA4}"/>
                      </a:ext>
                    </a:extLst>
                  </p:cNvPr>
                  <p:cNvGrpSpPr>
                    <a:grpSpLocks/>
                  </p:cNvGrpSpPr>
                  <p:nvPr/>
                </p:nvGrpSpPr>
                <p:grpSpPr bwMode="auto">
                  <a:xfrm>
                    <a:off x="3808" y="2187"/>
                    <a:ext cx="1680" cy="947"/>
                    <a:chOff x="288" y="528"/>
                    <a:chExt cx="1680" cy="1632"/>
                  </a:xfrm>
                </p:grpSpPr>
                <p:sp>
                  <p:nvSpPr>
                    <p:cNvPr id="111" name="Line 144">
                      <a:extLst>
                        <a:ext uri="{FF2B5EF4-FFF2-40B4-BE49-F238E27FC236}">
                          <a16:creationId xmlns:a16="http://schemas.microsoft.com/office/drawing/2014/main" id="{8CEB6FB4-063F-432F-B49A-D73FC19D49E7}"/>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2" name="Line 145">
                      <a:extLst>
                        <a:ext uri="{FF2B5EF4-FFF2-40B4-BE49-F238E27FC236}">
                          <a16:creationId xmlns:a16="http://schemas.microsoft.com/office/drawing/2014/main" id="{85D9EC97-F94B-461B-A1E0-74C644516D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3" name="Line 146">
                      <a:extLst>
                        <a:ext uri="{FF2B5EF4-FFF2-40B4-BE49-F238E27FC236}">
                          <a16:creationId xmlns:a16="http://schemas.microsoft.com/office/drawing/2014/main" id="{7164647F-D3E4-4EE4-B705-0E90B52C20E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4" name="Line 147">
                      <a:extLst>
                        <a:ext uri="{FF2B5EF4-FFF2-40B4-BE49-F238E27FC236}">
                          <a16:creationId xmlns:a16="http://schemas.microsoft.com/office/drawing/2014/main" id="{C41AB835-5D29-44BF-8EAC-5BA41FD189B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5" name="Line 148">
                      <a:extLst>
                        <a:ext uri="{FF2B5EF4-FFF2-40B4-BE49-F238E27FC236}">
                          <a16:creationId xmlns:a16="http://schemas.microsoft.com/office/drawing/2014/main" id="{BB02A4B3-8251-406C-8F52-B3EC0EE9BF82}"/>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6" name="Line 149">
                      <a:extLst>
                        <a:ext uri="{FF2B5EF4-FFF2-40B4-BE49-F238E27FC236}">
                          <a16:creationId xmlns:a16="http://schemas.microsoft.com/office/drawing/2014/main" id="{3AD63231-4A71-41C7-A63F-829E1ECB57D3}"/>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7" name="Line 150">
                      <a:extLst>
                        <a:ext uri="{FF2B5EF4-FFF2-40B4-BE49-F238E27FC236}">
                          <a16:creationId xmlns:a16="http://schemas.microsoft.com/office/drawing/2014/main" id="{3497C7AC-39C7-45B5-9626-8CBF10834C2A}"/>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8" name="Line 151">
                      <a:extLst>
                        <a:ext uri="{FF2B5EF4-FFF2-40B4-BE49-F238E27FC236}">
                          <a16:creationId xmlns:a16="http://schemas.microsoft.com/office/drawing/2014/main" id="{4F126DCC-5A1B-44AF-BB21-431C4479442F}"/>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2" name="Group 152">
                    <a:extLst>
                      <a:ext uri="{FF2B5EF4-FFF2-40B4-BE49-F238E27FC236}">
                        <a16:creationId xmlns:a16="http://schemas.microsoft.com/office/drawing/2014/main" id="{5A116651-1C92-4D2A-B32A-01C3D082C25E}"/>
                      </a:ext>
                    </a:extLst>
                  </p:cNvPr>
                  <p:cNvGrpSpPr>
                    <a:grpSpLocks/>
                  </p:cNvGrpSpPr>
                  <p:nvPr/>
                </p:nvGrpSpPr>
                <p:grpSpPr bwMode="auto">
                  <a:xfrm>
                    <a:off x="3808" y="3209"/>
                    <a:ext cx="1680" cy="947"/>
                    <a:chOff x="288" y="528"/>
                    <a:chExt cx="1680" cy="1632"/>
                  </a:xfrm>
                </p:grpSpPr>
                <p:sp>
                  <p:nvSpPr>
                    <p:cNvPr id="103" name="Line 153">
                      <a:extLst>
                        <a:ext uri="{FF2B5EF4-FFF2-40B4-BE49-F238E27FC236}">
                          <a16:creationId xmlns:a16="http://schemas.microsoft.com/office/drawing/2014/main" id="{A3A50077-954A-40EB-B053-1549318B4F5C}"/>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4" name="Line 154">
                      <a:extLst>
                        <a:ext uri="{FF2B5EF4-FFF2-40B4-BE49-F238E27FC236}">
                          <a16:creationId xmlns:a16="http://schemas.microsoft.com/office/drawing/2014/main" id="{8FF28BE8-ED13-406E-B6B8-875D2558308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5" name="Line 155">
                      <a:extLst>
                        <a:ext uri="{FF2B5EF4-FFF2-40B4-BE49-F238E27FC236}">
                          <a16:creationId xmlns:a16="http://schemas.microsoft.com/office/drawing/2014/main" id="{77A43BAF-F6D5-4DD6-B042-AC88A0F14E8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6" name="Line 156">
                      <a:extLst>
                        <a:ext uri="{FF2B5EF4-FFF2-40B4-BE49-F238E27FC236}">
                          <a16:creationId xmlns:a16="http://schemas.microsoft.com/office/drawing/2014/main" id="{7A50971D-F41C-420C-8228-120F4EDB8E23}"/>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7" name="Line 157">
                      <a:extLst>
                        <a:ext uri="{FF2B5EF4-FFF2-40B4-BE49-F238E27FC236}">
                          <a16:creationId xmlns:a16="http://schemas.microsoft.com/office/drawing/2014/main" id="{BAD27C9F-86FB-4949-96E6-48E9ADEF38F9}"/>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8" name="Line 158">
                      <a:extLst>
                        <a:ext uri="{FF2B5EF4-FFF2-40B4-BE49-F238E27FC236}">
                          <a16:creationId xmlns:a16="http://schemas.microsoft.com/office/drawing/2014/main" id="{BB03766A-E5EE-4A0D-A938-0F2F8D9E643D}"/>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09" name="Line 159">
                      <a:extLst>
                        <a:ext uri="{FF2B5EF4-FFF2-40B4-BE49-F238E27FC236}">
                          <a16:creationId xmlns:a16="http://schemas.microsoft.com/office/drawing/2014/main" id="{A0B92FA8-B0DD-4495-AF8C-9FBCA4DE0B8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10" name="Line 160">
                      <a:extLst>
                        <a:ext uri="{FF2B5EF4-FFF2-40B4-BE49-F238E27FC236}">
                          <a16:creationId xmlns:a16="http://schemas.microsoft.com/office/drawing/2014/main" id="{3CFA1CEF-F35E-4694-A278-1FE91238959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2" name="Group 161">
                  <a:extLst>
                    <a:ext uri="{FF2B5EF4-FFF2-40B4-BE49-F238E27FC236}">
                      <a16:creationId xmlns:a16="http://schemas.microsoft.com/office/drawing/2014/main" id="{A4FD2EBA-1996-4EF3-9A43-BC29ECDCD5E2}"/>
                    </a:ext>
                  </a:extLst>
                </p:cNvPr>
                <p:cNvGrpSpPr>
                  <a:grpSpLocks/>
                </p:cNvGrpSpPr>
                <p:nvPr userDrawn="1"/>
              </p:nvGrpSpPr>
              <p:grpSpPr bwMode="auto">
                <a:xfrm>
                  <a:off x="4755" y="144"/>
                  <a:ext cx="1801" cy="4012"/>
                  <a:chOff x="4755" y="144"/>
                  <a:chExt cx="1801" cy="4012"/>
                </a:xfrm>
              </p:grpSpPr>
              <p:grpSp>
                <p:nvGrpSpPr>
                  <p:cNvPr id="63" name="Group 162">
                    <a:extLst>
                      <a:ext uri="{FF2B5EF4-FFF2-40B4-BE49-F238E27FC236}">
                        <a16:creationId xmlns:a16="http://schemas.microsoft.com/office/drawing/2014/main" id="{37D00DBB-02D4-4812-A938-C1EA62E8D279}"/>
                      </a:ext>
                    </a:extLst>
                  </p:cNvPr>
                  <p:cNvGrpSpPr>
                    <a:grpSpLocks/>
                  </p:cNvGrpSpPr>
                  <p:nvPr userDrawn="1"/>
                </p:nvGrpSpPr>
                <p:grpSpPr bwMode="auto">
                  <a:xfrm>
                    <a:off x="4755" y="144"/>
                    <a:ext cx="975" cy="947"/>
                    <a:chOff x="4755" y="144"/>
                    <a:chExt cx="975" cy="947"/>
                  </a:xfrm>
                </p:grpSpPr>
                <p:sp>
                  <p:nvSpPr>
                    <p:cNvPr id="91" name="Line 163">
                      <a:extLst>
                        <a:ext uri="{FF2B5EF4-FFF2-40B4-BE49-F238E27FC236}">
                          <a16:creationId xmlns:a16="http://schemas.microsoft.com/office/drawing/2014/main" id="{9E73B8B7-74AB-4507-8CE7-ED7FF3EAB5D2}"/>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2" name="Line 164">
                      <a:extLst>
                        <a:ext uri="{FF2B5EF4-FFF2-40B4-BE49-F238E27FC236}">
                          <a16:creationId xmlns:a16="http://schemas.microsoft.com/office/drawing/2014/main" id="{AD930504-77B8-49AB-9BC2-692482881D30}"/>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3" name="Line 165">
                      <a:extLst>
                        <a:ext uri="{FF2B5EF4-FFF2-40B4-BE49-F238E27FC236}">
                          <a16:creationId xmlns:a16="http://schemas.microsoft.com/office/drawing/2014/main" id="{54F7D559-20CB-4E8E-9D90-8C6911B3008F}"/>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4" name="Line 166">
                      <a:extLst>
                        <a:ext uri="{FF2B5EF4-FFF2-40B4-BE49-F238E27FC236}">
                          <a16:creationId xmlns:a16="http://schemas.microsoft.com/office/drawing/2014/main" id="{B7885EED-D002-4085-82E8-5FA16200C847}"/>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5" name="Line 167">
                      <a:extLst>
                        <a:ext uri="{FF2B5EF4-FFF2-40B4-BE49-F238E27FC236}">
                          <a16:creationId xmlns:a16="http://schemas.microsoft.com/office/drawing/2014/main" id="{871ED22B-7635-4580-8A7B-A88E1508EEFB}"/>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6" name="Line 168">
                      <a:extLst>
                        <a:ext uri="{FF2B5EF4-FFF2-40B4-BE49-F238E27FC236}">
                          <a16:creationId xmlns:a16="http://schemas.microsoft.com/office/drawing/2014/main" id="{003CB1FE-E46D-4F4D-86D9-E2148B8A036F}"/>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7" name="Line 169">
                      <a:extLst>
                        <a:ext uri="{FF2B5EF4-FFF2-40B4-BE49-F238E27FC236}">
                          <a16:creationId xmlns:a16="http://schemas.microsoft.com/office/drawing/2014/main" id="{AB5EB080-7C17-4DFD-9816-20CBFAD3EF38}"/>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8" name="Line 170">
                      <a:extLst>
                        <a:ext uri="{FF2B5EF4-FFF2-40B4-BE49-F238E27FC236}">
                          <a16:creationId xmlns:a16="http://schemas.microsoft.com/office/drawing/2014/main" id="{221A7E5D-216B-4B37-A4FF-AE502CF383D1}"/>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4" name="Group 171">
                    <a:extLst>
                      <a:ext uri="{FF2B5EF4-FFF2-40B4-BE49-F238E27FC236}">
                        <a16:creationId xmlns:a16="http://schemas.microsoft.com/office/drawing/2014/main" id="{96B26171-98BE-47AB-A4CA-1EF465A8455C}"/>
                      </a:ext>
                    </a:extLst>
                  </p:cNvPr>
                  <p:cNvGrpSpPr>
                    <a:grpSpLocks/>
                  </p:cNvGrpSpPr>
                  <p:nvPr/>
                </p:nvGrpSpPr>
                <p:grpSpPr bwMode="auto">
                  <a:xfrm>
                    <a:off x="4876" y="1166"/>
                    <a:ext cx="1680" cy="947"/>
                    <a:chOff x="288" y="528"/>
                    <a:chExt cx="1680" cy="1632"/>
                  </a:xfrm>
                </p:grpSpPr>
                <p:sp>
                  <p:nvSpPr>
                    <p:cNvPr id="83" name="Line 172">
                      <a:extLst>
                        <a:ext uri="{FF2B5EF4-FFF2-40B4-BE49-F238E27FC236}">
                          <a16:creationId xmlns:a16="http://schemas.microsoft.com/office/drawing/2014/main" id="{3D001048-1FFB-43BE-8B1C-8F49A651B7C8}"/>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4" name="Line 173">
                      <a:extLst>
                        <a:ext uri="{FF2B5EF4-FFF2-40B4-BE49-F238E27FC236}">
                          <a16:creationId xmlns:a16="http://schemas.microsoft.com/office/drawing/2014/main" id="{86AEDD2F-BBA8-4DE9-A7E4-BA2F64ECAF6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5" name="Line 174">
                      <a:extLst>
                        <a:ext uri="{FF2B5EF4-FFF2-40B4-BE49-F238E27FC236}">
                          <a16:creationId xmlns:a16="http://schemas.microsoft.com/office/drawing/2014/main" id="{0B521B8E-F4EE-47EA-B578-C71AD5BA2741}"/>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6" name="Line 175">
                      <a:extLst>
                        <a:ext uri="{FF2B5EF4-FFF2-40B4-BE49-F238E27FC236}">
                          <a16:creationId xmlns:a16="http://schemas.microsoft.com/office/drawing/2014/main" id="{F36B32E8-A3B4-4EB3-A3FF-DBC4CAF071E0}"/>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7" name="Line 176">
                      <a:extLst>
                        <a:ext uri="{FF2B5EF4-FFF2-40B4-BE49-F238E27FC236}">
                          <a16:creationId xmlns:a16="http://schemas.microsoft.com/office/drawing/2014/main" id="{977E3C6A-45AE-484D-98B3-6BD15718CD94}"/>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8" name="Line 177">
                      <a:extLst>
                        <a:ext uri="{FF2B5EF4-FFF2-40B4-BE49-F238E27FC236}">
                          <a16:creationId xmlns:a16="http://schemas.microsoft.com/office/drawing/2014/main" id="{A7E98284-CCD9-4143-80C1-449806CC0A79}"/>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9" name="Line 178">
                      <a:extLst>
                        <a:ext uri="{FF2B5EF4-FFF2-40B4-BE49-F238E27FC236}">
                          <a16:creationId xmlns:a16="http://schemas.microsoft.com/office/drawing/2014/main" id="{1ED1679E-B5A6-4BA7-8DCB-3B6CE85C846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90" name="Line 179">
                      <a:extLst>
                        <a:ext uri="{FF2B5EF4-FFF2-40B4-BE49-F238E27FC236}">
                          <a16:creationId xmlns:a16="http://schemas.microsoft.com/office/drawing/2014/main" id="{386B46F8-4D46-4BB6-B3A3-67E2F00FFA84}"/>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5" name="Group 180">
                    <a:extLst>
                      <a:ext uri="{FF2B5EF4-FFF2-40B4-BE49-F238E27FC236}">
                        <a16:creationId xmlns:a16="http://schemas.microsoft.com/office/drawing/2014/main" id="{FA8AE61C-6ECB-4CC5-81E5-9F0321866796}"/>
                      </a:ext>
                    </a:extLst>
                  </p:cNvPr>
                  <p:cNvGrpSpPr>
                    <a:grpSpLocks/>
                  </p:cNvGrpSpPr>
                  <p:nvPr/>
                </p:nvGrpSpPr>
                <p:grpSpPr bwMode="auto">
                  <a:xfrm>
                    <a:off x="4876" y="2187"/>
                    <a:ext cx="1680" cy="947"/>
                    <a:chOff x="288" y="528"/>
                    <a:chExt cx="1680" cy="1632"/>
                  </a:xfrm>
                </p:grpSpPr>
                <p:sp>
                  <p:nvSpPr>
                    <p:cNvPr id="75" name="Line 181">
                      <a:extLst>
                        <a:ext uri="{FF2B5EF4-FFF2-40B4-BE49-F238E27FC236}">
                          <a16:creationId xmlns:a16="http://schemas.microsoft.com/office/drawing/2014/main" id="{807FCA5E-AA7B-4D1F-BD67-9CE1A248918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6" name="Line 182">
                      <a:extLst>
                        <a:ext uri="{FF2B5EF4-FFF2-40B4-BE49-F238E27FC236}">
                          <a16:creationId xmlns:a16="http://schemas.microsoft.com/office/drawing/2014/main" id="{15961D19-7613-431E-A2F1-F0F3FC01A79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7" name="Line 183">
                      <a:extLst>
                        <a:ext uri="{FF2B5EF4-FFF2-40B4-BE49-F238E27FC236}">
                          <a16:creationId xmlns:a16="http://schemas.microsoft.com/office/drawing/2014/main" id="{92ACDDB8-DF60-4D16-9F50-DF81A8734056}"/>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8" name="Line 184">
                      <a:extLst>
                        <a:ext uri="{FF2B5EF4-FFF2-40B4-BE49-F238E27FC236}">
                          <a16:creationId xmlns:a16="http://schemas.microsoft.com/office/drawing/2014/main" id="{562C086F-6096-442A-B311-DF4B2818DFC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9" name="Line 185">
                      <a:extLst>
                        <a:ext uri="{FF2B5EF4-FFF2-40B4-BE49-F238E27FC236}">
                          <a16:creationId xmlns:a16="http://schemas.microsoft.com/office/drawing/2014/main" id="{FD35C7EE-D1B0-475A-89CA-AD24E70C2D3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0" name="Line 186">
                      <a:extLst>
                        <a:ext uri="{FF2B5EF4-FFF2-40B4-BE49-F238E27FC236}">
                          <a16:creationId xmlns:a16="http://schemas.microsoft.com/office/drawing/2014/main" id="{719FBA51-B7FE-4FF0-A07B-F5E602935C7B}"/>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1" name="Line 187">
                      <a:extLst>
                        <a:ext uri="{FF2B5EF4-FFF2-40B4-BE49-F238E27FC236}">
                          <a16:creationId xmlns:a16="http://schemas.microsoft.com/office/drawing/2014/main" id="{9EA3D401-27A6-4396-81D5-8053CEB7343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82" name="Line 188">
                      <a:extLst>
                        <a:ext uri="{FF2B5EF4-FFF2-40B4-BE49-F238E27FC236}">
                          <a16:creationId xmlns:a16="http://schemas.microsoft.com/office/drawing/2014/main" id="{74DD87B7-1358-4B0A-BB52-0D7CE26C92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66" name="Group 189">
                    <a:extLst>
                      <a:ext uri="{FF2B5EF4-FFF2-40B4-BE49-F238E27FC236}">
                        <a16:creationId xmlns:a16="http://schemas.microsoft.com/office/drawing/2014/main" id="{79127385-A3F9-4937-9643-6646CF7B3F1C}"/>
                      </a:ext>
                    </a:extLst>
                  </p:cNvPr>
                  <p:cNvGrpSpPr>
                    <a:grpSpLocks/>
                  </p:cNvGrpSpPr>
                  <p:nvPr/>
                </p:nvGrpSpPr>
                <p:grpSpPr bwMode="auto">
                  <a:xfrm>
                    <a:off x="4876" y="3209"/>
                    <a:ext cx="1680" cy="947"/>
                    <a:chOff x="288" y="528"/>
                    <a:chExt cx="1680" cy="1632"/>
                  </a:xfrm>
                </p:grpSpPr>
                <p:sp>
                  <p:nvSpPr>
                    <p:cNvPr id="67" name="Line 190">
                      <a:extLst>
                        <a:ext uri="{FF2B5EF4-FFF2-40B4-BE49-F238E27FC236}">
                          <a16:creationId xmlns:a16="http://schemas.microsoft.com/office/drawing/2014/main" id="{323844E9-8D83-4B04-9437-A6BA821CF0C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8" name="Line 191">
                      <a:extLst>
                        <a:ext uri="{FF2B5EF4-FFF2-40B4-BE49-F238E27FC236}">
                          <a16:creationId xmlns:a16="http://schemas.microsoft.com/office/drawing/2014/main" id="{7BCCCC83-CEE3-40F0-9B91-935F83B0DEB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69" name="Line 192">
                      <a:extLst>
                        <a:ext uri="{FF2B5EF4-FFF2-40B4-BE49-F238E27FC236}">
                          <a16:creationId xmlns:a16="http://schemas.microsoft.com/office/drawing/2014/main" id="{EE31728B-7FCC-4543-B436-33B23CFBB442}"/>
                        </a:ext>
                      </a:extLst>
                    </p:cNvPr>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0" name="Line 193">
                      <a:extLst>
                        <a:ext uri="{FF2B5EF4-FFF2-40B4-BE49-F238E27FC236}">
                          <a16:creationId xmlns:a16="http://schemas.microsoft.com/office/drawing/2014/main" id="{A12EE9D4-F27C-47CC-B4B2-87DEF80C385D}"/>
                        </a:ext>
                      </a:extLst>
                    </p:cNvPr>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1" name="Line 194">
                      <a:extLst>
                        <a:ext uri="{FF2B5EF4-FFF2-40B4-BE49-F238E27FC236}">
                          <a16:creationId xmlns:a16="http://schemas.microsoft.com/office/drawing/2014/main" id="{4704571F-EFD6-4A3B-B6FC-B312F5F9F3BE}"/>
                        </a:ext>
                      </a:extLst>
                    </p:cNvPr>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2" name="Line 195">
                      <a:extLst>
                        <a:ext uri="{FF2B5EF4-FFF2-40B4-BE49-F238E27FC236}">
                          <a16:creationId xmlns:a16="http://schemas.microsoft.com/office/drawing/2014/main" id="{852C23FA-A068-4068-8581-CE2B7A738D48}"/>
                        </a:ext>
                      </a:extLst>
                    </p:cNvPr>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3" name="Line 196">
                      <a:extLst>
                        <a:ext uri="{FF2B5EF4-FFF2-40B4-BE49-F238E27FC236}">
                          <a16:creationId xmlns:a16="http://schemas.microsoft.com/office/drawing/2014/main" id="{A5AE3E84-8E71-4AE1-907E-60D2AC70042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74" name="Line 197">
                      <a:extLst>
                        <a:ext uri="{FF2B5EF4-FFF2-40B4-BE49-F238E27FC236}">
                          <a16:creationId xmlns:a16="http://schemas.microsoft.com/office/drawing/2014/main" id="{B467DFEF-FA5E-4B07-99BA-8F17BAA6D39C}"/>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grpSp>
            <p:nvGrpSpPr>
              <p:cNvPr id="38" name="Group 198">
                <a:extLst>
                  <a:ext uri="{FF2B5EF4-FFF2-40B4-BE49-F238E27FC236}">
                    <a16:creationId xmlns:a16="http://schemas.microsoft.com/office/drawing/2014/main" id="{09C2F9E7-231B-4E5D-ADB6-67D621F64D96}"/>
                  </a:ext>
                </a:extLst>
              </p:cNvPr>
              <p:cNvGrpSpPr>
                <a:grpSpLocks/>
              </p:cNvGrpSpPr>
              <p:nvPr userDrawn="1"/>
            </p:nvGrpSpPr>
            <p:grpSpPr bwMode="auto">
              <a:xfrm>
                <a:off x="3" y="68"/>
                <a:ext cx="5730" cy="0"/>
                <a:chOff x="3" y="68"/>
                <a:chExt cx="5730" cy="0"/>
              </a:xfrm>
            </p:grpSpPr>
            <p:sp>
              <p:nvSpPr>
                <p:cNvPr id="39" name="Line 199">
                  <a:extLst>
                    <a:ext uri="{FF2B5EF4-FFF2-40B4-BE49-F238E27FC236}">
                      <a16:creationId xmlns:a16="http://schemas.microsoft.com/office/drawing/2014/main" id="{0430C7DD-8FCC-4253-9A9D-A104ABBE8266}"/>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0" name="Line 200">
                  <a:extLst>
                    <a:ext uri="{FF2B5EF4-FFF2-40B4-BE49-F238E27FC236}">
                      <a16:creationId xmlns:a16="http://schemas.microsoft.com/office/drawing/2014/main" id="{195F068D-6325-4589-BD2E-DD61D60953B6}"/>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1" name="Line 201">
                  <a:extLst>
                    <a:ext uri="{FF2B5EF4-FFF2-40B4-BE49-F238E27FC236}">
                      <a16:creationId xmlns:a16="http://schemas.microsoft.com/office/drawing/2014/main" id="{519F18D0-3B01-42B1-B783-9531F688FEC6}"/>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2" name="Line 202">
                  <a:extLst>
                    <a:ext uri="{FF2B5EF4-FFF2-40B4-BE49-F238E27FC236}">
                      <a16:creationId xmlns:a16="http://schemas.microsoft.com/office/drawing/2014/main" id="{236546FE-CAC8-44E0-8EE9-82E30872DD2D}"/>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3" name="Line 203">
                  <a:extLst>
                    <a:ext uri="{FF2B5EF4-FFF2-40B4-BE49-F238E27FC236}">
                      <a16:creationId xmlns:a16="http://schemas.microsoft.com/office/drawing/2014/main" id="{6840AB41-5959-416E-BE84-32386C7CFBEA}"/>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4" name="Line 204">
                  <a:extLst>
                    <a:ext uri="{FF2B5EF4-FFF2-40B4-BE49-F238E27FC236}">
                      <a16:creationId xmlns:a16="http://schemas.microsoft.com/office/drawing/2014/main" id="{77755F73-5434-46BD-9B77-E006B65DB921}"/>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5" name="Line 205">
                  <a:extLst>
                    <a:ext uri="{FF2B5EF4-FFF2-40B4-BE49-F238E27FC236}">
                      <a16:creationId xmlns:a16="http://schemas.microsoft.com/office/drawing/2014/main" id="{6EBDFA75-42D8-47C2-BB62-081BC45440AB}"/>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6" name="Line 206">
                  <a:extLst>
                    <a:ext uri="{FF2B5EF4-FFF2-40B4-BE49-F238E27FC236}">
                      <a16:creationId xmlns:a16="http://schemas.microsoft.com/office/drawing/2014/main" id="{978DB21E-5E8D-4BB8-B2D0-AA5CC5AB39A1}"/>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7" name="Line 207">
                  <a:extLst>
                    <a:ext uri="{FF2B5EF4-FFF2-40B4-BE49-F238E27FC236}">
                      <a16:creationId xmlns:a16="http://schemas.microsoft.com/office/drawing/2014/main" id="{6F20F570-9E09-46EC-8E2C-BBCEB6285BF1}"/>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8" name="Line 208">
                  <a:extLst>
                    <a:ext uri="{FF2B5EF4-FFF2-40B4-BE49-F238E27FC236}">
                      <a16:creationId xmlns:a16="http://schemas.microsoft.com/office/drawing/2014/main" id="{CBDC99C9-3348-43FD-AD79-6A94DA7CF37F}"/>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49" name="Line 209">
                  <a:extLst>
                    <a:ext uri="{FF2B5EF4-FFF2-40B4-BE49-F238E27FC236}">
                      <a16:creationId xmlns:a16="http://schemas.microsoft.com/office/drawing/2014/main" id="{BB653496-9844-4B0E-B275-32FCA2BDDB97}"/>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nvGrpSpPr>
            <p:cNvPr id="6" name="Group 210">
              <a:extLst>
                <a:ext uri="{FF2B5EF4-FFF2-40B4-BE49-F238E27FC236}">
                  <a16:creationId xmlns:a16="http://schemas.microsoft.com/office/drawing/2014/main" id="{504BFE94-E41C-4441-AACA-3FC8D74B883E}"/>
                </a:ext>
              </a:extLst>
            </p:cNvPr>
            <p:cNvGrpSpPr>
              <a:grpSpLocks/>
            </p:cNvGrpSpPr>
            <p:nvPr/>
          </p:nvGrpSpPr>
          <p:grpSpPr bwMode="auto">
            <a:xfrm>
              <a:off x="336" y="1200"/>
              <a:ext cx="5088" cy="1056"/>
              <a:chOff x="336" y="1200"/>
              <a:chExt cx="5088" cy="1056"/>
            </a:xfrm>
          </p:grpSpPr>
          <p:sp>
            <p:nvSpPr>
              <p:cNvPr id="32" name="Rectangle 211">
                <a:extLst>
                  <a:ext uri="{FF2B5EF4-FFF2-40B4-BE49-F238E27FC236}">
                    <a16:creationId xmlns:a16="http://schemas.microsoft.com/office/drawing/2014/main" id="{AE77FDC8-60D1-4EF2-BCA8-C7C85D9913A9}"/>
                  </a:ext>
                </a:extLst>
              </p:cNvPr>
              <p:cNvSpPr>
                <a:spLocks noChangeArrowheads="1"/>
              </p:cNvSpPr>
              <p:nvPr userDrawn="1"/>
            </p:nvSpPr>
            <p:spPr bwMode="auto">
              <a:xfrm>
                <a:off x="2880" y="1200"/>
                <a:ext cx="2544" cy="528"/>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3" name="Rectangle 212">
                <a:extLst>
                  <a:ext uri="{FF2B5EF4-FFF2-40B4-BE49-F238E27FC236}">
                    <a16:creationId xmlns:a16="http://schemas.microsoft.com/office/drawing/2014/main" id="{82CF2F9F-076B-4373-94DA-C217D23B872A}"/>
                  </a:ext>
                </a:extLst>
              </p:cNvPr>
              <p:cNvSpPr>
                <a:spLocks noChangeArrowheads="1"/>
              </p:cNvSpPr>
              <p:nvPr userDrawn="1"/>
            </p:nvSpPr>
            <p:spPr bwMode="auto">
              <a:xfrm>
                <a:off x="2880" y="1728"/>
                <a:ext cx="2544" cy="528"/>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4" name="Rectangle 213">
                <a:extLst>
                  <a:ext uri="{FF2B5EF4-FFF2-40B4-BE49-F238E27FC236}">
                    <a16:creationId xmlns:a16="http://schemas.microsoft.com/office/drawing/2014/main" id="{4FBE77D3-0CC2-4B59-8810-F6064E136B6D}"/>
                  </a:ext>
                </a:extLst>
              </p:cNvPr>
              <p:cNvSpPr>
                <a:spLocks noChangeArrowheads="1"/>
              </p:cNvSpPr>
              <p:nvPr userDrawn="1"/>
            </p:nvSpPr>
            <p:spPr bwMode="auto">
              <a:xfrm>
                <a:off x="336" y="1728"/>
                <a:ext cx="2544" cy="528"/>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5" name="Rectangle 214">
                <a:extLst>
                  <a:ext uri="{FF2B5EF4-FFF2-40B4-BE49-F238E27FC236}">
                    <a16:creationId xmlns:a16="http://schemas.microsoft.com/office/drawing/2014/main" id="{B48B45B4-AF86-4C65-8F42-D9D7F37006CF}"/>
                  </a:ext>
                </a:extLst>
              </p:cNvPr>
              <p:cNvSpPr>
                <a:spLocks noChangeArrowheads="1"/>
              </p:cNvSpPr>
              <p:nvPr userDrawn="1"/>
            </p:nvSpPr>
            <p:spPr bwMode="auto">
              <a:xfrm>
                <a:off x="336" y="1200"/>
                <a:ext cx="2544" cy="528"/>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6" name="Rectangle 215">
                <a:extLst>
                  <a:ext uri="{FF2B5EF4-FFF2-40B4-BE49-F238E27FC236}">
                    <a16:creationId xmlns:a16="http://schemas.microsoft.com/office/drawing/2014/main" id="{38EF0275-E0A4-4428-A9D7-7F8C5596E97C}"/>
                  </a:ext>
                </a:extLst>
              </p:cNvPr>
              <p:cNvSpPr>
                <a:spLocks noChangeArrowheads="1"/>
              </p:cNvSpPr>
              <p:nvPr userDrawn="1"/>
            </p:nvSpPr>
            <p:spPr bwMode="white">
              <a:xfrm>
                <a:off x="432" y="1296"/>
                <a:ext cx="4896" cy="864"/>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7" name="Group 216">
              <a:extLst>
                <a:ext uri="{FF2B5EF4-FFF2-40B4-BE49-F238E27FC236}">
                  <a16:creationId xmlns:a16="http://schemas.microsoft.com/office/drawing/2014/main" id="{2DABF1EC-113B-4B2C-AA8C-23E5F0B29C7B}"/>
                </a:ext>
              </a:extLst>
            </p:cNvPr>
            <p:cNvGrpSpPr>
              <a:grpSpLocks/>
            </p:cNvGrpSpPr>
            <p:nvPr/>
          </p:nvGrpSpPr>
          <p:grpSpPr bwMode="auto">
            <a:xfrm>
              <a:off x="192" y="4273"/>
              <a:ext cx="5328" cy="47"/>
              <a:chOff x="192" y="3840"/>
              <a:chExt cx="5328" cy="47"/>
            </a:xfrm>
          </p:grpSpPr>
          <p:grpSp>
            <p:nvGrpSpPr>
              <p:cNvPr id="8" name="Group 217">
                <a:extLst>
                  <a:ext uri="{FF2B5EF4-FFF2-40B4-BE49-F238E27FC236}">
                    <a16:creationId xmlns:a16="http://schemas.microsoft.com/office/drawing/2014/main" id="{2D3D2E70-0D6B-4C65-BD04-F0699D4CDB66}"/>
                  </a:ext>
                </a:extLst>
              </p:cNvPr>
              <p:cNvGrpSpPr>
                <a:grpSpLocks/>
              </p:cNvGrpSpPr>
              <p:nvPr userDrawn="1"/>
            </p:nvGrpSpPr>
            <p:grpSpPr bwMode="auto">
              <a:xfrm>
                <a:off x="192" y="3840"/>
                <a:ext cx="624" cy="47"/>
                <a:chOff x="624" y="3706"/>
                <a:chExt cx="1056" cy="106"/>
              </a:xfrm>
            </p:grpSpPr>
            <p:sp>
              <p:nvSpPr>
                <p:cNvPr id="30" name="Rectangle 218">
                  <a:extLst>
                    <a:ext uri="{FF2B5EF4-FFF2-40B4-BE49-F238E27FC236}">
                      <a16:creationId xmlns:a16="http://schemas.microsoft.com/office/drawing/2014/main" id="{48C6D18D-B8DA-46D6-99F4-F3451E0C07C9}"/>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31" name="Rectangle 219">
                  <a:extLst>
                    <a:ext uri="{FF2B5EF4-FFF2-40B4-BE49-F238E27FC236}">
                      <a16:creationId xmlns:a16="http://schemas.microsoft.com/office/drawing/2014/main" id="{A50BDFDC-1B9D-49E0-AAE5-7E1AF74D293E}"/>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9" name="Group 220">
                <a:extLst>
                  <a:ext uri="{FF2B5EF4-FFF2-40B4-BE49-F238E27FC236}">
                    <a16:creationId xmlns:a16="http://schemas.microsoft.com/office/drawing/2014/main" id="{B0A23888-607B-4E73-81F3-42BD466E3C19}"/>
                  </a:ext>
                </a:extLst>
              </p:cNvPr>
              <p:cNvGrpSpPr>
                <a:grpSpLocks/>
              </p:cNvGrpSpPr>
              <p:nvPr userDrawn="1"/>
            </p:nvGrpSpPr>
            <p:grpSpPr bwMode="auto">
              <a:xfrm>
                <a:off x="864" y="3840"/>
                <a:ext cx="624" cy="47"/>
                <a:chOff x="624" y="3600"/>
                <a:chExt cx="1056" cy="106"/>
              </a:xfrm>
            </p:grpSpPr>
            <p:sp>
              <p:nvSpPr>
                <p:cNvPr id="28" name="Rectangle 221">
                  <a:extLst>
                    <a:ext uri="{FF2B5EF4-FFF2-40B4-BE49-F238E27FC236}">
                      <a16:creationId xmlns:a16="http://schemas.microsoft.com/office/drawing/2014/main" id="{9FD30D87-E586-473F-9243-F76A8CC3BD11}"/>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9" name="Rectangle 222">
                  <a:extLst>
                    <a:ext uri="{FF2B5EF4-FFF2-40B4-BE49-F238E27FC236}">
                      <a16:creationId xmlns:a16="http://schemas.microsoft.com/office/drawing/2014/main" id="{576ABB4E-55AB-49BB-8260-545C981C9436}"/>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0" name="Group 223">
                <a:extLst>
                  <a:ext uri="{FF2B5EF4-FFF2-40B4-BE49-F238E27FC236}">
                    <a16:creationId xmlns:a16="http://schemas.microsoft.com/office/drawing/2014/main" id="{F2E8ECE6-5F97-499B-8B56-65E8008E9EB6}"/>
                  </a:ext>
                </a:extLst>
              </p:cNvPr>
              <p:cNvGrpSpPr>
                <a:grpSpLocks/>
              </p:cNvGrpSpPr>
              <p:nvPr userDrawn="1"/>
            </p:nvGrpSpPr>
            <p:grpSpPr bwMode="auto">
              <a:xfrm>
                <a:off x="1536" y="3840"/>
                <a:ext cx="624" cy="47"/>
                <a:chOff x="624" y="3706"/>
                <a:chExt cx="1056" cy="106"/>
              </a:xfrm>
            </p:grpSpPr>
            <p:sp>
              <p:nvSpPr>
                <p:cNvPr id="26" name="Rectangle 224">
                  <a:extLst>
                    <a:ext uri="{FF2B5EF4-FFF2-40B4-BE49-F238E27FC236}">
                      <a16:creationId xmlns:a16="http://schemas.microsoft.com/office/drawing/2014/main" id="{392E0269-B5E3-44AD-9418-9C6E676336D3}"/>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7" name="Rectangle 225">
                  <a:extLst>
                    <a:ext uri="{FF2B5EF4-FFF2-40B4-BE49-F238E27FC236}">
                      <a16:creationId xmlns:a16="http://schemas.microsoft.com/office/drawing/2014/main" id="{235B515B-D06D-41AC-836E-54AEAB48D2EF}"/>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1" name="Group 226">
                <a:extLst>
                  <a:ext uri="{FF2B5EF4-FFF2-40B4-BE49-F238E27FC236}">
                    <a16:creationId xmlns:a16="http://schemas.microsoft.com/office/drawing/2014/main" id="{B2878AC6-B513-422F-803C-A3571C200B6B}"/>
                  </a:ext>
                </a:extLst>
              </p:cNvPr>
              <p:cNvGrpSpPr>
                <a:grpSpLocks/>
              </p:cNvGrpSpPr>
              <p:nvPr userDrawn="1"/>
            </p:nvGrpSpPr>
            <p:grpSpPr bwMode="auto">
              <a:xfrm>
                <a:off x="2208" y="3840"/>
                <a:ext cx="624" cy="47"/>
                <a:chOff x="624" y="3600"/>
                <a:chExt cx="1056" cy="106"/>
              </a:xfrm>
            </p:grpSpPr>
            <p:sp>
              <p:nvSpPr>
                <p:cNvPr id="24" name="Rectangle 227">
                  <a:extLst>
                    <a:ext uri="{FF2B5EF4-FFF2-40B4-BE49-F238E27FC236}">
                      <a16:creationId xmlns:a16="http://schemas.microsoft.com/office/drawing/2014/main" id="{7C90E8CF-1C4A-481E-94FD-89447B572325}"/>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5" name="Rectangle 228">
                  <a:extLst>
                    <a:ext uri="{FF2B5EF4-FFF2-40B4-BE49-F238E27FC236}">
                      <a16:creationId xmlns:a16="http://schemas.microsoft.com/office/drawing/2014/main" id="{7B653F3E-39AB-4ECD-A6E3-6F5500773D1D}"/>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2" name="Group 229">
                <a:extLst>
                  <a:ext uri="{FF2B5EF4-FFF2-40B4-BE49-F238E27FC236}">
                    <a16:creationId xmlns:a16="http://schemas.microsoft.com/office/drawing/2014/main" id="{0B551FC1-A74E-4B98-8E4E-2023BD020E7F}"/>
                  </a:ext>
                </a:extLst>
              </p:cNvPr>
              <p:cNvGrpSpPr>
                <a:grpSpLocks/>
              </p:cNvGrpSpPr>
              <p:nvPr userDrawn="1"/>
            </p:nvGrpSpPr>
            <p:grpSpPr bwMode="auto">
              <a:xfrm>
                <a:off x="2880" y="3840"/>
                <a:ext cx="624" cy="47"/>
                <a:chOff x="624" y="3706"/>
                <a:chExt cx="1056" cy="106"/>
              </a:xfrm>
            </p:grpSpPr>
            <p:sp>
              <p:nvSpPr>
                <p:cNvPr id="22" name="Rectangle 230">
                  <a:extLst>
                    <a:ext uri="{FF2B5EF4-FFF2-40B4-BE49-F238E27FC236}">
                      <a16:creationId xmlns:a16="http://schemas.microsoft.com/office/drawing/2014/main" id="{EF86DF61-F327-46B5-B357-934DC8DD8561}"/>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3" name="Rectangle 231">
                  <a:extLst>
                    <a:ext uri="{FF2B5EF4-FFF2-40B4-BE49-F238E27FC236}">
                      <a16:creationId xmlns:a16="http://schemas.microsoft.com/office/drawing/2014/main" id="{4E78D18F-CCF1-4079-AFF5-2351F836497B}"/>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3" name="Group 232">
                <a:extLst>
                  <a:ext uri="{FF2B5EF4-FFF2-40B4-BE49-F238E27FC236}">
                    <a16:creationId xmlns:a16="http://schemas.microsoft.com/office/drawing/2014/main" id="{F8780A9C-95C9-46C2-8D07-B7EF24570F73}"/>
                  </a:ext>
                </a:extLst>
              </p:cNvPr>
              <p:cNvGrpSpPr>
                <a:grpSpLocks/>
              </p:cNvGrpSpPr>
              <p:nvPr userDrawn="1"/>
            </p:nvGrpSpPr>
            <p:grpSpPr bwMode="auto">
              <a:xfrm>
                <a:off x="3552" y="3840"/>
                <a:ext cx="624" cy="47"/>
                <a:chOff x="624" y="3600"/>
                <a:chExt cx="1056" cy="106"/>
              </a:xfrm>
            </p:grpSpPr>
            <p:sp>
              <p:nvSpPr>
                <p:cNvPr id="20" name="Rectangle 233">
                  <a:extLst>
                    <a:ext uri="{FF2B5EF4-FFF2-40B4-BE49-F238E27FC236}">
                      <a16:creationId xmlns:a16="http://schemas.microsoft.com/office/drawing/2014/main" id="{7895E1B2-D7F8-4D51-910F-CF4D368D5AE2}"/>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21" name="Rectangle 234">
                  <a:extLst>
                    <a:ext uri="{FF2B5EF4-FFF2-40B4-BE49-F238E27FC236}">
                      <a16:creationId xmlns:a16="http://schemas.microsoft.com/office/drawing/2014/main" id="{A80CB0D4-C53E-427E-B12A-ABBC16541611}"/>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4" name="Group 235">
                <a:extLst>
                  <a:ext uri="{FF2B5EF4-FFF2-40B4-BE49-F238E27FC236}">
                    <a16:creationId xmlns:a16="http://schemas.microsoft.com/office/drawing/2014/main" id="{29659001-3FC5-451C-9F30-7DFA5F1330E7}"/>
                  </a:ext>
                </a:extLst>
              </p:cNvPr>
              <p:cNvGrpSpPr>
                <a:grpSpLocks/>
              </p:cNvGrpSpPr>
              <p:nvPr userDrawn="1"/>
            </p:nvGrpSpPr>
            <p:grpSpPr bwMode="auto">
              <a:xfrm>
                <a:off x="4224" y="3840"/>
                <a:ext cx="624" cy="47"/>
                <a:chOff x="624" y="3706"/>
                <a:chExt cx="1056" cy="106"/>
              </a:xfrm>
            </p:grpSpPr>
            <p:sp>
              <p:nvSpPr>
                <p:cNvPr id="18" name="Rectangle 236">
                  <a:extLst>
                    <a:ext uri="{FF2B5EF4-FFF2-40B4-BE49-F238E27FC236}">
                      <a16:creationId xmlns:a16="http://schemas.microsoft.com/office/drawing/2014/main" id="{361D9804-A1F0-4C61-BAA3-630F4E7AB0BE}"/>
                    </a:ext>
                  </a:extLst>
                </p:cNvPr>
                <p:cNvSpPr>
                  <a:spLocks noChangeArrowheads="1"/>
                </p:cNvSpPr>
                <p:nvPr userDrawn="1"/>
              </p:nvSpPr>
              <p:spPr bwMode="ltGray">
                <a:xfrm>
                  <a:off x="1152" y="3706"/>
                  <a:ext cx="528" cy="106"/>
                </a:xfrm>
                <a:prstGeom prst="rect">
                  <a:avLst/>
                </a:prstGeom>
                <a:solidFill>
                  <a:schemeClr va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9" name="Rectangle 237">
                  <a:extLst>
                    <a:ext uri="{FF2B5EF4-FFF2-40B4-BE49-F238E27FC236}">
                      <a16:creationId xmlns:a16="http://schemas.microsoft.com/office/drawing/2014/main" id="{0725AAAB-6210-4E29-A0E3-9B3B958EA2C1}"/>
                    </a:ext>
                  </a:extLst>
                </p:cNvPr>
                <p:cNvSpPr>
                  <a:spLocks noChangeArrowheads="1"/>
                </p:cNvSpPr>
                <p:nvPr userDrawn="1"/>
              </p:nvSpPr>
              <p:spPr bwMode="ltGray">
                <a:xfrm>
                  <a:off x="624" y="3706"/>
                  <a:ext cx="528" cy="106"/>
                </a:xfrm>
                <a:prstGeom prst="rect">
                  <a:avLst/>
                </a:prstGeom>
                <a:solidFill>
                  <a:schemeClr val="folHlink"/>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nvGrpSpPr>
              <p:cNvPr id="15" name="Group 238">
                <a:extLst>
                  <a:ext uri="{FF2B5EF4-FFF2-40B4-BE49-F238E27FC236}">
                    <a16:creationId xmlns:a16="http://schemas.microsoft.com/office/drawing/2014/main" id="{28D2ADEF-1555-4C6B-B785-B7803364054B}"/>
                  </a:ext>
                </a:extLst>
              </p:cNvPr>
              <p:cNvGrpSpPr>
                <a:grpSpLocks/>
              </p:cNvGrpSpPr>
              <p:nvPr userDrawn="1"/>
            </p:nvGrpSpPr>
            <p:grpSpPr bwMode="auto">
              <a:xfrm>
                <a:off x="4896" y="3840"/>
                <a:ext cx="624" cy="47"/>
                <a:chOff x="624" y="3600"/>
                <a:chExt cx="1056" cy="106"/>
              </a:xfrm>
            </p:grpSpPr>
            <p:sp>
              <p:nvSpPr>
                <p:cNvPr id="16" name="Rectangle 239">
                  <a:extLst>
                    <a:ext uri="{FF2B5EF4-FFF2-40B4-BE49-F238E27FC236}">
                      <a16:creationId xmlns:a16="http://schemas.microsoft.com/office/drawing/2014/main" id="{AE62C211-225C-4BA9-A4E8-D4A9C9EDCF4E}"/>
                    </a:ext>
                  </a:extLst>
                </p:cNvPr>
                <p:cNvSpPr>
                  <a:spLocks noChangeArrowheads="1"/>
                </p:cNvSpPr>
                <p:nvPr userDrawn="1"/>
              </p:nvSpPr>
              <p:spPr bwMode="ltGray">
                <a:xfrm>
                  <a:off x="1152" y="3600"/>
                  <a:ext cx="528" cy="106"/>
                </a:xfrm>
                <a:prstGeom prst="rect">
                  <a:avLst/>
                </a:prstGeom>
                <a:solidFill>
                  <a:schemeClr val="accent2"/>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sp>
              <p:nvSpPr>
                <p:cNvPr id="17" name="Rectangle 240">
                  <a:extLst>
                    <a:ext uri="{FF2B5EF4-FFF2-40B4-BE49-F238E27FC236}">
                      <a16:creationId xmlns:a16="http://schemas.microsoft.com/office/drawing/2014/main" id="{0415D73E-3519-48A5-A69C-FBB7BB406C8E}"/>
                    </a:ext>
                  </a:extLst>
                </p:cNvPr>
                <p:cNvSpPr>
                  <a:spLocks noChangeArrowheads="1"/>
                </p:cNvSpPr>
                <p:nvPr userDrawn="1"/>
              </p:nvSpPr>
              <p:spPr bwMode="ltGray">
                <a:xfrm>
                  <a:off x="624" y="3600"/>
                  <a:ext cx="528" cy="106"/>
                </a:xfrm>
                <a:prstGeom prst="rect">
                  <a:avLst/>
                </a:prstGeom>
                <a:solidFill>
                  <a:schemeClr val="accent1"/>
                </a:solidFill>
                <a:ln w="9525">
                  <a:noFill/>
                  <a:miter lim="800000"/>
                  <a:headEnd/>
                  <a:tailEnd/>
                </a:ln>
                <a:effectLst/>
              </p:spPr>
              <p:txBody>
                <a:bodyPr wrap="none" anchor="ctr"/>
                <a:lstStyle/>
                <a:p>
                  <a:pPr>
                    <a:defRPr/>
                  </a:pPr>
                  <a:endParaRPr lang="en-US">
                    <a:latin typeface="Arial" charset="0"/>
                    <a:ea typeface="ＭＳ Ｐゴシック" charset="-128"/>
                    <a:cs typeface="ＭＳ Ｐゴシック" charset="-128"/>
                  </a:endParaRPr>
                </a:p>
              </p:txBody>
            </p:sp>
          </p:grpSp>
        </p:grpSp>
      </p:grpSp>
      <p:pic>
        <p:nvPicPr>
          <p:cNvPr id="243" name="Picture 246" descr="posbul1a">
            <a:extLst>
              <a:ext uri="{FF2B5EF4-FFF2-40B4-BE49-F238E27FC236}">
                <a16:creationId xmlns:a16="http://schemas.microsoft.com/office/drawing/2014/main" id="{AA9A2376-4157-40BC-A712-13C4C30319D7}"/>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3"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8914"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a:extLst>
              <a:ext uri="{FF2B5EF4-FFF2-40B4-BE49-F238E27FC236}">
                <a16:creationId xmlns:a16="http://schemas.microsoft.com/office/drawing/2014/main" id="{86C95BAC-1863-4D99-B1DC-708B7EBB14E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5" name="Footer Placeholder 244">
            <a:extLst>
              <a:ext uri="{FF2B5EF4-FFF2-40B4-BE49-F238E27FC236}">
                <a16:creationId xmlns:a16="http://schemas.microsoft.com/office/drawing/2014/main" id="{280AFFB0-1EB3-473E-B3E1-3750B5CB166F}"/>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246" name="Slide Number Placeholder 245">
            <a:extLst>
              <a:ext uri="{FF2B5EF4-FFF2-40B4-BE49-F238E27FC236}">
                <a16:creationId xmlns:a16="http://schemas.microsoft.com/office/drawing/2014/main" id="{708FE89E-D2A4-41B7-A4DD-5A91F284E3A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D83D391-BDCF-4C01-8668-F54A01D50627}" type="slidenum">
              <a:rPr lang="en-US" altLang="en-US"/>
              <a:pPr/>
              <a:t>‹#›</a:t>
            </a:fld>
            <a:endParaRPr lang="en-US" altLang="en-US"/>
          </a:p>
        </p:txBody>
      </p:sp>
    </p:spTree>
    <p:extLst>
      <p:ext uri="{BB962C8B-B14F-4D97-AF65-F5344CB8AC3E}">
        <p14:creationId xmlns:p14="http://schemas.microsoft.com/office/powerpoint/2010/main" val="1792443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2776112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4296B-F524-4708-A4C9-1AEB086D8748}"/>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724C4DC-E747-4146-BC5A-B99A551442FE}"/>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FA3E240F-9503-44B5-9107-95B58AF7245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F9D04E-2FA5-4FC6-9D74-E4C4473D6F30}" type="slidenum">
              <a:rPr lang="en-US" altLang="en-US"/>
              <a:pPr/>
              <a:t>‹#›</a:t>
            </a:fld>
            <a:endParaRPr lang="en-US" altLang="en-US"/>
          </a:p>
        </p:txBody>
      </p:sp>
    </p:spTree>
    <p:extLst>
      <p:ext uri="{BB962C8B-B14F-4D97-AF65-F5344CB8AC3E}">
        <p14:creationId xmlns:p14="http://schemas.microsoft.com/office/powerpoint/2010/main" val="19190748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9AD2EA4-0E77-44E4-8323-F6D7C76273D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F8CCD9C7-638C-4247-9BC2-F2728677054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E0B17F8-8093-4EDF-B29D-9F3F6658FAE3}"/>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5CCC18-11B0-4C26-9AB3-22ECB6A432CA}" type="slidenum">
              <a:rPr lang="en-US" altLang="en-US"/>
              <a:pPr/>
              <a:t>‹#›</a:t>
            </a:fld>
            <a:endParaRPr lang="en-US" altLang="en-US"/>
          </a:p>
        </p:txBody>
      </p:sp>
    </p:spTree>
    <p:extLst>
      <p:ext uri="{BB962C8B-B14F-4D97-AF65-F5344CB8AC3E}">
        <p14:creationId xmlns:p14="http://schemas.microsoft.com/office/powerpoint/2010/main" val="21531707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946F7-2132-46C7-BBC7-7CEA7AD1B254}"/>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FAEA6089-A38F-470B-BD7C-8190831184E2}"/>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5E6D872-8A46-4783-A429-BEE77940823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0049CF0-E47F-4B8F-B46A-6261281DA67D}" type="slidenum">
              <a:rPr lang="en-US" altLang="en-US"/>
              <a:pPr/>
              <a:t>‹#›</a:t>
            </a:fld>
            <a:endParaRPr lang="en-US" altLang="en-US"/>
          </a:p>
        </p:txBody>
      </p:sp>
    </p:spTree>
    <p:extLst>
      <p:ext uri="{BB962C8B-B14F-4D97-AF65-F5344CB8AC3E}">
        <p14:creationId xmlns:p14="http://schemas.microsoft.com/office/powerpoint/2010/main" val="82399048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1F5ED-973A-4003-9291-65D01CBED62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166F165C-0D0E-4163-8ECB-1566BA10C8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B7AC3E93-1AC0-4B09-AAD8-D105EB171532}"/>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CFFF30-2ACB-4F0E-997D-98F3516000E4}" type="slidenum">
              <a:rPr lang="en-US" altLang="en-US"/>
              <a:pPr/>
              <a:t>‹#›</a:t>
            </a:fld>
            <a:endParaRPr lang="en-US" altLang="en-US"/>
          </a:p>
        </p:txBody>
      </p:sp>
    </p:spTree>
    <p:extLst>
      <p:ext uri="{BB962C8B-B14F-4D97-AF65-F5344CB8AC3E}">
        <p14:creationId xmlns:p14="http://schemas.microsoft.com/office/powerpoint/2010/main" val="35188249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FDCD6-DAEE-45CE-8C5F-FE4CFD821C0C}"/>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82335C6C-DA2F-469D-8D25-9B58A1B17C59}"/>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F573B314-2E00-4025-A93B-B892355E052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F475B5DD-E11E-47ED-8043-B3FE6D257352}" type="slidenum">
              <a:rPr lang="en-US" altLang="en-US"/>
              <a:pPr/>
              <a:t>‹#›</a:t>
            </a:fld>
            <a:endParaRPr lang="en-US" altLang="en-US"/>
          </a:p>
        </p:txBody>
      </p:sp>
    </p:spTree>
    <p:extLst>
      <p:ext uri="{BB962C8B-B14F-4D97-AF65-F5344CB8AC3E}">
        <p14:creationId xmlns:p14="http://schemas.microsoft.com/office/powerpoint/2010/main" val="42483570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312C-B13A-4C60-8D35-C6C32171D269}"/>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140B2F18-8324-4381-B68D-00150FE50DD5}"/>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FC92EFC0-0A04-4660-A70F-C7C6B5F5D52F}"/>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901FE49-8963-4446-99FE-A14F7027AC2B}" type="slidenum">
              <a:rPr lang="en-US" altLang="en-US"/>
              <a:pPr/>
              <a:t>‹#›</a:t>
            </a:fld>
            <a:endParaRPr lang="en-US" altLang="en-US"/>
          </a:p>
        </p:txBody>
      </p:sp>
    </p:spTree>
    <p:extLst>
      <p:ext uri="{BB962C8B-B14F-4D97-AF65-F5344CB8AC3E}">
        <p14:creationId xmlns:p14="http://schemas.microsoft.com/office/powerpoint/2010/main" val="24614173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D96DF9-4886-4D88-954D-36DE83D2D4EF}"/>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C15E799-C511-4FDB-8FB6-6806DB6E912D}"/>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040746-5182-451C-A600-A6832CA0F8CE}"/>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0BDFEB8-6522-4A1C-AA4B-6E71095A21EC}" type="slidenum">
              <a:rPr lang="en-US" altLang="en-US"/>
              <a:pPr/>
              <a:t>‹#›</a:t>
            </a:fld>
            <a:endParaRPr lang="en-US" altLang="en-US"/>
          </a:p>
        </p:txBody>
      </p:sp>
    </p:spTree>
    <p:extLst>
      <p:ext uri="{BB962C8B-B14F-4D97-AF65-F5344CB8AC3E}">
        <p14:creationId xmlns:p14="http://schemas.microsoft.com/office/powerpoint/2010/main" val="12468060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E26555F-0987-4D53-A497-5DE80EF8C7C5}"/>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58D476A7-351F-4C6D-82C8-E9065F64B028}"/>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DF79C42-0D49-43CD-85D1-8A2F3D720CF6}"/>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413F-3B5A-42A0-8809-D56F2C0232B8}" type="slidenum">
              <a:rPr lang="en-US" altLang="en-US"/>
              <a:pPr/>
              <a:t>‹#›</a:t>
            </a:fld>
            <a:endParaRPr lang="en-US" altLang="en-US"/>
          </a:p>
        </p:txBody>
      </p:sp>
    </p:spTree>
    <p:extLst>
      <p:ext uri="{BB962C8B-B14F-4D97-AF65-F5344CB8AC3E}">
        <p14:creationId xmlns:p14="http://schemas.microsoft.com/office/powerpoint/2010/main" val="22237885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10D97-AA7C-4030-B35D-C42A1F65EA50}"/>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834C5D3-2940-4FE1-AD4F-7F53C760713C}"/>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0A20D6-457D-4D43-AA54-B813E9EA2D7B}"/>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9EB83F1-CED0-45E2-B519-FD616325AF27}" type="slidenum">
              <a:rPr lang="en-US" altLang="en-US"/>
              <a:pPr/>
              <a:t>‹#›</a:t>
            </a:fld>
            <a:endParaRPr lang="en-US" altLang="en-US"/>
          </a:p>
        </p:txBody>
      </p:sp>
    </p:spTree>
    <p:extLst>
      <p:ext uri="{BB962C8B-B14F-4D97-AF65-F5344CB8AC3E}">
        <p14:creationId xmlns:p14="http://schemas.microsoft.com/office/powerpoint/2010/main" val="356052280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C03A-49DE-46C3-9D41-A5946468CFE2}"/>
              </a:ext>
            </a:extLst>
          </p:cNvPr>
          <p:cNvSpPr>
            <a:spLocks noGrp="1"/>
          </p:cNvSpPr>
          <p:nvPr>
            <p:ph type="dt" sz="half" idx="10"/>
          </p:nvPr>
        </p:nvSpPr>
        <p:spPr>
          <a:xfrm>
            <a:off x="685800" y="61722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5E23AC35-008E-475B-A981-A95C32428F27}"/>
              </a:ext>
            </a:extLst>
          </p:cNvPr>
          <p:cNvSpPr>
            <a:spLocks noGrp="1"/>
          </p:cNvSpPr>
          <p:nvPr>
            <p:ph type="ftr" sz="quarter" idx="11"/>
          </p:nvPr>
        </p:nvSpPr>
        <p:spPr>
          <a:xfrm>
            <a:off x="3124200" y="61722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6D7B0B13-AD2C-4060-8B9B-748D293542FC}"/>
              </a:ext>
            </a:extLst>
          </p:cNvPr>
          <p:cNvSpPr>
            <a:spLocks noGrp="1"/>
          </p:cNvSpPr>
          <p:nvPr>
            <p:ph type="sldNum" sz="quarter" idx="12"/>
          </p:nvPr>
        </p:nvSpPr>
        <p:spPr>
          <a:xfrm>
            <a:off x="6553200" y="61722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1736AA2-0EAF-44FB-A570-0460959DA4B2}" type="slidenum">
              <a:rPr lang="en-US" altLang="en-US"/>
              <a:pPr/>
              <a:t>‹#›</a:t>
            </a:fld>
            <a:endParaRPr lang="en-US" altLang="en-US"/>
          </a:p>
        </p:txBody>
      </p:sp>
    </p:spTree>
    <p:extLst>
      <p:ext uri="{BB962C8B-B14F-4D97-AF65-F5344CB8AC3E}">
        <p14:creationId xmlns:p14="http://schemas.microsoft.com/office/powerpoint/2010/main" val="1672526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795412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A0A01A4-CF9A-4519-8071-FE62A794395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CB5B67C-50F2-4F9F-AB72-075E5F4CACD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CDADEAC-A87A-4258-8696-558F83D314F6}"/>
              </a:ext>
            </a:extLst>
          </p:cNvPr>
          <p:cNvSpPr>
            <a:spLocks noGrp="1" noChangeArrowheads="1"/>
          </p:cNvSpPr>
          <p:nvPr>
            <p:ph type="sldNum" sz="quarter" idx="12"/>
          </p:nvPr>
        </p:nvSpPr>
        <p:spPr>
          <a:ln/>
        </p:spPr>
        <p:txBody>
          <a:bodyPr/>
          <a:lstStyle>
            <a:lvl1pPr>
              <a:defRPr/>
            </a:lvl1pPr>
          </a:lstStyle>
          <a:p>
            <a:fld id="{BA9B6D46-9FAA-4EBC-9C0D-8AF91C08E9D4}" type="slidenum">
              <a:rPr lang="en-US" altLang="en-US"/>
              <a:pPr/>
              <a:t>‹#›</a:t>
            </a:fld>
            <a:endParaRPr lang="en-US" altLang="en-US"/>
          </a:p>
        </p:txBody>
      </p:sp>
    </p:spTree>
    <p:extLst>
      <p:ext uri="{BB962C8B-B14F-4D97-AF65-F5344CB8AC3E}">
        <p14:creationId xmlns:p14="http://schemas.microsoft.com/office/powerpoint/2010/main" val="7189426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D9CE82-8FA6-4977-8B98-3B0C9769F90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AD769E7-5B6A-43F0-B730-DC3A92C965E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2B47C06-E4EA-470F-9502-B6DDC59CB76A}"/>
              </a:ext>
            </a:extLst>
          </p:cNvPr>
          <p:cNvSpPr>
            <a:spLocks noGrp="1" noChangeArrowheads="1"/>
          </p:cNvSpPr>
          <p:nvPr>
            <p:ph type="sldNum" sz="quarter" idx="12"/>
          </p:nvPr>
        </p:nvSpPr>
        <p:spPr>
          <a:ln/>
        </p:spPr>
        <p:txBody>
          <a:bodyPr/>
          <a:lstStyle>
            <a:lvl1pPr>
              <a:defRPr/>
            </a:lvl1pPr>
          </a:lstStyle>
          <a:p>
            <a:fld id="{E305F477-3EB9-4FBD-8D37-B73B2C684FD6}" type="slidenum">
              <a:rPr lang="en-US" altLang="en-US"/>
              <a:pPr/>
              <a:t>‹#›</a:t>
            </a:fld>
            <a:endParaRPr lang="en-US" altLang="en-US"/>
          </a:p>
        </p:txBody>
      </p:sp>
    </p:spTree>
    <p:extLst>
      <p:ext uri="{BB962C8B-B14F-4D97-AF65-F5344CB8AC3E}">
        <p14:creationId xmlns:p14="http://schemas.microsoft.com/office/powerpoint/2010/main" val="17055494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78457F-AE2B-4C88-B840-857050A1D1A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A3D7B0DD-DCBD-453F-B951-0CA36E97807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DF0D7C0-653E-4B96-97C4-EF02BABFC9D9}"/>
              </a:ext>
            </a:extLst>
          </p:cNvPr>
          <p:cNvSpPr>
            <a:spLocks noGrp="1" noChangeArrowheads="1"/>
          </p:cNvSpPr>
          <p:nvPr>
            <p:ph type="sldNum" sz="quarter" idx="12"/>
          </p:nvPr>
        </p:nvSpPr>
        <p:spPr>
          <a:ln/>
        </p:spPr>
        <p:txBody>
          <a:bodyPr/>
          <a:lstStyle>
            <a:lvl1pPr>
              <a:defRPr/>
            </a:lvl1pPr>
          </a:lstStyle>
          <a:p>
            <a:fld id="{A45D38AD-EAE4-42A4-A099-9866DA902D65}" type="slidenum">
              <a:rPr lang="en-US" altLang="en-US"/>
              <a:pPr/>
              <a:t>‹#›</a:t>
            </a:fld>
            <a:endParaRPr lang="en-US" altLang="en-US"/>
          </a:p>
        </p:txBody>
      </p:sp>
    </p:spTree>
    <p:extLst>
      <p:ext uri="{BB962C8B-B14F-4D97-AF65-F5344CB8AC3E}">
        <p14:creationId xmlns:p14="http://schemas.microsoft.com/office/powerpoint/2010/main" val="56180429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FC4FC3-73E0-4D86-BE25-6765D1EFF45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A35CE98-1C22-4E94-B17A-C254F078ABC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F9F6AE8-73F4-4450-80BA-850AE0BF9DEA}"/>
              </a:ext>
            </a:extLst>
          </p:cNvPr>
          <p:cNvSpPr>
            <a:spLocks noGrp="1" noChangeArrowheads="1"/>
          </p:cNvSpPr>
          <p:nvPr>
            <p:ph type="sldNum" sz="quarter" idx="12"/>
          </p:nvPr>
        </p:nvSpPr>
        <p:spPr>
          <a:ln/>
        </p:spPr>
        <p:txBody>
          <a:bodyPr/>
          <a:lstStyle>
            <a:lvl1pPr>
              <a:defRPr/>
            </a:lvl1pPr>
          </a:lstStyle>
          <a:p>
            <a:fld id="{5DF5D1F1-6AD0-417D-A4C7-46AE2CE59A30}" type="slidenum">
              <a:rPr lang="en-US" altLang="en-US"/>
              <a:pPr/>
              <a:t>‹#›</a:t>
            </a:fld>
            <a:endParaRPr lang="en-US" altLang="en-US"/>
          </a:p>
        </p:txBody>
      </p:sp>
    </p:spTree>
    <p:extLst>
      <p:ext uri="{BB962C8B-B14F-4D97-AF65-F5344CB8AC3E}">
        <p14:creationId xmlns:p14="http://schemas.microsoft.com/office/powerpoint/2010/main" val="249931591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BD4504-E896-4490-A8A7-B377C40C80E5}"/>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F547C2-88E0-43DA-BDDD-BA68FBFD8F2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3AF322E6-D022-4417-B550-09A02159046D}"/>
              </a:ext>
            </a:extLst>
          </p:cNvPr>
          <p:cNvSpPr>
            <a:spLocks noGrp="1" noChangeArrowheads="1"/>
          </p:cNvSpPr>
          <p:nvPr>
            <p:ph type="sldNum" sz="quarter" idx="12"/>
          </p:nvPr>
        </p:nvSpPr>
        <p:spPr>
          <a:ln/>
        </p:spPr>
        <p:txBody>
          <a:bodyPr/>
          <a:lstStyle>
            <a:lvl1pPr>
              <a:defRPr/>
            </a:lvl1pPr>
          </a:lstStyle>
          <a:p>
            <a:fld id="{7740636E-4187-4566-BB59-9CC40DC3D5F5}" type="slidenum">
              <a:rPr lang="en-US" altLang="en-US"/>
              <a:pPr/>
              <a:t>‹#›</a:t>
            </a:fld>
            <a:endParaRPr lang="en-US" altLang="en-US"/>
          </a:p>
        </p:txBody>
      </p:sp>
    </p:spTree>
    <p:extLst>
      <p:ext uri="{BB962C8B-B14F-4D97-AF65-F5344CB8AC3E}">
        <p14:creationId xmlns:p14="http://schemas.microsoft.com/office/powerpoint/2010/main" val="7269023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F44D80C-9EF2-414F-B093-3464CA3AC673}"/>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466F29D-5C05-4331-93C6-3FB24362F2E2}"/>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2D2FC411-DE3B-49CB-A161-10D3785BE140}"/>
              </a:ext>
            </a:extLst>
          </p:cNvPr>
          <p:cNvSpPr>
            <a:spLocks noGrp="1" noChangeArrowheads="1"/>
          </p:cNvSpPr>
          <p:nvPr>
            <p:ph type="sldNum" sz="quarter" idx="12"/>
          </p:nvPr>
        </p:nvSpPr>
        <p:spPr>
          <a:ln/>
        </p:spPr>
        <p:txBody>
          <a:bodyPr/>
          <a:lstStyle>
            <a:lvl1pPr>
              <a:defRPr/>
            </a:lvl1pPr>
          </a:lstStyle>
          <a:p>
            <a:fld id="{28BFB3E0-6938-4FF8-AC1F-9C461675F608}" type="slidenum">
              <a:rPr lang="en-US" altLang="en-US"/>
              <a:pPr/>
              <a:t>‹#›</a:t>
            </a:fld>
            <a:endParaRPr lang="en-US" altLang="en-US"/>
          </a:p>
        </p:txBody>
      </p:sp>
    </p:spTree>
    <p:extLst>
      <p:ext uri="{BB962C8B-B14F-4D97-AF65-F5344CB8AC3E}">
        <p14:creationId xmlns:p14="http://schemas.microsoft.com/office/powerpoint/2010/main" val="1443791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1C060-F762-4563-8EDF-41CE71F4D508}"/>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8DB2BAE8-EA13-48F2-A207-2EC921E1A4B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A114688B-3957-432D-B66F-C5DCE883B52B}"/>
              </a:ext>
            </a:extLst>
          </p:cNvPr>
          <p:cNvSpPr>
            <a:spLocks noGrp="1" noChangeArrowheads="1"/>
          </p:cNvSpPr>
          <p:nvPr>
            <p:ph type="sldNum" sz="quarter" idx="12"/>
          </p:nvPr>
        </p:nvSpPr>
        <p:spPr>
          <a:ln/>
        </p:spPr>
        <p:txBody>
          <a:bodyPr/>
          <a:lstStyle>
            <a:lvl1pPr>
              <a:defRPr/>
            </a:lvl1pPr>
          </a:lstStyle>
          <a:p>
            <a:fld id="{C3954CA2-FEB1-4B0D-B9D3-B1FC467F7E62}" type="slidenum">
              <a:rPr lang="en-US" altLang="en-US"/>
              <a:pPr/>
              <a:t>‹#›</a:t>
            </a:fld>
            <a:endParaRPr lang="en-US" altLang="en-US"/>
          </a:p>
        </p:txBody>
      </p:sp>
    </p:spTree>
    <p:extLst>
      <p:ext uri="{BB962C8B-B14F-4D97-AF65-F5344CB8AC3E}">
        <p14:creationId xmlns:p14="http://schemas.microsoft.com/office/powerpoint/2010/main" val="36718495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410349-F0EF-4697-A724-D28EE3E00E55}"/>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CA90835-5BE5-42D6-BA2C-B47A165BD671}"/>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BF892FD-C8C3-4F47-BF1E-3D0F1AD3C238}"/>
              </a:ext>
            </a:extLst>
          </p:cNvPr>
          <p:cNvSpPr>
            <a:spLocks noGrp="1" noChangeArrowheads="1"/>
          </p:cNvSpPr>
          <p:nvPr>
            <p:ph type="sldNum" sz="quarter" idx="12"/>
          </p:nvPr>
        </p:nvSpPr>
        <p:spPr>
          <a:ln/>
        </p:spPr>
        <p:txBody>
          <a:bodyPr/>
          <a:lstStyle>
            <a:lvl1pPr>
              <a:defRPr/>
            </a:lvl1pPr>
          </a:lstStyle>
          <a:p>
            <a:fld id="{604D3CED-F6BD-474C-A113-2C68467C4D5C}" type="slidenum">
              <a:rPr lang="en-US" altLang="en-US"/>
              <a:pPr/>
              <a:t>‹#›</a:t>
            </a:fld>
            <a:endParaRPr lang="en-US" altLang="en-US"/>
          </a:p>
        </p:txBody>
      </p:sp>
    </p:spTree>
    <p:extLst>
      <p:ext uri="{BB962C8B-B14F-4D97-AF65-F5344CB8AC3E}">
        <p14:creationId xmlns:p14="http://schemas.microsoft.com/office/powerpoint/2010/main" val="12608305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B7540-FC56-4970-A53F-AC4D1706840B}"/>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05AF9ABB-86BA-41AE-94FB-B69D753885B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477B5FC-4D2B-40B9-8359-29C394A6702D}"/>
              </a:ext>
            </a:extLst>
          </p:cNvPr>
          <p:cNvSpPr>
            <a:spLocks noGrp="1" noChangeArrowheads="1"/>
          </p:cNvSpPr>
          <p:nvPr>
            <p:ph type="sldNum" sz="quarter" idx="12"/>
          </p:nvPr>
        </p:nvSpPr>
        <p:spPr>
          <a:ln/>
        </p:spPr>
        <p:txBody>
          <a:bodyPr/>
          <a:lstStyle>
            <a:lvl1pPr>
              <a:defRPr/>
            </a:lvl1pPr>
          </a:lstStyle>
          <a:p>
            <a:fld id="{E833A30A-766D-47D4-88E0-5AD1B552EA6B}" type="slidenum">
              <a:rPr lang="en-US" altLang="en-US"/>
              <a:pPr/>
              <a:t>‹#›</a:t>
            </a:fld>
            <a:endParaRPr lang="en-US" altLang="en-US"/>
          </a:p>
        </p:txBody>
      </p:sp>
    </p:spTree>
    <p:extLst>
      <p:ext uri="{BB962C8B-B14F-4D97-AF65-F5344CB8AC3E}">
        <p14:creationId xmlns:p14="http://schemas.microsoft.com/office/powerpoint/2010/main" val="245278171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E26442-E220-4153-A124-3361ABD8CB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F06C985F-112E-4974-AE24-923215AF121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9D25360-CA3B-41E4-8A2D-83FE3E89022F}"/>
              </a:ext>
            </a:extLst>
          </p:cNvPr>
          <p:cNvSpPr>
            <a:spLocks noGrp="1" noChangeArrowheads="1"/>
          </p:cNvSpPr>
          <p:nvPr>
            <p:ph type="sldNum" sz="quarter" idx="12"/>
          </p:nvPr>
        </p:nvSpPr>
        <p:spPr>
          <a:ln/>
        </p:spPr>
        <p:txBody>
          <a:bodyPr/>
          <a:lstStyle>
            <a:lvl1pPr>
              <a:defRPr/>
            </a:lvl1pPr>
          </a:lstStyle>
          <a:p>
            <a:fld id="{1A5C1277-9220-47AD-8116-C71D39E386D9}" type="slidenum">
              <a:rPr lang="en-US" altLang="en-US"/>
              <a:pPr/>
              <a:t>‹#›</a:t>
            </a:fld>
            <a:endParaRPr lang="en-US" altLang="en-US"/>
          </a:p>
        </p:txBody>
      </p:sp>
    </p:spTree>
    <p:extLst>
      <p:ext uri="{BB962C8B-B14F-4D97-AF65-F5344CB8AC3E}">
        <p14:creationId xmlns:p14="http://schemas.microsoft.com/office/powerpoint/2010/main" val="3370202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6679738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14C892-5B02-4222-997C-83AB70E020B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438E538-B69F-4883-93E7-F040224E7611}"/>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3D1B2425-BA27-4417-9867-F8F1BB008635}"/>
              </a:ext>
            </a:extLst>
          </p:cNvPr>
          <p:cNvSpPr>
            <a:spLocks noGrp="1" noChangeArrowheads="1"/>
          </p:cNvSpPr>
          <p:nvPr>
            <p:ph type="sldNum" sz="quarter" idx="12"/>
          </p:nvPr>
        </p:nvSpPr>
        <p:spPr>
          <a:ln/>
        </p:spPr>
        <p:txBody>
          <a:bodyPr/>
          <a:lstStyle>
            <a:lvl1pPr>
              <a:defRPr/>
            </a:lvl1pPr>
          </a:lstStyle>
          <a:p>
            <a:fld id="{00BD88E3-D07D-4100-B1B1-339E2CE58CD7}" type="slidenum">
              <a:rPr lang="en-US" altLang="en-US"/>
              <a:pPr/>
              <a:t>‹#›</a:t>
            </a:fld>
            <a:endParaRPr lang="en-US" altLang="en-US"/>
          </a:p>
        </p:txBody>
      </p:sp>
    </p:spTree>
    <p:extLst>
      <p:ext uri="{BB962C8B-B14F-4D97-AF65-F5344CB8AC3E}">
        <p14:creationId xmlns:p14="http://schemas.microsoft.com/office/powerpoint/2010/main" val="40122863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73D52-9D50-4833-AE57-432F33C0D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B8B7A7-AC7A-479A-AD81-65C3F655A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2FA77A-3933-4781-9C5B-645605A7D150}"/>
              </a:ext>
            </a:extLst>
          </p:cNvPr>
          <p:cNvSpPr>
            <a:spLocks noGrp="1" noChangeArrowheads="1"/>
          </p:cNvSpPr>
          <p:nvPr>
            <p:ph type="sldNum" sz="quarter" idx="12"/>
          </p:nvPr>
        </p:nvSpPr>
        <p:spPr>
          <a:ln/>
        </p:spPr>
        <p:txBody>
          <a:bodyPr/>
          <a:lstStyle>
            <a:lvl1pPr>
              <a:defRPr/>
            </a:lvl1pPr>
          </a:lstStyle>
          <a:p>
            <a:fld id="{0683408A-D88A-43B5-AA2D-78FE34D8A564}" type="slidenum">
              <a:rPr lang="en-US" altLang="en-US"/>
              <a:pPr/>
              <a:t>‹#›</a:t>
            </a:fld>
            <a:endParaRPr lang="en-US" altLang="en-US"/>
          </a:p>
        </p:txBody>
      </p:sp>
    </p:spTree>
    <p:extLst>
      <p:ext uri="{BB962C8B-B14F-4D97-AF65-F5344CB8AC3E}">
        <p14:creationId xmlns:p14="http://schemas.microsoft.com/office/powerpoint/2010/main" val="644747038"/>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79D418-0124-4C74-9031-B3B562540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F92493-67D1-4AF0-B093-29CDE5E5F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038D7-03AF-4F7D-BE86-7CCB1202AFB7}"/>
              </a:ext>
            </a:extLst>
          </p:cNvPr>
          <p:cNvSpPr>
            <a:spLocks noGrp="1" noChangeArrowheads="1"/>
          </p:cNvSpPr>
          <p:nvPr>
            <p:ph type="sldNum" sz="quarter" idx="12"/>
          </p:nvPr>
        </p:nvSpPr>
        <p:spPr>
          <a:ln/>
        </p:spPr>
        <p:txBody>
          <a:bodyPr/>
          <a:lstStyle>
            <a:lvl1pPr>
              <a:defRPr/>
            </a:lvl1pPr>
          </a:lstStyle>
          <a:p>
            <a:fld id="{5CB5C699-E2DA-440F-B42D-8FEDDC4EC619}" type="slidenum">
              <a:rPr lang="en-US" altLang="en-US"/>
              <a:pPr/>
              <a:t>‹#›</a:t>
            </a:fld>
            <a:endParaRPr lang="en-US" altLang="en-US"/>
          </a:p>
        </p:txBody>
      </p:sp>
    </p:spTree>
    <p:extLst>
      <p:ext uri="{BB962C8B-B14F-4D97-AF65-F5344CB8AC3E}">
        <p14:creationId xmlns:p14="http://schemas.microsoft.com/office/powerpoint/2010/main" val="215113328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8B3287-4534-497F-8236-8FACBB485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DC8EB6-49F7-4786-9A8F-3A174273E2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122C7D-7659-40C5-8BE9-D30B494E3021}"/>
              </a:ext>
            </a:extLst>
          </p:cNvPr>
          <p:cNvSpPr>
            <a:spLocks noGrp="1" noChangeArrowheads="1"/>
          </p:cNvSpPr>
          <p:nvPr>
            <p:ph type="sldNum" sz="quarter" idx="12"/>
          </p:nvPr>
        </p:nvSpPr>
        <p:spPr>
          <a:ln/>
        </p:spPr>
        <p:txBody>
          <a:bodyPr/>
          <a:lstStyle>
            <a:lvl1pPr>
              <a:defRPr/>
            </a:lvl1pPr>
          </a:lstStyle>
          <a:p>
            <a:fld id="{A9F13E54-6EF6-4042-BE72-C445DF7FBA76}" type="slidenum">
              <a:rPr lang="en-US" altLang="en-US"/>
              <a:pPr/>
              <a:t>‹#›</a:t>
            </a:fld>
            <a:endParaRPr lang="en-US" altLang="en-US"/>
          </a:p>
        </p:txBody>
      </p:sp>
    </p:spTree>
    <p:extLst>
      <p:ext uri="{BB962C8B-B14F-4D97-AF65-F5344CB8AC3E}">
        <p14:creationId xmlns:p14="http://schemas.microsoft.com/office/powerpoint/2010/main" val="797054915"/>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73D59C-5290-46A4-A309-B52E54A33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9A9B87-EA90-4CCB-A6FD-54D1CFA8DA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EAC72A-4CBA-4B89-B9B7-76AB1CF306E7}"/>
              </a:ext>
            </a:extLst>
          </p:cNvPr>
          <p:cNvSpPr>
            <a:spLocks noGrp="1" noChangeArrowheads="1"/>
          </p:cNvSpPr>
          <p:nvPr>
            <p:ph type="sldNum" sz="quarter" idx="12"/>
          </p:nvPr>
        </p:nvSpPr>
        <p:spPr>
          <a:ln/>
        </p:spPr>
        <p:txBody>
          <a:bodyPr/>
          <a:lstStyle>
            <a:lvl1pPr>
              <a:defRPr/>
            </a:lvl1pPr>
          </a:lstStyle>
          <a:p>
            <a:fld id="{A6399720-CC35-48F7-AD4F-D9718A19BF2A}" type="slidenum">
              <a:rPr lang="en-US" altLang="en-US"/>
              <a:pPr/>
              <a:t>‹#›</a:t>
            </a:fld>
            <a:endParaRPr lang="en-US" altLang="en-US"/>
          </a:p>
        </p:txBody>
      </p:sp>
    </p:spTree>
    <p:extLst>
      <p:ext uri="{BB962C8B-B14F-4D97-AF65-F5344CB8AC3E}">
        <p14:creationId xmlns:p14="http://schemas.microsoft.com/office/powerpoint/2010/main" val="1110665919"/>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A73151-45F8-4EAC-88AF-2A9A0AB76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B9BF7-1A78-41FE-A891-A8A844217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36C0A0-4BA9-42A3-8DD7-326D840C4498}"/>
              </a:ext>
            </a:extLst>
          </p:cNvPr>
          <p:cNvSpPr>
            <a:spLocks noGrp="1" noChangeArrowheads="1"/>
          </p:cNvSpPr>
          <p:nvPr>
            <p:ph type="sldNum" sz="quarter" idx="12"/>
          </p:nvPr>
        </p:nvSpPr>
        <p:spPr>
          <a:ln/>
        </p:spPr>
        <p:txBody>
          <a:bodyPr/>
          <a:lstStyle>
            <a:lvl1pPr>
              <a:defRPr/>
            </a:lvl1pPr>
          </a:lstStyle>
          <a:p>
            <a:fld id="{EFD1AC4D-F3B3-4899-A811-1B724BFF373A}" type="slidenum">
              <a:rPr lang="en-US" altLang="en-US"/>
              <a:pPr/>
              <a:t>‹#›</a:t>
            </a:fld>
            <a:endParaRPr lang="en-US" altLang="en-US"/>
          </a:p>
        </p:txBody>
      </p:sp>
    </p:spTree>
    <p:extLst>
      <p:ext uri="{BB962C8B-B14F-4D97-AF65-F5344CB8AC3E}">
        <p14:creationId xmlns:p14="http://schemas.microsoft.com/office/powerpoint/2010/main" val="1841906866"/>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41D658-2FA7-48E7-B829-71840253D0A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898FD0B-AF9A-4FE3-A944-B24933494D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A0B205-99DE-4639-8AE2-3778EBAC28CB}"/>
              </a:ext>
            </a:extLst>
          </p:cNvPr>
          <p:cNvSpPr>
            <a:spLocks noGrp="1" noChangeArrowheads="1"/>
          </p:cNvSpPr>
          <p:nvPr>
            <p:ph type="sldNum" sz="quarter" idx="12"/>
          </p:nvPr>
        </p:nvSpPr>
        <p:spPr>
          <a:ln/>
        </p:spPr>
        <p:txBody>
          <a:bodyPr/>
          <a:lstStyle>
            <a:lvl1pPr>
              <a:defRPr/>
            </a:lvl1pPr>
          </a:lstStyle>
          <a:p>
            <a:fld id="{6160B7FD-2790-49E8-A583-EFF71DC610F5}" type="slidenum">
              <a:rPr lang="en-US" altLang="en-US"/>
              <a:pPr/>
              <a:t>‹#›</a:t>
            </a:fld>
            <a:endParaRPr lang="en-US" altLang="en-US"/>
          </a:p>
        </p:txBody>
      </p:sp>
    </p:spTree>
    <p:extLst>
      <p:ext uri="{BB962C8B-B14F-4D97-AF65-F5344CB8AC3E}">
        <p14:creationId xmlns:p14="http://schemas.microsoft.com/office/powerpoint/2010/main" val="206213651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CE5A2C-FB2F-4B7F-9DE6-CEBC1D1936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634019F-05A0-44D9-A42F-652813590B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ADF4E2-20CB-4098-BC09-FAE9A44EDFB1}"/>
              </a:ext>
            </a:extLst>
          </p:cNvPr>
          <p:cNvSpPr>
            <a:spLocks noGrp="1" noChangeArrowheads="1"/>
          </p:cNvSpPr>
          <p:nvPr>
            <p:ph type="sldNum" sz="quarter" idx="12"/>
          </p:nvPr>
        </p:nvSpPr>
        <p:spPr>
          <a:ln/>
        </p:spPr>
        <p:txBody>
          <a:bodyPr/>
          <a:lstStyle>
            <a:lvl1pPr>
              <a:defRPr/>
            </a:lvl1pPr>
          </a:lstStyle>
          <a:p>
            <a:fld id="{4812A004-3C38-42B9-BECC-77FA4754FA39}" type="slidenum">
              <a:rPr lang="en-US" altLang="en-US"/>
              <a:pPr/>
              <a:t>‹#›</a:t>
            </a:fld>
            <a:endParaRPr lang="en-US" altLang="en-US"/>
          </a:p>
        </p:txBody>
      </p:sp>
    </p:spTree>
    <p:extLst>
      <p:ext uri="{BB962C8B-B14F-4D97-AF65-F5344CB8AC3E}">
        <p14:creationId xmlns:p14="http://schemas.microsoft.com/office/powerpoint/2010/main" val="133769132"/>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E7BE3A-F2D4-4ACD-B218-2690B4FA9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8FBE57-F109-41DC-99D1-A381EB85D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B7255A-972C-4639-8848-EA57BC9BD4D2}"/>
              </a:ext>
            </a:extLst>
          </p:cNvPr>
          <p:cNvSpPr>
            <a:spLocks noGrp="1" noChangeArrowheads="1"/>
          </p:cNvSpPr>
          <p:nvPr>
            <p:ph type="sldNum" sz="quarter" idx="12"/>
          </p:nvPr>
        </p:nvSpPr>
        <p:spPr>
          <a:ln/>
        </p:spPr>
        <p:txBody>
          <a:bodyPr/>
          <a:lstStyle>
            <a:lvl1pPr>
              <a:defRPr/>
            </a:lvl1pPr>
          </a:lstStyle>
          <a:p>
            <a:fld id="{13F64340-DD09-48C5-B2AD-A812AD1F43C2}" type="slidenum">
              <a:rPr lang="en-US" altLang="en-US"/>
              <a:pPr/>
              <a:t>‹#›</a:t>
            </a:fld>
            <a:endParaRPr lang="en-US" altLang="en-US"/>
          </a:p>
        </p:txBody>
      </p:sp>
    </p:spTree>
    <p:extLst>
      <p:ext uri="{BB962C8B-B14F-4D97-AF65-F5344CB8AC3E}">
        <p14:creationId xmlns:p14="http://schemas.microsoft.com/office/powerpoint/2010/main" val="198501719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72763C-1A18-4C39-8026-9EA39FB195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0CBA67-732C-4BAA-B54C-5742D26E9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A3665-980C-4BD0-8408-FFB6828DB5F4}"/>
              </a:ext>
            </a:extLst>
          </p:cNvPr>
          <p:cNvSpPr>
            <a:spLocks noGrp="1" noChangeArrowheads="1"/>
          </p:cNvSpPr>
          <p:nvPr>
            <p:ph type="sldNum" sz="quarter" idx="12"/>
          </p:nvPr>
        </p:nvSpPr>
        <p:spPr>
          <a:ln/>
        </p:spPr>
        <p:txBody>
          <a:bodyPr/>
          <a:lstStyle>
            <a:lvl1pPr>
              <a:defRPr/>
            </a:lvl1pPr>
          </a:lstStyle>
          <a:p>
            <a:fld id="{2400A282-33C3-4D18-AAE7-655B94294588}" type="slidenum">
              <a:rPr lang="en-US" altLang="en-US"/>
              <a:pPr/>
              <a:t>‹#›</a:t>
            </a:fld>
            <a:endParaRPr lang="en-US" altLang="en-US"/>
          </a:p>
        </p:txBody>
      </p:sp>
    </p:spTree>
    <p:extLst>
      <p:ext uri="{BB962C8B-B14F-4D97-AF65-F5344CB8AC3E}">
        <p14:creationId xmlns:p14="http://schemas.microsoft.com/office/powerpoint/2010/main" val="94868818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72421266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AB48E-5A64-4DDD-BF8F-4F71C8883D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AA247E-2EF1-4BD8-99A6-4EB3CC7C53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56E8F8-672F-453F-A9CC-134320EDCBFE}"/>
              </a:ext>
            </a:extLst>
          </p:cNvPr>
          <p:cNvSpPr>
            <a:spLocks noGrp="1" noChangeArrowheads="1"/>
          </p:cNvSpPr>
          <p:nvPr>
            <p:ph type="sldNum" sz="quarter" idx="12"/>
          </p:nvPr>
        </p:nvSpPr>
        <p:spPr>
          <a:ln/>
        </p:spPr>
        <p:txBody>
          <a:bodyPr/>
          <a:lstStyle>
            <a:lvl1pPr>
              <a:defRPr/>
            </a:lvl1pPr>
          </a:lstStyle>
          <a:p>
            <a:fld id="{2FA02764-68DE-4062-BE40-DA560BFD8594}" type="slidenum">
              <a:rPr lang="en-US" altLang="en-US"/>
              <a:pPr/>
              <a:t>‹#›</a:t>
            </a:fld>
            <a:endParaRPr lang="en-US" altLang="en-US"/>
          </a:p>
        </p:txBody>
      </p:sp>
    </p:spTree>
    <p:extLst>
      <p:ext uri="{BB962C8B-B14F-4D97-AF65-F5344CB8AC3E}">
        <p14:creationId xmlns:p14="http://schemas.microsoft.com/office/powerpoint/2010/main" val="3348837528"/>
      </p:ext>
    </p:extLst>
  </p:cSld>
  <p:clrMapOvr>
    <a:masterClrMapping/>
  </p:clrMapOvr>
  <p:transition spd="med">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8F60BC-02E8-45C5-A89F-27F81DFF18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A9CBA4-BFFE-4B5B-9727-E2366E47C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D7C13-4615-4CE4-95D8-14F59AA32FCE}"/>
              </a:ext>
            </a:extLst>
          </p:cNvPr>
          <p:cNvSpPr>
            <a:spLocks noGrp="1" noChangeArrowheads="1"/>
          </p:cNvSpPr>
          <p:nvPr>
            <p:ph type="sldNum" sz="quarter" idx="12"/>
          </p:nvPr>
        </p:nvSpPr>
        <p:spPr>
          <a:ln/>
        </p:spPr>
        <p:txBody>
          <a:bodyPr/>
          <a:lstStyle>
            <a:lvl1pPr>
              <a:defRPr/>
            </a:lvl1pPr>
          </a:lstStyle>
          <a:p>
            <a:fld id="{8D395840-F0D2-4753-B49B-C03AA565C95D}" type="slidenum">
              <a:rPr lang="en-US" altLang="en-US"/>
              <a:pPr/>
              <a:t>‹#›</a:t>
            </a:fld>
            <a:endParaRPr lang="en-US" altLang="en-US"/>
          </a:p>
        </p:txBody>
      </p:sp>
    </p:spTree>
    <p:extLst>
      <p:ext uri="{BB962C8B-B14F-4D97-AF65-F5344CB8AC3E}">
        <p14:creationId xmlns:p14="http://schemas.microsoft.com/office/powerpoint/2010/main" val="598072039"/>
      </p:ext>
    </p:extLst>
  </p:cSld>
  <p:clrMapOvr>
    <a:masterClrMapping/>
  </p:clrMapOvr>
  <p:transition spd="med">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11779715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pPr/>
              <a:t>‹#›</a:t>
            </a:fld>
            <a:endParaRPr lang="en-US"/>
          </a:p>
        </p:txBody>
      </p:sp>
    </p:spTree>
    <p:extLst>
      <p:ext uri="{BB962C8B-B14F-4D97-AF65-F5344CB8AC3E}">
        <p14:creationId xmlns:p14="http://schemas.microsoft.com/office/powerpoint/2010/main" val="1946737914"/>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pPr/>
              <a:t>‹#›</a:t>
            </a:fld>
            <a:endParaRPr lang="en-US"/>
          </a:p>
        </p:txBody>
      </p:sp>
    </p:spTree>
    <p:extLst>
      <p:ext uri="{BB962C8B-B14F-4D97-AF65-F5344CB8AC3E}">
        <p14:creationId xmlns:p14="http://schemas.microsoft.com/office/powerpoint/2010/main" val="3153609958"/>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pPr/>
              <a:t>‹#›</a:t>
            </a:fld>
            <a:endParaRPr lang="en-US"/>
          </a:p>
        </p:txBody>
      </p:sp>
    </p:spTree>
    <p:extLst>
      <p:ext uri="{BB962C8B-B14F-4D97-AF65-F5344CB8AC3E}">
        <p14:creationId xmlns:p14="http://schemas.microsoft.com/office/powerpoint/2010/main" val="3514393419"/>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pPr/>
              <a:t>‹#›</a:t>
            </a:fld>
            <a:endParaRPr lang="en-US"/>
          </a:p>
        </p:txBody>
      </p:sp>
    </p:spTree>
    <p:extLst>
      <p:ext uri="{BB962C8B-B14F-4D97-AF65-F5344CB8AC3E}">
        <p14:creationId xmlns:p14="http://schemas.microsoft.com/office/powerpoint/2010/main" val="771559212"/>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pPr/>
              <a:t>‹#›</a:t>
            </a:fld>
            <a:endParaRPr lang="en-US"/>
          </a:p>
        </p:txBody>
      </p:sp>
    </p:spTree>
    <p:extLst>
      <p:ext uri="{BB962C8B-B14F-4D97-AF65-F5344CB8AC3E}">
        <p14:creationId xmlns:p14="http://schemas.microsoft.com/office/powerpoint/2010/main" val="158218588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pPr/>
              <a:t>‹#›</a:t>
            </a:fld>
            <a:endParaRPr lang="en-US"/>
          </a:p>
        </p:txBody>
      </p:sp>
    </p:spTree>
    <p:extLst>
      <p:ext uri="{BB962C8B-B14F-4D97-AF65-F5344CB8AC3E}">
        <p14:creationId xmlns:p14="http://schemas.microsoft.com/office/powerpoint/2010/main" val="2292358366"/>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pPr/>
              <a:t>‹#›</a:t>
            </a:fld>
            <a:endParaRPr lang="en-US"/>
          </a:p>
        </p:txBody>
      </p:sp>
    </p:spTree>
    <p:extLst>
      <p:ext uri="{BB962C8B-B14F-4D97-AF65-F5344CB8AC3E}">
        <p14:creationId xmlns:p14="http://schemas.microsoft.com/office/powerpoint/2010/main" val="1813253960"/>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665698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pPr/>
              <a:t>‹#›</a:t>
            </a:fld>
            <a:endParaRPr lang="en-US"/>
          </a:p>
        </p:txBody>
      </p:sp>
    </p:spTree>
    <p:extLst>
      <p:ext uri="{BB962C8B-B14F-4D97-AF65-F5344CB8AC3E}">
        <p14:creationId xmlns:p14="http://schemas.microsoft.com/office/powerpoint/2010/main" val="1757936128"/>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pPr/>
              <a:t>‹#›</a:t>
            </a:fld>
            <a:endParaRPr lang="en-US"/>
          </a:p>
        </p:txBody>
      </p:sp>
    </p:spTree>
    <p:extLst>
      <p:ext uri="{BB962C8B-B14F-4D97-AF65-F5344CB8AC3E}">
        <p14:creationId xmlns:p14="http://schemas.microsoft.com/office/powerpoint/2010/main" val="3007110623"/>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pPr/>
              <a:t>‹#›</a:t>
            </a:fld>
            <a:endParaRPr lang="en-US"/>
          </a:p>
        </p:txBody>
      </p:sp>
    </p:spTree>
    <p:extLst>
      <p:ext uri="{BB962C8B-B14F-4D97-AF65-F5344CB8AC3E}">
        <p14:creationId xmlns:p14="http://schemas.microsoft.com/office/powerpoint/2010/main" val="1924875269"/>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pPr/>
              <a:t>‹#›</a:t>
            </a:fld>
            <a:endParaRPr lang="en-US"/>
          </a:p>
        </p:txBody>
      </p:sp>
    </p:spTree>
    <p:extLst>
      <p:ext uri="{BB962C8B-B14F-4D97-AF65-F5344CB8AC3E}">
        <p14:creationId xmlns:p14="http://schemas.microsoft.com/office/powerpoint/2010/main" val="912526635"/>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323542F9-0B84-A344-9881-A54FC1314654}" type="slidenum">
              <a:rPr lang="en-US"/>
              <a:pPr/>
              <a:t>‹#›</a:t>
            </a:fld>
            <a:endParaRPr lang="en-US"/>
          </a:p>
        </p:txBody>
      </p:sp>
    </p:spTree>
    <p:extLst>
      <p:ext uri="{BB962C8B-B14F-4D97-AF65-F5344CB8AC3E}">
        <p14:creationId xmlns:p14="http://schemas.microsoft.com/office/powerpoint/2010/main" val="362954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2A63CE8-E35B-1C46-9D5F-C12A4B15E2CE}" type="slidenum">
              <a:rPr lang="en-US"/>
              <a:pPr/>
              <a:t>‹#›</a:t>
            </a:fld>
            <a:endParaRPr lang="en-US"/>
          </a:p>
        </p:txBody>
      </p:sp>
    </p:spTree>
    <p:extLst>
      <p:ext uri="{BB962C8B-B14F-4D97-AF65-F5344CB8AC3E}">
        <p14:creationId xmlns:p14="http://schemas.microsoft.com/office/powerpoint/2010/main" val="8852171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4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C75400DA-30BF-4143-9D44-82C31419C8AB}" type="slidenum">
              <a:rPr lang="en-US"/>
              <a:pPr/>
              <a:t>‹#›</a:t>
            </a:fld>
            <a:endParaRPr lang="en-US"/>
          </a:p>
        </p:txBody>
      </p:sp>
    </p:spTree>
    <p:extLst>
      <p:ext uri="{BB962C8B-B14F-4D97-AF65-F5344CB8AC3E}">
        <p14:creationId xmlns:p14="http://schemas.microsoft.com/office/powerpoint/2010/main" val="560452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523203-4992-0848-B401-BC8BF3A3BB07}" type="slidenum">
              <a:rPr lang="en-US"/>
              <a:pPr/>
              <a:t>‹#›</a:t>
            </a:fld>
            <a:endParaRPr lang="en-US"/>
          </a:p>
        </p:txBody>
      </p:sp>
    </p:spTree>
    <p:extLst>
      <p:ext uri="{BB962C8B-B14F-4D97-AF65-F5344CB8AC3E}">
        <p14:creationId xmlns:p14="http://schemas.microsoft.com/office/powerpoint/2010/main" val="19899266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CBB284-B5D1-4F49-B51D-A3B844800536}" type="slidenum">
              <a:rPr lang="en-US"/>
              <a:pPr/>
              <a:t>‹#›</a:t>
            </a:fld>
            <a:endParaRPr lang="en-US"/>
          </a:p>
        </p:txBody>
      </p:sp>
    </p:spTree>
    <p:extLst>
      <p:ext uri="{BB962C8B-B14F-4D97-AF65-F5344CB8AC3E}">
        <p14:creationId xmlns:p14="http://schemas.microsoft.com/office/powerpoint/2010/main" val="1253886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FE32B9-55AE-2E4F-97A8-CB2980970BD0}" type="slidenum">
              <a:rPr lang="en-US"/>
              <a:pPr/>
              <a:t>‹#›</a:t>
            </a:fld>
            <a:endParaRPr lang="en-US"/>
          </a:p>
        </p:txBody>
      </p:sp>
    </p:spTree>
    <p:extLst>
      <p:ext uri="{BB962C8B-B14F-4D97-AF65-F5344CB8AC3E}">
        <p14:creationId xmlns:p14="http://schemas.microsoft.com/office/powerpoint/2010/main" val="404537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5447882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C5CDF3-603B-454A-9BCF-E5F7C629648A}" type="slidenum">
              <a:rPr lang="en-US"/>
              <a:pPr/>
              <a:t>‹#›</a:t>
            </a:fld>
            <a:endParaRPr lang="en-US"/>
          </a:p>
        </p:txBody>
      </p:sp>
    </p:spTree>
    <p:extLst>
      <p:ext uri="{BB962C8B-B14F-4D97-AF65-F5344CB8AC3E}">
        <p14:creationId xmlns:p14="http://schemas.microsoft.com/office/powerpoint/2010/main" val="225230718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A8D4AC-B1AC-D945-B2A5-7A5D2EB93FEA}" type="slidenum">
              <a:rPr lang="en-US"/>
              <a:pPr/>
              <a:t>‹#›</a:t>
            </a:fld>
            <a:endParaRPr lang="en-US"/>
          </a:p>
        </p:txBody>
      </p:sp>
    </p:spTree>
    <p:extLst>
      <p:ext uri="{BB962C8B-B14F-4D97-AF65-F5344CB8AC3E}">
        <p14:creationId xmlns:p14="http://schemas.microsoft.com/office/powerpoint/2010/main" val="40506321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F919E4-3E6B-9146-8BBC-92DD7DF11AE6}" type="slidenum">
              <a:rPr lang="en-US"/>
              <a:pPr/>
              <a:t>‹#›</a:t>
            </a:fld>
            <a:endParaRPr lang="en-US"/>
          </a:p>
        </p:txBody>
      </p:sp>
    </p:spTree>
    <p:extLst>
      <p:ext uri="{BB962C8B-B14F-4D97-AF65-F5344CB8AC3E}">
        <p14:creationId xmlns:p14="http://schemas.microsoft.com/office/powerpoint/2010/main" val="32303191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FB9CA77-F7F7-EF4A-8ABA-3EA2717BC07E}" type="slidenum">
              <a:rPr lang="en-US"/>
              <a:pPr/>
              <a:t>‹#›</a:t>
            </a:fld>
            <a:endParaRPr lang="en-US"/>
          </a:p>
        </p:txBody>
      </p:sp>
    </p:spTree>
    <p:extLst>
      <p:ext uri="{BB962C8B-B14F-4D97-AF65-F5344CB8AC3E}">
        <p14:creationId xmlns:p14="http://schemas.microsoft.com/office/powerpoint/2010/main" val="3234657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5E7F7A-5B06-1C46-814D-59427B313CFE}" type="slidenum">
              <a:rPr lang="en-US"/>
              <a:pPr/>
              <a:t>‹#›</a:t>
            </a:fld>
            <a:endParaRPr lang="en-US"/>
          </a:p>
        </p:txBody>
      </p:sp>
    </p:spTree>
    <p:extLst>
      <p:ext uri="{BB962C8B-B14F-4D97-AF65-F5344CB8AC3E}">
        <p14:creationId xmlns:p14="http://schemas.microsoft.com/office/powerpoint/2010/main" val="28145469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F1DBF2-5149-174D-B01E-5A695C358084}" type="slidenum">
              <a:rPr lang="en-US"/>
              <a:pPr/>
              <a:t>‹#›</a:t>
            </a:fld>
            <a:endParaRPr lang="en-US"/>
          </a:p>
        </p:txBody>
      </p:sp>
    </p:spTree>
    <p:extLst>
      <p:ext uri="{BB962C8B-B14F-4D97-AF65-F5344CB8AC3E}">
        <p14:creationId xmlns:p14="http://schemas.microsoft.com/office/powerpoint/2010/main" val="24317327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0F8B89-2B7A-9349-8EFA-F205BCF42B05}" type="slidenum">
              <a:rPr lang="en-US"/>
              <a:pPr/>
              <a:t>‹#›</a:t>
            </a:fld>
            <a:endParaRPr lang="en-US"/>
          </a:p>
        </p:txBody>
      </p:sp>
    </p:spTree>
    <p:extLst>
      <p:ext uri="{BB962C8B-B14F-4D97-AF65-F5344CB8AC3E}">
        <p14:creationId xmlns:p14="http://schemas.microsoft.com/office/powerpoint/2010/main" val="40074127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EDD470-5763-0C48-BE8D-C48A40860E80}" type="slidenum">
              <a:rPr lang="en-US"/>
              <a:pPr/>
              <a:t>‹#›</a:t>
            </a:fld>
            <a:endParaRPr lang="en-US"/>
          </a:p>
        </p:txBody>
      </p:sp>
    </p:spTree>
    <p:extLst>
      <p:ext uri="{BB962C8B-B14F-4D97-AF65-F5344CB8AC3E}">
        <p14:creationId xmlns:p14="http://schemas.microsoft.com/office/powerpoint/2010/main" val="268905411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08069937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87388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0784584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21973229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34571443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4067853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15259009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434079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342712045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22839263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42195350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427665835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9C16423-FA29-4F0D-AD3A-E42AD5BE47D6}"/>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id="{2B6431F4-4766-44E9-860A-E59F124D9D88}"/>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a:extLst>
                <a:ext uri="{FF2B5EF4-FFF2-40B4-BE49-F238E27FC236}">
                  <a16:creationId xmlns:a16="http://schemas.microsoft.com/office/drawing/2014/main" id="{E884744D-21AF-46EF-BC94-721AE14BDEFD}"/>
                </a:ext>
              </a:extLst>
            </p:cNvPr>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A9CB1933-57C1-404D-9A0C-F4384934BE0A}"/>
              </a:ext>
            </a:extLst>
          </p:cNvPr>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03207C0-DEBA-4371-9A53-6F09F11A9C1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a:extLst>
              <a:ext uri="{FF2B5EF4-FFF2-40B4-BE49-F238E27FC236}">
                <a16:creationId xmlns:a16="http://schemas.microsoft.com/office/drawing/2014/main" id="{9AF0B7D7-4A87-4D2F-9DD2-0CB36B8721A7}"/>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D7D43206-C2FC-40E8-83DD-D42A8C4D07B7}" type="slidenum">
              <a:rPr lang="en-US" altLang="en-US"/>
              <a:pPr/>
              <a:t>‹#›</a:t>
            </a:fld>
            <a:endParaRPr lang="en-US" altLang="en-US"/>
          </a:p>
        </p:txBody>
      </p:sp>
    </p:spTree>
    <p:extLst>
      <p:ext uri="{BB962C8B-B14F-4D97-AF65-F5344CB8AC3E}">
        <p14:creationId xmlns:p14="http://schemas.microsoft.com/office/powerpoint/2010/main" val="1284025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5282839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2F127B4-6B7E-4A80-AAA1-95EDC3B8B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67BDC34-4A82-4C6F-8662-29B7AE5093B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478CC637-2D54-43D6-A685-FA31C79A33F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DA7ADED-7005-4731-AFF7-7BFB51DA912B}" type="slidenum">
              <a:rPr lang="en-US" altLang="en-US"/>
              <a:pPr/>
              <a:t>‹#›</a:t>
            </a:fld>
            <a:endParaRPr lang="en-US" altLang="en-US"/>
          </a:p>
        </p:txBody>
      </p:sp>
    </p:spTree>
    <p:extLst>
      <p:ext uri="{BB962C8B-B14F-4D97-AF65-F5344CB8AC3E}">
        <p14:creationId xmlns:p14="http://schemas.microsoft.com/office/powerpoint/2010/main" val="38251866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A03A3EA0-889D-4648-BC58-7A334F20FD3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7D698917-88E6-4EDC-8ACD-DD269EFD0B9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B692FD22-F574-4B9F-8B0A-310763880D9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1B2C9AA8-AC0F-45CE-B185-256D9E5A1E0D}" type="slidenum">
              <a:rPr lang="en-US" altLang="en-US"/>
              <a:pPr/>
              <a:t>‹#›</a:t>
            </a:fld>
            <a:endParaRPr lang="en-US" altLang="en-US"/>
          </a:p>
        </p:txBody>
      </p:sp>
    </p:spTree>
    <p:extLst>
      <p:ext uri="{BB962C8B-B14F-4D97-AF65-F5344CB8AC3E}">
        <p14:creationId xmlns:p14="http://schemas.microsoft.com/office/powerpoint/2010/main" val="4292815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38A9E8-E8B1-4C64-B0B6-8774F671ED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1972C654-CE79-4D20-99DA-C6945EB6D4F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72C852D6-292E-4873-B53E-58B90514C7B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5CB4E855-9006-42D4-ABF5-B3932B51576A}" type="slidenum">
              <a:rPr lang="en-US" altLang="en-US"/>
              <a:pPr/>
              <a:t>‹#›</a:t>
            </a:fld>
            <a:endParaRPr lang="en-US" altLang="en-US"/>
          </a:p>
        </p:txBody>
      </p:sp>
    </p:spTree>
    <p:extLst>
      <p:ext uri="{BB962C8B-B14F-4D97-AF65-F5344CB8AC3E}">
        <p14:creationId xmlns:p14="http://schemas.microsoft.com/office/powerpoint/2010/main" val="35793179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374A2-9E18-4B81-A4F8-5D01C4FAD09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Footer Placeholder 7">
            <a:extLst>
              <a:ext uri="{FF2B5EF4-FFF2-40B4-BE49-F238E27FC236}">
                <a16:creationId xmlns:a16="http://schemas.microsoft.com/office/drawing/2014/main" id="{A9E15531-ECA9-445F-B2A6-EDB94B786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5DF199D3-C669-40F7-8A7A-0EA07D5E6E7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4A3166CF-ED76-4276-B7BB-081C55FCFF03}" type="slidenum">
              <a:rPr lang="en-US" altLang="en-US"/>
              <a:pPr/>
              <a:t>‹#›</a:t>
            </a:fld>
            <a:endParaRPr lang="en-US" altLang="en-US"/>
          </a:p>
        </p:txBody>
      </p:sp>
    </p:spTree>
    <p:extLst>
      <p:ext uri="{BB962C8B-B14F-4D97-AF65-F5344CB8AC3E}">
        <p14:creationId xmlns:p14="http://schemas.microsoft.com/office/powerpoint/2010/main" val="17539157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F00DBFC-7472-4813-BA5A-A94A12F0A0B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a:extLst>
              <a:ext uri="{FF2B5EF4-FFF2-40B4-BE49-F238E27FC236}">
                <a16:creationId xmlns:a16="http://schemas.microsoft.com/office/drawing/2014/main" id="{E832CD06-5171-42CE-AF19-7D267B2CEA6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a:extLst>
              <a:ext uri="{FF2B5EF4-FFF2-40B4-BE49-F238E27FC236}">
                <a16:creationId xmlns:a16="http://schemas.microsoft.com/office/drawing/2014/main" id="{B053717A-DEB8-4D8F-97BA-F955C959DB3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A089F0B-0461-4523-BD85-1206DF0CE3C2}" type="slidenum">
              <a:rPr lang="en-US" altLang="en-US"/>
              <a:pPr/>
              <a:t>‹#›</a:t>
            </a:fld>
            <a:endParaRPr lang="en-US" altLang="en-US"/>
          </a:p>
        </p:txBody>
      </p:sp>
    </p:spTree>
    <p:extLst>
      <p:ext uri="{BB962C8B-B14F-4D97-AF65-F5344CB8AC3E}">
        <p14:creationId xmlns:p14="http://schemas.microsoft.com/office/powerpoint/2010/main" val="34547736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27B6EE-6057-48AD-A376-D7838B74B6E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a:extLst>
              <a:ext uri="{FF2B5EF4-FFF2-40B4-BE49-F238E27FC236}">
                <a16:creationId xmlns:a16="http://schemas.microsoft.com/office/drawing/2014/main" id="{1CEACD1B-A949-4058-B4C8-0952F211D5CC}"/>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a:extLst>
              <a:ext uri="{FF2B5EF4-FFF2-40B4-BE49-F238E27FC236}">
                <a16:creationId xmlns:a16="http://schemas.microsoft.com/office/drawing/2014/main" id="{34412DB5-82E9-437B-A9BB-E307D924ED79}"/>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957538A2-4636-418F-842B-FC36020F6E57}" type="slidenum">
              <a:rPr lang="en-US" altLang="en-US"/>
              <a:pPr/>
              <a:t>‹#›</a:t>
            </a:fld>
            <a:endParaRPr lang="en-US" altLang="en-US"/>
          </a:p>
        </p:txBody>
      </p:sp>
    </p:spTree>
    <p:extLst>
      <p:ext uri="{BB962C8B-B14F-4D97-AF65-F5344CB8AC3E}">
        <p14:creationId xmlns:p14="http://schemas.microsoft.com/office/powerpoint/2010/main" val="25827678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68B8FD8C-67C6-4093-9FB0-061420D2A24E}"/>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76D404F0-0D13-4F82-B488-D9228B1DA400}"/>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C8871150-B5C7-477E-8DE5-22A5E324CDA0}"/>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330B2B8-6A34-4EF6-8F82-78A9384FACDE}" type="slidenum">
              <a:rPr lang="en-US" altLang="en-US"/>
              <a:pPr/>
              <a:t>‹#›</a:t>
            </a:fld>
            <a:endParaRPr lang="en-US" altLang="en-US"/>
          </a:p>
        </p:txBody>
      </p:sp>
    </p:spTree>
    <p:extLst>
      <p:ext uri="{BB962C8B-B14F-4D97-AF65-F5344CB8AC3E}">
        <p14:creationId xmlns:p14="http://schemas.microsoft.com/office/powerpoint/2010/main" val="33676895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7DB05FA7-2E6F-447B-9B3E-CAD18B09A2AB}"/>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a:extLst>
              <a:ext uri="{FF2B5EF4-FFF2-40B4-BE49-F238E27FC236}">
                <a16:creationId xmlns:a16="http://schemas.microsoft.com/office/drawing/2014/main" id="{03C06D7F-0ECE-435D-BBF2-3081FCD2683F}"/>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a:extLst>
              <a:ext uri="{FF2B5EF4-FFF2-40B4-BE49-F238E27FC236}">
                <a16:creationId xmlns:a16="http://schemas.microsoft.com/office/drawing/2014/main" id="{47F811A3-2606-4274-9D1D-5A85DCBBCAE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C31861B9-A177-4798-B60C-795A811EA252}" type="slidenum">
              <a:rPr lang="en-US" altLang="en-US"/>
              <a:pPr/>
              <a:t>‹#›</a:t>
            </a:fld>
            <a:endParaRPr lang="en-US" altLang="en-US"/>
          </a:p>
        </p:txBody>
      </p:sp>
    </p:spTree>
    <p:extLst>
      <p:ext uri="{BB962C8B-B14F-4D97-AF65-F5344CB8AC3E}">
        <p14:creationId xmlns:p14="http://schemas.microsoft.com/office/powerpoint/2010/main" val="39644847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4FC008D-FB41-43A1-9B71-5889DEC4BA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28C0E591-5A42-4EF4-AB7B-7685B3091E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8EB60072-DBD4-4591-B1CD-38439FC9AB9D}"/>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AD99491-563A-41D9-BEE5-E48DF29A4D64}" type="slidenum">
              <a:rPr lang="en-US" altLang="en-US"/>
              <a:pPr/>
              <a:t>‹#›</a:t>
            </a:fld>
            <a:endParaRPr lang="en-US" altLang="en-US"/>
          </a:p>
        </p:txBody>
      </p:sp>
    </p:spTree>
    <p:extLst>
      <p:ext uri="{BB962C8B-B14F-4D97-AF65-F5344CB8AC3E}">
        <p14:creationId xmlns:p14="http://schemas.microsoft.com/office/powerpoint/2010/main" val="232070161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1BC43EB0-F514-46E7-BE15-BF3B37500670}"/>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a:extLst>
              <a:ext uri="{FF2B5EF4-FFF2-40B4-BE49-F238E27FC236}">
                <a16:creationId xmlns:a16="http://schemas.microsoft.com/office/drawing/2014/main" id="{0EB76B17-4989-4F7C-8ABD-D9BF4F59143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a:extLst>
              <a:ext uri="{FF2B5EF4-FFF2-40B4-BE49-F238E27FC236}">
                <a16:creationId xmlns:a16="http://schemas.microsoft.com/office/drawing/2014/main" id="{AC894345-F837-465E-AC42-2A76B7814CDB}"/>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E94FD74-F88D-485D-AD76-2C8149B70009}" type="slidenum">
              <a:rPr lang="en-US" altLang="en-US"/>
              <a:pPr/>
              <a:t>‹#›</a:t>
            </a:fld>
            <a:endParaRPr lang="en-US" altLang="en-US"/>
          </a:p>
        </p:txBody>
      </p:sp>
    </p:spTree>
    <p:extLst>
      <p:ext uri="{BB962C8B-B14F-4D97-AF65-F5344CB8AC3E}">
        <p14:creationId xmlns:p14="http://schemas.microsoft.com/office/powerpoint/2010/main" val="2875206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1887626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a:extLst>
              <a:ext uri="{FF2B5EF4-FFF2-40B4-BE49-F238E27FC236}">
                <a16:creationId xmlns:a16="http://schemas.microsoft.com/office/drawing/2014/main" id="{704B96C4-9D72-4CBA-BDEE-BC8C5A3E1373}"/>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a:extLst>
              <a:ext uri="{FF2B5EF4-FFF2-40B4-BE49-F238E27FC236}">
                <a16:creationId xmlns:a16="http://schemas.microsoft.com/office/drawing/2014/main" id="{84E718E8-4CE4-41AA-B894-EB0B18F199B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a:extLst>
              <a:ext uri="{FF2B5EF4-FFF2-40B4-BE49-F238E27FC236}">
                <a16:creationId xmlns:a16="http://schemas.microsoft.com/office/drawing/2014/main" id="{35E14051-C2EA-4373-9DA0-C00408281796}"/>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7286D699-15FD-449F-BD17-DEA449795FFA}" type="slidenum">
              <a:rPr lang="en-US" altLang="en-US"/>
              <a:pPr/>
              <a:t>‹#›</a:t>
            </a:fld>
            <a:endParaRPr lang="en-US" altLang="en-US"/>
          </a:p>
        </p:txBody>
      </p:sp>
    </p:spTree>
    <p:extLst>
      <p:ext uri="{BB962C8B-B14F-4D97-AF65-F5344CB8AC3E}">
        <p14:creationId xmlns:p14="http://schemas.microsoft.com/office/powerpoint/2010/main" val="26454206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621692-17E1-400E-80FE-21C8AE45A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3C447A-D08C-4F52-9279-037EBF3811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FD6FEC-3BB7-414C-B272-4AA6B10BCBBD}"/>
              </a:ext>
            </a:extLst>
          </p:cNvPr>
          <p:cNvSpPr>
            <a:spLocks noGrp="1" noChangeArrowheads="1"/>
          </p:cNvSpPr>
          <p:nvPr>
            <p:ph type="sldNum" sz="quarter" idx="12"/>
          </p:nvPr>
        </p:nvSpPr>
        <p:spPr>
          <a:ln/>
        </p:spPr>
        <p:txBody>
          <a:bodyPr/>
          <a:lstStyle>
            <a:lvl1pPr>
              <a:defRPr/>
            </a:lvl1pPr>
          </a:lstStyle>
          <a:p>
            <a:fld id="{E87D13A9-EA80-4C76-ACCC-D5255FCB9ADC}" type="slidenum">
              <a:rPr lang="en-US" altLang="en-US"/>
              <a:pPr/>
              <a:t>‹#›</a:t>
            </a:fld>
            <a:endParaRPr lang="en-US" altLang="en-US"/>
          </a:p>
        </p:txBody>
      </p:sp>
    </p:spTree>
    <p:extLst>
      <p:ext uri="{BB962C8B-B14F-4D97-AF65-F5344CB8AC3E}">
        <p14:creationId xmlns:p14="http://schemas.microsoft.com/office/powerpoint/2010/main" val="165134152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3E2A61-56A0-441F-830A-9CEC1BF85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1AE71-1BA0-4CBC-BCD4-0BC491703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65729-1039-49C7-BAAE-5A4D5D7FD287}"/>
              </a:ext>
            </a:extLst>
          </p:cNvPr>
          <p:cNvSpPr>
            <a:spLocks noGrp="1" noChangeArrowheads="1"/>
          </p:cNvSpPr>
          <p:nvPr>
            <p:ph type="sldNum" sz="quarter" idx="12"/>
          </p:nvPr>
        </p:nvSpPr>
        <p:spPr>
          <a:ln/>
        </p:spPr>
        <p:txBody>
          <a:bodyPr/>
          <a:lstStyle>
            <a:lvl1pPr>
              <a:defRPr/>
            </a:lvl1pPr>
          </a:lstStyle>
          <a:p>
            <a:fld id="{A512F251-BBFC-4475-BE9A-CF793F522A82}" type="slidenum">
              <a:rPr lang="en-US" altLang="en-US"/>
              <a:pPr/>
              <a:t>‹#›</a:t>
            </a:fld>
            <a:endParaRPr lang="en-US" altLang="en-US"/>
          </a:p>
        </p:txBody>
      </p:sp>
    </p:spTree>
    <p:extLst>
      <p:ext uri="{BB962C8B-B14F-4D97-AF65-F5344CB8AC3E}">
        <p14:creationId xmlns:p14="http://schemas.microsoft.com/office/powerpoint/2010/main" val="277843934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426473-5BFE-4A8F-8B98-0082003C82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1EC3A-C160-4CFA-ABAA-3B7AD9E82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314514-6C12-43B2-893F-DD86083A4F70}"/>
              </a:ext>
            </a:extLst>
          </p:cNvPr>
          <p:cNvSpPr>
            <a:spLocks noGrp="1" noChangeArrowheads="1"/>
          </p:cNvSpPr>
          <p:nvPr>
            <p:ph type="sldNum" sz="quarter" idx="12"/>
          </p:nvPr>
        </p:nvSpPr>
        <p:spPr>
          <a:ln/>
        </p:spPr>
        <p:txBody>
          <a:bodyPr/>
          <a:lstStyle>
            <a:lvl1pPr>
              <a:defRPr/>
            </a:lvl1pPr>
          </a:lstStyle>
          <a:p>
            <a:fld id="{1E5FF159-1412-46AD-8076-F20AD9EAF92F}" type="slidenum">
              <a:rPr lang="en-US" altLang="en-US"/>
              <a:pPr/>
              <a:t>‹#›</a:t>
            </a:fld>
            <a:endParaRPr lang="en-US" altLang="en-US"/>
          </a:p>
        </p:txBody>
      </p:sp>
    </p:spTree>
    <p:extLst>
      <p:ext uri="{BB962C8B-B14F-4D97-AF65-F5344CB8AC3E}">
        <p14:creationId xmlns:p14="http://schemas.microsoft.com/office/powerpoint/2010/main" val="21088782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E0B927-8139-4596-AF41-A82E97DB71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8DB8E7-AA48-43A9-A064-40C8454CB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662106-5782-406A-B54D-DC98E0F9E112}"/>
              </a:ext>
            </a:extLst>
          </p:cNvPr>
          <p:cNvSpPr>
            <a:spLocks noGrp="1" noChangeArrowheads="1"/>
          </p:cNvSpPr>
          <p:nvPr>
            <p:ph type="sldNum" sz="quarter" idx="12"/>
          </p:nvPr>
        </p:nvSpPr>
        <p:spPr>
          <a:ln/>
        </p:spPr>
        <p:txBody>
          <a:bodyPr/>
          <a:lstStyle>
            <a:lvl1pPr>
              <a:defRPr/>
            </a:lvl1pPr>
          </a:lstStyle>
          <a:p>
            <a:fld id="{5E7C1A4D-B3AB-4300-B3B1-C88CE1C729A0}" type="slidenum">
              <a:rPr lang="en-US" altLang="en-US"/>
              <a:pPr/>
              <a:t>‹#›</a:t>
            </a:fld>
            <a:endParaRPr lang="en-US" altLang="en-US"/>
          </a:p>
        </p:txBody>
      </p:sp>
    </p:spTree>
    <p:extLst>
      <p:ext uri="{BB962C8B-B14F-4D97-AF65-F5344CB8AC3E}">
        <p14:creationId xmlns:p14="http://schemas.microsoft.com/office/powerpoint/2010/main" val="211463652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693398-A6A8-432A-8165-67BEE7A2F8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9C40AB-C8D5-4B56-995A-C7C991E91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F6D0601-16E4-4721-B3A1-D001702E12A5}"/>
              </a:ext>
            </a:extLst>
          </p:cNvPr>
          <p:cNvSpPr>
            <a:spLocks noGrp="1" noChangeArrowheads="1"/>
          </p:cNvSpPr>
          <p:nvPr>
            <p:ph type="sldNum" sz="quarter" idx="12"/>
          </p:nvPr>
        </p:nvSpPr>
        <p:spPr>
          <a:ln/>
        </p:spPr>
        <p:txBody>
          <a:bodyPr/>
          <a:lstStyle>
            <a:lvl1pPr>
              <a:defRPr/>
            </a:lvl1pPr>
          </a:lstStyle>
          <a:p>
            <a:fld id="{475DC578-79BA-461B-AB5A-20E7F59B03FF}" type="slidenum">
              <a:rPr lang="en-US" altLang="en-US"/>
              <a:pPr/>
              <a:t>‹#›</a:t>
            </a:fld>
            <a:endParaRPr lang="en-US" altLang="en-US"/>
          </a:p>
        </p:txBody>
      </p:sp>
    </p:spTree>
    <p:extLst>
      <p:ext uri="{BB962C8B-B14F-4D97-AF65-F5344CB8AC3E}">
        <p14:creationId xmlns:p14="http://schemas.microsoft.com/office/powerpoint/2010/main" val="359552542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56EC1-369C-4895-BF24-F7009A7379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AA2EE8-BAFA-4308-9DF0-3D7299F73E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D621A3B-E104-436B-9453-1BD0CB3747C7}"/>
              </a:ext>
            </a:extLst>
          </p:cNvPr>
          <p:cNvSpPr>
            <a:spLocks noGrp="1" noChangeArrowheads="1"/>
          </p:cNvSpPr>
          <p:nvPr>
            <p:ph type="sldNum" sz="quarter" idx="12"/>
          </p:nvPr>
        </p:nvSpPr>
        <p:spPr>
          <a:ln/>
        </p:spPr>
        <p:txBody>
          <a:bodyPr/>
          <a:lstStyle>
            <a:lvl1pPr>
              <a:defRPr/>
            </a:lvl1pPr>
          </a:lstStyle>
          <a:p>
            <a:fld id="{C3D75960-9B05-40D5-A967-CCCF58FB3524}" type="slidenum">
              <a:rPr lang="en-US" altLang="en-US"/>
              <a:pPr/>
              <a:t>‹#›</a:t>
            </a:fld>
            <a:endParaRPr lang="en-US" altLang="en-US"/>
          </a:p>
        </p:txBody>
      </p:sp>
    </p:spTree>
    <p:extLst>
      <p:ext uri="{BB962C8B-B14F-4D97-AF65-F5344CB8AC3E}">
        <p14:creationId xmlns:p14="http://schemas.microsoft.com/office/powerpoint/2010/main" val="22400717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DDEA8-BBB1-4796-90CA-6BB79F0E3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DA664DF-5DCB-4C57-B65B-307A5D6AA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A4A6FE-8B38-4109-AE51-0B7909F5BB03}"/>
              </a:ext>
            </a:extLst>
          </p:cNvPr>
          <p:cNvSpPr>
            <a:spLocks noGrp="1" noChangeArrowheads="1"/>
          </p:cNvSpPr>
          <p:nvPr>
            <p:ph type="sldNum" sz="quarter" idx="12"/>
          </p:nvPr>
        </p:nvSpPr>
        <p:spPr>
          <a:ln/>
        </p:spPr>
        <p:txBody>
          <a:bodyPr/>
          <a:lstStyle>
            <a:lvl1pPr>
              <a:defRPr/>
            </a:lvl1pPr>
          </a:lstStyle>
          <a:p>
            <a:fld id="{4F0B9D1B-0585-4D71-B305-CA955D9450F2}" type="slidenum">
              <a:rPr lang="en-US" altLang="en-US"/>
              <a:pPr/>
              <a:t>‹#›</a:t>
            </a:fld>
            <a:endParaRPr lang="en-US" altLang="en-US"/>
          </a:p>
        </p:txBody>
      </p:sp>
    </p:spTree>
    <p:extLst>
      <p:ext uri="{BB962C8B-B14F-4D97-AF65-F5344CB8AC3E}">
        <p14:creationId xmlns:p14="http://schemas.microsoft.com/office/powerpoint/2010/main" val="25085187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A9A11-5CB2-4C7C-AE8B-B76E5A4494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5CD603-DEEE-4618-A037-645AA7BDF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F6CAB7-A0DE-4548-87C8-5EE2D490F2D7}"/>
              </a:ext>
            </a:extLst>
          </p:cNvPr>
          <p:cNvSpPr>
            <a:spLocks noGrp="1" noChangeArrowheads="1"/>
          </p:cNvSpPr>
          <p:nvPr>
            <p:ph type="sldNum" sz="quarter" idx="12"/>
          </p:nvPr>
        </p:nvSpPr>
        <p:spPr>
          <a:ln/>
        </p:spPr>
        <p:txBody>
          <a:bodyPr/>
          <a:lstStyle>
            <a:lvl1pPr>
              <a:defRPr/>
            </a:lvl1pPr>
          </a:lstStyle>
          <a:p>
            <a:fld id="{82A7AFFF-D538-4F6F-B8B5-91E6B589996A}" type="slidenum">
              <a:rPr lang="en-US" altLang="en-US"/>
              <a:pPr/>
              <a:t>‹#›</a:t>
            </a:fld>
            <a:endParaRPr lang="en-US" altLang="en-US"/>
          </a:p>
        </p:txBody>
      </p:sp>
    </p:spTree>
    <p:extLst>
      <p:ext uri="{BB962C8B-B14F-4D97-AF65-F5344CB8AC3E}">
        <p14:creationId xmlns:p14="http://schemas.microsoft.com/office/powerpoint/2010/main" val="6786051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BD1D-7D42-422B-BACE-ECA5B7D5A7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9FCBB9-CF5A-4F2E-82B5-1D15092EE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057E-0B16-4AB9-8538-84864C7AB801}"/>
              </a:ext>
            </a:extLst>
          </p:cNvPr>
          <p:cNvSpPr>
            <a:spLocks noGrp="1" noChangeArrowheads="1"/>
          </p:cNvSpPr>
          <p:nvPr>
            <p:ph type="sldNum" sz="quarter" idx="12"/>
          </p:nvPr>
        </p:nvSpPr>
        <p:spPr>
          <a:ln/>
        </p:spPr>
        <p:txBody>
          <a:bodyPr/>
          <a:lstStyle>
            <a:lvl1pPr>
              <a:defRPr/>
            </a:lvl1pPr>
          </a:lstStyle>
          <a:p>
            <a:fld id="{1BEA4BFF-3184-4FA2-8ACD-800872997ECD}" type="slidenum">
              <a:rPr lang="en-US" altLang="en-US"/>
              <a:pPr/>
              <a:t>‹#›</a:t>
            </a:fld>
            <a:endParaRPr lang="en-US" altLang="en-US"/>
          </a:p>
        </p:txBody>
      </p:sp>
    </p:spTree>
    <p:extLst>
      <p:ext uri="{BB962C8B-B14F-4D97-AF65-F5344CB8AC3E}">
        <p14:creationId xmlns:p14="http://schemas.microsoft.com/office/powerpoint/2010/main" val="2889679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2864441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6899C-F9B2-467E-AF57-6681F538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B1736B-A6F6-4A9A-A93D-3BDF26C6E5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041B22-1F0A-421D-B7D8-720B7205CAD2}"/>
              </a:ext>
            </a:extLst>
          </p:cNvPr>
          <p:cNvSpPr>
            <a:spLocks noGrp="1" noChangeArrowheads="1"/>
          </p:cNvSpPr>
          <p:nvPr>
            <p:ph type="sldNum" sz="quarter" idx="12"/>
          </p:nvPr>
        </p:nvSpPr>
        <p:spPr>
          <a:ln/>
        </p:spPr>
        <p:txBody>
          <a:bodyPr/>
          <a:lstStyle>
            <a:lvl1pPr>
              <a:defRPr/>
            </a:lvl1pPr>
          </a:lstStyle>
          <a:p>
            <a:fld id="{078C5ADA-0A3D-4794-BFA2-EC2F0F219E6F}" type="slidenum">
              <a:rPr lang="en-US" altLang="en-US"/>
              <a:pPr/>
              <a:t>‹#›</a:t>
            </a:fld>
            <a:endParaRPr lang="en-US" altLang="en-US"/>
          </a:p>
        </p:txBody>
      </p:sp>
    </p:spTree>
    <p:extLst>
      <p:ext uri="{BB962C8B-B14F-4D97-AF65-F5344CB8AC3E}">
        <p14:creationId xmlns:p14="http://schemas.microsoft.com/office/powerpoint/2010/main" val="12579385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39E4-D98D-4A2A-9905-EC6EB65CE5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65904A-6CA4-4BBD-803C-8CA42DC1D8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C27D-7878-4F30-86D5-751F5416C2D1}"/>
              </a:ext>
            </a:extLst>
          </p:cNvPr>
          <p:cNvSpPr>
            <a:spLocks noGrp="1" noChangeArrowheads="1"/>
          </p:cNvSpPr>
          <p:nvPr>
            <p:ph type="sldNum" sz="quarter" idx="12"/>
          </p:nvPr>
        </p:nvSpPr>
        <p:spPr>
          <a:ln/>
        </p:spPr>
        <p:txBody>
          <a:bodyPr/>
          <a:lstStyle>
            <a:lvl1pPr>
              <a:defRPr/>
            </a:lvl1pPr>
          </a:lstStyle>
          <a:p>
            <a:fld id="{81C2EA98-30AA-4ED8-9D08-54A1D66AA837}" type="slidenum">
              <a:rPr lang="en-US" altLang="en-US"/>
              <a:pPr/>
              <a:t>‹#›</a:t>
            </a:fld>
            <a:endParaRPr lang="en-US" altLang="en-US"/>
          </a:p>
        </p:txBody>
      </p:sp>
    </p:spTree>
    <p:extLst>
      <p:ext uri="{BB962C8B-B14F-4D97-AF65-F5344CB8AC3E}">
        <p14:creationId xmlns:p14="http://schemas.microsoft.com/office/powerpoint/2010/main" val="40952921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15A562-A8FF-43DD-BE1F-A3A5B3003F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575D9-10E4-4560-8451-D7E31DF1C0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011BCC-C63A-4FC1-A39E-CA233AC30C50}"/>
              </a:ext>
            </a:extLst>
          </p:cNvPr>
          <p:cNvSpPr>
            <a:spLocks noGrp="1" noChangeArrowheads="1"/>
          </p:cNvSpPr>
          <p:nvPr>
            <p:ph type="sldNum" sz="quarter" idx="12"/>
          </p:nvPr>
        </p:nvSpPr>
        <p:spPr>
          <a:ln/>
        </p:spPr>
        <p:txBody>
          <a:bodyPr/>
          <a:lstStyle>
            <a:lvl1pPr>
              <a:defRPr/>
            </a:lvl1pPr>
          </a:lstStyle>
          <a:p>
            <a:fld id="{DF251DE0-A5B5-4B1C-A9CD-470DDAA8B168}" type="slidenum">
              <a:rPr lang="en-US" altLang="en-US"/>
              <a:pPr/>
              <a:t>‹#›</a:t>
            </a:fld>
            <a:endParaRPr lang="en-US" altLang="en-US"/>
          </a:p>
        </p:txBody>
      </p:sp>
    </p:spTree>
    <p:extLst>
      <p:ext uri="{BB962C8B-B14F-4D97-AF65-F5344CB8AC3E}">
        <p14:creationId xmlns:p14="http://schemas.microsoft.com/office/powerpoint/2010/main" val="2753305225"/>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pPr/>
              <a:t>‹#›</a:t>
            </a:fld>
            <a:endParaRPr lang="en-US" altLang="en-US"/>
          </a:p>
        </p:txBody>
      </p:sp>
    </p:spTree>
    <p:extLst>
      <p:ext uri="{BB962C8B-B14F-4D97-AF65-F5344CB8AC3E}">
        <p14:creationId xmlns:p14="http://schemas.microsoft.com/office/powerpoint/2010/main" val="131419381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pPr/>
              <a:t>‹#›</a:t>
            </a:fld>
            <a:endParaRPr lang="en-US" altLang="en-US"/>
          </a:p>
        </p:txBody>
      </p:sp>
    </p:spTree>
    <p:extLst>
      <p:ext uri="{BB962C8B-B14F-4D97-AF65-F5344CB8AC3E}">
        <p14:creationId xmlns:p14="http://schemas.microsoft.com/office/powerpoint/2010/main" val="39686815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pPr/>
              <a:t>‹#›</a:t>
            </a:fld>
            <a:endParaRPr lang="en-US" altLang="en-US"/>
          </a:p>
        </p:txBody>
      </p:sp>
    </p:spTree>
    <p:extLst>
      <p:ext uri="{BB962C8B-B14F-4D97-AF65-F5344CB8AC3E}">
        <p14:creationId xmlns:p14="http://schemas.microsoft.com/office/powerpoint/2010/main" val="64733286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pPr/>
              <a:t>‹#›</a:t>
            </a:fld>
            <a:endParaRPr lang="en-US" altLang="en-US"/>
          </a:p>
        </p:txBody>
      </p:sp>
    </p:spTree>
    <p:extLst>
      <p:ext uri="{BB962C8B-B14F-4D97-AF65-F5344CB8AC3E}">
        <p14:creationId xmlns:p14="http://schemas.microsoft.com/office/powerpoint/2010/main" val="32726357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pPr/>
              <a:t>‹#›</a:t>
            </a:fld>
            <a:endParaRPr lang="en-US" altLang="en-US"/>
          </a:p>
        </p:txBody>
      </p:sp>
    </p:spTree>
    <p:extLst>
      <p:ext uri="{BB962C8B-B14F-4D97-AF65-F5344CB8AC3E}">
        <p14:creationId xmlns:p14="http://schemas.microsoft.com/office/powerpoint/2010/main" val="20022342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pPr/>
              <a:t>‹#›</a:t>
            </a:fld>
            <a:endParaRPr lang="en-US" altLang="en-US"/>
          </a:p>
        </p:txBody>
      </p:sp>
    </p:spTree>
    <p:extLst>
      <p:ext uri="{BB962C8B-B14F-4D97-AF65-F5344CB8AC3E}">
        <p14:creationId xmlns:p14="http://schemas.microsoft.com/office/powerpoint/2010/main" val="8568246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pPr/>
              <a:t>‹#›</a:t>
            </a:fld>
            <a:endParaRPr lang="en-US" altLang="en-US"/>
          </a:p>
        </p:txBody>
      </p:sp>
    </p:spTree>
    <p:extLst>
      <p:ext uri="{BB962C8B-B14F-4D97-AF65-F5344CB8AC3E}">
        <p14:creationId xmlns:p14="http://schemas.microsoft.com/office/powerpoint/2010/main" val="2742481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14995432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pPr/>
              <a:t>‹#›</a:t>
            </a:fld>
            <a:endParaRPr lang="en-US" altLang="en-US"/>
          </a:p>
        </p:txBody>
      </p:sp>
    </p:spTree>
    <p:extLst>
      <p:ext uri="{BB962C8B-B14F-4D97-AF65-F5344CB8AC3E}">
        <p14:creationId xmlns:p14="http://schemas.microsoft.com/office/powerpoint/2010/main" val="35895394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pPr/>
              <a:t>‹#›</a:t>
            </a:fld>
            <a:endParaRPr lang="en-US" altLang="en-US"/>
          </a:p>
        </p:txBody>
      </p:sp>
    </p:spTree>
    <p:extLst>
      <p:ext uri="{BB962C8B-B14F-4D97-AF65-F5344CB8AC3E}">
        <p14:creationId xmlns:p14="http://schemas.microsoft.com/office/powerpoint/2010/main" val="71353787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pPr/>
              <a:t>‹#›</a:t>
            </a:fld>
            <a:endParaRPr lang="en-US" altLang="en-US"/>
          </a:p>
        </p:txBody>
      </p:sp>
    </p:spTree>
    <p:extLst>
      <p:ext uri="{BB962C8B-B14F-4D97-AF65-F5344CB8AC3E}">
        <p14:creationId xmlns:p14="http://schemas.microsoft.com/office/powerpoint/2010/main" val="304104856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pPr/>
              <a:t>‹#›</a:t>
            </a:fld>
            <a:endParaRPr lang="en-US" altLang="en-US"/>
          </a:p>
        </p:txBody>
      </p:sp>
    </p:spTree>
    <p:extLst>
      <p:ext uri="{BB962C8B-B14F-4D97-AF65-F5344CB8AC3E}">
        <p14:creationId xmlns:p14="http://schemas.microsoft.com/office/powerpoint/2010/main" val="26177319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675245-4D34-40D3-9B04-A50FB5EF2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3ECAC-EF81-4276-ABAC-214102A37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5ACCB-02A6-4DBE-94AA-21EFC18AE34C}"/>
              </a:ext>
            </a:extLst>
          </p:cNvPr>
          <p:cNvSpPr>
            <a:spLocks noGrp="1" noChangeArrowheads="1"/>
          </p:cNvSpPr>
          <p:nvPr>
            <p:ph type="sldNum" sz="quarter" idx="12"/>
          </p:nvPr>
        </p:nvSpPr>
        <p:spPr>
          <a:ln/>
        </p:spPr>
        <p:txBody>
          <a:bodyPr/>
          <a:lstStyle>
            <a:lvl1pPr>
              <a:defRPr/>
            </a:lvl1pPr>
          </a:lstStyle>
          <a:p>
            <a:fld id="{F29FFC87-A075-466B-9294-0F7C22C575C7}" type="slidenum">
              <a:rPr lang="en-US" altLang="en-US"/>
              <a:pPr/>
              <a:t>‹#›</a:t>
            </a:fld>
            <a:endParaRPr lang="en-US" altLang="en-US"/>
          </a:p>
        </p:txBody>
      </p:sp>
    </p:spTree>
    <p:extLst>
      <p:ext uri="{BB962C8B-B14F-4D97-AF65-F5344CB8AC3E}">
        <p14:creationId xmlns:p14="http://schemas.microsoft.com/office/powerpoint/2010/main" val="32963672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B5278-60CF-4E8D-8690-DF2E621EE9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946798-2B9C-4DB4-A3FD-CD60D5D9C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25D31-26DB-4DB0-AA31-0C4DE70951D0}"/>
              </a:ext>
            </a:extLst>
          </p:cNvPr>
          <p:cNvSpPr>
            <a:spLocks noGrp="1" noChangeArrowheads="1"/>
          </p:cNvSpPr>
          <p:nvPr>
            <p:ph type="sldNum" sz="quarter" idx="12"/>
          </p:nvPr>
        </p:nvSpPr>
        <p:spPr>
          <a:ln/>
        </p:spPr>
        <p:txBody>
          <a:bodyPr/>
          <a:lstStyle>
            <a:lvl1pPr>
              <a:defRPr/>
            </a:lvl1pPr>
          </a:lstStyle>
          <a:p>
            <a:fld id="{48CE5A28-2B7B-4CDB-A4E9-9BFF97249FAC}" type="slidenum">
              <a:rPr lang="en-US" altLang="en-US"/>
              <a:pPr/>
              <a:t>‹#›</a:t>
            </a:fld>
            <a:endParaRPr lang="en-US" altLang="en-US"/>
          </a:p>
        </p:txBody>
      </p:sp>
    </p:spTree>
    <p:extLst>
      <p:ext uri="{BB962C8B-B14F-4D97-AF65-F5344CB8AC3E}">
        <p14:creationId xmlns:p14="http://schemas.microsoft.com/office/powerpoint/2010/main" val="270253372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93E690-5797-41F5-82D1-A074CEC58D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2B207F-99F2-4258-B7DE-30258E53B4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DD8368-714B-425C-92EB-69F05CAE8393}"/>
              </a:ext>
            </a:extLst>
          </p:cNvPr>
          <p:cNvSpPr>
            <a:spLocks noGrp="1" noChangeArrowheads="1"/>
          </p:cNvSpPr>
          <p:nvPr>
            <p:ph type="sldNum" sz="quarter" idx="12"/>
          </p:nvPr>
        </p:nvSpPr>
        <p:spPr>
          <a:ln/>
        </p:spPr>
        <p:txBody>
          <a:bodyPr/>
          <a:lstStyle>
            <a:lvl1pPr>
              <a:defRPr/>
            </a:lvl1pPr>
          </a:lstStyle>
          <a:p>
            <a:fld id="{0FBC0522-F13B-4E7E-8141-FA4E60342BAD}" type="slidenum">
              <a:rPr lang="en-US" altLang="en-US"/>
              <a:pPr/>
              <a:t>‹#›</a:t>
            </a:fld>
            <a:endParaRPr lang="en-US" altLang="en-US"/>
          </a:p>
        </p:txBody>
      </p:sp>
    </p:spTree>
    <p:extLst>
      <p:ext uri="{BB962C8B-B14F-4D97-AF65-F5344CB8AC3E}">
        <p14:creationId xmlns:p14="http://schemas.microsoft.com/office/powerpoint/2010/main" val="230817325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06F61-28E8-4AE4-8BDB-C3692073BB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DF00EE-D554-46E4-B40C-49A6E706A4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5E1198-4FDB-41A9-90DB-E08381C19E84}"/>
              </a:ext>
            </a:extLst>
          </p:cNvPr>
          <p:cNvSpPr>
            <a:spLocks noGrp="1" noChangeArrowheads="1"/>
          </p:cNvSpPr>
          <p:nvPr>
            <p:ph type="sldNum" sz="quarter" idx="12"/>
          </p:nvPr>
        </p:nvSpPr>
        <p:spPr>
          <a:ln/>
        </p:spPr>
        <p:txBody>
          <a:bodyPr/>
          <a:lstStyle>
            <a:lvl1pPr>
              <a:defRPr/>
            </a:lvl1pPr>
          </a:lstStyle>
          <a:p>
            <a:fld id="{F134F442-A887-400E-90FC-998B2A58DEB6}" type="slidenum">
              <a:rPr lang="en-US" altLang="en-US"/>
              <a:pPr/>
              <a:t>‹#›</a:t>
            </a:fld>
            <a:endParaRPr lang="en-US" altLang="en-US"/>
          </a:p>
        </p:txBody>
      </p:sp>
    </p:spTree>
    <p:extLst>
      <p:ext uri="{BB962C8B-B14F-4D97-AF65-F5344CB8AC3E}">
        <p14:creationId xmlns:p14="http://schemas.microsoft.com/office/powerpoint/2010/main" val="28483831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A81021-D80D-462E-AD3E-0CC2AF1754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DEED5E3-226B-445A-87D7-CCEA006E69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EE2752-E49A-4E49-A32F-2200C02B9DCA}"/>
              </a:ext>
            </a:extLst>
          </p:cNvPr>
          <p:cNvSpPr>
            <a:spLocks noGrp="1" noChangeArrowheads="1"/>
          </p:cNvSpPr>
          <p:nvPr>
            <p:ph type="sldNum" sz="quarter" idx="12"/>
          </p:nvPr>
        </p:nvSpPr>
        <p:spPr>
          <a:ln/>
        </p:spPr>
        <p:txBody>
          <a:bodyPr/>
          <a:lstStyle>
            <a:lvl1pPr>
              <a:defRPr/>
            </a:lvl1pPr>
          </a:lstStyle>
          <a:p>
            <a:fld id="{5A6004EF-FE67-491D-8919-C3F9ECF0A055}" type="slidenum">
              <a:rPr lang="en-US" altLang="en-US"/>
              <a:pPr/>
              <a:t>‹#›</a:t>
            </a:fld>
            <a:endParaRPr lang="en-US" altLang="en-US"/>
          </a:p>
        </p:txBody>
      </p:sp>
    </p:spTree>
    <p:extLst>
      <p:ext uri="{BB962C8B-B14F-4D97-AF65-F5344CB8AC3E}">
        <p14:creationId xmlns:p14="http://schemas.microsoft.com/office/powerpoint/2010/main" val="103216015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7BA565-36A2-4981-B295-C85EDAED74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D602C4-C0E6-46F0-8CC5-B898370E11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0EC168-2FED-4922-A2DE-589DCAACEB26}"/>
              </a:ext>
            </a:extLst>
          </p:cNvPr>
          <p:cNvSpPr>
            <a:spLocks noGrp="1" noChangeArrowheads="1"/>
          </p:cNvSpPr>
          <p:nvPr>
            <p:ph type="sldNum" sz="quarter" idx="12"/>
          </p:nvPr>
        </p:nvSpPr>
        <p:spPr>
          <a:ln/>
        </p:spPr>
        <p:txBody>
          <a:bodyPr/>
          <a:lstStyle>
            <a:lvl1pPr>
              <a:defRPr/>
            </a:lvl1pPr>
          </a:lstStyle>
          <a:p>
            <a:fld id="{84313798-B05D-4A56-A6C1-F5C39468F8AD}" type="slidenum">
              <a:rPr lang="en-US" altLang="en-US"/>
              <a:pPr/>
              <a:t>‹#›</a:t>
            </a:fld>
            <a:endParaRPr lang="en-US" altLang="en-US"/>
          </a:p>
        </p:txBody>
      </p:sp>
    </p:spTree>
    <p:extLst>
      <p:ext uri="{BB962C8B-B14F-4D97-AF65-F5344CB8AC3E}">
        <p14:creationId xmlns:p14="http://schemas.microsoft.com/office/powerpoint/2010/main" val="156767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568796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6D752C-6093-4586-B177-B02954F5B8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AACCCEF-4EBB-4F26-AB9B-035606270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59B541-C115-416A-8642-73516E31E519}"/>
              </a:ext>
            </a:extLst>
          </p:cNvPr>
          <p:cNvSpPr>
            <a:spLocks noGrp="1" noChangeArrowheads="1"/>
          </p:cNvSpPr>
          <p:nvPr>
            <p:ph type="sldNum" sz="quarter" idx="12"/>
          </p:nvPr>
        </p:nvSpPr>
        <p:spPr>
          <a:ln/>
        </p:spPr>
        <p:txBody>
          <a:bodyPr/>
          <a:lstStyle>
            <a:lvl1pPr>
              <a:defRPr/>
            </a:lvl1pPr>
          </a:lstStyle>
          <a:p>
            <a:fld id="{ABD217F0-E398-4C17-8DF7-1643977A88B6}" type="slidenum">
              <a:rPr lang="en-US" altLang="en-US"/>
              <a:pPr/>
              <a:t>‹#›</a:t>
            </a:fld>
            <a:endParaRPr lang="en-US" altLang="en-US"/>
          </a:p>
        </p:txBody>
      </p:sp>
    </p:spTree>
    <p:extLst>
      <p:ext uri="{BB962C8B-B14F-4D97-AF65-F5344CB8AC3E}">
        <p14:creationId xmlns:p14="http://schemas.microsoft.com/office/powerpoint/2010/main" val="244186270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CD9050-0295-499E-84A2-E321FCC987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EE269E-8FEF-4944-8413-FD203648A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3018C-546E-46C7-A24D-94FD9443BCCF}"/>
              </a:ext>
            </a:extLst>
          </p:cNvPr>
          <p:cNvSpPr>
            <a:spLocks noGrp="1" noChangeArrowheads="1"/>
          </p:cNvSpPr>
          <p:nvPr>
            <p:ph type="sldNum" sz="quarter" idx="12"/>
          </p:nvPr>
        </p:nvSpPr>
        <p:spPr>
          <a:ln/>
        </p:spPr>
        <p:txBody>
          <a:bodyPr/>
          <a:lstStyle>
            <a:lvl1pPr>
              <a:defRPr/>
            </a:lvl1pPr>
          </a:lstStyle>
          <a:p>
            <a:fld id="{C988C65E-84FF-4D16-AEB0-76F6262E5A0C}" type="slidenum">
              <a:rPr lang="en-US" altLang="en-US"/>
              <a:pPr/>
              <a:t>‹#›</a:t>
            </a:fld>
            <a:endParaRPr lang="en-US" altLang="en-US"/>
          </a:p>
        </p:txBody>
      </p:sp>
    </p:spTree>
    <p:extLst>
      <p:ext uri="{BB962C8B-B14F-4D97-AF65-F5344CB8AC3E}">
        <p14:creationId xmlns:p14="http://schemas.microsoft.com/office/powerpoint/2010/main" val="364398402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ED5CAA-67E2-4F0F-9297-64FE56BF99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5C1EBF-8C5E-442C-83F0-2CE67F66B5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8A989A-886B-4655-B72A-4723F11CA643}"/>
              </a:ext>
            </a:extLst>
          </p:cNvPr>
          <p:cNvSpPr>
            <a:spLocks noGrp="1" noChangeArrowheads="1"/>
          </p:cNvSpPr>
          <p:nvPr>
            <p:ph type="sldNum" sz="quarter" idx="12"/>
          </p:nvPr>
        </p:nvSpPr>
        <p:spPr>
          <a:ln/>
        </p:spPr>
        <p:txBody>
          <a:bodyPr/>
          <a:lstStyle>
            <a:lvl1pPr>
              <a:defRPr/>
            </a:lvl1pPr>
          </a:lstStyle>
          <a:p>
            <a:fld id="{2E25F54D-028E-441F-ACAB-7169E1B78226}" type="slidenum">
              <a:rPr lang="en-US" altLang="en-US"/>
              <a:pPr/>
              <a:t>‹#›</a:t>
            </a:fld>
            <a:endParaRPr lang="en-US" altLang="en-US"/>
          </a:p>
        </p:txBody>
      </p:sp>
    </p:spTree>
    <p:extLst>
      <p:ext uri="{BB962C8B-B14F-4D97-AF65-F5344CB8AC3E}">
        <p14:creationId xmlns:p14="http://schemas.microsoft.com/office/powerpoint/2010/main" val="97525118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202F9A-7796-426D-8EB9-6BB3EF83B0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0004-799B-4571-850C-B5F01B67F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054C5C-3CEB-49C8-B32E-70EECD62C9FF}"/>
              </a:ext>
            </a:extLst>
          </p:cNvPr>
          <p:cNvSpPr>
            <a:spLocks noGrp="1" noChangeArrowheads="1"/>
          </p:cNvSpPr>
          <p:nvPr>
            <p:ph type="sldNum" sz="quarter" idx="12"/>
          </p:nvPr>
        </p:nvSpPr>
        <p:spPr>
          <a:ln/>
        </p:spPr>
        <p:txBody>
          <a:bodyPr/>
          <a:lstStyle>
            <a:lvl1pPr>
              <a:defRPr/>
            </a:lvl1pPr>
          </a:lstStyle>
          <a:p>
            <a:fld id="{2929AB9C-EB87-4F62-8E94-1B0E21A8C513}" type="slidenum">
              <a:rPr lang="en-US" altLang="en-US"/>
              <a:pPr/>
              <a:t>‹#›</a:t>
            </a:fld>
            <a:endParaRPr lang="en-US" altLang="en-US"/>
          </a:p>
        </p:txBody>
      </p:sp>
    </p:spTree>
    <p:extLst>
      <p:ext uri="{BB962C8B-B14F-4D97-AF65-F5344CB8AC3E}">
        <p14:creationId xmlns:p14="http://schemas.microsoft.com/office/powerpoint/2010/main" val="316058374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89FE59-41A2-4851-9B4E-6DBD840A10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B77BC-5761-4302-A0CF-6BA9B388E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C0FF0-6436-4ED5-8D7D-AD9EB2624975}"/>
              </a:ext>
            </a:extLst>
          </p:cNvPr>
          <p:cNvSpPr>
            <a:spLocks noGrp="1" noChangeArrowheads="1"/>
          </p:cNvSpPr>
          <p:nvPr>
            <p:ph type="sldNum" sz="quarter" idx="12"/>
          </p:nvPr>
        </p:nvSpPr>
        <p:spPr>
          <a:ln/>
        </p:spPr>
        <p:txBody>
          <a:bodyPr/>
          <a:lstStyle>
            <a:lvl1pPr>
              <a:defRPr/>
            </a:lvl1pPr>
          </a:lstStyle>
          <a:p>
            <a:fld id="{FD6FD494-4024-4945-8529-122BFD24F03A}" type="slidenum">
              <a:rPr lang="en-US" altLang="en-US"/>
              <a:pPr/>
              <a:t>‹#›</a:t>
            </a:fld>
            <a:endParaRPr lang="en-US" altLang="en-US"/>
          </a:p>
        </p:txBody>
      </p:sp>
    </p:spTree>
    <p:extLst>
      <p:ext uri="{BB962C8B-B14F-4D97-AF65-F5344CB8AC3E}">
        <p14:creationId xmlns:p14="http://schemas.microsoft.com/office/powerpoint/2010/main" val="425325000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73538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377924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5385087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7528915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4144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1299623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096459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45855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051735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247447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5962049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3314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3A5A3E-0717-4AB3-890B-1FF5688D84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8FFD0-D893-4020-8446-BC628FF2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3357D-F98D-4F6C-91F7-1E77E1C40121}"/>
              </a:ext>
            </a:extLst>
          </p:cNvPr>
          <p:cNvSpPr>
            <a:spLocks noGrp="1" noChangeArrowheads="1"/>
          </p:cNvSpPr>
          <p:nvPr>
            <p:ph type="sldNum" sz="quarter" idx="12"/>
          </p:nvPr>
        </p:nvSpPr>
        <p:spPr>
          <a:ln/>
        </p:spPr>
        <p:txBody>
          <a:bodyPr/>
          <a:lstStyle>
            <a:lvl1pPr>
              <a:defRPr/>
            </a:lvl1pPr>
          </a:lstStyle>
          <a:p>
            <a:fld id="{4610A3FE-7C39-4665-A177-D3CA3C85FDD2}" type="slidenum">
              <a:rPr lang="en-US" altLang="en-US"/>
              <a:pPr/>
              <a:t>‹#›</a:t>
            </a:fld>
            <a:endParaRPr lang="en-US" altLang="en-US"/>
          </a:p>
        </p:txBody>
      </p:sp>
    </p:spTree>
    <p:extLst>
      <p:ext uri="{BB962C8B-B14F-4D97-AF65-F5344CB8AC3E}">
        <p14:creationId xmlns:p14="http://schemas.microsoft.com/office/powerpoint/2010/main" val="15450591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A5F4-F9C1-4E37-AA77-C632B6D7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8FB3B1-7A3F-4F12-BF51-7B7D4A98C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DAA47B-1F90-448C-BED7-54C617DBA52B}"/>
              </a:ext>
            </a:extLst>
          </p:cNvPr>
          <p:cNvSpPr>
            <a:spLocks noGrp="1" noChangeArrowheads="1"/>
          </p:cNvSpPr>
          <p:nvPr>
            <p:ph type="sldNum" sz="quarter" idx="12"/>
          </p:nvPr>
        </p:nvSpPr>
        <p:spPr>
          <a:ln/>
        </p:spPr>
        <p:txBody>
          <a:bodyPr/>
          <a:lstStyle>
            <a:lvl1pPr>
              <a:defRPr/>
            </a:lvl1pPr>
          </a:lstStyle>
          <a:p>
            <a:fld id="{9F04B74C-63F4-424F-84A6-759F71BDAFD1}" type="slidenum">
              <a:rPr lang="en-US" altLang="en-US"/>
              <a:pPr/>
              <a:t>‹#›</a:t>
            </a:fld>
            <a:endParaRPr lang="en-US" altLang="en-US"/>
          </a:p>
        </p:txBody>
      </p:sp>
    </p:spTree>
    <p:extLst>
      <p:ext uri="{BB962C8B-B14F-4D97-AF65-F5344CB8AC3E}">
        <p14:creationId xmlns:p14="http://schemas.microsoft.com/office/powerpoint/2010/main" val="128037019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2E0ECB-4B65-423E-9457-AAB4C918AB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B4F02-8DD3-4C63-AC27-95D820831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12DC9-FE53-4F9A-B94F-A8B1D8AF4B4B}"/>
              </a:ext>
            </a:extLst>
          </p:cNvPr>
          <p:cNvSpPr>
            <a:spLocks noGrp="1" noChangeArrowheads="1"/>
          </p:cNvSpPr>
          <p:nvPr>
            <p:ph type="sldNum" sz="quarter" idx="12"/>
          </p:nvPr>
        </p:nvSpPr>
        <p:spPr>
          <a:ln/>
        </p:spPr>
        <p:txBody>
          <a:bodyPr/>
          <a:lstStyle>
            <a:lvl1pPr>
              <a:defRPr/>
            </a:lvl1pPr>
          </a:lstStyle>
          <a:p>
            <a:fld id="{B011BACB-AE55-4630-9C66-6FE58A154BB0}" type="slidenum">
              <a:rPr lang="en-US" altLang="en-US"/>
              <a:pPr/>
              <a:t>‹#›</a:t>
            </a:fld>
            <a:endParaRPr lang="en-US" altLang="en-US"/>
          </a:p>
        </p:txBody>
      </p:sp>
    </p:spTree>
    <p:extLst>
      <p:ext uri="{BB962C8B-B14F-4D97-AF65-F5344CB8AC3E}">
        <p14:creationId xmlns:p14="http://schemas.microsoft.com/office/powerpoint/2010/main" val="18761369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8520-D1EC-48EA-AFEA-537440E26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2627C8-FD3E-4082-AF73-017F8A3EC9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BFF9EE-E5C3-43AD-B1B2-32AC8E4BD8FD}"/>
              </a:ext>
            </a:extLst>
          </p:cNvPr>
          <p:cNvSpPr>
            <a:spLocks noGrp="1" noChangeArrowheads="1"/>
          </p:cNvSpPr>
          <p:nvPr>
            <p:ph type="sldNum" sz="quarter" idx="12"/>
          </p:nvPr>
        </p:nvSpPr>
        <p:spPr>
          <a:ln/>
        </p:spPr>
        <p:txBody>
          <a:bodyPr/>
          <a:lstStyle>
            <a:lvl1pPr>
              <a:defRPr/>
            </a:lvl1pPr>
          </a:lstStyle>
          <a:p>
            <a:fld id="{9518AC8C-9063-42C1-B4BB-3EE56FE01831}" type="slidenum">
              <a:rPr lang="en-US" altLang="en-US"/>
              <a:pPr/>
              <a:t>‹#›</a:t>
            </a:fld>
            <a:endParaRPr lang="en-US" altLang="en-US"/>
          </a:p>
        </p:txBody>
      </p:sp>
    </p:spTree>
    <p:extLst>
      <p:ext uri="{BB962C8B-B14F-4D97-AF65-F5344CB8AC3E}">
        <p14:creationId xmlns:p14="http://schemas.microsoft.com/office/powerpoint/2010/main" val="2172871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2835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57D256-E4BB-45E9-B505-E18A899417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20C5CA-E9BD-461F-88CE-E38B36DCB0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B8B42FB-ED8E-46A4-A76B-8ABD024B858F}"/>
              </a:ext>
            </a:extLst>
          </p:cNvPr>
          <p:cNvSpPr>
            <a:spLocks noGrp="1" noChangeArrowheads="1"/>
          </p:cNvSpPr>
          <p:nvPr>
            <p:ph type="sldNum" sz="quarter" idx="12"/>
          </p:nvPr>
        </p:nvSpPr>
        <p:spPr>
          <a:ln/>
        </p:spPr>
        <p:txBody>
          <a:bodyPr/>
          <a:lstStyle>
            <a:lvl1pPr>
              <a:defRPr/>
            </a:lvl1pPr>
          </a:lstStyle>
          <a:p>
            <a:fld id="{5389D861-3AB8-443F-820A-3EE8AD07BD58}" type="slidenum">
              <a:rPr lang="en-US" altLang="en-US"/>
              <a:pPr/>
              <a:t>‹#›</a:t>
            </a:fld>
            <a:endParaRPr lang="en-US" altLang="en-US"/>
          </a:p>
        </p:txBody>
      </p:sp>
    </p:spTree>
    <p:extLst>
      <p:ext uri="{BB962C8B-B14F-4D97-AF65-F5344CB8AC3E}">
        <p14:creationId xmlns:p14="http://schemas.microsoft.com/office/powerpoint/2010/main" val="168305861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9E5727-295E-4B5F-BC39-72AFE40475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E696FF-FA63-43C7-AE9B-0B4F2175B3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E040DE-9FCD-4245-BDF6-336E5973B8CB}"/>
              </a:ext>
            </a:extLst>
          </p:cNvPr>
          <p:cNvSpPr>
            <a:spLocks noGrp="1" noChangeArrowheads="1"/>
          </p:cNvSpPr>
          <p:nvPr>
            <p:ph type="sldNum" sz="quarter" idx="12"/>
          </p:nvPr>
        </p:nvSpPr>
        <p:spPr>
          <a:ln/>
        </p:spPr>
        <p:txBody>
          <a:bodyPr/>
          <a:lstStyle>
            <a:lvl1pPr>
              <a:defRPr/>
            </a:lvl1pPr>
          </a:lstStyle>
          <a:p>
            <a:fld id="{61CD4DAB-8FF5-4DA1-8110-1C2B8ECB298D}" type="slidenum">
              <a:rPr lang="en-US" altLang="en-US"/>
              <a:pPr/>
              <a:t>‹#›</a:t>
            </a:fld>
            <a:endParaRPr lang="en-US" altLang="en-US"/>
          </a:p>
        </p:txBody>
      </p:sp>
    </p:spTree>
    <p:extLst>
      <p:ext uri="{BB962C8B-B14F-4D97-AF65-F5344CB8AC3E}">
        <p14:creationId xmlns:p14="http://schemas.microsoft.com/office/powerpoint/2010/main" val="27812994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4C8F14-2E38-4ED4-A0BC-987C916EB9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51BB93B-D226-478C-B350-1735CCC7CC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6FCEFA-E2FE-4E4A-82B5-2D2E4DE5500B}"/>
              </a:ext>
            </a:extLst>
          </p:cNvPr>
          <p:cNvSpPr>
            <a:spLocks noGrp="1" noChangeArrowheads="1"/>
          </p:cNvSpPr>
          <p:nvPr>
            <p:ph type="sldNum" sz="quarter" idx="12"/>
          </p:nvPr>
        </p:nvSpPr>
        <p:spPr>
          <a:ln/>
        </p:spPr>
        <p:txBody>
          <a:bodyPr/>
          <a:lstStyle>
            <a:lvl1pPr>
              <a:defRPr/>
            </a:lvl1pPr>
          </a:lstStyle>
          <a:p>
            <a:fld id="{55165E0B-E659-46E2-A708-8A091C0C8410}" type="slidenum">
              <a:rPr lang="en-US" altLang="en-US"/>
              <a:pPr/>
              <a:t>‹#›</a:t>
            </a:fld>
            <a:endParaRPr lang="en-US" altLang="en-US"/>
          </a:p>
        </p:txBody>
      </p:sp>
    </p:spTree>
    <p:extLst>
      <p:ext uri="{BB962C8B-B14F-4D97-AF65-F5344CB8AC3E}">
        <p14:creationId xmlns:p14="http://schemas.microsoft.com/office/powerpoint/2010/main" val="270618465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039E32-ED02-4D15-BC62-4DA39079D8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517F95-DFEF-42C9-96C5-D206D4B7F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823E2A-5E1E-46B4-8971-10B90F87E0F2}"/>
              </a:ext>
            </a:extLst>
          </p:cNvPr>
          <p:cNvSpPr>
            <a:spLocks noGrp="1" noChangeArrowheads="1"/>
          </p:cNvSpPr>
          <p:nvPr>
            <p:ph type="sldNum" sz="quarter" idx="12"/>
          </p:nvPr>
        </p:nvSpPr>
        <p:spPr>
          <a:ln/>
        </p:spPr>
        <p:txBody>
          <a:bodyPr/>
          <a:lstStyle>
            <a:lvl1pPr>
              <a:defRPr/>
            </a:lvl1pPr>
          </a:lstStyle>
          <a:p>
            <a:fld id="{C838595C-C011-479A-89EE-1B5C0AFB581C}" type="slidenum">
              <a:rPr lang="en-US" altLang="en-US"/>
              <a:pPr/>
              <a:t>‹#›</a:t>
            </a:fld>
            <a:endParaRPr lang="en-US" altLang="en-US"/>
          </a:p>
        </p:txBody>
      </p:sp>
    </p:spTree>
    <p:extLst>
      <p:ext uri="{BB962C8B-B14F-4D97-AF65-F5344CB8AC3E}">
        <p14:creationId xmlns:p14="http://schemas.microsoft.com/office/powerpoint/2010/main" val="40576903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F9B164-B44A-4A85-8F04-365D82F41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113E24-9223-4BB2-81CF-2CCA2776E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BCDC47-3AAC-4B0D-88E1-8C4E49325BDC}"/>
              </a:ext>
            </a:extLst>
          </p:cNvPr>
          <p:cNvSpPr>
            <a:spLocks noGrp="1" noChangeArrowheads="1"/>
          </p:cNvSpPr>
          <p:nvPr>
            <p:ph type="sldNum" sz="quarter" idx="12"/>
          </p:nvPr>
        </p:nvSpPr>
        <p:spPr>
          <a:ln/>
        </p:spPr>
        <p:txBody>
          <a:bodyPr/>
          <a:lstStyle>
            <a:lvl1pPr>
              <a:defRPr/>
            </a:lvl1pPr>
          </a:lstStyle>
          <a:p>
            <a:fld id="{DE5F3EF4-9763-4E49-BA69-E351E0DFE174}" type="slidenum">
              <a:rPr lang="en-US" altLang="en-US"/>
              <a:pPr/>
              <a:t>‹#›</a:t>
            </a:fld>
            <a:endParaRPr lang="en-US" altLang="en-US"/>
          </a:p>
        </p:txBody>
      </p:sp>
    </p:spTree>
    <p:extLst>
      <p:ext uri="{BB962C8B-B14F-4D97-AF65-F5344CB8AC3E}">
        <p14:creationId xmlns:p14="http://schemas.microsoft.com/office/powerpoint/2010/main" val="4916331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7C0FCA-3B80-4D99-BAF0-A8BFD700BD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0708B2-1BBC-4F13-98AB-2C27A0E39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93214-8DBA-44F4-8CA9-A80FDEC4422B}"/>
              </a:ext>
            </a:extLst>
          </p:cNvPr>
          <p:cNvSpPr>
            <a:spLocks noGrp="1" noChangeArrowheads="1"/>
          </p:cNvSpPr>
          <p:nvPr>
            <p:ph type="sldNum" sz="quarter" idx="12"/>
          </p:nvPr>
        </p:nvSpPr>
        <p:spPr>
          <a:ln/>
        </p:spPr>
        <p:txBody>
          <a:bodyPr/>
          <a:lstStyle>
            <a:lvl1pPr>
              <a:defRPr/>
            </a:lvl1pPr>
          </a:lstStyle>
          <a:p>
            <a:fld id="{6815882A-538E-43FB-A429-070464C97BC2}" type="slidenum">
              <a:rPr lang="en-US" altLang="en-US"/>
              <a:pPr/>
              <a:t>‹#›</a:t>
            </a:fld>
            <a:endParaRPr lang="en-US" altLang="en-US"/>
          </a:p>
        </p:txBody>
      </p:sp>
    </p:spTree>
    <p:extLst>
      <p:ext uri="{BB962C8B-B14F-4D97-AF65-F5344CB8AC3E}">
        <p14:creationId xmlns:p14="http://schemas.microsoft.com/office/powerpoint/2010/main" val="17379291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B8754D-CC89-4A6A-A366-5BD5A4968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2D652B-29D1-4939-BE59-5CD9B7641D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AECD74-9099-46EE-B524-CFE111B10C29}"/>
              </a:ext>
            </a:extLst>
          </p:cNvPr>
          <p:cNvSpPr>
            <a:spLocks noGrp="1" noChangeArrowheads="1"/>
          </p:cNvSpPr>
          <p:nvPr>
            <p:ph type="sldNum" sz="quarter" idx="12"/>
          </p:nvPr>
        </p:nvSpPr>
        <p:spPr>
          <a:ln/>
        </p:spPr>
        <p:txBody>
          <a:bodyPr/>
          <a:lstStyle>
            <a:lvl1pPr>
              <a:defRPr/>
            </a:lvl1pPr>
          </a:lstStyle>
          <a:p>
            <a:fld id="{BFB57CFC-16FA-42D1-BEFC-DEDD8801BEF0}" type="slidenum">
              <a:rPr lang="en-US" altLang="en-US"/>
              <a:pPr/>
              <a:t>‹#›</a:t>
            </a:fld>
            <a:endParaRPr lang="en-US" altLang="en-US"/>
          </a:p>
        </p:txBody>
      </p:sp>
    </p:spTree>
    <p:extLst>
      <p:ext uri="{BB962C8B-B14F-4D97-AF65-F5344CB8AC3E}">
        <p14:creationId xmlns:p14="http://schemas.microsoft.com/office/powerpoint/2010/main" val="39196281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682FF4-5197-4F7C-8D47-787AED77828A}"/>
              </a:ext>
            </a:extLst>
          </p:cNvPr>
          <p:cNvSpPr>
            <a:spLocks noGrp="1"/>
          </p:cNvSpPr>
          <p:nvPr>
            <p:ph type="dt" sz="half" idx="10"/>
          </p:nvPr>
        </p:nvSpPr>
        <p:spPr/>
        <p:txBody>
          <a:bodyPr/>
          <a:lstStyle>
            <a:lvl1pPr eaLnBrk="0" hangingPunct="0">
              <a:defRPr/>
            </a:lvl1pPr>
          </a:lstStyle>
          <a:p>
            <a:fld id="{26C6D201-091C-48E3-88A0-1516F07DF946}"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01EA52DD-077B-4841-A9D0-6F2B9B34FC59}"/>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4C2D48-602C-4608-8688-62F870A02BC6}"/>
              </a:ext>
            </a:extLst>
          </p:cNvPr>
          <p:cNvSpPr>
            <a:spLocks noGrp="1"/>
          </p:cNvSpPr>
          <p:nvPr>
            <p:ph type="sldNum" sz="quarter" idx="12"/>
          </p:nvPr>
        </p:nvSpPr>
        <p:spPr/>
        <p:txBody>
          <a:bodyPr/>
          <a:lstStyle>
            <a:lvl1pPr eaLnBrk="0" hangingPunct="0">
              <a:defRPr/>
            </a:lvl1pPr>
          </a:lstStyle>
          <a:p>
            <a:fld id="{A8F9D4EB-9225-42E6-88EC-885831085EFD}" type="slidenum">
              <a:rPr lang="en-US" altLang="en-US"/>
              <a:pPr/>
              <a:t>‹#›</a:t>
            </a:fld>
            <a:endParaRPr lang="en-US" altLang="en-US"/>
          </a:p>
        </p:txBody>
      </p:sp>
    </p:spTree>
    <p:extLst>
      <p:ext uri="{BB962C8B-B14F-4D97-AF65-F5344CB8AC3E}">
        <p14:creationId xmlns:p14="http://schemas.microsoft.com/office/powerpoint/2010/main" val="216771308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C9B5C-E511-4BB5-B8CC-8C13B8E7226D}"/>
              </a:ext>
            </a:extLst>
          </p:cNvPr>
          <p:cNvSpPr>
            <a:spLocks noGrp="1"/>
          </p:cNvSpPr>
          <p:nvPr>
            <p:ph type="dt" sz="half" idx="10"/>
          </p:nvPr>
        </p:nvSpPr>
        <p:spPr/>
        <p:txBody>
          <a:bodyPr/>
          <a:lstStyle>
            <a:lvl1pPr eaLnBrk="0" hangingPunct="0">
              <a:defRPr/>
            </a:lvl1pPr>
          </a:lstStyle>
          <a:p>
            <a:fld id="{64EE5E7E-4DB6-47D7-B3F6-A35E16815989}"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C34792C6-CC1E-468C-90C0-82E29B9D15C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69E2CBC-4E22-40FE-B9AA-AD8821A443A6}"/>
              </a:ext>
            </a:extLst>
          </p:cNvPr>
          <p:cNvSpPr>
            <a:spLocks noGrp="1"/>
          </p:cNvSpPr>
          <p:nvPr>
            <p:ph type="sldNum" sz="quarter" idx="12"/>
          </p:nvPr>
        </p:nvSpPr>
        <p:spPr/>
        <p:txBody>
          <a:bodyPr/>
          <a:lstStyle>
            <a:lvl1pPr eaLnBrk="0" hangingPunct="0">
              <a:defRPr/>
            </a:lvl1pPr>
          </a:lstStyle>
          <a:p>
            <a:fld id="{DEDBF231-97AC-4A2D-BEE6-DBAFCF37EAD4}" type="slidenum">
              <a:rPr lang="en-US" altLang="en-US"/>
              <a:pPr/>
              <a:t>‹#›</a:t>
            </a:fld>
            <a:endParaRPr lang="en-US" altLang="en-US"/>
          </a:p>
        </p:txBody>
      </p:sp>
    </p:spTree>
    <p:extLst>
      <p:ext uri="{BB962C8B-B14F-4D97-AF65-F5344CB8AC3E}">
        <p14:creationId xmlns:p14="http://schemas.microsoft.com/office/powerpoint/2010/main" val="2892657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33EA-3E5F-4B1E-B31C-033939554E2F}"/>
              </a:ext>
            </a:extLst>
          </p:cNvPr>
          <p:cNvSpPr>
            <a:spLocks noGrp="1"/>
          </p:cNvSpPr>
          <p:nvPr>
            <p:ph type="dt" sz="half" idx="10"/>
          </p:nvPr>
        </p:nvSpPr>
        <p:spPr/>
        <p:txBody>
          <a:bodyPr/>
          <a:lstStyle>
            <a:lvl1pPr eaLnBrk="0" hangingPunct="0">
              <a:defRPr/>
            </a:lvl1pPr>
          </a:lstStyle>
          <a:p>
            <a:fld id="{A034B51D-56BA-450D-848D-0EAD2F36CC8C}"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E977DE84-9CAF-4966-BBF9-76FA95A0B59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FDBB08B-83E9-4221-B27C-4D372DB681C9}"/>
              </a:ext>
            </a:extLst>
          </p:cNvPr>
          <p:cNvSpPr>
            <a:spLocks noGrp="1"/>
          </p:cNvSpPr>
          <p:nvPr>
            <p:ph type="sldNum" sz="quarter" idx="12"/>
          </p:nvPr>
        </p:nvSpPr>
        <p:spPr/>
        <p:txBody>
          <a:bodyPr/>
          <a:lstStyle>
            <a:lvl1pPr eaLnBrk="0" hangingPunct="0">
              <a:defRPr/>
            </a:lvl1pPr>
          </a:lstStyle>
          <a:p>
            <a:fld id="{1D06FA6B-8CB8-4C5F-B702-85B8D462450A}" type="slidenum">
              <a:rPr lang="en-US" altLang="en-US"/>
              <a:pPr/>
              <a:t>‹#›</a:t>
            </a:fld>
            <a:endParaRPr lang="en-US" altLang="en-US"/>
          </a:p>
        </p:txBody>
      </p:sp>
    </p:spTree>
    <p:extLst>
      <p:ext uri="{BB962C8B-B14F-4D97-AF65-F5344CB8AC3E}">
        <p14:creationId xmlns:p14="http://schemas.microsoft.com/office/powerpoint/2010/main" val="2252607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07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D43F1C-69A5-4CF0-95C4-DA0912A1C9B9}"/>
              </a:ext>
            </a:extLst>
          </p:cNvPr>
          <p:cNvSpPr>
            <a:spLocks noGrp="1"/>
          </p:cNvSpPr>
          <p:nvPr>
            <p:ph type="dt" sz="half" idx="10"/>
          </p:nvPr>
        </p:nvSpPr>
        <p:spPr/>
        <p:txBody>
          <a:bodyPr/>
          <a:lstStyle>
            <a:lvl1pPr eaLnBrk="0" hangingPunct="0">
              <a:defRPr/>
            </a:lvl1pPr>
          </a:lstStyle>
          <a:p>
            <a:fld id="{0B92203F-6A14-436C-9220-FC76D626D754}" type="datetimeFigureOut">
              <a:rPr lang="en-US" altLang="en-US"/>
              <a:pPr/>
              <a:t>12/15/23</a:t>
            </a:fld>
            <a:endParaRPr lang="en-US" altLang="en-US"/>
          </a:p>
        </p:txBody>
      </p:sp>
      <p:sp>
        <p:nvSpPr>
          <p:cNvPr id="6" name="Footer Placeholder 4">
            <a:extLst>
              <a:ext uri="{FF2B5EF4-FFF2-40B4-BE49-F238E27FC236}">
                <a16:creationId xmlns:a16="http://schemas.microsoft.com/office/drawing/2014/main" id="{53D40EC6-966F-42A1-8EDD-9FC7B494E4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ADCE6EA5-1AF2-4BC8-BED0-70A65C295807}"/>
              </a:ext>
            </a:extLst>
          </p:cNvPr>
          <p:cNvSpPr>
            <a:spLocks noGrp="1"/>
          </p:cNvSpPr>
          <p:nvPr>
            <p:ph type="sldNum" sz="quarter" idx="12"/>
          </p:nvPr>
        </p:nvSpPr>
        <p:spPr/>
        <p:txBody>
          <a:bodyPr/>
          <a:lstStyle>
            <a:lvl1pPr eaLnBrk="0" hangingPunct="0">
              <a:defRPr/>
            </a:lvl1pPr>
          </a:lstStyle>
          <a:p>
            <a:fld id="{2B158881-9851-4814-A46D-083DB2A29FC9}" type="slidenum">
              <a:rPr lang="en-US" altLang="en-US"/>
              <a:pPr/>
              <a:t>‹#›</a:t>
            </a:fld>
            <a:endParaRPr lang="en-US" altLang="en-US"/>
          </a:p>
        </p:txBody>
      </p:sp>
    </p:spTree>
    <p:extLst>
      <p:ext uri="{BB962C8B-B14F-4D97-AF65-F5344CB8AC3E}">
        <p14:creationId xmlns:p14="http://schemas.microsoft.com/office/powerpoint/2010/main" val="80369336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1A2FE3-3540-4C6E-BFCD-C3FD2C0AD89D}"/>
              </a:ext>
            </a:extLst>
          </p:cNvPr>
          <p:cNvSpPr>
            <a:spLocks noGrp="1"/>
          </p:cNvSpPr>
          <p:nvPr>
            <p:ph type="dt" sz="half" idx="10"/>
          </p:nvPr>
        </p:nvSpPr>
        <p:spPr/>
        <p:txBody>
          <a:bodyPr/>
          <a:lstStyle>
            <a:lvl1pPr eaLnBrk="0" hangingPunct="0">
              <a:defRPr/>
            </a:lvl1pPr>
          </a:lstStyle>
          <a:p>
            <a:fld id="{1ED987F6-087C-4011-8F7E-2A76B93AD7D2}" type="datetimeFigureOut">
              <a:rPr lang="en-US" altLang="en-US"/>
              <a:pPr/>
              <a:t>12/15/23</a:t>
            </a:fld>
            <a:endParaRPr lang="en-US" altLang="en-US"/>
          </a:p>
        </p:txBody>
      </p:sp>
      <p:sp>
        <p:nvSpPr>
          <p:cNvPr id="8" name="Footer Placeholder 4">
            <a:extLst>
              <a:ext uri="{FF2B5EF4-FFF2-40B4-BE49-F238E27FC236}">
                <a16:creationId xmlns:a16="http://schemas.microsoft.com/office/drawing/2014/main" id="{99529142-5642-4F84-9684-B0FB45891BD7}"/>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a:extLst>
              <a:ext uri="{FF2B5EF4-FFF2-40B4-BE49-F238E27FC236}">
                <a16:creationId xmlns:a16="http://schemas.microsoft.com/office/drawing/2014/main" id="{FBDF0DC1-A298-4EDA-ABFC-60E3955648DC}"/>
              </a:ext>
            </a:extLst>
          </p:cNvPr>
          <p:cNvSpPr>
            <a:spLocks noGrp="1"/>
          </p:cNvSpPr>
          <p:nvPr>
            <p:ph type="sldNum" sz="quarter" idx="12"/>
          </p:nvPr>
        </p:nvSpPr>
        <p:spPr/>
        <p:txBody>
          <a:bodyPr/>
          <a:lstStyle>
            <a:lvl1pPr eaLnBrk="0" hangingPunct="0">
              <a:defRPr/>
            </a:lvl1pPr>
          </a:lstStyle>
          <a:p>
            <a:fld id="{6E49743C-1526-40BD-92FF-639586CED319}" type="slidenum">
              <a:rPr lang="en-US" altLang="en-US"/>
              <a:pPr/>
              <a:t>‹#›</a:t>
            </a:fld>
            <a:endParaRPr lang="en-US" altLang="en-US"/>
          </a:p>
        </p:txBody>
      </p:sp>
    </p:spTree>
    <p:extLst>
      <p:ext uri="{BB962C8B-B14F-4D97-AF65-F5344CB8AC3E}">
        <p14:creationId xmlns:p14="http://schemas.microsoft.com/office/powerpoint/2010/main" val="78767374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1C283C-43B1-4091-8719-E4EB6DD08B7A}"/>
              </a:ext>
            </a:extLst>
          </p:cNvPr>
          <p:cNvSpPr>
            <a:spLocks noGrp="1"/>
          </p:cNvSpPr>
          <p:nvPr>
            <p:ph type="dt" sz="half" idx="10"/>
          </p:nvPr>
        </p:nvSpPr>
        <p:spPr/>
        <p:txBody>
          <a:bodyPr/>
          <a:lstStyle>
            <a:lvl1pPr eaLnBrk="0" hangingPunct="0">
              <a:defRPr/>
            </a:lvl1pPr>
          </a:lstStyle>
          <a:p>
            <a:fld id="{DBB7C215-D5EF-48A0-9378-3607E0C95EC9}" type="datetimeFigureOut">
              <a:rPr lang="en-US" altLang="en-US"/>
              <a:pPr/>
              <a:t>12/15/23</a:t>
            </a:fld>
            <a:endParaRPr lang="en-US" altLang="en-US"/>
          </a:p>
        </p:txBody>
      </p:sp>
      <p:sp>
        <p:nvSpPr>
          <p:cNvPr id="4" name="Footer Placeholder 4">
            <a:extLst>
              <a:ext uri="{FF2B5EF4-FFF2-40B4-BE49-F238E27FC236}">
                <a16:creationId xmlns:a16="http://schemas.microsoft.com/office/drawing/2014/main" id="{8BB4C617-EA7B-46DA-9DBA-7052D22F8190}"/>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55AC078E-199F-41DE-BB4C-A6EEBBDA8CFD}"/>
              </a:ext>
            </a:extLst>
          </p:cNvPr>
          <p:cNvSpPr>
            <a:spLocks noGrp="1"/>
          </p:cNvSpPr>
          <p:nvPr>
            <p:ph type="sldNum" sz="quarter" idx="12"/>
          </p:nvPr>
        </p:nvSpPr>
        <p:spPr/>
        <p:txBody>
          <a:bodyPr/>
          <a:lstStyle>
            <a:lvl1pPr eaLnBrk="0" hangingPunct="0">
              <a:defRPr/>
            </a:lvl1pPr>
          </a:lstStyle>
          <a:p>
            <a:fld id="{DF53BD8A-E19A-48E3-A409-2C38425ED51D}" type="slidenum">
              <a:rPr lang="en-US" altLang="en-US"/>
              <a:pPr/>
              <a:t>‹#›</a:t>
            </a:fld>
            <a:endParaRPr lang="en-US" altLang="en-US"/>
          </a:p>
        </p:txBody>
      </p:sp>
    </p:spTree>
    <p:extLst>
      <p:ext uri="{BB962C8B-B14F-4D97-AF65-F5344CB8AC3E}">
        <p14:creationId xmlns:p14="http://schemas.microsoft.com/office/powerpoint/2010/main" val="190668808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53917E-A21D-4144-93D5-5011EEEE2CFD}"/>
              </a:ext>
            </a:extLst>
          </p:cNvPr>
          <p:cNvSpPr>
            <a:spLocks noGrp="1"/>
          </p:cNvSpPr>
          <p:nvPr>
            <p:ph type="dt" sz="half" idx="10"/>
          </p:nvPr>
        </p:nvSpPr>
        <p:spPr/>
        <p:txBody>
          <a:bodyPr/>
          <a:lstStyle>
            <a:lvl1pPr eaLnBrk="0" hangingPunct="0">
              <a:defRPr/>
            </a:lvl1pPr>
          </a:lstStyle>
          <a:p>
            <a:fld id="{9CD2850E-E60D-4F07-AED7-876FD4AA804B}" type="datetimeFigureOut">
              <a:rPr lang="en-US" altLang="en-US"/>
              <a:pPr/>
              <a:t>12/15/23</a:t>
            </a:fld>
            <a:endParaRPr lang="en-US" altLang="en-US"/>
          </a:p>
        </p:txBody>
      </p:sp>
      <p:sp>
        <p:nvSpPr>
          <p:cNvPr id="3" name="Footer Placeholder 4">
            <a:extLst>
              <a:ext uri="{FF2B5EF4-FFF2-40B4-BE49-F238E27FC236}">
                <a16:creationId xmlns:a16="http://schemas.microsoft.com/office/drawing/2014/main" id="{DF88B50A-561D-4C27-B666-289548D3D9B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a:extLst>
              <a:ext uri="{FF2B5EF4-FFF2-40B4-BE49-F238E27FC236}">
                <a16:creationId xmlns:a16="http://schemas.microsoft.com/office/drawing/2014/main" id="{0561B386-7FC4-4904-8EEC-91178365FF2B}"/>
              </a:ext>
            </a:extLst>
          </p:cNvPr>
          <p:cNvSpPr>
            <a:spLocks noGrp="1"/>
          </p:cNvSpPr>
          <p:nvPr>
            <p:ph type="sldNum" sz="quarter" idx="12"/>
          </p:nvPr>
        </p:nvSpPr>
        <p:spPr/>
        <p:txBody>
          <a:bodyPr/>
          <a:lstStyle>
            <a:lvl1pPr eaLnBrk="0" hangingPunct="0">
              <a:defRPr/>
            </a:lvl1pPr>
          </a:lstStyle>
          <a:p>
            <a:fld id="{440AAD95-AADA-40D9-97CF-BC7707CBBD4A}" type="slidenum">
              <a:rPr lang="en-US" altLang="en-US"/>
              <a:pPr/>
              <a:t>‹#›</a:t>
            </a:fld>
            <a:endParaRPr lang="en-US" altLang="en-US"/>
          </a:p>
        </p:txBody>
      </p:sp>
    </p:spTree>
    <p:extLst>
      <p:ext uri="{BB962C8B-B14F-4D97-AF65-F5344CB8AC3E}">
        <p14:creationId xmlns:p14="http://schemas.microsoft.com/office/powerpoint/2010/main" val="344770937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537EF6-3868-4357-8E0E-2A6C1129D03C}"/>
              </a:ext>
            </a:extLst>
          </p:cNvPr>
          <p:cNvSpPr>
            <a:spLocks noGrp="1"/>
          </p:cNvSpPr>
          <p:nvPr>
            <p:ph type="dt" sz="half" idx="10"/>
          </p:nvPr>
        </p:nvSpPr>
        <p:spPr/>
        <p:txBody>
          <a:bodyPr/>
          <a:lstStyle>
            <a:lvl1pPr eaLnBrk="0" hangingPunct="0">
              <a:defRPr/>
            </a:lvl1pPr>
          </a:lstStyle>
          <a:p>
            <a:fld id="{B2DABB16-216F-4070-8135-CD931FD28C73}" type="datetimeFigureOut">
              <a:rPr lang="en-US" altLang="en-US"/>
              <a:pPr/>
              <a:t>12/15/23</a:t>
            </a:fld>
            <a:endParaRPr lang="en-US" altLang="en-US"/>
          </a:p>
        </p:txBody>
      </p:sp>
      <p:sp>
        <p:nvSpPr>
          <p:cNvPr id="6" name="Footer Placeholder 4">
            <a:extLst>
              <a:ext uri="{FF2B5EF4-FFF2-40B4-BE49-F238E27FC236}">
                <a16:creationId xmlns:a16="http://schemas.microsoft.com/office/drawing/2014/main" id="{EE643F16-A464-49BC-860B-49243D7D59D1}"/>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B234B58D-F16C-497D-ABEB-21C11F721900}"/>
              </a:ext>
            </a:extLst>
          </p:cNvPr>
          <p:cNvSpPr>
            <a:spLocks noGrp="1"/>
          </p:cNvSpPr>
          <p:nvPr>
            <p:ph type="sldNum" sz="quarter" idx="12"/>
          </p:nvPr>
        </p:nvSpPr>
        <p:spPr/>
        <p:txBody>
          <a:bodyPr/>
          <a:lstStyle>
            <a:lvl1pPr eaLnBrk="0" hangingPunct="0">
              <a:defRPr/>
            </a:lvl1pPr>
          </a:lstStyle>
          <a:p>
            <a:fld id="{14D0EF09-8CE7-4A86-B9DC-5FC83EEEBB0A}" type="slidenum">
              <a:rPr lang="en-US" altLang="en-US"/>
              <a:pPr/>
              <a:t>‹#›</a:t>
            </a:fld>
            <a:endParaRPr lang="en-US" altLang="en-US"/>
          </a:p>
        </p:txBody>
      </p:sp>
    </p:spTree>
    <p:extLst>
      <p:ext uri="{BB962C8B-B14F-4D97-AF65-F5344CB8AC3E}">
        <p14:creationId xmlns:p14="http://schemas.microsoft.com/office/powerpoint/2010/main" val="101028495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B6DE13-12F2-4078-B2CB-1D124A6013E3}"/>
              </a:ext>
            </a:extLst>
          </p:cNvPr>
          <p:cNvSpPr>
            <a:spLocks noGrp="1"/>
          </p:cNvSpPr>
          <p:nvPr>
            <p:ph type="dt" sz="half" idx="10"/>
          </p:nvPr>
        </p:nvSpPr>
        <p:spPr/>
        <p:txBody>
          <a:bodyPr/>
          <a:lstStyle>
            <a:lvl1pPr eaLnBrk="0" hangingPunct="0">
              <a:defRPr/>
            </a:lvl1pPr>
          </a:lstStyle>
          <a:p>
            <a:fld id="{9C8E0CDD-0738-4723-A980-28C51C9C883B}" type="datetimeFigureOut">
              <a:rPr lang="en-US" altLang="en-US"/>
              <a:pPr/>
              <a:t>12/15/23</a:t>
            </a:fld>
            <a:endParaRPr lang="en-US" altLang="en-US"/>
          </a:p>
        </p:txBody>
      </p:sp>
      <p:sp>
        <p:nvSpPr>
          <p:cNvPr id="6" name="Footer Placeholder 4">
            <a:extLst>
              <a:ext uri="{FF2B5EF4-FFF2-40B4-BE49-F238E27FC236}">
                <a16:creationId xmlns:a16="http://schemas.microsoft.com/office/drawing/2014/main" id="{D7C5824C-2D84-4959-9566-24F3AA30D94B}"/>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a:extLst>
              <a:ext uri="{FF2B5EF4-FFF2-40B4-BE49-F238E27FC236}">
                <a16:creationId xmlns:a16="http://schemas.microsoft.com/office/drawing/2014/main" id="{79E2AE7D-F201-479A-81C0-379D48FDCC25}"/>
              </a:ext>
            </a:extLst>
          </p:cNvPr>
          <p:cNvSpPr>
            <a:spLocks noGrp="1"/>
          </p:cNvSpPr>
          <p:nvPr>
            <p:ph type="sldNum" sz="quarter" idx="12"/>
          </p:nvPr>
        </p:nvSpPr>
        <p:spPr/>
        <p:txBody>
          <a:bodyPr/>
          <a:lstStyle>
            <a:lvl1pPr eaLnBrk="0" hangingPunct="0">
              <a:defRPr/>
            </a:lvl1pPr>
          </a:lstStyle>
          <a:p>
            <a:fld id="{5B980E69-53BE-460B-B754-CBEA32583C0F}" type="slidenum">
              <a:rPr lang="en-US" altLang="en-US"/>
              <a:pPr/>
              <a:t>‹#›</a:t>
            </a:fld>
            <a:endParaRPr lang="en-US" altLang="en-US"/>
          </a:p>
        </p:txBody>
      </p:sp>
    </p:spTree>
    <p:extLst>
      <p:ext uri="{BB962C8B-B14F-4D97-AF65-F5344CB8AC3E}">
        <p14:creationId xmlns:p14="http://schemas.microsoft.com/office/powerpoint/2010/main" val="275675267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99437-0CE4-4ADC-8B83-2D00C6F94DCE}"/>
              </a:ext>
            </a:extLst>
          </p:cNvPr>
          <p:cNvSpPr>
            <a:spLocks noGrp="1"/>
          </p:cNvSpPr>
          <p:nvPr>
            <p:ph type="dt" sz="half" idx="10"/>
          </p:nvPr>
        </p:nvSpPr>
        <p:spPr/>
        <p:txBody>
          <a:bodyPr/>
          <a:lstStyle>
            <a:lvl1pPr eaLnBrk="0" hangingPunct="0">
              <a:defRPr/>
            </a:lvl1pPr>
          </a:lstStyle>
          <a:p>
            <a:fld id="{C1C4D0BD-AD5A-4AD3-A02D-A491A6AA34C4}"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7B3855D5-B95D-4428-ADE4-9BC03769B628}"/>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E61432F-7053-41EB-BD6E-9184D36B50FD}"/>
              </a:ext>
            </a:extLst>
          </p:cNvPr>
          <p:cNvSpPr>
            <a:spLocks noGrp="1"/>
          </p:cNvSpPr>
          <p:nvPr>
            <p:ph type="sldNum" sz="quarter" idx="12"/>
          </p:nvPr>
        </p:nvSpPr>
        <p:spPr/>
        <p:txBody>
          <a:bodyPr/>
          <a:lstStyle>
            <a:lvl1pPr eaLnBrk="0" hangingPunct="0">
              <a:defRPr/>
            </a:lvl1pPr>
          </a:lstStyle>
          <a:p>
            <a:fld id="{7816A54E-90A9-41DA-B5F0-41F4AE7948D8}" type="slidenum">
              <a:rPr lang="en-US" altLang="en-US"/>
              <a:pPr/>
              <a:t>‹#›</a:t>
            </a:fld>
            <a:endParaRPr lang="en-US" altLang="en-US"/>
          </a:p>
        </p:txBody>
      </p:sp>
    </p:spTree>
    <p:extLst>
      <p:ext uri="{BB962C8B-B14F-4D97-AF65-F5344CB8AC3E}">
        <p14:creationId xmlns:p14="http://schemas.microsoft.com/office/powerpoint/2010/main" val="26545432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82705-4A43-4278-80D1-C10B85BBE598}"/>
              </a:ext>
            </a:extLst>
          </p:cNvPr>
          <p:cNvSpPr>
            <a:spLocks noGrp="1"/>
          </p:cNvSpPr>
          <p:nvPr>
            <p:ph type="dt" sz="half" idx="10"/>
          </p:nvPr>
        </p:nvSpPr>
        <p:spPr/>
        <p:txBody>
          <a:bodyPr/>
          <a:lstStyle>
            <a:lvl1pPr eaLnBrk="0" hangingPunct="0">
              <a:defRPr/>
            </a:lvl1pPr>
          </a:lstStyle>
          <a:p>
            <a:fld id="{EB68AD2C-F614-4AB2-A407-6C2F6426E6A6}"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D420F409-197A-48F7-BB56-FAE83CE62BE3}"/>
              </a:ext>
            </a:extLst>
          </p:cNvPr>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DD3276-FE8F-42C1-87F9-2A72E4709004}"/>
              </a:ext>
            </a:extLst>
          </p:cNvPr>
          <p:cNvSpPr>
            <a:spLocks noGrp="1"/>
          </p:cNvSpPr>
          <p:nvPr>
            <p:ph type="sldNum" sz="quarter" idx="12"/>
          </p:nvPr>
        </p:nvSpPr>
        <p:spPr/>
        <p:txBody>
          <a:bodyPr/>
          <a:lstStyle>
            <a:lvl1pPr eaLnBrk="0" hangingPunct="0">
              <a:defRPr/>
            </a:lvl1pPr>
          </a:lstStyle>
          <a:p>
            <a:fld id="{5753BC47-30D6-45DB-96C4-174EC009B65A}" type="slidenum">
              <a:rPr lang="en-US" altLang="en-US"/>
              <a:pPr/>
              <a:t>‹#›</a:t>
            </a:fld>
            <a:endParaRPr lang="en-US" altLang="en-US"/>
          </a:p>
        </p:txBody>
      </p:sp>
    </p:spTree>
    <p:extLst>
      <p:ext uri="{BB962C8B-B14F-4D97-AF65-F5344CB8AC3E}">
        <p14:creationId xmlns:p14="http://schemas.microsoft.com/office/powerpoint/2010/main" val="37187017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B6A881-AB3C-466B-9093-C976F52808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C822C5F7-615F-46EE-BC84-9E48FB2D455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4B8C3DF-1C8F-4F4C-A0BB-3B762EB51E7F}"/>
              </a:ext>
            </a:extLst>
          </p:cNvPr>
          <p:cNvSpPr>
            <a:spLocks noGrp="1" noChangeArrowheads="1"/>
          </p:cNvSpPr>
          <p:nvPr>
            <p:ph type="sldNum" sz="quarter" idx="12"/>
          </p:nvPr>
        </p:nvSpPr>
        <p:spPr>
          <a:ln/>
        </p:spPr>
        <p:txBody>
          <a:bodyPr/>
          <a:lstStyle>
            <a:lvl1pPr>
              <a:defRPr/>
            </a:lvl1pPr>
          </a:lstStyle>
          <a:p>
            <a:fld id="{7B6DAE15-3FF0-4FC2-95A1-54222601A5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38769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54E07B-3ECC-4940-B57F-FC100B5BCBF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F3AB320-8CE6-4309-9570-88DC7A43EE1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84F04169-7856-4AF4-BA97-0BA616FF5858}"/>
              </a:ext>
            </a:extLst>
          </p:cNvPr>
          <p:cNvSpPr>
            <a:spLocks noGrp="1" noChangeArrowheads="1"/>
          </p:cNvSpPr>
          <p:nvPr>
            <p:ph type="sldNum" sz="quarter" idx="12"/>
          </p:nvPr>
        </p:nvSpPr>
        <p:spPr>
          <a:ln/>
        </p:spPr>
        <p:txBody>
          <a:bodyPr/>
          <a:lstStyle>
            <a:lvl1pPr>
              <a:defRPr/>
            </a:lvl1pPr>
          </a:lstStyle>
          <a:p>
            <a:fld id="{15153275-4E73-42D4-A645-B2FF8F5CFD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9485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21AC32-5719-489C-8284-E26E63C3B83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2DB9910A-1BB0-409E-984A-15EC42CD5727}"/>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E63CE0F-42AA-4F5C-8CD8-2FE7B2C408B7}"/>
              </a:ext>
            </a:extLst>
          </p:cNvPr>
          <p:cNvSpPr>
            <a:spLocks noGrp="1" noChangeArrowheads="1"/>
          </p:cNvSpPr>
          <p:nvPr>
            <p:ph type="sldNum" sz="quarter" idx="12"/>
          </p:nvPr>
        </p:nvSpPr>
        <p:spPr>
          <a:ln/>
        </p:spPr>
        <p:txBody>
          <a:bodyPr/>
          <a:lstStyle>
            <a:lvl1pPr>
              <a:defRPr/>
            </a:lvl1pPr>
          </a:lstStyle>
          <a:p>
            <a:fld id="{DE3DDD4B-5CC0-4471-88C2-CE5BE98002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706852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0C6BB47-B67A-4AFB-9456-A22D9FEE57A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6BC61C55-F682-4A32-8753-447853EB59B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7FD9270D-BA07-4053-BACB-B2C6C1FBFA80}"/>
              </a:ext>
            </a:extLst>
          </p:cNvPr>
          <p:cNvSpPr>
            <a:spLocks noGrp="1" noChangeArrowheads="1"/>
          </p:cNvSpPr>
          <p:nvPr>
            <p:ph type="sldNum" sz="quarter" idx="12"/>
          </p:nvPr>
        </p:nvSpPr>
        <p:spPr>
          <a:ln/>
        </p:spPr>
        <p:txBody>
          <a:bodyPr/>
          <a:lstStyle>
            <a:lvl1pPr>
              <a:defRPr/>
            </a:lvl1pPr>
          </a:lstStyle>
          <a:p>
            <a:fld id="{E09E957C-A7FC-4F72-9CD8-B72DB110F2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3547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B0F123-036C-4349-BA6E-AA60B790C50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0F035726-C28A-4EFD-9B55-47D2D9C5C69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2156041A-6525-41D7-AD00-6C8173611DDA}"/>
              </a:ext>
            </a:extLst>
          </p:cNvPr>
          <p:cNvSpPr>
            <a:spLocks noGrp="1" noChangeArrowheads="1"/>
          </p:cNvSpPr>
          <p:nvPr>
            <p:ph type="sldNum" sz="quarter" idx="12"/>
          </p:nvPr>
        </p:nvSpPr>
        <p:spPr>
          <a:ln/>
        </p:spPr>
        <p:txBody>
          <a:bodyPr/>
          <a:lstStyle>
            <a:lvl1pPr>
              <a:defRPr/>
            </a:lvl1pPr>
          </a:lstStyle>
          <a:p>
            <a:fld id="{776B57DE-2630-4A35-B4C4-3A0BF0F83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677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68C8F1-5D8B-447E-8112-9EB44BEF363F}"/>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5C77EDB5-B3B9-411E-9E28-FA39D7EBB31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C483A486-3B68-4A15-A2EA-0CA68C8E29A0}"/>
              </a:ext>
            </a:extLst>
          </p:cNvPr>
          <p:cNvSpPr>
            <a:spLocks noGrp="1" noChangeArrowheads="1"/>
          </p:cNvSpPr>
          <p:nvPr>
            <p:ph type="sldNum" sz="quarter" idx="12"/>
          </p:nvPr>
        </p:nvSpPr>
        <p:spPr>
          <a:ln/>
        </p:spPr>
        <p:txBody>
          <a:bodyPr/>
          <a:lstStyle>
            <a:lvl1pPr>
              <a:defRPr/>
            </a:lvl1pPr>
          </a:lstStyle>
          <a:p>
            <a:fld id="{3DA16B0E-E4AD-4BB1-B068-ACD6024BF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4903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ED87FD-7DE5-45DE-9220-1BC7E3A0FB5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498A7D25-82D6-4E0E-8D4B-F8E4DF3CB06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1E4E67B0-AF4B-473D-83B7-E34C21B1C7CB}"/>
              </a:ext>
            </a:extLst>
          </p:cNvPr>
          <p:cNvSpPr>
            <a:spLocks noGrp="1" noChangeArrowheads="1"/>
          </p:cNvSpPr>
          <p:nvPr>
            <p:ph type="sldNum" sz="quarter" idx="12"/>
          </p:nvPr>
        </p:nvSpPr>
        <p:spPr>
          <a:ln/>
        </p:spPr>
        <p:txBody>
          <a:bodyPr/>
          <a:lstStyle>
            <a:lvl1pPr>
              <a:defRPr/>
            </a:lvl1pPr>
          </a:lstStyle>
          <a:p>
            <a:fld id="{5174F498-48CA-4F04-9DA4-425EFE4AC5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155295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F958B6-35ED-4509-9570-C45504945CB5}"/>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388C4FE3-CA63-4571-9338-38E9C12D903A}"/>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467029E0-8198-42B1-BC75-D11A162F8E0A}"/>
              </a:ext>
            </a:extLst>
          </p:cNvPr>
          <p:cNvSpPr>
            <a:spLocks noGrp="1" noChangeArrowheads="1"/>
          </p:cNvSpPr>
          <p:nvPr>
            <p:ph type="sldNum" sz="quarter" idx="12"/>
          </p:nvPr>
        </p:nvSpPr>
        <p:spPr>
          <a:ln/>
        </p:spPr>
        <p:txBody>
          <a:bodyPr/>
          <a:lstStyle>
            <a:lvl1pPr>
              <a:defRPr/>
            </a:lvl1pPr>
          </a:lstStyle>
          <a:p>
            <a:fld id="{EBDC107E-C457-4143-822C-2C27C11BA4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208188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816EB-A406-4D3A-AFF0-B82F252BF6CE}"/>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8EF24E2-CF40-4028-88E8-4A186A06423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614B8893-E1A3-420A-8554-0BF83F2F15FE}"/>
              </a:ext>
            </a:extLst>
          </p:cNvPr>
          <p:cNvSpPr>
            <a:spLocks noGrp="1" noChangeArrowheads="1"/>
          </p:cNvSpPr>
          <p:nvPr>
            <p:ph type="sldNum" sz="quarter" idx="12"/>
          </p:nvPr>
        </p:nvSpPr>
        <p:spPr>
          <a:ln/>
        </p:spPr>
        <p:txBody>
          <a:bodyPr/>
          <a:lstStyle>
            <a:lvl1pPr>
              <a:defRPr/>
            </a:lvl1pPr>
          </a:lstStyle>
          <a:p>
            <a:fld id="{9A734237-AF8F-469A-9972-4978F8042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485746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585C33-03F1-4011-95D7-35F916ADDF8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2ABA2ED-1388-4CAC-A915-1A6A807D856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4A49E9D7-776B-4F7F-8450-27D21A0D9BBA}"/>
              </a:ext>
            </a:extLst>
          </p:cNvPr>
          <p:cNvSpPr>
            <a:spLocks noGrp="1" noChangeArrowheads="1"/>
          </p:cNvSpPr>
          <p:nvPr>
            <p:ph type="sldNum" sz="quarter" idx="12"/>
          </p:nvPr>
        </p:nvSpPr>
        <p:spPr>
          <a:ln/>
        </p:spPr>
        <p:txBody>
          <a:bodyPr/>
          <a:lstStyle>
            <a:lvl1pPr>
              <a:defRPr/>
            </a:lvl1pPr>
          </a:lstStyle>
          <a:p>
            <a:fld id="{DE447C46-D8BF-420E-A5A1-B393583D2D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1384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094E02-E251-4F8F-83BA-23641C70DC9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9CC14C51-57B5-4933-BAA5-8CB677C0462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8E22179-D1FB-4523-8E28-B5C770A32956}"/>
              </a:ext>
            </a:extLst>
          </p:cNvPr>
          <p:cNvSpPr>
            <a:spLocks noGrp="1" noChangeArrowheads="1"/>
          </p:cNvSpPr>
          <p:nvPr>
            <p:ph type="sldNum" sz="quarter" idx="12"/>
          </p:nvPr>
        </p:nvSpPr>
        <p:spPr>
          <a:ln/>
        </p:spPr>
        <p:txBody>
          <a:bodyPr/>
          <a:lstStyle>
            <a:lvl1pPr>
              <a:defRPr/>
            </a:lvl1pPr>
          </a:lstStyle>
          <a:p>
            <a:fld id="{FBAED008-3962-4888-A9C5-DBD2DD3562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85721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661623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2811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7028702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348544259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17845612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84216364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12509856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06832473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8396032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12511762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415102475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1046129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14222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17759459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1858775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71938473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1674138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158774773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378020919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07033287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309531481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243242271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630875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05553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151661937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144572209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20879696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231280070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62910375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14623934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9256940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75046553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7599401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394236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32817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117401875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6888795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50045650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208357607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64856577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102000035"/>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3879324256"/>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83536330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67308870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200420944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93641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77136616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4850150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8094959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234460646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585402652"/>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32373624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308922801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7318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44098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96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8677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425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43496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1226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04473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23055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42225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37455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38504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346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099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76696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57640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6373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81210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3324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19873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195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25175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8338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72550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383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74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021386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888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64403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21041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7614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134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9046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389332"/>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76082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999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2129455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87977917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90585266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72577362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83815196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65532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8696298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9845977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7000649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0905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2039488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934043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992959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719642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67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3535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0786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978777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64329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57290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51639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92776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838032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926582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16217171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70436389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114571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35165516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1071480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71882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9953521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0466645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8452688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99973508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499E-4224-CA43-AE6E-68FCA88455E5}" type="slidenum">
              <a:rPr lang="en-US"/>
              <a:pPr/>
              <a:t>‹#›</a:t>
            </a:fld>
            <a:endParaRPr lang="en-US"/>
          </a:p>
        </p:txBody>
      </p:sp>
    </p:spTree>
    <p:extLst>
      <p:ext uri="{BB962C8B-B14F-4D97-AF65-F5344CB8AC3E}">
        <p14:creationId xmlns:p14="http://schemas.microsoft.com/office/powerpoint/2010/main" val="829687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80C11-B769-9F41-86D4-D214E9A71ED3}" type="slidenum">
              <a:rPr lang="en-US"/>
              <a:pPr/>
              <a:t>‹#›</a:t>
            </a:fld>
            <a:endParaRPr lang="en-US"/>
          </a:p>
        </p:txBody>
      </p:sp>
    </p:spTree>
    <p:extLst>
      <p:ext uri="{BB962C8B-B14F-4D97-AF65-F5344CB8AC3E}">
        <p14:creationId xmlns:p14="http://schemas.microsoft.com/office/powerpoint/2010/main" val="415045992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F73CF8-E77D-0241-A7C5-5EB5296516FC}" type="slidenum">
              <a:rPr lang="en-US"/>
              <a:pPr/>
              <a:t>‹#›</a:t>
            </a:fld>
            <a:endParaRPr lang="en-US"/>
          </a:p>
        </p:txBody>
      </p:sp>
    </p:spTree>
    <p:extLst>
      <p:ext uri="{BB962C8B-B14F-4D97-AF65-F5344CB8AC3E}">
        <p14:creationId xmlns:p14="http://schemas.microsoft.com/office/powerpoint/2010/main" val="312730219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E72936-3FEC-C34E-A02B-788B952169A7}" type="slidenum">
              <a:rPr lang="en-US"/>
              <a:pPr/>
              <a:t>‹#›</a:t>
            </a:fld>
            <a:endParaRPr lang="en-US"/>
          </a:p>
        </p:txBody>
      </p:sp>
    </p:spTree>
    <p:extLst>
      <p:ext uri="{BB962C8B-B14F-4D97-AF65-F5344CB8AC3E}">
        <p14:creationId xmlns:p14="http://schemas.microsoft.com/office/powerpoint/2010/main" val="156945915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466B0DF-4CF2-F24E-9BEC-3FE9CD52B632}" type="slidenum">
              <a:rPr lang="en-US"/>
              <a:pPr/>
              <a:t>‹#›</a:t>
            </a:fld>
            <a:endParaRPr lang="en-US"/>
          </a:p>
        </p:txBody>
      </p:sp>
    </p:spTree>
    <p:extLst>
      <p:ext uri="{BB962C8B-B14F-4D97-AF65-F5344CB8AC3E}">
        <p14:creationId xmlns:p14="http://schemas.microsoft.com/office/powerpoint/2010/main" val="126588913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C7D814-E90E-5542-B793-DC480D9765A2}" type="slidenum">
              <a:rPr lang="en-US"/>
              <a:pPr/>
              <a:t>‹#›</a:t>
            </a:fld>
            <a:endParaRPr lang="en-US"/>
          </a:p>
        </p:txBody>
      </p:sp>
    </p:spTree>
    <p:extLst>
      <p:ext uri="{BB962C8B-B14F-4D97-AF65-F5344CB8AC3E}">
        <p14:creationId xmlns:p14="http://schemas.microsoft.com/office/powerpoint/2010/main" val="709787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D09623-0788-734F-ABD1-DF5CE48C3640}" type="slidenum">
              <a:rPr lang="en-US"/>
              <a:pPr/>
              <a:t>‹#›</a:t>
            </a:fld>
            <a:endParaRPr lang="en-US"/>
          </a:p>
        </p:txBody>
      </p:sp>
    </p:spTree>
    <p:extLst>
      <p:ext uri="{BB962C8B-B14F-4D97-AF65-F5344CB8AC3E}">
        <p14:creationId xmlns:p14="http://schemas.microsoft.com/office/powerpoint/2010/main" val="224264469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9B095-375E-BE4C-9186-D378F2BAEA2D}" type="slidenum">
              <a:rPr lang="en-US"/>
              <a:pPr/>
              <a:t>‹#›</a:t>
            </a:fld>
            <a:endParaRPr lang="en-US"/>
          </a:p>
        </p:txBody>
      </p:sp>
    </p:spTree>
    <p:extLst>
      <p:ext uri="{BB962C8B-B14F-4D97-AF65-F5344CB8AC3E}">
        <p14:creationId xmlns:p14="http://schemas.microsoft.com/office/powerpoint/2010/main" val="197290136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F92712-70DA-4D42-BF22-BA0BF8D00841}" type="slidenum">
              <a:rPr lang="en-US"/>
              <a:pPr/>
              <a:t>‹#›</a:t>
            </a:fld>
            <a:endParaRPr lang="en-US"/>
          </a:p>
        </p:txBody>
      </p:sp>
    </p:spTree>
    <p:extLst>
      <p:ext uri="{BB962C8B-B14F-4D97-AF65-F5344CB8AC3E}">
        <p14:creationId xmlns:p14="http://schemas.microsoft.com/office/powerpoint/2010/main" val="266739224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BED053-504D-3E49-B4D0-627429777254}" type="slidenum">
              <a:rPr lang="en-US"/>
              <a:pPr/>
              <a:t>‹#›</a:t>
            </a:fld>
            <a:endParaRPr lang="en-US"/>
          </a:p>
        </p:txBody>
      </p:sp>
    </p:spTree>
    <p:extLst>
      <p:ext uri="{BB962C8B-B14F-4D97-AF65-F5344CB8AC3E}">
        <p14:creationId xmlns:p14="http://schemas.microsoft.com/office/powerpoint/2010/main" val="287555617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2AA1B-7E78-3E45-A449-9A857C4CA791}" type="slidenum">
              <a:rPr lang="en-US"/>
              <a:pPr/>
              <a:t>‹#›</a:t>
            </a:fld>
            <a:endParaRPr lang="en-US"/>
          </a:p>
        </p:txBody>
      </p:sp>
    </p:spTree>
    <p:extLst>
      <p:ext uri="{BB962C8B-B14F-4D97-AF65-F5344CB8AC3E}">
        <p14:creationId xmlns:p14="http://schemas.microsoft.com/office/powerpoint/2010/main" val="329597823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324294724"/>
      </p:ext>
    </p:extLst>
  </p:cSld>
  <p:clrMapOvr>
    <a:masterClrMapping/>
  </p:clrMapOvr>
  <p:transition>
    <p:cu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856574831"/>
      </p:ext>
    </p:extLst>
  </p:cSld>
  <p:clrMapOvr>
    <a:masterClrMapping/>
  </p:clrMapOvr>
  <p:transition>
    <p:cu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2677871165"/>
      </p:ext>
    </p:extLst>
  </p:cSld>
  <p:clrMapOvr>
    <a:masterClrMapping/>
  </p:clrMapOvr>
  <p:transition>
    <p:cu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1604220071"/>
      </p:ext>
    </p:extLst>
  </p:cSld>
  <p:clrMapOvr>
    <a:masterClrMapping/>
  </p:clrMapOvr>
  <p:transition>
    <p:cu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1593342909"/>
      </p:ext>
    </p:extLst>
  </p:cSld>
  <p:clrMapOvr>
    <a:masterClrMapping/>
  </p:clrMapOvr>
  <p:transition>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1735268150"/>
      </p:ext>
    </p:extLst>
  </p:cSld>
  <p:clrMapOvr>
    <a:masterClrMapping/>
  </p:clrMapOvr>
  <p:transition>
    <p:cu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3982863350"/>
      </p:ext>
    </p:extLst>
  </p:cSld>
  <p:clrMapOvr>
    <a:masterClrMapping/>
  </p:clrMapOvr>
  <p:transition>
    <p:cu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2144383739"/>
      </p:ext>
    </p:extLst>
  </p:cSld>
  <p:clrMapOvr>
    <a:masterClrMapping/>
  </p:clrMapOvr>
  <p:transition>
    <p:cu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1539631608"/>
      </p:ext>
    </p:extLst>
  </p:cSld>
  <p:clrMapOvr>
    <a:masterClrMapping/>
  </p:clrMapOvr>
  <p:transition>
    <p:cu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3188354590"/>
      </p:ext>
    </p:extLst>
  </p:cSld>
  <p:clrMapOvr>
    <a:masterClrMapping/>
  </p:clrMapOvr>
  <p:transition>
    <p:cu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1559951500"/>
      </p:ext>
    </p:extLst>
  </p:cSld>
  <p:clrMapOvr>
    <a:masterClrMapping/>
  </p:clrMapOvr>
  <p:transition>
    <p:cu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pPr lvl="0"/>
            <a:r>
              <a:rPr lang="en-US" noProof="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a:solidFill>
                  <a:schemeClr val="bg1"/>
                </a:solidFill>
              </a:defRPr>
            </a:lvl1pPr>
          </a:lstStyle>
          <a:p>
            <a:pPr lvl="0"/>
            <a:r>
              <a:rPr lang="en-US" noProof="0"/>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fld id="{2ABEC26D-E988-AC4A-87F9-53324A248550}" type="slidenum">
              <a:rPr lang="en-US"/>
              <a:pPr/>
              <a:t>‹#›</a:t>
            </a:fld>
            <a:endParaRPr lang="en-US"/>
          </a:p>
        </p:txBody>
      </p:sp>
    </p:spTree>
    <p:extLst>
      <p:ext uri="{BB962C8B-B14F-4D97-AF65-F5344CB8AC3E}">
        <p14:creationId xmlns:p14="http://schemas.microsoft.com/office/powerpoint/2010/main" val="785718613"/>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D0C9262C-5E06-B841-B08E-3884E97F6E1F}" type="slidenum">
              <a:rPr lang="en-US"/>
              <a:pPr/>
              <a:t>‹#›</a:t>
            </a:fld>
            <a:endParaRPr lang="en-US"/>
          </a:p>
        </p:txBody>
      </p:sp>
    </p:spTree>
    <p:extLst>
      <p:ext uri="{BB962C8B-B14F-4D97-AF65-F5344CB8AC3E}">
        <p14:creationId xmlns:p14="http://schemas.microsoft.com/office/powerpoint/2010/main" val="357932582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3F7B09E9-81A3-994B-8966-9EEC927FE69D}" type="slidenum">
              <a:rPr lang="en-US"/>
              <a:pPr/>
              <a:t>‹#›</a:t>
            </a:fld>
            <a:endParaRPr lang="en-US"/>
          </a:p>
        </p:txBody>
      </p:sp>
    </p:spTree>
    <p:extLst>
      <p:ext uri="{BB962C8B-B14F-4D97-AF65-F5344CB8AC3E}">
        <p14:creationId xmlns:p14="http://schemas.microsoft.com/office/powerpoint/2010/main" val="190877557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31DBEFAB-07D9-5741-A55C-BA4075D4D391}" type="slidenum">
              <a:rPr lang="en-US"/>
              <a:pPr/>
              <a:t>‹#›</a:t>
            </a:fld>
            <a:endParaRPr lang="en-US"/>
          </a:p>
        </p:txBody>
      </p:sp>
    </p:spTree>
    <p:extLst>
      <p:ext uri="{BB962C8B-B14F-4D97-AF65-F5344CB8AC3E}">
        <p14:creationId xmlns:p14="http://schemas.microsoft.com/office/powerpoint/2010/main" val="97203842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77"/>
          <p:cNvSpPr>
            <a:spLocks noGrp="1" noChangeArrowheads="1"/>
          </p:cNvSpPr>
          <p:nvPr>
            <p:ph type="dt" sz="half" idx="10"/>
          </p:nvPr>
        </p:nvSpPr>
        <p:spPr>
          <a:ln/>
        </p:spPr>
        <p:txBody>
          <a:bodyPr/>
          <a:lstStyle>
            <a:lvl1pPr>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a:lvl1pPr>
          </a:lstStyle>
          <a:p>
            <a:fld id="{6452D4A0-B21E-0F44-BA5E-5803C69A653B}" type="slidenum">
              <a:rPr lang="en-US"/>
              <a:pPr/>
              <a:t>‹#›</a:t>
            </a:fld>
            <a:endParaRPr lang="en-US"/>
          </a:p>
        </p:txBody>
      </p:sp>
    </p:spTree>
    <p:extLst>
      <p:ext uri="{BB962C8B-B14F-4D97-AF65-F5344CB8AC3E}">
        <p14:creationId xmlns:p14="http://schemas.microsoft.com/office/powerpoint/2010/main" val="40050633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77"/>
          <p:cNvSpPr>
            <a:spLocks noGrp="1" noChangeArrowheads="1"/>
          </p:cNvSpPr>
          <p:nvPr>
            <p:ph type="dt" sz="half" idx="10"/>
          </p:nvPr>
        </p:nvSpPr>
        <p:spPr>
          <a:ln/>
        </p:spPr>
        <p:txBody>
          <a:bodyPr/>
          <a:lstStyle>
            <a:lvl1pPr>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a:lvl1pPr>
          </a:lstStyle>
          <a:p>
            <a:fld id="{CC7B9A0C-0CBD-F94B-8EC2-BB48D67C027D}" type="slidenum">
              <a:rPr lang="en-US"/>
              <a:pPr/>
              <a:t>‹#›</a:t>
            </a:fld>
            <a:endParaRPr lang="en-US"/>
          </a:p>
        </p:txBody>
      </p:sp>
    </p:spTree>
    <p:extLst>
      <p:ext uri="{BB962C8B-B14F-4D97-AF65-F5344CB8AC3E}">
        <p14:creationId xmlns:p14="http://schemas.microsoft.com/office/powerpoint/2010/main" val="176419822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a:lvl1pPr>
          </a:lstStyle>
          <a:p>
            <a:fld id="{3E37C021-44E3-9740-BE96-04ECCBC06FEE}" type="slidenum">
              <a:rPr lang="en-US"/>
              <a:pPr/>
              <a:t>‹#›</a:t>
            </a:fld>
            <a:endParaRPr lang="en-US"/>
          </a:p>
        </p:txBody>
      </p:sp>
    </p:spTree>
    <p:extLst>
      <p:ext uri="{BB962C8B-B14F-4D97-AF65-F5344CB8AC3E}">
        <p14:creationId xmlns:p14="http://schemas.microsoft.com/office/powerpoint/2010/main" val="239589717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EF3B1A1B-DF02-974E-9E41-343D2FF79757}" type="slidenum">
              <a:rPr lang="en-US"/>
              <a:pPr/>
              <a:t>‹#›</a:t>
            </a:fld>
            <a:endParaRPr lang="en-US"/>
          </a:p>
        </p:txBody>
      </p:sp>
    </p:spTree>
    <p:extLst>
      <p:ext uri="{BB962C8B-B14F-4D97-AF65-F5344CB8AC3E}">
        <p14:creationId xmlns:p14="http://schemas.microsoft.com/office/powerpoint/2010/main" val="285519670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77"/>
          <p:cNvSpPr>
            <a:spLocks noGrp="1" noChangeArrowheads="1"/>
          </p:cNvSpPr>
          <p:nvPr>
            <p:ph type="dt" sz="half" idx="10"/>
          </p:nvPr>
        </p:nvSpPr>
        <p:spPr>
          <a:ln/>
        </p:spPr>
        <p:txBody>
          <a:bodyPr/>
          <a:lstStyle>
            <a:lvl1pPr>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a:lvl1pPr>
          </a:lstStyle>
          <a:p>
            <a:fld id="{FB295C03-6347-934D-8E1C-3925F4FC02F7}" type="slidenum">
              <a:rPr lang="en-US"/>
              <a:pPr/>
              <a:t>‹#›</a:t>
            </a:fld>
            <a:endParaRPr lang="en-US"/>
          </a:p>
        </p:txBody>
      </p:sp>
    </p:spTree>
    <p:extLst>
      <p:ext uri="{BB962C8B-B14F-4D97-AF65-F5344CB8AC3E}">
        <p14:creationId xmlns:p14="http://schemas.microsoft.com/office/powerpoint/2010/main" val="2450197393"/>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6212033A-7E16-0A48-9057-D671B59DD967}" type="slidenum">
              <a:rPr lang="en-US"/>
              <a:pPr/>
              <a:t>‹#›</a:t>
            </a:fld>
            <a:endParaRPr lang="en-US"/>
          </a:p>
        </p:txBody>
      </p:sp>
    </p:spTree>
    <p:extLst>
      <p:ext uri="{BB962C8B-B14F-4D97-AF65-F5344CB8AC3E}">
        <p14:creationId xmlns:p14="http://schemas.microsoft.com/office/powerpoint/2010/main" val="86278569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77"/>
          <p:cNvSpPr>
            <a:spLocks noGrp="1" noChangeArrowheads="1"/>
          </p:cNvSpPr>
          <p:nvPr>
            <p:ph type="dt" sz="half" idx="10"/>
          </p:nvPr>
        </p:nvSpPr>
        <p:spPr>
          <a:ln/>
        </p:spPr>
        <p:txBody>
          <a:bodyPr/>
          <a:lstStyle>
            <a:lvl1pPr>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a:lvl1pPr>
          </a:lstStyle>
          <a:p>
            <a:fld id="{C7F1A34B-6F36-1948-A74C-FC574CDE6756}" type="slidenum">
              <a:rPr lang="en-US"/>
              <a:pPr/>
              <a:t>‹#›</a:t>
            </a:fld>
            <a:endParaRPr lang="en-US"/>
          </a:p>
        </p:txBody>
      </p:sp>
    </p:spTree>
    <p:extLst>
      <p:ext uri="{BB962C8B-B14F-4D97-AF65-F5344CB8AC3E}">
        <p14:creationId xmlns:p14="http://schemas.microsoft.com/office/powerpoint/2010/main" val="67186012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17011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1430294334"/>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4893400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443916000"/>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421920499"/>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5839548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90188939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3937911162"/>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976690964"/>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207393153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848161197"/>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7952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15612730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429327519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3290785724"/>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317522213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3529064112"/>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732838265"/>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2913425449"/>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2966385340"/>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75799876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429543102"/>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56291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75518983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58273210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4893212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49598749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787968608"/>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0063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2631324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37421422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254974584"/>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4049033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284046192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313978447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166942129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831001675"/>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283435270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406449123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164234015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4198028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34702736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03847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42987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140895563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16B4E-DD4B-8647-9F61-8603177CA3DA}" type="slidenum">
              <a:rPr lang="en-US"/>
              <a:pPr/>
              <a:t>‹#›</a:t>
            </a:fld>
            <a:endParaRPr lang="en-US"/>
          </a:p>
        </p:txBody>
      </p:sp>
    </p:spTree>
    <p:extLst>
      <p:ext uri="{BB962C8B-B14F-4D97-AF65-F5344CB8AC3E}">
        <p14:creationId xmlns:p14="http://schemas.microsoft.com/office/powerpoint/2010/main" val="144643624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7EC86C-C70C-B146-B7EE-FFFD14864698}" type="slidenum">
              <a:rPr lang="en-US"/>
              <a:pPr/>
              <a:t>‹#›</a:t>
            </a:fld>
            <a:endParaRPr lang="en-US"/>
          </a:p>
        </p:txBody>
      </p:sp>
    </p:spTree>
    <p:extLst>
      <p:ext uri="{BB962C8B-B14F-4D97-AF65-F5344CB8AC3E}">
        <p14:creationId xmlns:p14="http://schemas.microsoft.com/office/powerpoint/2010/main" val="303698489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CD265C-CFF3-9E44-9589-2C563B89B057}" type="slidenum">
              <a:rPr lang="en-US"/>
              <a:pPr/>
              <a:t>‹#›</a:t>
            </a:fld>
            <a:endParaRPr lang="en-US"/>
          </a:p>
        </p:txBody>
      </p:sp>
    </p:spTree>
    <p:extLst>
      <p:ext uri="{BB962C8B-B14F-4D97-AF65-F5344CB8AC3E}">
        <p14:creationId xmlns:p14="http://schemas.microsoft.com/office/powerpoint/2010/main" val="232610137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843FC4-3911-5A4F-8AC6-5AAC4AABD439}" type="slidenum">
              <a:rPr lang="en-US"/>
              <a:pPr/>
              <a:t>‹#›</a:t>
            </a:fld>
            <a:endParaRPr lang="en-US"/>
          </a:p>
        </p:txBody>
      </p:sp>
    </p:spTree>
    <p:extLst>
      <p:ext uri="{BB962C8B-B14F-4D97-AF65-F5344CB8AC3E}">
        <p14:creationId xmlns:p14="http://schemas.microsoft.com/office/powerpoint/2010/main" val="384200192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5E9403-0225-8442-BEBE-4B9272727256}" type="slidenum">
              <a:rPr lang="en-US"/>
              <a:pPr/>
              <a:t>‹#›</a:t>
            </a:fld>
            <a:endParaRPr lang="en-US"/>
          </a:p>
        </p:txBody>
      </p:sp>
    </p:spTree>
    <p:extLst>
      <p:ext uri="{BB962C8B-B14F-4D97-AF65-F5344CB8AC3E}">
        <p14:creationId xmlns:p14="http://schemas.microsoft.com/office/powerpoint/2010/main" val="125790588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B0C6C2-8682-B443-8C48-012B008E4531}" type="slidenum">
              <a:rPr lang="en-US"/>
              <a:pPr/>
              <a:t>‹#›</a:t>
            </a:fld>
            <a:endParaRPr lang="en-US"/>
          </a:p>
        </p:txBody>
      </p:sp>
    </p:spTree>
    <p:extLst>
      <p:ext uri="{BB962C8B-B14F-4D97-AF65-F5344CB8AC3E}">
        <p14:creationId xmlns:p14="http://schemas.microsoft.com/office/powerpoint/2010/main" val="2836092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4DF3BA0-8161-9442-9418-9302FE8484F6}" type="slidenum">
              <a:rPr lang="en-US"/>
              <a:pPr/>
              <a:t>‹#›</a:t>
            </a:fld>
            <a:endParaRPr lang="en-US"/>
          </a:p>
        </p:txBody>
      </p:sp>
    </p:spTree>
    <p:extLst>
      <p:ext uri="{BB962C8B-B14F-4D97-AF65-F5344CB8AC3E}">
        <p14:creationId xmlns:p14="http://schemas.microsoft.com/office/powerpoint/2010/main" val="122893998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66EEA-532E-0C44-8358-051E9EBA12E8}" type="slidenum">
              <a:rPr lang="en-US"/>
              <a:pPr/>
              <a:t>‹#›</a:t>
            </a:fld>
            <a:endParaRPr lang="en-US"/>
          </a:p>
        </p:txBody>
      </p:sp>
    </p:spTree>
    <p:extLst>
      <p:ext uri="{BB962C8B-B14F-4D97-AF65-F5344CB8AC3E}">
        <p14:creationId xmlns:p14="http://schemas.microsoft.com/office/powerpoint/2010/main" val="6347489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E04C9A-B3D7-0A4F-8331-E58C618D5A2F}" type="slidenum">
              <a:rPr lang="en-US"/>
              <a:pPr/>
              <a:t>‹#›</a:t>
            </a:fld>
            <a:endParaRPr lang="en-US"/>
          </a:p>
        </p:txBody>
      </p:sp>
    </p:spTree>
    <p:extLst>
      <p:ext uri="{BB962C8B-B14F-4D97-AF65-F5344CB8AC3E}">
        <p14:creationId xmlns:p14="http://schemas.microsoft.com/office/powerpoint/2010/main" val="1042685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48883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CF9A7C-2659-2A40-A45C-20975FC2939B}" type="slidenum">
              <a:rPr lang="en-US"/>
              <a:pPr/>
              <a:t>‹#›</a:t>
            </a:fld>
            <a:endParaRPr lang="en-US"/>
          </a:p>
        </p:txBody>
      </p:sp>
    </p:spTree>
    <p:extLst>
      <p:ext uri="{BB962C8B-B14F-4D97-AF65-F5344CB8AC3E}">
        <p14:creationId xmlns:p14="http://schemas.microsoft.com/office/powerpoint/2010/main" val="429295522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D575A6-E89C-5C47-8CA5-53532FCDA121}" type="slidenum">
              <a:rPr lang="en-US"/>
              <a:pPr/>
              <a:t>‹#›</a:t>
            </a:fld>
            <a:endParaRPr lang="en-US"/>
          </a:p>
        </p:txBody>
      </p:sp>
    </p:spTree>
    <p:extLst>
      <p:ext uri="{BB962C8B-B14F-4D97-AF65-F5344CB8AC3E}">
        <p14:creationId xmlns:p14="http://schemas.microsoft.com/office/powerpoint/2010/main" val="96871313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327719-1A5F-3841-91CF-B9A7527EED74}" type="slidenum">
              <a:rPr lang="en-US"/>
              <a:pPr/>
              <a:t>‹#›</a:t>
            </a:fld>
            <a:endParaRPr lang="en-US"/>
          </a:p>
        </p:txBody>
      </p:sp>
    </p:spTree>
    <p:extLst>
      <p:ext uri="{BB962C8B-B14F-4D97-AF65-F5344CB8AC3E}">
        <p14:creationId xmlns:p14="http://schemas.microsoft.com/office/powerpoint/2010/main" val="30002285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54879B-2E3F-F64C-8B6C-DA781E0F91AD}" type="slidenum">
              <a:rPr lang="en-US"/>
              <a:pPr/>
              <a:t>‹#›</a:t>
            </a:fld>
            <a:endParaRPr lang="en-US"/>
          </a:p>
        </p:txBody>
      </p:sp>
    </p:spTree>
    <p:extLst>
      <p:ext uri="{BB962C8B-B14F-4D97-AF65-F5344CB8AC3E}">
        <p14:creationId xmlns:p14="http://schemas.microsoft.com/office/powerpoint/2010/main" val="241366259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DA98131-6DB3-FB47-A000-661EC76923AA}" type="slidenum">
              <a:rPr lang="en-US"/>
              <a:pPr/>
              <a:t>‹#›</a:t>
            </a:fld>
            <a:endParaRPr lang="en-US"/>
          </a:p>
        </p:txBody>
      </p:sp>
    </p:spTree>
    <p:extLst>
      <p:ext uri="{BB962C8B-B14F-4D97-AF65-F5344CB8AC3E}">
        <p14:creationId xmlns:p14="http://schemas.microsoft.com/office/powerpoint/2010/main" val="427602140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1D9824-8EC1-E74D-A38A-353BFBF5C32D}" type="slidenum">
              <a:rPr lang="en-US"/>
              <a:pPr/>
              <a:t>‹#›</a:t>
            </a:fld>
            <a:endParaRPr lang="en-US"/>
          </a:p>
        </p:txBody>
      </p:sp>
    </p:spTree>
    <p:extLst>
      <p:ext uri="{BB962C8B-B14F-4D97-AF65-F5344CB8AC3E}">
        <p14:creationId xmlns:p14="http://schemas.microsoft.com/office/powerpoint/2010/main" val="3300865119"/>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5247491-92A0-7E4F-9E78-3D43552456A6}" type="slidenum">
              <a:rPr lang="en-US"/>
              <a:pPr/>
              <a:t>‹#›</a:t>
            </a:fld>
            <a:endParaRPr lang="en-US"/>
          </a:p>
        </p:txBody>
      </p:sp>
    </p:spTree>
    <p:extLst>
      <p:ext uri="{BB962C8B-B14F-4D97-AF65-F5344CB8AC3E}">
        <p14:creationId xmlns:p14="http://schemas.microsoft.com/office/powerpoint/2010/main" val="49480312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DD3509-C07B-2948-9A69-98129E96401E}" type="slidenum">
              <a:rPr lang="en-US"/>
              <a:pPr/>
              <a:t>‹#›</a:t>
            </a:fld>
            <a:endParaRPr lang="en-US"/>
          </a:p>
        </p:txBody>
      </p:sp>
    </p:spTree>
    <p:extLst>
      <p:ext uri="{BB962C8B-B14F-4D97-AF65-F5344CB8AC3E}">
        <p14:creationId xmlns:p14="http://schemas.microsoft.com/office/powerpoint/2010/main" val="139032625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26622BD-3B03-C941-9A99-2D5919B249EC}" type="slidenum">
              <a:rPr lang="en-US"/>
              <a:pPr/>
              <a:t>‹#›</a:t>
            </a:fld>
            <a:endParaRPr lang="en-US"/>
          </a:p>
        </p:txBody>
      </p:sp>
    </p:spTree>
    <p:extLst>
      <p:ext uri="{BB962C8B-B14F-4D97-AF65-F5344CB8AC3E}">
        <p14:creationId xmlns:p14="http://schemas.microsoft.com/office/powerpoint/2010/main" val="399726891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8CD417F-49DE-3E4A-B049-C51CA267917B}" type="slidenum">
              <a:rPr lang="en-US"/>
              <a:pPr/>
              <a:t>‹#›</a:t>
            </a:fld>
            <a:endParaRPr lang="en-US"/>
          </a:p>
        </p:txBody>
      </p:sp>
    </p:spTree>
    <p:extLst>
      <p:ext uri="{BB962C8B-B14F-4D97-AF65-F5344CB8AC3E}">
        <p14:creationId xmlns:p14="http://schemas.microsoft.com/office/powerpoint/2010/main" val="317592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10273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FB5982-EFA2-7A41-ABC0-1E377BDD3F7F}" type="slidenum">
              <a:rPr lang="en-US"/>
              <a:pPr/>
              <a:t>‹#›</a:t>
            </a:fld>
            <a:endParaRPr lang="en-US"/>
          </a:p>
        </p:txBody>
      </p:sp>
    </p:spTree>
    <p:extLst>
      <p:ext uri="{BB962C8B-B14F-4D97-AF65-F5344CB8AC3E}">
        <p14:creationId xmlns:p14="http://schemas.microsoft.com/office/powerpoint/2010/main" val="224892762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43241A-EF3A-4A49-9083-0C04655998D9}" type="slidenum">
              <a:rPr lang="en-US"/>
              <a:pPr/>
              <a:t>‹#›</a:t>
            </a:fld>
            <a:endParaRPr lang="en-US"/>
          </a:p>
        </p:txBody>
      </p:sp>
    </p:spTree>
    <p:extLst>
      <p:ext uri="{BB962C8B-B14F-4D97-AF65-F5344CB8AC3E}">
        <p14:creationId xmlns:p14="http://schemas.microsoft.com/office/powerpoint/2010/main" val="10381918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9A6A67-2B9B-8543-95EC-38488CACD972}" type="slidenum">
              <a:rPr lang="en-US"/>
              <a:pPr/>
              <a:t>‹#›</a:t>
            </a:fld>
            <a:endParaRPr lang="en-US"/>
          </a:p>
        </p:txBody>
      </p:sp>
    </p:spTree>
    <p:extLst>
      <p:ext uri="{BB962C8B-B14F-4D97-AF65-F5344CB8AC3E}">
        <p14:creationId xmlns:p14="http://schemas.microsoft.com/office/powerpoint/2010/main" val="290769193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pPr lvl="0"/>
            <a:r>
              <a:rPr lang="en-US" noProof="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a:lvl1pPr>
          </a:lstStyle>
          <a:p>
            <a:pPr lvl="0"/>
            <a:r>
              <a:rPr lang="en-US" noProof="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fld id="{D9069D99-5142-0942-B748-43496856E04D}" type="slidenum">
              <a:rPr lang="en-US"/>
              <a:pPr/>
              <a:t>‹#›</a:t>
            </a:fld>
            <a:endParaRPr lang="en-US"/>
          </a:p>
        </p:txBody>
      </p:sp>
    </p:spTree>
    <p:extLst>
      <p:ext uri="{BB962C8B-B14F-4D97-AF65-F5344CB8AC3E}">
        <p14:creationId xmlns:p14="http://schemas.microsoft.com/office/powerpoint/2010/main" val="372671369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A9425E2-118F-604B-BB0B-65DD62F21C05}" type="slidenum">
              <a:rPr lang="en-US"/>
              <a:pPr/>
              <a:t>‹#›</a:t>
            </a:fld>
            <a:endParaRPr lang="en-US"/>
          </a:p>
        </p:txBody>
      </p:sp>
    </p:spTree>
    <p:extLst>
      <p:ext uri="{BB962C8B-B14F-4D97-AF65-F5344CB8AC3E}">
        <p14:creationId xmlns:p14="http://schemas.microsoft.com/office/powerpoint/2010/main" val="258873175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2704D9-2691-DD42-BD11-888087FE981D}" type="slidenum">
              <a:rPr lang="en-US"/>
              <a:pPr/>
              <a:t>‹#›</a:t>
            </a:fld>
            <a:endParaRPr lang="en-US"/>
          </a:p>
        </p:txBody>
      </p:sp>
    </p:spTree>
    <p:extLst>
      <p:ext uri="{BB962C8B-B14F-4D97-AF65-F5344CB8AC3E}">
        <p14:creationId xmlns:p14="http://schemas.microsoft.com/office/powerpoint/2010/main" val="228010610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360A96-743F-1143-96B8-A36FC49CE626}" type="slidenum">
              <a:rPr lang="en-US"/>
              <a:pPr/>
              <a:t>‹#›</a:t>
            </a:fld>
            <a:endParaRPr lang="en-US"/>
          </a:p>
        </p:txBody>
      </p:sp>
    </p:spTree>
    <p:extLst>
      <p:ext uri="{BB962C8B-B14F-4D97-AF65-F5344CB8AC3E}">
        <p14:creationId xmlns:p14="http://schemas.microsoft.com/office/powerpoint/2010/main" val="96683685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F5F116-E74E-5543-8276-F5D39B4028D3}" type="slidenum">
              <a:rPr lang="en-US"/>
              <a:pPr/>
              <a:t>‹#›</a:t>
            </a:fld>
            <a:endParaRPr lang="en-US"/>
          </a:p>
        </p:txBody>
      </p:sp>
    </p:spTree>
    <p:extLst>
      <p:ext uri="{BB962C8B-B14F-4D97-AF65-F5344CB8AC3E}">
        <p14:creationId xmlns:p14="http://schemas.microsoft.com/office/powerpoint/2010/main" val="61820832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CE5C82A-D21D-0A43-8934-E0226053F073}" type="slidenum">
              <a:rPr lang="en-US"/>
              <a:pPr/>
              <a:t>‹#›</a:t>
            </a:fld>
            <a:endParaRPr lang="en-US"/>
          </a:p>
        </p:txBody>
      </p:sp>
    </p:spTree>
    <p:extLst>
      <p:ext uri="{BB962C8B-B14F-4D97-AF65-F5344CB8AC3E}">
        <p14:creationId xmlns:p14="http://schemas.microsoft.com/office/powerpoint/2010/main" val="342185879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6A924C2-C1B0-424C-B413-FEC601472004}" type="slidenum">
              <a:rPr lang="en-US"/>
              <a:pPr/>
              <a:t>‹#›</a:t>
            </a:fld>
            <a:endParaRPr lang="en-US"/>
          </a:p>
        </p:txBody>
      </p:sp>
    </p:spTree>
    <p:extLst>
      <p:ext uri="{BB962C8B-B14F-4D97-AF65-F5344CB8AC3E}">
        <p14:creationId xmlns:p14="http://schemas.microsoft.com/office/powerpoint/2010/main" val="2375647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65350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6E38D51-DF17-1C4C-A385-3207356F97B8}" type="slidenum">
              <a:rPr lang="en-US"/>
              <a:pPr/>
              <a:t>‹#›</a:t>
            </a:fld>
            <a:endParaRPr lang="en-US"/>
          </a:p>
        </p:txBody>
      </p:sp>
    </p:spTree>
    <p:extLst>
      <p:ext uri="{BB962C8B-B14F-4D97-AF65-F5344CB8AC3E}">
        <p14:creationId xmlns:p14="http://schemas.microsoft.com/office/powerpoint/2010/main" val="2280603623"/>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249BD3E-8585-A74D-BD47-C7386F111ED2}" type="slidenum">
              <a:rPr lang="en-US"/>
              <a:pPr/>
              <a:t>‹#›</a:t>
            </a:fld>
            <a:endParaRPr lang="en-US"/>
          </a:p>
        </p:txBody>
      </p:sp>
    </p:spTree>
    <p:extLst>
      <p:ext uri="{BB962C8B-B14F-4D97-AF65-F5344CB8AC3E}">
        <p14:creationId xmlns:p14="http://schemas.microsoft.com/office/powerpoint/2010/main" val="196135593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1D2013-9C37-2640-A8FE-AC413ECD37C7}" type="slidenum">
              <a:rPr lang="en-US"/>
              <a:pPr/>
              <a:t>‹#›</a:t>
            </a:fld>
            <a:endParaRPr lang="en-US"/>
          </a:p>
        </p:txBody>
      </p:sp>
    </p:spTree>
    <p:extLst>
      <p:ext uri="{BB962C8B-B14F-4D97-AF65-F5344CB8AC3E}">
        <p14:creationId xmlns:p14="http://schemas.microsoft.com/office/powerpoint/2010/main" val="262424721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13EF07-A217-7C4A-8777-80A11A4BEFF3}" type="slidenum">
              <a:rPr lang="en-US"/>
              <a:pPr/>
              <a:t>‹#›</a:t>
            </a:fld>
            <a:endParaRPr lang="en-US"/>
          </a:p>
        </p:txBody>
      </p:sp>
    </p:spTree>
    <p:extLst>
      <p:ext uri="{BB962C8B-B14F-4D97-AF65-F5344CB8AC3E}">
        <p14:creationId xmlns:p14="http://schemas.microsoft.com/office/powerpoint/2010/main" val="426474442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4759604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46332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1769727"/>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4647448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170109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34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467628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9802668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221543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925051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308195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857363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923492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592264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8125953"/>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9716059"/>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7484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08312"/>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2852285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1233323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445056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2790377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886084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22472345"/>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23396"/>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72956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88632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68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456346"/>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05478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576776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87240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61117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872786"/>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25785"/>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32158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6479815"/>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8438880"/>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14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24346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38272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737098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9333782"/>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569124"/>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223051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2415144"/>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749117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931019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55703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23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6090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9060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7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42049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0908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498613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30255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5478"/>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72244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10568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30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32755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3591558231"/>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9060079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23860970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420927245"/>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314513771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196216347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265428725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2184489715"/>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146460913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84113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008936"/>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3000049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43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7849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4431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20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6702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497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9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220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31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0681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0240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06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684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162912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624272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474885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50234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6141567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52028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2.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7.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8.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9.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3.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21.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2.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4.jpe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5.jpe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4" Type="http://schemas.openxmlformats.org/officeDocument/2006/relationships/image" Target="../media/image7.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1.jpe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8.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2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19.jpe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4.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20.jpeg"/></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9.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2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1.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1.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2.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3.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theme" Target="../theme/theme44.xml"/><Relationship Id="rId1" Type="http://schemas.openxmlformats.org/officeDocument/2006/relationships/slideLayout" Target="../slideLayouts/slideLayout38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396.xml"/><Relationship Id="rId7" Type="http://schemas.openxmlformats.org/officeDocument/2006/relationships/image" Target="../media/image32.png"/><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3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5.jpe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34.jpe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theme" Target="../theme/theme49.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5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4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5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61.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5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5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5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37.jpe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5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60.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slideLayout" Target="../slideLayouts/slideLayout554.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6" Type="http://schemas.openxmlformats.org/officeDocument/2006/relationships/theme" Target="../theme/theme61.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5" Type="http://schemas.openxmlformats.org/officeDocument/2006/relationships/slideLayout" Target="../slideLayouts/slideLayout55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slideLayout" Target="../slideLayouts/slideLayout55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6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5.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6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3.jpe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6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65.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09.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20.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6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31.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6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42.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theme" Target="../theme/theme69.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53.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theme" Target="../theme/theme70.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64.xml"/><Relationship Id="rId3" Type="http://schemas.openxmlformats.org/officeDocument/2006/relationships/slideLayout" Target="../slideLayouts/slideLayout659.xml"/><Relationship Id="rId7" Type="http://schemas.openxmlformats.org/officeDocument/2006/relationships/slideLayout" Target="../slideLayouts/slideLayout663.xml"/><Relationship Id="rId12" Type="http://schemas.openxmlformats.org/officeDocument/2006/relationships/theme" Target="../theme/theme71.xml"/><Relationship Id="rId2" Type="http://schemas.openxmlformats.org/officeDocument/2006/relationships/slideLayout" Target="../slideLayouts/slideLayout658.xml"/><Relationship Id="rId1" Type="http://schemas.openxmlformats.org/officeDocument/2006/relationships/slideLayout" Target="../slideLayouts/slideLayout657.xml"/><Relationship Id="rId6" Type="http://schemas.openxmlformats.org/officeDocument/2006/relationships/slideLayout" Target="../slideLayouts/slideLayout662.xml"/><Relationship Id="rId11" Type="http://schemas.openxmlformats.org/officeDocument/2006/relationships/slideLayout" Target="../slideLayouts/slideLayout667.xml"/><Relationship Id="rId5" Type="http://schemas.openxmlformats.org/officeDocument/2006/relationships/slideLayout" Target="../slideLayouts/slideLayout661.xml"/><Relationship Id="rId10" Type="http://schemas.openxmlformats.org/officeDocument/2006/relationships/slideLayout" Target="../slideLayouts/slideLayout666.xml"/><Relationship Id="rId4" Type="http://schemas.openxmlformats.org/officeDocument/2006/relationships/slideLayout" Target="../slideLayouts/slideLayout660.xml"/><Relationship Id="rId9" Type="http://schemas.openxmlformats.org/officeDocument/2006/relationships/slideLayout" Target="../slideLayouts/slideLayout665.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75.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theme" Target="../theme/theme72.xml"/><Relationship Id="rId2" Type="http://schemas.openxmlformats.org/officeDocument/2006/relationships/slideLayout" Target="../slideLayouts/slideLayout669.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86.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theme" Target="../theme/theme73.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97.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theme" Target="../theme/theme74.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08.xml"/><Relationship Id="rId3" Type="http://schemas.openxmlformats.org/officeDocument/2006/relationships/slideLayout" Target="../slideLayouts/slideLayout703.xml"/><Relationship Id="rId7" Type="http://schemas.openxmlformats.org/officeDocument/2006/relationships/slideLayout" Target="../slideLayouts/slideLayout707.xml"/><Relationship Id="rId12" Type="http://schemas.openxmlformats.org/officeDocument/2006/relationships/theme" Target="../theme/theme75.xml"/><Relationship Id="rId2" Type="http://schemas.openxmlformats.org/officeDocument/2006/relationships/slideLayout" Target="../slideLayouts/slideLayout702.xml"/><Relationship Id="rId1" Type="http://schemas.openxmlformats.org/officeDocument/2006/relationships/slideLayout" Target="../slideLayouts/slideLayout701.xml"/><Relationship Id="rId6" Type="http://schemas.openxmlformats.org/officeDocument/2006/relationships/slideLayout" Target="../slideLayouts/slideLayout706.xml"/><Relationship Id="rId11" Type="http://schemas.openxmlformats.org/officeDocument/2006/relationships/slideLayout" Target="../slideLayouts/slideLayout711.xml"/><Relationship Id="rId5" Type="http://schemas.openxmlformats.org/officeDocument/2006/relationships/slideLayout" Target="../slideLayouts/slideLayout705.xml"/><Relationship Id="rId10" Type="http://schemas.openxmlformats.org/officeDocument/2006/relationships/slideLayout" Target="../slideLayouts/slideLayout710.xml"/><Relationship Id="rId4" Type="http://schemas.openxmlformats.org/officeDocument/2006/relationships/slideLayout" Target="../slideLayouts/slideLayout704.xml"/><Relationship Id="rId9" Type="http://schemas.openxmlformats.org/officeDocument/2006/relationships/slideLayout" Target="../slideLayouts/slideLayout709.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19.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theme" Target="../theme/theme76.xml"/><Relationship Id="rId2" Type="http://schemas.openxmlformats.org/officeDocument/2006/relationships/slideLayout" Target="../slideLayouts/slideLayout713.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30.xml"/><Relationship Id="rId13" Type="http://schemas.openxmlformats.org/officeDocument/2006/relationships/image" Target="../media/image38.jpeg"/><Relationship Id="rId3" Type="http://schemas.openxmlformats.org/officeDocument/2006/relationships/slideLayout" Target="../slideLayouts/slideLayout725.xml"/><Relationship Id="rId7" Type="http://schemas.openxmlformats.org/officeDocument/2006/relationships/slideLayout" Target="../slideLayouts/slideLayout729.xml"/><Relationship Id="rId12" Type="http://schemas.openxmlformats.org/officeDocument/2006/relationships/theme" Target="../theme/theme77.xml"/><Relationship Id="rId2" Type="http://schemas.openxmlformats.org/officeDocument/2006/relationships/slideLayout" Target="../slideLayouts/slideLayout724.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0" Type="http://schemas.openxmlformats.org/officeDocument/2006/relationships/slideLayout" Target="../slideLayouts/slideLayout732.xml"/><Relationship Id="rId4" Type="http://schemas.openxmlformats.org/officeDocument/2006/relationships/slideLayout" Target="../slideLayouts/slideLayout726.xml"/><Relationship Id="rId9" Type="http://schemas.openxmlformats.org/officeDocument/2006/relationships/slideLayout" Target="../slideLayouts/slideLayout731.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41.xml"/><Relationship Id="rId3" Type="http://schemas.openxmlformats.org/officeDocument/2006/relationships/slideLayout" Target="../slideLayouts/slideLayout736.xml"/><Relationship Id="rId7" Type="http://schemas.openxmlformats.org/officeDocument/2006/relationships/slideLayout" Target="../slideLayouts/slideLayout740.xml"/><Relationship Id="rId12" Type="http://schemas.openxmlformats.org/officeDocument/2006/relationships/theme" Target="../theme/theme78.xml"/><Relationship Id="rId2" Type="http://schemas.openxmlformats.org/officeDocument/2006/relationships/slideLayout" Target="../slideLayouts/slideLayout735.xml"/><Relationship Id="rId1" Type="http://schemas.openxmlformats.org/officeDocument/2006/relationships/slideLayout" Target="../slideLayouts/slideLayout734.xml"/><Relationship Id="rId6" Type="http://schemas.openxmlformats.org/officeDocument/2006/relationships/slideLayout" Target="../slideLayouts/slideLayout739.xml"/><Relationship Id="rId11" Type="http://schemas.openxmlformats.org/officeDocument/2006/relationships/slideLayout" Target="../slideLayouts/slideLayout744.xml"/><Relationship Id="rId5" Type="http://schemas.openxmlformats.org/officeDocument/2006/relationships/slideLayout" Target="../slideLayouts/slideLayout738.xml"/><Relationship Id="rId10" Type="http://schemas.openxmlformats.org/officeDocument/2006/relationships/slideLayout" Target="../slideLayouts/slideLayout743.xml"/><Relationship Id="rId4" Type="http://schemas.openxmlformats.org/officeDocument/2006/relationships/slideLayout" Target="../slideLayouts/slideLayout737.xml"/><Relationship Id="rId9" Type="http://schemas.openxmlformats.org/officeDocument/2006/relationships/slideLayout" Target="../slideLayouts/slideLayout742.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752.xml"/><Relationship Id="rId3" Type="http://schemas.openxmlformats.org/officeDocument/2006/relationships/slideLayout" Target="../slideLayouts/slideLayout747.xml"/><Relationship Id="rId7" Type="http://schemas.openxmlformats.org/officeDocument/2006/relationships/slideLayout" Target="../slideLayouts/slideLayout751.xml"/><Relationship Id="rId12" Type="http://schemas.openxmlformats.org/officeDocument/2006/relationships/theme" Target="../theme/theme79.xml"/><Relationship Id="rId2" Type="http://schemas.openxmlformats.org/officeDocument/2006/relationships/slideLayout" Target="../slideLayouts/slideLayout746.xml"/><Relationship Id="rId1" Type="http://schemas.openxmlformats.org/officeDocument/2006/relationships/slideLayout" Target="../slideLayouts/slideLayout745.xml"/><Relationship Id="rId6" Type="http://schemas.openxmlformats.org/officeDocument/2006/relationships/slideLayout" Target="../slideLayouts/slideLayout750.xml"/><Relationship Id="rId11" Type="http://schemas.openxmlformats.org/officeDocument/2006/relationships/slideLayout" Target="../slideLayouts/slideLayout755.xml"/><Relationship Id="rId5" Type="http://schemas.openxmlformats.org/officeDocument/2006/relationships/slideLayout" Target="../slideLayouts/slideLayout749.xml"/><Relationship Id="rId10" Type="http://schemas.openxmlformats.org/officeDocument/2006/relationships/slideLayout" Target="../slideLayouts/slideLayout754.xml"/><Relationship Id="rId4" Type="http://schemas.openxmlformats.org/officeDocument/2006/relationships/slideLayout" Target="../slideLayouts/slideLayout748.xml"/><Relationship Id="rId9" Type="http://schemas.openxmlformats.org/officeDocument/2006/relationships/slideLayout" Target="../slideLayouts/slideLayout7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8.xml"/><Relationship Id="rId4" Type="http://schemas.openxmlformats.org/officeDocument/2006/relationships/slideLayout" Target="../slideLayouts/slideLayout23.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763.xml"/><Relationship Id="rId13" Type="http://schemas.openxmlformats.org/officeDocument/2006/relationships/image" Target="../media/image3.jpeg"/><Relationship Id="rId3" Type="http://schemas.openxmlformats.org/officeDocument/2006/relationships/slideLayout" Target="../slideLayouts/slideLayout758.xml"/><Relationship Id="rId7" Type="http://schemas.openxmlformats.org/officeDocument/2006/relationships/slideLayout" Target="../slideLayouts/slideLayout762.xml"/><Relationship Id="rId12" Type="http://schemas.openxmlformats.org/officeDocument/2006/relationships/theme" Target="../theme/theme80.xml"/><Relationship Id="rId2" Type="http://schemas.openxmlformats.org/officeDocument/2006/relationships/slideLayout" Target="../slideLayouts/slideLayout757.xml"/><Relationship Id="rId1" Type="http://schemas.openxmlformats.org/officeDocument/2006/relationships/slideLayout" Target="../slideLayouts/slideLayout756.xml"/><Relationship Id="rId6" Type="http://schemas.openxmlformats.org/officeDocument/2006/relationships/slideLayout" Target="../slideLayouts/slideLayout761.xml"/><Relationship Id="rId11" Type="http://schemas.openxmlformats.org/officeDocument/2006/relationships/slideLayout" Target="../slideLayouts/slideLayout766.xml"/><Relationship Id="rId5" Type="http://schemas.openxmlformats.org/officeDocument/2006/relationships/slideLayout" Target="../slideLayouts/slideLayout760.xml"/><Relationship Id="rId10" Type="http://schemas.openxmlformats.org/officeDocument/2006/relationships/slideLayout" Target="../slideLayouts/slideLayout765.xml"/><Relationship Id="rId4" Type="http://schemas.openxmlformats.org/officeDocument/2006/relationships/slideLayout" Target="../slideLayouts/slideLayout759.xml"/><Relationship Id="rId9" Type="http://schemas.openxmlformats.org/officeDocument/2006/relationships/slideLayout" Target="../slideLayouts/slideLayout764.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774.xml"/><Relationship Id="rId3" Type="http://schemas.openxmlformats.org/officeDocument/2006/relationships/slideLayout" Target="../slideLayouts/slideLayout769.xml"/><Relationship Id="rId7" Type="http://schemas.openxmlformats.org/officeDocument/2006/relationships/slideLayout" Target="../slideLayouts/slideLayout773.xml"/><Relationship Id="rId12" Type="http://schemas.openxmlformats.org/officeDocument/2006/relationships/theme" Target="../theme/theme81.xml"/><Relationship Id="rId2" Type="http://schemas.openxmlformats.org/officeDocument/2006/relationships/slideLayout" Target="../slideLayouts/slideLayout768.xml"/><Relationship Id="rId1" Type="http://schemas.openxmlformats.org/officeDocument/2006/relationships/slideLayout" Target="../slideLayouts/slideLayout767.xml"/><Relationship Id="rId6" Type="http://schemas.openxmlformats.org/officeDocument/2006/relationships/slideLayout" Target="../slideLayouts/slideLayout772.xml"/><Relationship Id="rId11" Type="http://schemas.openxmlformats.org/officeDocument/2006/relationships/slideLayout" Target="../slideLayouts/slideLayout777.xml"/><Relationship Id="rId5" Type="http://schemas.openxmlformats.org/officeDocument/2006/relationships/slideLayout" Target="../slideLayouts/slideLayout771.xml"/><Relationship Id="rId10" Type="http://schemas.openxmlformats.org/officeDocument/2006/relationships/slideLayout" Target="../slideLayouts/slideLayout776.xml"/><Relationship Id="rId4" Type="http://schemas.openxmlformats.org/officeDocument/2006/relationships/slideLayout" Target="../slideLayouts/slideLayout770.xml"/><Relationship Id="rId9" Type="http://schemas.openxmlformats.org/officeDocument/2006/relationships/slideLayout" Target="../slideLayouts/slideLayout77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theme" Target="../theme/theme82.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97.xml"/><Relationship Id="rId3" Type="http://schemas.openxmlformats.org/officeDocument/2006/relationships/slideLayout" Target="../slideLayouts/slideLayout792.xml"/><Relationship Id="rId7" Type="http://schemas.openxmlformats.org/officeDocument/2006/relationships/slideLayout" Target="../slideLayouts/slideLayout796.xml"/><Relationship Id="rId12" Type="http://schemas.openxmlformats.org/officeDocument/2006/relationships/theme" Target="../theme/theme83.xml"/><Relationship Id="rId2" Type="http://schemas.openxmlformats.org/officeDocument/2006/relationships/slideLayout" Target="../slideLayouts/slideLayout791.xml"/><Relationship Id="rId1" Type="http://schemas.openxmlformats.org/officeDocument/2006/relationships/slideLayout" Target="../slideLayouts/slideLayout790.xml"/><Relationship Id="rId6" Type="http://schemas.openxmlformats.org/officeDocument/2006/relationships/slideLayout" Target="../slideLayouts/slideLayout795.xml"/><Relationship Id="rId11" Type="http://schemas.openxmlformats.org/officeDocument/2006/relationships/slideLayout" Target="../slideLayouts/slideLayout800.xml"/><Relationship Id="rId5" Type="http://schemas.openxmlformats.org/officeDocument/2006/relationships/slideLayout" Target="../slideLayouts/slideLayout794.xml"/><Relationship Id="rId10" Type="http://schemas.openxmlformats.org/officeDocument/2006/relationships/slideLayout" Target="../slideLayouts/slideLayout799.xml"/><Relationship Id="rId4" Type="http://schemas.openxmlformats.org/officeDocument/2006/relationships/slideLayout" Target="../slideLayouts/slideLayout793.xml"/><Relationship Id="rId9" Type="http://schemas.openxmlformats.org/officeDocument/2006/relationships/slideLayout" Target="../slideLayouts/slideLayout7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36" r:id="rId1"/>
    <p:sldLayoutId id="2147496237" r:id="rId2"/>
    <p:sldLayoutId id="2147496238" r:id="rId3"/>
    <p:sldLayoutId id="2147496239" r:id="rId4"/>
    <p:sldLayoutId id="2147496240" r:id="rId5"/>
    <p:sldLayoutId id="2147496241" r:id="rId6"/>
    <p:sldLayoutId id="2147496242" r:id="rId7"/>
    <p:sldLayoutId id="2147496243" r:id="rId8"/>
    <p:sldLayoutId id="2147496244" r:id="rId9"/>
    <p:sldLayoutId id="2147496245" r:id="rId10"/>
    <p:sldLayoutId id="2147496246" r:id="rId11"/>
    <p:sldLayoutId id="2147496247" r:id="rId12"/>
    <p:sldLayoutId id="21474962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2858639"/>
      </p:ext>
    </p:extLst>
  </p:cSld>
  <p:clrMap bg1="lt1" tx1="dk1" bg2="lt2" tx2="dk2" accent1="accent1" accent2="accent2" accent3="accent3" accent4="accent4" accent5="accent5" accent6="accent6" hlink="hlink" folHlink="folHlink"/>
  <p:sldLayoutIdLst>
    <p:sldLayoutId id="2147496274" r:id="rId1"/>
    <p:sldLayoutId id="2147496275" r:id="rId2"/>
    <p:sldLayoutId id="2147496276" r:id="rId3"/>
    <p:sldLayoutId id="2147496277" r:id="rId4"/>
    <p:sldLayoutId id="2147496278" r:id="rId5"/>
    <p:sldLayoutId id="2147496279" r:id="rId6"/>
    <p:sldLayoutId id="2147496280" r:id="rId7"/>
    <p:sldLayoutId id="2147496281" r:id="rId8"/>
    <p:sldLayoutId id="2147496282" r:id="rId9"/>
    <p:sldLayoutId id="2147496283" r:id="rId10"/>
    <p:sldLayoutId id="214749628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039381"/>
      </p:ext>
    </p:extLst>
  </p:cSld>
  <p:clrMap bg1="dk2" tx1="lt1" bg2="dk1" tx2="lt2" accent1="accent1" accent2="accent2" accent3="accent3" accent4="accent4" accent5="accent5" accent6="accent6" hlink="hlink" folHlink="folHlink"/>
  <p:sldLayoutIdLst>
    <p:sldLayoutId id="2147496358" r:id="rId1"/>
    <p:sldLayoutId id="2147496359" r:id="rId2"/>
    <p:sldLayoutId id="2147496360" r:id="rId3"/>
    <p:sldLayoutId id="2147496361" r:id="rId4"/>
    <p:sldLayoutId id="2147496362" r:id="rId5"/>
    <p:sldLayoutId id="2147496363" r:id="rId6"/>
    <p:sldLayoutId id="2147496364" r:id="rId7"/>
    <p:sldLayoutId id="2147496365" r:id="rId8"/>
    <p:sldLayoutId id="2147496366" r:id="rId9"/>
    <p:sldLayoutId id="2147496367" r:id="rId10"/>
    <p:sldLayoutId id="2147496368" r:id="rId11"/>
    <p:sldLayoutId id="21474963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257330"/>
      </p:ext>
    </p:extLst>
  </p:cSld>
  <p:clrMap bg1="dk2" tx1="lt1" bg2="dk1" tx2="lt2" accent1="accent1" accent2="accent2" accent3="accent3" accent4="accent4" accent5="accent5" accent6="accent6" hlink="hlink" folHlink="folHlink"/>
  <p:sldLayoutIdLst>
    <p:sldLayoutId id="2147496386" r:id="rId1"/>
    <p:sldLayoutId id="2147496387" r:id="rId2"/>
    <p:sldLayoutId id="2147496388" r:id="rId3"/>
    <p:sldLayoutId id="2147496389" r:id="rId4"/>
    <p:sldLayoutId id="2147496390" r:id="rId5"/>
    <p:sldLayoutId id="2147496391" r:id="rId6"/>
    <p:sldLayoutId id="2147496392" r:id="rId7"/>
    <p:sldLayoutId id="2147496393" r:id="rId8"/>
    <p:sldLayoutId id="2147496394" r:id="rId9"/>
    <p:sldLayoutId id="2147496395" r:id="rId10"/>
    <p:sldLayoutId id="2147496396" r:id="rId11"/>
    <p:sldLayoutId id="21474963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899734"/>
      </p:ext>
    </p:extLst>
  </p:cSld>
  <p:clrMap bg1="dk2" tx1="lt1" bg2="dk1" tx2="lt2" accent1="accent1" accent2="accent2" accent3="accent3" accent4="accent4" accent5="accent5" accent6="accent6" hlink="hlink" folHlink="folHlink"/>
  <p:sldLayoutIdLst>
    <p:sldLayoutId id="2147496399" r:id="rId1"/>
    <p:sldLayoutId id="2147496400" r:id="rId2"/>
    <p:sldLayoutId id="2147496401" r:id="rId3"/>
    <p:sldLayoutId id="2147496402" r:id="rId4"/>
    <p:sldLayoutId id="2147496403" r:id="rId5"/>
    <p:sldLayoutId id="2147496404" r:id="rId6"/>
    <p:sldLayoutId id="2147496405" r:id="rId7"/>
    <p:sldLayoutId id="2147496406" r:id="rId8"/>
    <p:sldLayoutId id="2147496407" r:id="rId9"/>
    <p:sldLayoutId id="2147496408" r:id="rId10"/>
    <p:sldLayoutId id="2147496409" r:id="rId11"/>
    <p:sldLayoutId id="21474964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14956279"/>
      </p:ext>
    </p:extLst>
  </p:cSld>
  <p:clrMap bg1="lt1" tx1="dk1" bg2="lt2" tx2="dk2" accent1="accent1" accent2="accent2" accent3="accent3" accent4="accent4" accent5="accent5" accent6="accent6" hlink="hlink" folHlink="folHlink"/>
  <p:sldLayoutIdLst>
    <p:sldLayoutId id="2147496485" r:id="rId1"/>
    <p:sldLayoutId id="2147496486" r:id="rId2"/>
    <p:sldLayoutId id="2147496487" r:id="rId3"/>
    <p:sldLayoutId id="2147496488" r:id="rId4"/>
    <p:sldLayoutId id="2147496489" r:id="rId5"/>
    <p:sldLayoutId id="2147496490" r:id="rId6"/>
    <p:sldLayoutId id="2147496491" r:id="rId7"/>
    <p:sldLayoutId id="2147496492" r:id="rId8"/>
    <p:sldLayoutId id="2147496493" r:id="rId9"/>
    <p:sldLayoutId id="2147496494" r:id="rId10"/>
    <p:sldLayoutId id="2147496495" r:id="rId11"/>
    <p:sldLayoutId id="21474964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937588055"/>
      </p:ext>
    </p:extLst>
  </p:cSld>
  <p:clrMap bg1="lt1" tx1="dk1" bg2="lt2" tx2="dk2" accent1="accent1" accent2="accent2" accent3="accent3" accent4="accent4" accent5="accent5" accent6="accent6" hlink="hlink" folHlink="folHlink"/>
  <p:sldLayoutIdLst>
    <p:sldLayoutId id="2147496498" r:id="rId1"/>
    <p:sldLayoutId id="2147496499" r:id="rId2"/>
    <p:sldLayoutId id="2147496500" r:id="rId3"/>
    <p:sldLayoutId id="2147496501" r:id="rId4"/>
    <p:sldLayoutId id="2147496502" r:id="rId5"/>
    <p:sldLayoutId id="2147496503" r:id="rId6"/>
    <p:sldLayoutId id="2147496504" r:id="rId7"/>
    <p:sldLayoutId id="2147496505" r:id="rId8"/>
    <p:sldLayoutId id="2147496506" r:id="rId9"/>
    <p:sldLayoutId id="2147496507" r:id="rId10"/>
    <p:sldLayoutId id="21474965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43190471"/>
      </p:ext>
    </p:extLst>
  </p:cSld>
  <p:clrMap bg1="lt1" tx1="dk1" bg2="lt2" tx2="dk2" accent1="accent1" accent2="accent2" accent3="accent3" accent4="accent4" accent5="accent5" accent6="accent6" hlink="hlink" folHlink="folHlink"/>
  <p:sldLayoutIdLst>
    <p:sldLayoutId id="2147496510" r:id="rId1"/>
    <p:sldLayoutId id="2147496511" r:id="rId2"/>
    <p:sldLayoutId id="2147496512" r:id="rId3"/>
    <p:sldLayoutId id="2147496513" r:id="rId4"/>
    <p:sldLayoutId id="2147496514" r:id="rId5"/>
    <p:sldLayoutId id="2147496515" r:id="rId6"/>
    <p:sldLayoutId id="2147496516" r:id="rId7"/>
    <p:sldLayoutId id="2147496517" r:id="rId8"/>
    <p:sldLayoutId id="2147496518" r:id="rId9"/>
    <p:sldLayoutId id="2147496519" r:id="rId10"/>
    <p:sldLayoutId id="214749652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96818129"/>
      </p:ext>
    </p:extLst>
  </p:cSld>
  <p:clrMap bg1="lt1" tx1="dk1" bg2="lt2" tx2="dk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447457"/>
      </p:ext>
    </p:extLst>
  </p:cSld>
  <p:clrMap bg1="dk2" tx1="lt1" bg2="dk1" tx2="lt2" accent1="accent1" accent2="accent2" accent3="accent3" accent4="accent4" accent5="accent5" accent6="accent6" hlink="hlink" folHlink="folHlink"/>
  <p:sldLayoutIdLst>
    <p:sldLayoutId id="2147496534" r:id="rId1"/>
    <p:sldLayoutId id="2147496535" r:id="rId2"/>
    <p:sldLayoutId id="2147496536" r:id="rId3"/>
    <p:sldLayoutId id="2147496537" r:id="rId4"/>
    <p:sldLayoutId id="2147496538" r:id="rId5"/>
    <p:sldLayoutId id="2147496539" r:id="rId6"/>
    <p:sldLayoutId id="2147496540" r:id="rId7"/>
    <p:sldLayoutId id="2147496541" r:id="rId8"/>
    <p:sldLayoutId id="2147496542" r:id="rId9"/>
    <p:sldLayoutId id="2147496543" r:id="rId10"/>
    <p:sldLayoutId id="2147496544" r:id="rId11"/>
    <p:sldLayoutId id="21474965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714348051"/>
      </p:ext>
    </p:extLst>
  </p:cSld>
  <p:clrMap bg1="lt1" tx1="dk1" bg2="lt2" tx2="dk2" accent1="accent1" accent2="accent2" accent3="accent3" accent4="accent4" accent5="accent5" accent6="accent6" hlink="hlink" folHlink="folHlink"/>
  <p:sldLayoutIdLst>
    <p:sldLayoutId id="2147496559" r:id="rId1"/>
    <p:sldLayoutId id="2147496560" r:id="rId2"/>
    <p:sldLayoutId id="2147496561" r:id="rId3"/>
    <p:sldLayoutId id="2147496562" r:id="rId4"/>
    <p:sldLayoutId id="2147496563" r:id="rId5"/>
    <p:sldLayoutId id="2147496564" r:id="rId6"/>
    <p:sldLayoutId id="2147496565" r:id="rId7"/>
    <p:sldLayoutId id="2147496566" r:id="rId8"/>
    <p:sldLayoutId id="2147496567" r:id="rId9"/>
    <p:sldLayoutId id="2147496568" r:id="rId10"/>
    <p:sldLayoutId id="214749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2320964395"/>
      </p:ext>
    </p:extLst>
  </p:cSld>
  <p:clrMap bg1="lt1" tx1="dk1" bg2="lt2" tx2="dk2" accent1="accent1" accent2="accent2" accent3="accent3" accent4="accent4" accent5="accent5" accent6="accent6" hlink="hlink" folHlink="folHlink"/>
  <p:sldLayoutIdLst>
    <p:sldLayoutId id="2147496571" r:id="rId1"/>
    <p:sldLayoutId id="2147496572" r:id="rId2"/>
    <p:sldLayoutId id="2147496573" r:id="rId3"/>
    <p:sldLayoutId id="2147496574" r:id="rId4"/>
    <p:sldLayoutId id="2147496575" r:id="rId5"/>
    <p:sldLayoutId id="2147496576" r:id="rId6"/>
    <p:sldLayoutId id="2147496577" r:id="rId7"/>
    <p:sldLayoutId id="2147496578" r:id="rId8"/>
    <p:sldLayoutId id="2147496579" r:id="rId9"/>
    <p:sldLayoutId id="2147496580" r:id="rId10"/>
    <p:sldLayoutId id="2147496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2233021759"/>
      </p:ext>
    </p:extLst>
  </p:cSld>
  <p:clrMap bg1="dk2" tx1="lt1" bg2="dk1" tx2="lt2" accent1="accent1" accent2="accent2" accent3="accent3" accent4="accent4" accent5="accent5" accent6="accent6" hlink="hlink" folHlink="folHlink"/>
  <p:sldLayoutIdLst>
    <p:sldLayoutId id="2147496583" r:id="rId1"/>
    <p:sldLayoutId id="2147496584" r:id="rId2"/>
    <p:sldLayoutId id="2147496585" r:id="rId3"/>
    <p:sldLayoutId id="2147496586" r:id="rId4"/>
    <p:sldLayoutId id="2147496587" r:id="rId5"/>
    <p:sldLayoutId id="2147496588" r:id="rId6"/>
    <p:sldLayoutId id="2147496589" r:id="rId7"/>
    <p:sldLayoutId id="2147496590" r:id="rId8"/>
    <p:sldLayoutId id="2147496591" r:id="rId9"/>
    <p:sldLayoutId id="2147496592" r:id="rId10"/>
    <p:sldLayoutId id="214749659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72476303"/>
      </p:ext>
    </p:extLst>
  </p:cSld>
  <p:clrMap bg1="dk2" tx1="lt1" bg2="dk1" tx2="lt2" accent1="accent1" accent2="accent2" accent3="accent3" accent4="accent4" accent5="accent5" accent6="accent6" hlink="hlink" folHlink="folHlink"/>
  <p:sldLayoutIdLst>
    <p:sldLayoutId id="2147496595" r:id="rId1"/>
    <p:sldLayoutId id="2147496596" r:id="rId2"/>
    <p:sldLayoutId id="2147496597" r:id="rId3"/>
    <p:sldLayoutId id="2147496598" r:id="rId4"/>
    <p:sldLayoutId id="2147496599" r:id="rId5"/>
    <p:sldLayoutId id="2147496600" r:id="rId6"/>
    <p:sldLayoutId id="2147496601" r:id="rId7"/>
    <p:sldLayoutId id="2147496602" r:id="rId8"/>
    <p:sldLayoutId id="2147496603" r:id="rId9"/>
    <p:sldLayoutId id="2147496604" r:id="rId10"/>
    <p:sldLayoutId id="214749660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00830"/>
      </p:ext>
    </p:extLst>
  </p:cSld>
  <p:clrMap bg1="lt1" tx1="dk1" bg2="lt2" tx2="dk2" accent1="accent1" accent2="accent2" accent3="accent3" accent4="accent4" accent5="accent5" accent6="accent6" hlink="hlink" folHlink="folHlink"/>
  <p:sldLayoutIdLst>
    <p:sldLayoutId id="2147496643" r:id="rId1"/>
    <p:sldLayoutId id="2147496644" r:id="rId2"/>
    <p:sldLayoutId id="2147496645" r:id="rId3"/>
    <p:sldLayoutId id="2147496646" r:id="rId4"/>
    <p:sldLayoutId id="2147496647" r:id="rId5"/>
    <p:sldLayoutId id="2147496648" r:id="rId6"/>
    <p:sldLayoutId id="2147496649" r:id="rId7"/>
    <p:sldLayoutId id="2147496650" r:id="rId8"/>
    <p:sldLayoutId id="2147496651" r:id="rId9"/>
    <p:sldLayoutId id="2147496652" r:id="rId10"/>
    <p:sldLayoutId id="2147496653"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266640668"/>
      </p:ext>
    </p:extLst>
  </p:cSld>
  <p:clrMap bg1="lt1" tx1="dk1" bg2="lt2" tx2="dk2" accent1="accent1" accent2="accent2" accent3="accent3" accent4="accent4" accent5="accent5" accent6="accent6" hlink="hlink" folHlink="folHlink"/>
  <p:sldLayoutIdLst>
    <p:sldLayoutId id="2147496669" r:id="rId1"/>
    <p:sldLayoutId id="214749667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3022163254"/>
      </p:ext>
    </p:extLst>
  </p:cSld>
  <p:clrMap bg1="dk2" tx1="lt1" bg2="dk1" tx2="lt2" accent1="accent1" accent2="accent2" accent3="accent3" accent4="accent4" accent5="accent5" accent6="accent6" hlink="hlink" folHlink="folHlink"/>
  <p:sldLayoutIdLst>
    <p:sldLayoutId id="2147496672" r:id="rId1"/>
    <p:sldLayoutId id="2147496673" r:id="rId2"/>
    <p:sldLayoutId id="2147496674" r:id="rId3"/>
    <p:sldLayoutId id="2147496675" r:id="rId4"/>
    <p:sldLayoutId id="2147496676" r:id="rId5"/>
    <p:sldLayoutId id="2147496677" r:id="rId6"/>
    <p:sldLayoutId id="2147496678" r:id="rId7"/>
    <p:sldLayoutId id="2147496679" r:id="rId8"/>
    <p:sldLayoutId id="2147496680" r:id="rId9"/>
    <p:sldLayoutId id="2147496681" r:id="rId10"/>
    <p:sldLayoutId id="2147496682"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844392551"/>
      </p:ext>
    </p:extLst>
  </p:cSld>
  <p:clrMap bg1="lt1" tx1="dk1" bg2="lt2" tx2="dk2" accent1="accent1" accent2="accent2" accent3="accent3" accent4="accent4" accent5="accent5" accent6="accent6" hlink="hlink" folHlink="folHlink"/>
  <p:sldLayoutIdLst>
    <p:sldLayoutId id="2147496684"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4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34272201"/>
      </p:ext>
    </p:extLst>
  </p:cSld>
  <p:clrMap bg1="lt1" tx1="dk1" bg2="lt2" tx2="dk2" accent1="accent1" accent2="accent2" accent3="accent3" accent4="accent4" accent5="accent5" accent6="accent6" hlink="hlink" folHlink="folHlink"/>
  <p:sldLayoutIdLst>
    <p:sldLayoutId id="2147496686"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12/15/23</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1174594232"/>
      </p:ext>
    </p:extLst>
  </p:cSld>
  <p:clrMap bg1="lt1" tx1="dk1" bg2="lt2" tx2="dk2" accent1="accent1" accent2="accent2" accent3="accent3" accent4="accent4" accent5="accent5" accent6="accent6" hlink="hlink" folHlink="folHlink"/>
  <p:sldLayoutIdLst>
    <p:sldLayoutId id="2147496688" r:id="rId1"/>
    <p:sldLayoutId id="2147496689" r:id="rId2"/>
    <p:sldLayoutId id="2147496690" r:id="rId3"/>
    <p:sldLayoutId id="2147496691" r:id="rId4"/>
    <p:sldLayoutId id="2147496692" r:id="rId5"/>
    <p:sldLayoutId id="2147496693" r:id="rId6"/>
    <p:sldLayoutId id="2147496694" r:id="rId7"/>
    <p:sldLayoutId id="2147496695" r:id="rId8"/>
    <p:sldLayoutId id="2147496696" r:id="rId9"/>
    <p:sldLayoutId id="2147496697" r:id="rId10"/>
    <p:sldLayoutId id="214749669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8238326"/>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 id="2147496711" r:id="rId12"/>
    <p:sldLayoutId id="2147496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FDF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68596"/>
      </p:ext>
    </p:extLst>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27374046"/>
      </p:ext>
    </p:extLst>
  </p:cSld>
  <p:clrMap bg1="lt1" tx1="dk1" bg2="lt2" tx2="dk2" accent1="accent1" accent2="accent2" accent3="accent3" accent4="accent4" accent5="accent5" accent6="accent6" hlink="hlink" folHlink="folHlink"/>
  <p:sldLayoutIdLst>
    <p:sldLayoutId id="2147496726" r:id="rId1"/>
    <p:sldLayoutId id="2147496727" r:id="rId2"/>
    <p:sldLayoutId id="2147496728" r:id="rId3"/>
    <p:sldLayoutId id="2147496729" r:id="rId4"/>
    <p:sldLayoutId id="2147496730" r:id="rId5"/>
    <p:sldLayoutId id="2147496731" r:id="rId6"/>
    <p:sldLayoutId id="2147496732" r:id="rId7"/>
    <p:sldLayoutId id="2147496733" r:id="rId8"/>
    <p:sldLayoutId id="2147496734" r:id="rId9"/>
    <p:sldLayoutId id="2147496735" r:id="rId10"/>
    <p:sldLayoutId id="2147496736"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51423"/>
      </p:ext>
    </p:extLst>
  </p:cSld>
  <p:clrMap bg1="dk2" tx1="lt1" bg2="dk1" tx2="lt2" accent1="accent1" accent2="accent2" accent3="accent3" accent4="accent4" accent5="accent5" accent6="accent6" hlink="hlink" folHlink="folHlink"/>
  <p:sldLayoutIdLst>
    <p:sldLayoutId id="21474967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42713206"/>
      </p:ext>
    </p:extLst>
  </p:cSld>
  <p:clrMap bg1="dk2" tx1="lt1" bg2="dk1" tx2="lt2" accent1="accent1" accent2="accent2" accent3="accent3" accent4="accent4" accent5="accent5" accent6="accent6" hlink="hlink" folHlink="folHlink"/>
  <p:sldLayoutIdLst>
    <p:sldLayoutId id="2147496740" r:id="rId1"/>
    <p:sldLayoutId id="2147496741" r:id="rId2"/>
    <p:sldLayoutId id="2147496742" r:id="rId3"/>
    <p:sldLayoutId id="2147496743" r:id="rId4"/>
    <p:sldLayoutId id="2147496744" r:id="rId5"/>
    <p:sldLayoutId id="2147496745" r:id="rId6"/>
    <p:sldLayoutId id="2147496746" r:id="rId7"/>
    <p:sldLayoutId id="2147496747" r:id="rId8"/>
    <p:sldLayoutId id="2147496748" r:id="rId9"/>
    <p:sldLayoutId id="2147496749" r:id="rId10"/>
    <p:sldLayoutId id="21474967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515031088"/>
      </p:ext>
    </p:extLst>
  </p:cSld>
  <p:clrMap bg1="lt1" tx1="dk1" bg2="lt2" tx2="dk2" accent1="accent1" accent2="accent2" accent3="accent3" accent4="accent4" accent5="accent5" accent6="accent6" hlink="hlink" folHlink="folHlink"/>
  <p:sldLayoutIdLst>
    <p:sldLayoutId id="2147496752" r:id="rId1"/>
    <p:sldLayoutId id="2147496753" r:id="rId2"/>
    <p:sldLayoutId id="2147496754" r:id="rId3"/>
    <p:sldLayoutId id="2147496755" r:id="rId4"/>
    <p:sldLayoutId id="2147496756" r:id="rId5"/>
    <p:sldLayoutId id="2147496757" r:id="rId6"/>
    <p:sldLayoutId id="2147496758" r:id="rId7"/>
    <p:sldLayoutId id="2147496759" r:id="rId8"/>
    <p:sldLayoutId id="2147496760" r:id="rId9"/>
    <p:sldLayoutId id="2147496761" r:id="rId10"/>
    <p:sldLayoutId id="2147496762"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908414433"/>
      </p:ext>
    </p:extLst>
  </p:cSld>
  <p:clrMap bg1="lt1" tx1="dk1" bg2="lt2" tx2="dk2" accent1="accent1" accent2="accent2" accent3="accent3" accent4="accent4" accent5="accent5" accent6="accent6" hlink="hlink" folHlink="folHlink"/>
  <p:sldLayoutIdLst>
    <p:sldLayoutId id="2147496764" r:id="rId1"/>
    <p:sldLayoutId id="2147496765" r:id="rId2"/>
    <p:sldLayoutId id="2147496766" r:id="rId3"/>
    <p:sldLayoutId id="2147496767" r:id="rId4"/>
    <p:sldLayoutId id="2147496768" r:id="rId5"/>
    <p:sldLayoutId id="2147496769" r:id="rId6"/>
    <p:sldLayoutId id="2147496770" r:id="rId7"/>
    <p:sldLayoutId id="2147496771" r:id="rId8"/>
    <p:sldLayoutId id="2147496772" r:id="rId9"/>
    <p:sldLayoutId id="2147496773" r:id="rId10"/>
    <p:sldLayoutId id="2147496774" r:id="rId11"/>
    <p:sldLayoutId id="2147496775" r:id="rId12"/>
    <p:sldLayoutId id="21474967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12/15/23</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751866271"/>
      </p:ext>
    </p:extLst>
  </p:cSld>
  <p:clrMap bg1="lt1" tx1="dk1" bg2="lt2" tx2="dk2" accent1="accent1" accent2="accent2" accent3="accent3" accent4="accent4" accent5="accent5" accent6="accent6" hlink="hlink" folHlink="folHlink"/>
  <p:sldLayoutIdLst>
    <p:sldLayoutId id="2147496778" r:id="rId1"/>
    <p:sldLayoutId id="2147496779" r:id="rId2"/>
    <p:sldLayoutId id="2147496780" r:id="rId3"/>
    <p:sldLayoutId id="2147496781" r:id="rId4"/>
    <p:sldLayoutId id="2147496782" r:id="rId5"/>
    <p:sldLayoutId id="2147496783" r:id="rId6"/>
    <p:sldLayoutId id="2147496784" r:id="rId7"/>
    <p:sldLayoutId id="2147496785" r:id="rId8"/>
    <p:sldLayoutId id="2147496786" r:id="rId9"/>
    <p:sldLayoutId id="2147496787" r:id="rId10"/>
    <p:sldLayoutId id="2147496788" r:id="rId11"/>
    <p:sldLayoutId id="2147496789"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099" r:id="rId1"/>
    <p:sldLayoutId id="214749610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221142124"/>
      </p:ext>
    </p:extLst>
  </p:cSld>
  <p:clrMap bg1="lt1" tx1="dk1" bg2="lt2" tx2="dk2" accent1="accent1" accent2="accent2" accent3="accent3" accent4="accent4" accent5="accent5" accent6="accent6" hlink="hlink" folHlink="folHlink"/>
  <p:sldLayoutIdLst>
    <p:sldLayoutId id="2147496791" r:id="rId1"/>
    <p:sldLayoutId id="2147496792" r:id="rId2"/>
    <p:sldLayoutId id="2147496793" r:id="rId3"/>
    <p:sldLayoutId id="2147496794" r:id="rId4"/>
    <p:sldLayoutId id="2147496795" r:id="rId5"/>
    <p:sldLayoutId id="2147496796" r:id="rId6"/>
    <p:sldLayoutId id="2147496797" r:id="rId7"/>
    <p:sldLayoutId id="2147496798" r:id="rId8"/>
    <p:sldLayoutId id="2147496799" r:id="rId9"/>
    <p:sldLayoutId id="2147496800" r:id="rId10"/>
    <p:sldLayoutId id="2147496801"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B0B16"/>
        </a:solidFill>
        <a:effectLst/>
      </p:bgPr>
    </p:bg>
    <p:spTree>
      <p:nvGrpSpPr>
        <p:cNvPr id="1" name=""/>
        <p:cNvGrpSpPr/>
        <p:nvPr/>
      </p:nvGrpSpPr>
      <p:grpSpPr>
        <a:xfrm>
          <a:off x="0" y="0"/>
          <a:ext cx="0" cy="0"/>
          <a:chOff x="0" y="0"/>
          <a:chExt cx="0" cy="0"/>
        </a:xfrm>
      </p:grpSpPr>
      <p:sp>
        <p:nvSpPr>
          <p:cNvPr id="27707" name="Rectangle 59">
            <a:extLst>
              <a:ext uri="{FF2B5EF4-FFF2-40B4-BE49-F238E27FC236}">
                <a16:creationId xmlns:a16="http://schemas.microsoft.com/office/drawing/2014/main" id="{D42D59AC-7013-488C-850A-D5D1385404FF}"/>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708" name="Rectangle 60">
            <a:extLst>
              <a:ext uri="{FF2B5EF4-FFF2-40B4-BE49-F238E27FC236}">
                <a16:creationId xmlns:a16="http://schemas.microsoft.com/office/drawing/2014/main" id="{10ED6EB2-A502-43CC-B359-9A5DD0A0F075}"/>
              </a:ext>
            </a:extLst>
          </p:cNvPr>
          <p:cNvSpPr>
            <a:spLocks noGrp="1" noChangeArrowheads="1"/>
          </p:cNvSpPr>
          <p:nvPr>
            <p:ph type="body" idx="1"/>
          </p:nvPr>
        </p:nvSpPr>
        <p:spPr bwMode="auto">
          <a:xfrm>
            <a:off x="0" y="1981200"/>
            <a:ext cx="9144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657461"/>
      </p:ext>
    </p:extLst>
  </p:cSld>
  <p:clrMap bg1="lt1" tx1="dk1" bg2="lt2" tx2="dk2" accent1="accent1" accent2="accent2" accent3="accent3" accent4="accent4" accent5="accent5" accent6="accent6" hlink="hlink" folHlink="folHlink"/>
  <p:sldLayoutIdLst>
    <p:sldLayoutId id="2147496803" r:id="rId1"/>
    <p:sldLayoutId id="2147496804" r:id="rId2"/>
    <p:sldLayoutId id="2147496805" r:id="rId3"/>
    <p:sldLayoutId id="2147496806" r:id="rId4"/>
    <p:sldLayoutId id="2147496807" r:id="rId5"/>
    <p:sldLayoutId id="2147496808" r:id="rId6"/>
    <p:sldLayoutId id="2147496809" r:id="rId7"/>
    <p:sldLayoutId id="2147496810" r:id="rId8"/>
    <p:sldLayoutId id="2147496811" r:id="rId9"/>
    <p:sldLayoutId id="2147496812" r:id="rId10"/>
    <p:sldLayoutId id="2147496813" r:id="rId1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rgbClr val="FFFFFF"/>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b="1">
          <a:solidFill>
            <a:srgbClr val="FFFFFF"/>
          </a:solidFill>
          <a:effectLst>
            <a:outerShdw blurRad="38100" dist="38100" dir="2700000" algn="tl">
              <a:srgbClr val="000000">
                <a:alpha val="43137"/>
              </a:srgbClr>
            </a:outerShdw>
          </a:effectLst>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30A50C4-A7A1-4DCE-BF92-70DDF519BB63}"/>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a:extLst>
              <a:ext uri="{FF2B5EF4-FFF2-40B4-BE49-F238E27FC236}">
                <a16:creationId xmlns:a16="http://schemas.microsoft.com/office/drawing/2014/main" id="{FBF5E096-4D9D-4A2E-86B9-DAC4DCEAA1B5}"/>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a:extLst>
              <a:ext uri="{FF2B5EF4-FFF2-40B4-BE49-F238E27FC236}">
                <a16:creationId xmlns:a16="http://schemas.microsoft.com/office/drawing/2014/main" id="{EEE77BAF-6BBD-4B34-8EA7-66B46CF054E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603020202020204" pitchFamily="34" charset="0"/>
                <a:ea typeface="Osaka" charset="-128"/>
              </a:defRPr>
            </a:lvl1pPr>
          </a:lstStyle>
          <a:p>
            <a:endParaRPr lang="en-US" altLang="en-US"/>
          </a:p>
        </p:txBody>
      </p:sp>
      <p:sp>
        <p:nvSpPr>
          <p:cNvPr id="23557" name="Rectangle 5">
            <a:extLst>
              <a:ext uri="{FF2B5EF4-FFF2-40B4-BE49-F238E27FC236}">
                <a16:creationId xmlns:a16="http://schemas.microsoft.com/office/drawing/2014/main" id="{5C22CE96-DFC5-4247-A052-64B8BC90189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603020202020204" pitchFamily="34" charset="0"/>
                <a:ea typeface="Osaka" charset="-128"/>
              </a:defRPr>
            </a:lvl1pPr>
          </a:lstStyle>
          <a:p>
            <a:endParaRPr lang="en-US" altLang="en-US"/>
          </a:p>
        </p:txBody>
      </p:sp>
      <p:sp>
        <p:nvSpPr>
          <p:cNvPr id="23558" name="Rectangle 6">
            <a:extLst>
              <a:ext uri="{FF2B5EF4-FFF2-40B4-BE49-F238E27FC236}">
                <a16:creationId xmlns:a16="http://schemas.microsoft.com/office/drawing/2014/main" id="{9C28926D-3582-46F2-8230-BB3973FC9E65}"/>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603020202020204" pitchFamily="34" charset="0"/>
                <a:ea typeface="Osaka" charset="-128"/>
              </a:defRPr>
            </a:lvl1pPr>
          </a:lstStyle>
          <a:p>
            <a:fld id="{29FDC91F-670E-48BE-97E6-050C0C466719}" type="slidenum">
              <a:rPr lang="en-US" altLang="en-US"/>
              <a:pPr/>
              <a:t>‹#›</a:t>
            </a:fld>
            <a:endParaRPr lang="en-US" altLang="en-US"/>
          </a:p>
        </p:txBody>
      </p:sp>
    </p:spTree>
    <p:extLst>
      <p:ext uri="{BB962C8B-B14F-4D97-AF65-F5344CB8AC3E}">
        <p14:creationId xmlns:p14="http://schemas.microsoft.com/office/powerpoint/2010/main" val="2363915173"/>
      </p:ext>
    </p:extLst>
  </p:cSld>
  <p:clrMap bg1="dk2" tx1="lt1" bg2="dk1" tx2="lt2" accent1="accent1" accent2="accent2" accent3="accent3" accent4="accent4" accent5="accent5" accent6="accent6" hlink="hlink" folHlink="folHlink"/>
  <p:sldLayoutIdLst>
    <p:sldLayoutId id="2147496815" r:id="rId1"/>
    <p:sldLayoutId id="2147496816" r:id="rId2"/>
    <p:sldLayoutId id="2147496817" r:id="rId3"/>
    <p:sldLayoutId id="2147496818" r:id="rId4"/>
    <p:sldLayoutId id="2147496819" r:id="rId5"/>
    <p:sldLayoutId id="2147496820" r:id="rId6"/>
    <p:sldLayoutId id="2147496821" r:id="rId7"/>
    <p:sldLayoutId id="2147496822" r:id="rId8"/>
    <p:sldLayoutId id="2147496823" r:id="rId9"/>
    <p:sldLayoutId id="2147496824" r:id="rId10"/>
    <p:sldLayoutId id="21474968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0C4CBE-6B52-40AB-B15E-F2B4E9A0E57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B3403A-F642-4DFD-9797-D2E8034F5E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0F9B6A1F-FDE4-4A7F-83C7-3B09208518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1F2438C2-FD28-4AA3-8136-25AB655DEFE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66963687-E3A9-489D-8FD4-982EF9A2F4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AEF215B1-E196-4442-B37A-8703EE553A65}" type="slidenum">
              <a:rPr lang="en-US" altLang="en-US"/>
              <a:pPr/>
              <a:t>‹#›</a:t>
            </a:fld>
            <a:endParaRPr lang="en-US" altLang="en-US"/>
          </a:p>
        </p:txBody>
      </p:sp>
    </p:spTree>
    <p:extLst>
      <p:ext uri="{BB962C8B-B14F-4D97-AF65-F5344CB8AC3E}">
        <p14:creationId xmlns:p14="http://schemas.microsoft.com/office/powerpoint/2010/main" val="340030082"/>
      </p:ext>
    </p:extLst>
  </p:cSld>
  <p:clrMap bg1="lt1" tx1="dk1" bg2="lt2" tx2="dk2" accent1="accent1" accent2="accent2" accent3="accent3" accent4="accent4" accent5="accent5" accent6="accent6" hlink="hlink" folHlink="folHlink"/>
  <p:sldLayoutIdLst>
    <p:sldLayoutId id="2147496827" r:id="rId1"/>
    <p:sldLayoutId id="2147496828" r:id="rId2"/>
    <p:sldLayoutId id="2147496829" r:id="rId3"/>
    <p:sldLayoutId id="2147496830" r:id="rId4"/>
    <p:sldLayoutId id="2147496831" r:id="rId5"/>
    <p:sldLayoutId id="2147496832" r:id="rId6"/>
    <p:sldLayoutId id="2147496833" r:id="rId7"/>
    <p:sldLayoutId id="2147496834" r:id="rId8"/>
    <p:sldLayoutId id="2147496835" r:id="rId9"/>
    <p:sldLayoutId id="2147496836" r:id="rId10"/>
    <p:sldLayoutId id="214749683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sz="1800">
                <a:solidFill>
                  <a:srgbClr val="2F1311"/>
                </a:solidFill>
                <a:latin typeface="Arial" pitchFamily="22"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grpSp>
            <p:pic>
              <p:nvPicPr>
                <p:cNvPr id="15405" name="Picture 104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sz="1800">
                <a:solidFill>
                  <a:srgbClr val="2F1311"/>
                </a:solidFill>
                <a:latin typeface="Tahoma"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solidFill>
                  <a:srgbClr val="2F1311"/>
                </a:solidFill>
                <a:latin typeface="Tahoma"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2F1311"/>
                </a:solidFill>
                <a:latin typeface="Tahoma"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1800">
                <a:solidFill>
                  <a:srgbClr val="2F1311"/>
                </a:solidFill>
                <a:latin typeface="Tahoma" pitchFamily="22" charset="-52"/>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1800">
                <a:solidFill>
                  <a:srgbClr val="2F1311"/>
                </a:solidFill>
                <a:latin typeface="Tahoma" pitchFamily="22" charset="-52"/>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sz="1800">
                <a:solidFill>
                  <a:srgbClr val="2F1311"/>
                </a:solidFill>
                <a:latin typeface="Tahoma"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latin typeface="Arial"/>
            </a:endParaRPr>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latin typeface="Arial"/>
            </a:endParaRPr>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extLst>
      <p:ext uri="{BB962C8B-B14F-4D97-AF65-F5344CB8AC3E}">
        <p14:creationId xmlns:p14="http://schemas.microsoft.com/office/powerpoint/2010/main" val="941718884"/>
      </p:ext>
    </p:extLst>
  </p:cSld>
  <p:clrMap bg1="lt1" tx1="dk1" bg2="lt2" tx2="dk2" accent1="accent1" accent2="accent2" accent3="accent3" accent4="accent4" accent5="accent5" accent6="accent6" hlink="hlink" folHlink="folHlink"/>
  <p:sldLayoutIdLst>
    <p:sldLayoutId id="2147496839"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a:pPr/>
              <a:t>‹#›</a:t>
            </a:fld>
            <a:endParaRPr lang="en-US"/>
          </a:p>
        </p:txBody>
      </p:sp>
    </p:spTree>
    <p:extLst>
      <p:ext uri="{BB962C8B-B14F-4D97-AF65-F5344CB8AC3E}">
        <p14:creationId xmlns:p14="http://schemas.microsoft.com/office/powerpoint/2010/main" val="1601359680"/>
      </p:ext>
    </p:extLst>
  </p:cSld>
  <p:clrMap bg1="lt1" tx1="dk1" bg2="lt2" tx2="dk2" accent1="accent1" accent2="accent2" accent3="accent3" accent4="accent4" accent5="accent5" accent6="accent6" hlink="hlink" folHlink="folHlink"/>
  <p:sldLayoutIdLst>
    <p:sldLayoutId id="2147496841" r:id="rId1"/>
    <p:sldLayoutId id="2147496842" r:id="rId2"/>
    <p:sldLayoutId id="2147496843" r:id="rId3"/>
    <p:sldLayoutId id="2147496844" r:id="rId4"/>
    <p:sldLayoutId id="2147496845" r:id="rId5"/>
    <p:sldLayoutId id="2147496846" r:id="rId6"/>
    <p:sldLayoutId id="2147496847" r:id="rId7"/>
    <p:sldLayoutId id="2147496848" r:id="rId8"/>
    <p:sldLayoutId id="2147496849" r:id="rId9"/>
    <p:sldLayoutId id="2147496850" r:id="rId10"/>
    <p:sldLayoutId id="214749685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nvGrpSpPr>
            <p:cNvPr id="4510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B3BD92B-089A-E644-B0AC-3A28732A66E4}" type="slidenum">
              <a:rPr lang="en-US"/>
              <a:pPr/>
              <a:t>‹#›</a:t>
            </a:fld>
            <a:endParaRPr lang="en-US"/>
          </a:p>
        </p:txBody>
      </p:sp>
    </p:spTree>
    <p:extLst>
      <p:ext uri="{BB962C8B-B14F-4D97-AF65-F5344CB8AC3E}">
        <p14:creationId xmlns:p14="http://schemas.microsoft.com/office/powerpoint/2010/main" val="626770504"/>
      </p:ext>
    </p:extLst>
  </p:cSld>
  <p:clrMap bg1="dk2" tx1="lt1" bg2="dk1" tx2="lt2" accent1="accent1" accent2="accent2" accent3="accent3" accent4="accent4" accent5="accent5" accent6="accent6" hlink="hlink" folHlink="folHlink"/>
  <p:sldLayoutIdLst>
    <p:sldLayoutId id="2147496853" r:id="rId1"/>
    <p:sldLayoutId id="2147496854" r:id="rId2"/>
    <p:sldLayoutId id="21474968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fld id="{6E13FC9B-A5D2-1D42-BBD8-2E8D204BA869}" type="slidenum">
              <a:rPr lang="en-US"/>
              <a:pPr/>
              <a:t>‹#›</a:t>
            </a:fld>
            <a:endParaRPr lang="en-US"/>
          </a:p>
        </p:txBody>
      </p:sp>
    </p:spTree>
    <p:extLst>
      <p:ext uri="{BB962C8B-B14F-4D97-AF65-F5344CB8AC3E}">
        <p14:creationId xmlns:p14="http://schemas.microsoft.com/office/powerpoint/2010/main" val="2526117996"/>
      </p:ext>
    </p:extLst>
  </p:cSld>
  <p:clrMap bg1="dk2" tx1="lt1" bg2="dk1" tx2="lt2" accent1="accent1" accent2="accent2" accent3="accent3" accent4="accent4" accent5="accent5" accent6="accent6" hlink="hlink" folHlink="folHlink"/>
  <p:sldLayoutIdLst>
    <p:sldLayoutId id="2147496857" r:id="rId1"/>
    <p:sldLayoutId id="2147496858" r:id="rId2"/>
    <p:sldLayoutId id="2147496859" r:id="rId3"/>
    <p:sldLayoutId id="2147496860" r:id="rId4"/>
    <p:sldLayoutId id="2147496861" r:id="rId5"/>
    <p:sldLayoutId id="2147496862" r:id="rId6"/>
    <p:sldLayoutId id="2147496863" r:id="rId7"/>
    <p:sldLayoutId id="2147496864" r:id="rId8"/>
    <p:sldLayoutId id="2147496865" r:id="rId9"/>
    <p:sldLayoutId id="2147496866" r:id="rId10"/>
    <p:sldLayoutId id="2147496867"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25521713"/>
      </p:ext>
    </p:extLst>
  </p:cSld>
  <p:clrMap bg1="dk2" tx1="lt1" bg2="dk1" tx2="lt2" accent1="accent1" accent2="accent2" accent3="accent3" accent4="accent4" accent5="accent5" accent6="accent6" hlink="hlink" folHlink="folHlink"/>
  <p:sldLayoutIdLst>
    <p:sldLayoutId id="2147496869" r:id="rId1"/>
    <p:sldLayoutId id="2147496870" r:id="rId2"/>
    <p:sldLayoutId id="2147496871" r:id="rId3"/>
    <p:sldLayoutId id="2147496872" r:id="rId4"/>
    <p:sldLayoutId id="2147496873" r:id="rId5"/>
    <p:sldLayoutId id="2147496874" r:id="rId6"/>
    <p:sldLayoutId id="2147496875" r:id="rId7"/>
    <p:sldLayoutId id="2147496876" r:id="rId8"/>
    <p:sldLayoutId id="2147496877" r:id="rId9"/>
    <p:sldLayoutId id="2147496878" r:id="rId10"/>
    <p:sldLayoutId id="214749687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F1C8B314-1DD1-4598-97CE-B26B029A1685}"/>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47BE847C-7C8A-410A-80EA-A38CAC0C28FD}"/>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a:extLst>
                <a:ext uri="{FF2B5EF4-FFF2-40B4-BE49-F238E27FC236}">
                  <a16:creationId xmlns:a16="http://schemas.microsoft.com/office/drawing/2014/main" id="{6DB9EF08-589C-4756-AE3F-1A5D7DF8D767}"/>
                </a:ext>
              </a:extLst>
            </p:cNvPr>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6149" name="Rectangle 5">
            <a:extLst>
              <a:ext uri="{FF2B5EF4-FFF2-40B4-BE49-F238E27FC236}">
                <a16:creationId xmlns:a16="http://schemas.microsoft.com/office/drawing/2014/main" id="{0E76B30C-4248-49DC-A3D5-614E20A205DF}"/>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85AAF736-CA98-47F3-9B00-4031BB1846A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992BCF26-DDEF-43C4-AE97-73541C5765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77F7A3E5-FDB7-4F91-B674-D217C41227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615152A9-144D-4D68-AB5D-7C551581D22D}" type="slidenum">
              <a:rPr lang="en-US" altLang="en-US"/>
              <a:pPr/>
              <a:t>‹#›</a:t>
            </a:fld>
            <a:endParaRPr lang="en-US" altLang="en-US"/>
          </a:p>
        </p:txBody>
      </p:sp>
      <p:sp>
        <p:nvSpPr>
          <p:cNvPr id="39943" name="Rectangle 9">
            <a:extLst>
              <a:ext uri="{FF2B5EF4-FFF2-40B4-BE49-F238E27FC236}">
                <a16:creationId xmlns:a16="http://schemas.microsoft.com/office/drawing/2014/main" id="{66AF9170-38F4-4A95-AA13-0C74F1EA537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75053109"/>
      </p:ext>
    </p:extLst>
  </p:cSld>
  <p:clrMap bg1="dk2" tx1="lt1" bg2="dk1" tx2="lt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 id="214749689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MS PGothic" panose="020B0600070205080204"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a:defRPr/>
            </a:pPr>
            <a:fld id="{0DDE364A-0433-6A4E-89E3-D0950D3620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6411" algn="ctr" rtl="0" fontAlgn="base">
        <a:spcBef>
          <a:spcPct val="0"/>
        </a:spcBef>
        <a:spcAft>
          <a:spcPct val="0"/>
        </a:spcAft>
        <a:defRPr sz="4400">
          <a:solidFill>
            <a:schemeClr val="tx2"/>
          </a:solidFill>
          <a:latin typeface="Arial" charset="0"/>
          <a:ea typeface="ヒラギノ角ゴ Pro W3" pitchFamily="80" charset="-128"/>
        </a:defRPr>
      </a:lvl6pPr>
      <a:lvl7pPr marL="912825" algn="ctr" rtl="0" fontAlgn="base">
        <a:spcBef>
          <a:spcPct val="0"/>
        </a:spcBef>
        <a:spcAft>
          <a:spcPct val="0"/>
        </a:spcAft>
        <a:defRPr sz="4400">
          <a:solidFill>
            <a:schemeClr val="tx2"/>
          </a:solidFill>
          <a:latin typeface="Arial" charset="0"/>
          <a:ea typeface="ヒラギノ角ゴ Pro W3" pitchFamily="80" charset="-128"/>
        </a:defRPr>
      </a:lvl7pPr>
      <a:lvl8pPr marL="1369220" algn="ctr" rtl="0" fontAlgn="base">
        <a:spcBef>
          <a:spcPct val="0"/>
        </a:spcBef>
        <a:spcAft>
          <a:spcPct val="0"/>
        </a:spcAft>
        <a:defRPr sz="4400">
          <a:solidFill>
            <a:schemeClr val="tx2"/>
          </a:solidFill>
          <a:latin typeface="Arial" charset="0"/>
          <a:ea typeface="ヒラギノ角ゴ Pro W3" pitchFamily="80" charset="-128"/>
        </a:defRPr>
      </a:lvl8pPr>
      <a:lvl9pPr marL="1825644"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1657" indent="-28526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1010" indent="-228206"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7431"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3830" indent="-228206"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0238" indent="-228206" algn="l" rtl="0" fontAlgn="base">
        <a:spcBef>
          <a:spcPct val="20000"/>
        </a:spcBef>
        <a:spcAft>
          <a:spcPct val="0"/>
        </a:spcAft>
        <a:buChar char="»"/>
        <a:defRPr sz="2000">
          <a:solidFill>
            <a:schemeClr val="tx1"/>
          </a:solidFill>
          <a:latin typeface="+mn-lt"/>
          <a:ea typeface="+mn-ea"/>
        </a:defRPr>
      </a:lvl6pPr>
      <a:lvl7pPr marL="2966653" indent="-228206" algn="l" rtl="0" fontAlgn="base">
        <a:spcBef>
          <a:spcPct val="20000"/>
        </a:spcBef>
        <a:spcAft>
          <a:spcPct val="0"/>
        </a:spcAft>
        <a:buChar char="»"/>
        <a:defRPr sz="2000">
          <a:solidFill>
            <a:schemeClr val="tx1"/>
          </a:solidFill>
          <a:latin typeface="+mn-lt"/>
          <a:ea typeface="+mn-ea"/>
        </a:defRPr>
      </a:lvl7pPr>
      <a:lvl8pPr marL="3423050" indent="-228206" algn="l" rtl="0" fontAlgn="base">
        <a:spcBef>
          <a:spcPct val="20000"/>
        </a:spcBef>
        <a:spcAft>
          <a:spcPct val="0"/>
        </a:spcAft>
        <a:buChar char="»"/>
        <a:defRPr sz="2000">
          <a:solidFill>
            <a:schemeClr val="tx1"/>
          </a:solidFill>
          <a:latin typeface="+mn-lt"/>
          <a:ea typeface="+mn-ea"/>
        </a:defRPr>
      </a:lvl8pPr>
      <a:lvl9pPr marL="3879469" indent="-22820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DE4969E-0EA1-45DB-BA80-C91C424E96A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E276C366-C42E-4907-A887-49315996EE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44A40-F940-4743-AA8D-2A80B685288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8247FDA6-719F-4C8B-9CE7-EEE24B9EB33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46ACA5BC-49AB-4507-8DDE-95088191C4D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22B5C2C-D123-4034-8D25-F1C6CD135D89}" type="slidenum">
              <a:rPr lang="en-US" altLang="en-US"/>
              <a:pPr/>
              <a:t>‹#›</a:t>
            </a:fld>
            <a:endParaRPr lang="en-US" altLang="en-US"/>
          </a:p>
        </p:txBody>
      </p:sp>
    </p:spTree>
    <p:extLst>
      <p:ext uri="{BB962C8B-B14F-4D97-AF65-F5344CB8AC3E}">
        <p14:creationId xmlns:p14="http://schemas.microsoft.com/office/powerpoint/2010/main" val="3958940923"/>
      </p:ext>
    </p:extLst>
  </p:cSld>
  <p:clrMap bg1="lt1" tx1="dk1" bg2="lt2" tx2="dk2" accent1="accent1" accent2="accent2" accent3="accent3" accent4="accent4" accent5="accent5" accent6="accent6" hlink="hlink" folHlink="folHlink"/>
  <p:sldLayoutIdLst>
    <p:sldLayoutId id="2147496894" r:id="rId1"/>
    <p:sldLayoutId id="2147496895" r:id="rId2"/>
    <p:sldLayoutId id="2147496896" r:id="rId3"/>
    <p:sldLayoutId id="2147496897" r:id="rId4"/>
    <p:sldLayoutId id="2147496898" r:id="rId5"/>
    <p:sldLayoutId id="2147496899" r:id="rId6"/>
    <p:sldLayoutId id="2147496900" r:id="rId7"/>
    <p:sldLayoutId id="2147496901" r:id="rId8"/>
    <p:sldLayoutId id="2147496902" r:id="rId9"/>
    <p:sldLayoutId id="2147496903" r:id="rId10"/>
    <p:sldLayoutId id="214749690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C9D6C05-2E23-4E96-9DEC-D6903FB495F3}"/>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A12B427-BBC9-4F10-808A-FCFE8E77F55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8F3BDA8A-F835-4476-9BC6-2EA3B5EF453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71D88EEB-BE38-456D-A921-BDF8395F51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A3AC7804-09CA-42BD-93E0-F6051F92D5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009FE59-FF7A-431B-B6FE-3696F48A8ACC}" type="slidenum">
              <a:rPr lang="en-US" altLang="en-US"/>
              <a:pPr/>
              <a:t>‹#›</a:t>
            </a:fld>
            <a:endParaRPr lang="en-US" altLang="en-US"/>
          </a:p>
        </p:txBody>
      </p:sp>
    </p:spTree>
    <p:extLst>
      <p:ext uri="{BB962C8B-B14F-4D97-AF65-F5344CB8AC3E}">
        <p14:creationId xmlns:p14="http://schemas.microsoft.com/office/powerpoint/2010/main" val="3668577411"/>
      </p:ext>
    </p:extLst>
  </p:cSld>
  <p:clrMap bg1="lt1" tx1="dk1" bg2="lt2" tx2="dk2" accent1="accent1" accent2="accent2" accent3="accent3" accent4="accent4" accent5="accent5" accent6="accent6" hlink="hlink" folHlink="folHlink"/>
  <p:sldLayoutIdLst>
    <p:sldLayoutId id="2147496906"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pPr/>
              <a:t>‹#›</a:t>
            </a:fld>
            <a:endParaRPr lang="en-US" altLang="en-US"/>
          </a:p>
        </p:txBody>
      </p:sp>
    </p:spTree>
    <p:extLst>
      <p:ext uri="{BB962C8B-B14F-4D97-AF65-F5344CB8AC3E}">
        <p14:creationId xmlns:p14="http://schemas.microsoft.com/office/powerpoint/2010/main" val="2746052641"/>
      </p:ext>
    </p:extLst>
  </p:cSld>
  <p:clrMap bg1="lt1" tx1="dk1" bg2="lt2" tx2="dk2" accent1="accent1" accent2="accent2" accent3="accent3" accent4="accent4" accent5="accent5" accent6="accent6" hlink="hlink" folHlink="folHlink"/>
  <p:sldLayoutIdLst>
    <p:sldLayoutId id="2147496908" r:id="rId1"/>
    <p:sldLayoutId id="2147496909" r:id="rId2"/>
    <p:sldLayoutId id="2147496910" r:id="rId3"/>
    <p:sldLayoutId id="2147496911" r:id="rId4"/>
    <p:sldLayoutId id="2147496912" r:id="rId5"/>
    <p:sldLayoutId id="2147496913" r:id="rId6"/>
    <p:sldLayoutId id="2147496914" r:id="rId7"/>
    <p:sldLayoutId id="2147496915" r:id="rId8"/>
    <p:sldLayoutId id="2147496916" r:id="rId9"/>
    <p:sldLayoutId id="2147496917" r:id="rId10"/>
    <p:sldLayoutId id="214749691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EF726E-A627-45A6-9962-5849A9A2176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B8D84C-3F30-4798-9C33-3C471F31B13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FD18D8D8-CD38-4282-A554-0D1DD78FDB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A545117D-F356-432E-8D5B-7FA1C78BFAA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76DE9481-9FC1-4123-BC15-02EEF725FF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A9BC041-A515-46EB-AB51-927DD8B56A7D}" type="slidenum">
              <a:rPr lang="en-US" altLang="en-US"/>
              <a:pPr/>
              <a:t>‹#›</a:t>
            </a:fld>
            <a:endParaRPr lang="en-US" altLang="en-US"/>
          </a:p>
        </p:txBody>
      </p:sp>
    </p:spTree>
    <p:extLst>
      <p:ext uri="{BB962C8B-B14F-4D97-AF65-F5344CB8AC3E}">
        <p14:creationId xmlns:p14="http://schemas.microsoft.com/office/powerpoint/2010/main" val="1364396080"/>
      </p:ext>
    </p:extLst>
  </p:cSld>
  <p:clrMap bg1="lt1" tx1="dk1" bg2="lt2" tx2="dk2" accent1="accent1" accent2="accent2" accent3="accent3" accent4="accent4" accent5="accent5" accent6="accent6" hlink="hlink" folHlink="folHlink"/>
  <p:sldLayoutIdLst>
    <p:sldLayoutId id="2147496920" r:id="rId1"/>
    <p:sldLayoutId id="2147496921" r:id="rId2"/>
    <p:sldLayoutId id="2147496922" r:id="rId3"/>
    <p:sldLayoutId id="2147496923" r:id="rId4"/>
    <p:sldLayoutId id="2147496924" r:id="rId5"/>
    <p:sldLayoutId id="2147496925" r:id="rId6"/>
    <p:sldLayoutId id="2147496926" r:id="rId7"/>
    <p:sldLayoutId id="2147496927" r:id="rId8"/>
    <p:sldLayoutId id="2147496928" r:id="rId9"/>
    <p:sldLayoutId id="2147496929" r:id="rId10"/>
    <p:sldLayoutId id="2147496930"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15/12/2023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37449668"/>
      </p:ext>
    </p:extLst>
  </p:cSld>
  <p:clrMap bg1="lt1" tx1="dk1" bg2="lt2" tx2="dk2" accent1="accent1" accent2="accent2" accent3="accent3" accent4="accent4" accent5="accent5" accent6="accent6" hlink="hlink" folHlink="folHlink"/>
  <p:sldLayoutIdLst>
    <p:sldLayoutId id="2147496932" r:id="rId1"/>
    <p:sldLayoutId id="2147496933" r:id="rId2"/>
    <p:sldLayoutId id="2147496934" r:id="rId3"/>
    <p:sldLayoutId id="2147496935" r:id="rId4"/>
    <p:sldLayoutId id="2147496936" r:id="rId5"/>
    <p:sldLayoutId id="2147496937" r:id="rId6"/>
    <p:sldLayoutId id="2147496938" r:id="rId7"/>
    <p:sldLayoutId id="2147496939" r:id="rId8"/>
    <p:sldLayoutId id="2147496940" r:id="rId9"/>
    <p:sldLayoutId id="2147496941" r:id="rId10"/>
    <p:sldLayoutId id="2147496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67144C9-064E-4CB4-9932-8789BF07783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11FF0FAA-26B4-429B-8D08-8C60B2F316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0DDD12-6018-44A9-932D-429D1F19261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9D6FDFF0-84B3-4674-B25D-8BD2F2770B3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341E0C8A-8300-42D7-BC4B-24C54B8043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936BEEC-A2E1-45F3-98DA-0BC7334EE0BA}" type="slidenum">
              <a:rPr lang="en-US" altLang="en-US"/>
              <a:pPr/>
              <a:t>‹#›</a:t>
            </a:fld>
            <a:endParaRPr lang="en-US" altLang="en-US"/>
          </a:p>
        </p:txBody>
      </p:sp>
    </p:spTree>
    <p:extLst>
      <p:ext uri="{BB962C8B-B14F-4D97-AF65-F5344CB8AC3E}">
        <p14:creationId xmlns:p14="http://schemas.microsoft.com/office/powerpoint/2010/main" val="1722895241"/>
      </p:ext>
    </p:extLst>
  </p:cSld>
  <p:clrMap bg1="lt1" tx1="dk1" bg2="lt2" tx2="dk2" accent1="accent1" accent2="accent2" accent3="accent3" accent4="accent4" accent5="accent5" accent6="accent6" hlink="hlink" folHlink="folHlink"/>
  <p:sldLayoutIdLst>
    <p:sldLayoutId id="2147496944" r:id="rId1"/>
    <p:sldLayoutId id="2147496945" r:id="rId2"/>
    <p:sldLayoutId id="2147496946" r:id="rId3"/>
    <p:sldLayoutId id="2147496947" r:id="rId4"/>
    <p:sldLayoutId id="2147496948" r:id="rId5"/>
    <p:sldLayoutId id="2147496949" r:id="rId6"/>
    <p:sldLayoutId id="2147496950" r:id="rId7"/>
    <p:sldLayoutId id="2147496951" r:id="rId8"/>
    <p:sldLayoutId id="2147496952" r:id="rId9"/>
    <p:sldLayoutId id="2147496953" r:id="rId10"/>
    <p:sldLayoutId id="214749695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MS PGothic" panose="020B0600070205080204"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Title Placeholder 1">
            <a:extLst>
              <a:ext uri="{FF2B5EF4-FFF2-40B4-BE49-F238E27FC236}">
                <a16:creationId xmlns:a16="http://schemas.microsoft.com/office/drawing/2014/main" id="{62ECB882-2655-43F3-BA4E-8ED5C29229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Text Placeholder 2">
            <a:extLst>
              <a:ext uri="{FF2B5EF4-FFF2-40B4-BE49-F238E27FC236}">
                <a16:creationId xmlns:a16="http://schemas.microsoft.com/office/drawing/2014/main" id="{7E4AB3F8-CBBD-40A3-BB4E-4678D5D8AE3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F0EE3E-A984-4FE1-8818-BDE3678900B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5E7C621-CFD3-4150-87F5-CAC03C8316D0}" type="datetimeFigureOut">
              <a:rPr lang="en-US" altLang="en-US"/>
              <a:pPr/>
              <a:t>12/15/23</a:t>
            </a:fld>
            <a:endParaRPr lang="en-US" altLang="en-US"/>
          </a:p>
        </p:txBody>
      </p:sp>
      <p:sp>
        <p:nvSpPr>
          <p:cNvPr id="5" name="Footer Placeholder 4">
            <a:extLst>
              <a:ext uri="{FF2B5EF4-FFF2-40B4-BE49-F238E27FC236}">
                <a16:creationId xmlns:a16="http://schemas.microsoft.com/office/drawing/2014/main" id="{06C727F0-CEDC-4955-AD1B-D5030317736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E836D3B-BD82-4D7B-ACCB-56BAAB64C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5176436B-8071-4DB2-8DDC-05FD69899C7B}" type="slidenum">
              <a:rPr lang="en-US" altLang="en-US"/>
              <a:pPr/>
              <a:t>‹#›</a:t>
            </a:fld>
            <a:endParaRPr lang="en-US" altLang="en-US"/>
          </a:p>
        </p:txBody>
      </p:sp>
      <p:pic>
        <p:nvPicPr>
          <p:cNvPr id="65543" name="Picture 1" descr="GoodandEvil-Pg5.jpg">
            <a:extLst>
              <a:ext uri="{FF2B5EF4-FFF2-40B4-BE49-F238E27FC236}">
                <a16:creationId xmlns:a16="http://schemas.microsoft.com/office/drawing/2014/main" id="{765A0B46-11AD-4F8D-9A8C-5B48E4CF8F6F}"/>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427681"/>
      </p:ext>
    </p:extLst>
  </p:cSld>
  <p:clrMap bg1="lt1" tx1="dk1" bg2="lt2" tx2="dk2" accent1="accent1" accent2="accent2" accent3="accent3" accent4="accent4" accent5="accent5" accent6="accent6" hlink="hlink" folHlink="folHlink"/>
  <p:sldLayoutIdLst>
    <p:sldLayoutId id="2147496956" r:id="rId1"/>
    <p:sldLayoutId id="2147496957" r:id="rId2"/>
    <p:sldLayoutId id="2147496958" r:id="rId3"/>
    <p:sldLayoutId id="2147496959" r:id="rId4"/>
    <p:sldLayoutId id="2147496960" r:id="rId5"/>
    <p:sldLayoutId id="2147496961" r:id="rId6"/>
    <p:sldLayoutId id="2147496962" r:id="rId7"/>
    <p:sldLayoutId id="2147496963" r:id="rId8"/>
    <p:sldLayoutId id="2147496964" r:id="rId9"/>
    <p:sldLayoutId id="2147496965" r:id="rId10"/>
    <p:sldLayoutId id="214749696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DF099F-D587-443D-947B-8E71C16DA2B1}"/>
              </a:ext>
            </a:extLst>
          </p:cNvPr>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388631E-0B7C-4041-B245-2D04F49FE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ABBF272-D42B-4639-9F5B-93888B8610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4FD74F55-4F43-4DC5-A512-E4766458E8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D4F0C730-CED8-43D6-AD14-EE58C48230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C83E5B5-D126-44C5-B1C4-70A4BB4A28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4753504"/>
      </p:ext>
    </p:extLst>
  </p:cSld>
  <p:clrMap bg1="lt1" tx1="dk1" bg2="lt2" tx2="dk2" accent1="accent1" accent2="accent2" accent3="accent3" accent4="accent4" accent5="accent5" accent6="accent6" hlink="hlink" folHlink="folHlink"/>
  <p:sldLayoutIdLst>
    <p:sldLayoutId id="2147496968" r:id="rId1"/>
    <p:sldLayoutId id="2147496969" r:id="rId2"/>
    <p:sldLayoutId id="2147496970" r:id="rId3"/>
    <p:sldLayoutId id="2147496971" r:id="rId4"/>
    <p:sldLayoutId id="2147496972" r:id="rId5"/>
    <p:sldLayoutId id="2147496973" r:id="rId6"/>
    <p:sldLayoutId id="2147496974" r:id="rId7"/>
    <p:sldLayoutId id="2147496975" r:id="rId8"/>
    <p:sldLayoutId id="2147496976" r:id="rId9"/>
    <p:sldLayoutId id="2147496977" r:id="rId10"/>
    <p:sldLayoutId id="2147496978"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extLst>
      <p:ext uri="{BB962C8B-B14F-4D97-AF65-F5344CB8AC3E}">
        <p14:creationId xmlns:p14="http://schemas.microsoft.com/office/powerpoint/2010/main" val="67487473"/>
      </p:ext>
    </p:extLst>
  </p:cSld>
  <p:clrMap bg1="lt1" tx1="dk1" bg2="lt2" tx2="dk2" accent1="accent1" accent2="accent2" accent3="accent3" accent4="accent4" accent5="accent5" accent6="accent6" hlink="hlink" folHlink="folHlink"/>
  <p:sldLayoutIdLst>
    <p:sldLayoutId id="2147496980" r:id="rId1"/>
    <p:sldLayoutId id="2147496981" r:id="rId2"/>
    <p:sldLayoutId id="2147496982" r:id="rId3"/>
    <p:sldLayoutId id="2147496983" r:id="rId4"/>
    <p:sldLayoutId id="2147496984" r:id="rId5"/>
    <p:sldLayoutId id="2147496985" r:id="rId6"/>
    <p:sldLayoutId id="2147496986" r:id="rId7"/>
    <p:sldLayoutId id="2147496987" r:id="rId8"/>
    <p:sldLayoutId id="2147496988" r:id="rId9"/>
    <p:sldLayoutId id="2147496989" r:id="rId10"/>
    <p:sldLayoutId id="21474969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extLst>
      <p:ext uri="{BB962C8B-B14F-4D97-AF65-F5344CB8AC3E}">
        <p14:creationId xmlns:p14="http://schemas.microsoft.com/office/powerpoint/2010/main" val="3044755441"/>
      </p:ext>
    </p:extLst>
  </p:cSld>
  <p:clrMap bg1="lt1" tx1="dk1" bg2="lt2" tx2="dk2" accent1="accent1" accent2="accent2" accent3="accent3" accent4="accent4" accent5="accent5" accent6="accent6" hlink="hlink" folHlink="folHlink"/>
  <p:sldLayoutIdLst>
    <p:sldLayoutId id="2147496992" r:id="rId1"/>
    <p:sldLayoutId id="2147496993" r:id="rId2"/>
    <p:sldLayoutId id="2147496994" r:id="rId3"/>
    <p:sldLayoutId id="2147496995" r:id="rId4"/>
    <p:sldLayoutId id="2147496996" r:id="rId5"/>
    <p:sldLayoutId id="2147496997" r:id="rId6"/>
    <p:sldLayoutId id="2147496998" r:id="rId7"/>
    <p:sldLayoutId id="2147496999" r:id="rId8"/>
    <p:sldLayoutId id="2147497000" r:id="rId9"/>
    <p:sldLayoutId id="2147497001" r:id="rId10"/>
    <p:sldLayoutId id="2147497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275" tIns="45638" rIns="91275" bIns="45638"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BF2309B9-43A7-8F4A-BACA-CDC231D8CC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6411"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2825"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6922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5644"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305" indent="-34230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0238"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66653"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3050"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79469" indent="-228206"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extLst>
      <p:ext uri="{BB962C8B-B14F-4D97-AF65-F5344CB8AC3E}">
        <p14:creationId xmlns:p14="http://schemas.microsoft.com/office/powerpoint/2010/main" val="3527524417"/>
      </p:ext>
    </p:extLst>
  </p:cSld>
  <p:clrMap bg1="lt1" tx1="dk1" bg2="lt2" tx2="dk2" accent1="accent1" accent2="accent2" accent3="accent3" accent4="accent4" accent5="accent5" accent6="accent6" hlink="hlink" folHlink="folHlink"/>
  <p:sldLayoutIdLst>
    <p:sldLayoutId id="2147497004" r:id="rId1"/>
    <p:sldLayoutId id="2147497005" r:id="rId2"/>
    <p:sldLayoutId id="2147497006" r:id="rId3"/>
    <p:sldLayoutId id="2147497007" r:id="rId4"/>
    <p:sldLayoutId id="2147497008" r:id="rId5"/>
    <p:sldLayoutId id="2147497009" r:id="rId6"/>
    <p:sldLayoutId id="2147497010" r:id="rId7"/>
    <p:sldLayoutId id="2147497011" r:id="rId8"/>
    <p:sldLayoutId id="2147497012" r:id="rId9"/>
    <p:sldLayoutId id="2147497013" r:id="rId10"/>
    <p:sldLayoutId id="214749701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extLst>
      <p:ext uri="{BB962C8B-B14F-4D97-AF65-F5344CB8AC3E}">
        <p14:creationId xmlns:p14="http://schemas.microsoft.com/office/powerpoint/2010/main" val="854965678"/>
      </p:ext>
    </p:extLst>
  </p:cSld>
  <p:clrMap bg1="lt1" tx1="dk1" bg2="lt2" tx2="dk2" accent1="accent1" accent2="accent2" accent3="accent3" accent4="accent4" accent5="accent5" accent6="accent6" hlink="hlink" folHlink="folHlink"/>
  <p:sldLayoutIdLst>
    <p:sldLayoutId id="2147497016" r:id="rId1"/>
    <p:sldLayoutId id="2147497017" r:id="rId2"/>
    <p:sldLayoutId id="2147497018" r:id="rId3"/>
    <p:sldLayoutId id="2147497019" r:id="rId4"/>
    <p:sldLayoutId id="2147497020" r:id="rId5"/>
    <p:sldLayoutId id="2147497021" r:id="rId6"/>
    <p:sldLayoutId id="2147497022" r:id="rId7"/>
    <p:sldLayoutId id="2147497023" r:id="rId8"/>
    <p:sldLayoutId id="2147497024" r:id="rId9"/>
    <p:sldLayoutId id="2147497025" r:id="rId10"/>
    <p:sldLayoutId id="2147497026" r:id="rId11"/>
    <p:sldLayoutId id="2147497027" r:id="rId12"/>
    <p:sldLayoutId id="2147497028" r:id="rId13"/>
    <p:sldLayoutId id="2147497029" r:id="rId14"/>
    <p:sldLayoutId id="2147497030"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598023"/>
      </p:ext>
    </p:extLst>
  </p:cSld>
  <p:clrMap bg1="lt1" tx1="dk1" bg2="lt2" tx2="dk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919947"/>
      </p:ext>
    </p:extLst>
  </p:cSld>
  <p:clrMap bg1="lt1" tx1="dk1" bg2="lt2" tx2="dk2" accent1="accent1" accent2="accent2" accent3="accent3" accent4="accent4" accent5="accent5" accent6="accent6" hlink="hlink" folHlink="folHlink"/>
  <p:sldLayoutIdLst>
    <p:sldLayoutId id="2147497044" r:id="rId1"/>
    <p:sldLayoutId id="2147497045" r:id="rId2"/>
    <p:sldLayoutId id="2147497046" r:id="rId3"/>
    <p:sldLayoutId id="2147497047" r:id="rId4"/>
    <p:sldLayoutId id="2147497048" r:id="rId5"/>
    <p:sldLayoutId id="2147497049" r:id="rId6"/>
    <p:sldLayoutId id="2147497050" r:id="rId7"/>
    <p:sldLayoutId id="2147497051" r:id="rId8"/>
    <p:sldLayoutId id="2147497052" r:id="rId9"/>
    <p:sldLayoutId id="2147497053" r:id="rId10"/>
    <p:sldLayoutId id="21474970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645580933"/>
      </p:ext>
    </p:extLst>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27669"/>
      </p:ext>
    </p:extLst>
  </p:cSld>
  <p:clrMap bg1="dk2" tx1="lt1" bg2="dk1" tx2="lt2" accent1="accent1" accent2="accent2" accent3="accent3" accent4="accent4" accent5="accent5" accent6="accent6" hlink="hlink" folHlink="folHlink"/>
  <p:sldLayoutIdLst>
    <p:sldLayoutId id="2147497068" r:id="rId1"/>
    <p:sldLayoutId id="2147497069" r:id="rId2"/>
    <p:sldLayoutId id="2147497070" r:id="rId3"/>
    <p:sldLayoutId id="2147497071" r:id="rId4"/>
    <p:sldLayoutId id="2147497072" r:id="rId5"/>
    <p:sldLayoutId id="2147497073" r:id="rId6"/>
    <p:sldLayoutId id="2147497074" r:id="rId7"/>
    <p:sldLayoutId id="2147497075" r:id="rId8"/>
    <p:sldLayoutId id="2147497076" r:id="rId9"/>
    <p:sldLayoutId id="2147497077" r:id="rId10"/>
    <p:sldLayoutId id="2147497078" r:id="rId11"/>
    <p:sldLayoutId id="21474970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763221"/>
      </p:ext>
    </p:extLst>
  </p:cSld>
  <p:clrMap bg1="lt1" tx1="dk1" bg2="lt2" tx2="dk2" accent1="accent1" accent2="accent2" accent3="accent3" accent4="accent4" accent5="accent5" accent6="accent6" hlink="hlink" folHlink="folHlink"/>
  <p:sldLayoutIdLst>
    <p:sldLayoutId id="2147497081" r:id="rId1"/>
    <p:sldLayoutId id="2147497082" r:id="rId2"/>
    <p:sldLayoutId id="2147497083" r:id="rId3"/>
    <p:sldLayoutId id="2147497084" r:id="rId4"/>
    <p:sldLayoutId id="2147497085" r:id="rId5"/>
    <p:sldLayoutId id="2147497086" r:id="rId6"/>
    <p:sldLayoutId id="2147497087" r:id="rId7"/>
    <p:sldLayoutId id="2147497088" r:id="rId8"/>
    <p:sldLayoutId id="2147497089" r:id="rId9"/>
    <p:sldLayoutId id="2147497090" r:id="rId10"/>
    <p:sldLayoutId id="2147497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2725967974"/>
      </p:ext>
    </p:extLst>
  </p:cSld>
  <p:clrMap bg1="lt1" tx1="dk1" bg2="lt2" tx2="dk2" accent1="accent1" accent2="accent2" accent3="accent3" accent4="accent4" accent5="accent5" accent6="accent6" hlink="hlink" folHlink="folHlink"/>
  <p:sldLayoutIdLst>
    <p:sldLayoutId id="2147497093" r:id="rId1"/>
    <p:sldLayoutId id="2147497094" r:id="rId2"/>
    <p:sldLayoutId id="2147497095" r:id="rId3"/>
    <p:sldLayoutId id="2147497096" r:id="rId4"/>
    <p:sldLayoutId id="2147497097" r:id="rId5"/>
    <p:sldLayoutId id="2147497098" r:id="rId6"/>
    <p:sldLayoutId id="2147497099" r:id="rId7"/>
    <p:sldLayoutId id="2147497100" r:id="rId8"/>
    <p:sldLayoutId id="2147497101" r:id="rId9"/>
    <p:sldLayoutId id="2147497102" r:id="rId10"/>
    <p:sldLayoutId id="2147497103"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9A698-7EF7-294E-8F1A-0BCA6A2220E7}" type="slidenum">
              <a:rPr lang="en-US"/>
              <a:pPr/>
              <a:t>‹#›</a:t>
            </a:fld>
            <a:endParaRPr lang="en-US"/>
          </a:p>
        </p:txBody>
      </p:sp>
    </p:spTree>
    <p:extLst>
      <p:ext uri="{BB962C8B-B14F-4D97-AF65-F5344CB8AC3E}">
        <p14:creationId xmlns:p14="http://schemas.microsoft.com/office/powerpoint/2010/main" val="2473412491"/>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575562550"/>
      </p:ext>
    </p:extLst>
  </p:cSld>
  <p:clrMap bg1="dk2" tx1="lt1" bg2="dk1" tx2="lt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10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a:lvl1pPr>
          </a:lstStyle>
          <a:p>
            <a:fld id="{AE9C8967-11CB-CE48-81B2-3EAD27BB541C}" type="slidenum">
              <a:rPr lang="en-US"/>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a:p>
          </p:txBody>
        </p:sp>
      </p:grpSp>
    </p:spTree>
    <p:extLst>
      <p:ext uri="{BB962C8B-B14F-4D97-AF65-F5344CB8AC3E}">
        <p14:creationId xmlns:p14="http://schemas.microsoft.com/office/powerpoint/2010/main" val="4217551531"/>
      </p:ext>
    </p:extLst>
  </p:cSld>
  <p:clrMap bg1="dk2" tx1="lt1" bg2="dk1" tx2="lt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2197505690"/>
      </p:ext>
    </p:extLst>
  </p:cSld>
  <p:clrMap bg1="dk2" tx1="lt1" bg2="dk1" tx2="lt2" accent1="accent1" accent2="accent2" accent3="accent3" accent4="accent4" accent5="accent5" accent6="accent6" hlink="hlink" folHlink="folHlink"/>
  <p:sldLayoutIdLst>
    <p:sldLayoutId id="2147497141" r:id="rId1"/>
    <p:sldLayoutId id="2147497142" r:id="rId2"/>
    <p:sldLayoutId id="2147497143" r:id="rId3"/>
    <p:sldLayoutId id="2147497144" r:id="rId4"/>
    <p:sldLayoutId id="2147497145" r:id="rId5"/>
    <p:sldLayoutId id="2147497146" r:id="rId6"/>
    <p:sldLayoutId id="2147497147" r:id="rId7"/>
    <p:sldLayoutId id="2147497148" r:id="rId8"/>
    <p:sldLayoutId id="2147497149" r:id="rId9"/>
    <p:sldLayoutId id="2147497150" r:id="rId10"/>
    <p:sldLayoutId id="214749715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1715456470"/>
      </p:ext>
    </p:extLst>
  </p:cSld>
  <p:clrMap bg1="dk2" tx1="lt1" bg2="dk1" tx2="lt2" accent1="accent1" accent2="accent2" accent3="accent3" accent4="accent4" accent5="accent5" accent6="accent6" hlink="hlink" folHlink="folHlink"/>
  <p:sldLayoutIdLst>
    <p:sldLayoutId id="2147497153" r:id="rId1"/>
    <p:sldLayoutId id="2147497154" r:id="rId2"/>
    <p:sldLayoutId id="2147497155" r:id="rId3"/>
    <p:sldLayoutId id="2147497156" r:id="rId4"/>
    <p:sldLayoutId id="2147497157" r:id="rId5"/>
    <p:sldLayoutId id="2147497158" r:id="rId6"/>
    <p:sldLayoutId id="2147497159" r:id="rId7"/>
    <p:sldLayoutId id="2147497160" r:id="rId8"/>
    <p:sldLayoutId id="2147497161" r:id="rId9"/>
    <p:sldLayoutId id="2147497162" r:id="rId10"/>
    <p:sldLayoutId id="2147497163"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2634294567"/>
      </p:ext>
    </p:extLst>
  </p:cSld>
  <p:clrMap bg1="lt1" tx1="dk1" bg2="lt2" tx2="dk2" accent1="accent1" accent2="accent2" accent3="accent3" accent4="accent4" accent5="accent5" accent6="accent6" hlink="hlink" folHlink="folHlink"/>
  <p:sldLayoutIdLst>
    <p:sldLayoutId id="2147497165" r:id="rId1"/>
    <p:sldLayoutId id="2147497166" r:id="rId2"/>
    <p:sldLayoutId id="2147497167" r:id="rId3"/>
    <p:sldLayoutId id="2147497168" r:id="rId4"/>
    <p:sldLayoutId id="2147497169" r:id="rId5"/>
    <p:sldLayoutId id="2147497170" r:id="rId6"/>
    <p:sldLayoutId id="2147497171" r:id="rId7"/>
    <p:sldLayoutId id="2147497172" r:id="rId8"/>
    <p:sldLayoutId id="2147497173" r:id="rId9"/>
    <p:sldLayoutId id="2147497174" r:id="rId10"/>
    <p:sldLayoutId id="2147497175"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964467048"/>
      </p:ext>
    </p:extLst>
  </p:cSld>
  <p:clrMap bg1="lt1" tx1="dk1" bg2="lt2" tx2="dk2" accent1="accent1" accent2="accent2" accent3="accent3" accent4="accent4" accent5="accent5" accent6="accent6" hlink="hlink" folHlink="folHlink"/>
  <p:sldLayoutIdLst>
    <p:sldLayoutId id="2147497177" r:id="rId1"/>
    <p:sldLayoutId id="2147497178" r:id="rId2"/>
    <p:sldLayoutId id="2147497179" r:id="rId3"/>
    <p:sldLayoutId id="2147497180" r:id="rId4"/>
    <p:sldLayoutId id="2147497181" r:id="rId5"/>
    <p:sldLayoutId id="2147497182" r:id="rId6"/>
    <p:sldLayoutId id="2147497183" r:id="rId7"/>
    <p:sldLayoutId id="2147497184" r:id="rId8"/>
    <p:sldLayoutId id="2147497185" r:id="rId9"/>
    <p:sldLayoutId id="2147497186" r:id="rId10"/>
    <p:sldLayoutId id="214749718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99C87398-32F5-CB40-9649-14EDCCBACF7F}" type="slidenum">
              <a:rPr lang="en-US"/>
              <a:pPr/>
              <a:t>‹#›</a:t>
            </a:fld>
            <a:endParaRPr lang="en-US"/>
          </a:p>
        </p:txBody>
      </p:sp>
    </p:spTree>
    <p:extLst>
      <p:ext uri="{BB962C8B-B14F-4D97-AF65-F5344CB8AC3E}">
        <p14:creationId xmlns:p14="http://schemas.microsoft.com/office/powerpoint/2010/main" val="2815556490"/>
      </p:ext>
    </p:extLst>
  </p:cSld>
  <p:clrMap bg1="lt1" tx1="dk1" bg2="lt2" tx2="dk2" accent1="accent1" accent2="accent2" accent3="accent3" accent4="accent4" accent5="accent5" accent6="accent6" hlink="hlink" folHlink="folHlink"/>
  <p:sldLayoutIdLst>
    <p:sldLayoutId id="2147497189" r:id="rId1"/>
    <p:sldLayoutId id="2147497190" r:id="rId2"/>
    <p:sldLayoutId id="2147497191" r:id="rId3"/>
    <p:sldLayoutId id="2147497192" r:id="rId4"/>
    <p:sldLayoutId id="2147497193" r:id="rId5"/>
    <p:sldLayoutId id="2147497194" r:id="rId6"/>
    <p:sldLayoutId id="2147497195" r:id="rId7"/>
    <p:sldLayoutId id="2147497196" r:id="rId8"/>
    <p:sldLayoutId id="2147497197" r:id="rId9"/>
    <p:sldLayoutId id="2147497198" r:id="rId10"/>
    <p:sldLayoutId id="214749719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CEBC186-DFF5-5945-9455-288EDB9219AA}" type="slidenum">
              <a:rPr lang="en-US"/>
              <a:pPr/>
              <a:t>‹#›</a:t>
            </a:fld>
            <a:endParaRPr lang="en-US"/>
          </a:p>
        </p:txBody>
      </p:sp>
    </p:spTree>
    <p:extLst>
      <p:ext uri="{BB962C8B-B14F-4D97-AF65-F5344CB8AC3E}">
        <p14:creationId xmlns:p14="http://schemas.microsoft.com/office/powerpoint/2010/main" val="2522154081"/>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fld id="{D09A5A94-B4AE-AE44-AEEE-1D2726C39F81}" type="slidenum">
              <a:rPr lang="en-US"/>
              <a:pPr/>
              <a:t>‹#›</a:t>
            </a:fld>
            <a:endParaRPr lang="en-US"/>
          </a:p>
        </p:txBody>
      </p:sp>
    </p:spTree>
    <p:extLst>
      <p:ext uri="{BB962C8B-B14F-4D97-AF65-F5344CB8AC3E}">
        <p14:creationId xmlns:p14="http://schemas.microsoft.com/office/powerpoint/2010/main" val="3550210342"/>
      </p:ext>
    </p:extLst>
  </p:cSld>
  <p:clrMap bg1="dk2" tx1="lt1" bg2="dk1" tx2="lt2" accent1="accent1" accent2="accent2" accent3="accent3" accent4="accent4" accent5="accent5" accent6="accent6" hlink="hlink" folHlink="folHlink"/>
  <p:sldLayoutIdLst>
    <p:sldLayoutId id="2147497213" r:id="rId1"/>
    <p:sldLayoutId id="2147497214" r:id="rId2"/>
    <p:sldLayoutId id="2147497215" r:id="rId3"/>
    <p:sldLayoutId id="2147497216" r:id="rId4"/>
    <p:sldLayoutId id="2147497217" r:id="rId5"/>
    <p:sldLayoutId id="2147497218" r:id="rId6"/>
    <p:sldLayoutId id="2147497219" r:id="rId7"/>
    <p:sldLayoutId id="2147497220" r:id="rId8"/>
    <p:sldLayoutId id="2147497221" r:id="rId9"/>
    <p:sldLayoutId id="2147497222" r:id="rId10"/>
    <p:sldLayoutId id="2147497223"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49049201"/>
      </p:ext>
    </p:extLst>
  </p:cSld>
  <p:clrMap bg1="dk2" tx1="lt1" bg2="dk1" tx2="lt2" accent1="accent1" accent2="accent2" accent3="accent3" accent4="accent4" accent5="accent5" accent6="accent6" hlink="hlink" folHlink="folHlink"/>
  <p:sldLayoutIdLst>
    <p:sldLayoutId id="2147497225" r:id="rId1"/>
    <p:sldLayoutId id="2147497226" r:id="rId2"/>
    <p:sldLayoutId id="2147497227" r:id="rId3"/>
    <p:sldLayoutId id="2147497228" r:id="rId4"/>
    <p:sldLayoutId id="2147497229" r:id="rId5"/>
    <p:sldLayoutId id="2147497230" r:id="rId6"/>
    <p:sldLayoutId id="2147497231" r:id="rId7"/>
    <p:sldLayoutId id="2147497232" r:id="rId8"/>
    <p:sldLayoutId id="2147497233" r:id="rId9"/>
    <p:sldLayoutId id="2147497234" r:id="rId10"/>
    <p:sldLayoutId id="21474972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20115199"/>
      </p:ext>
    </p:extLst>
  </p:cSld>
  <p:clrMap bg1="dk2" tx1="lt1" bg2="dk1" tx2="lt2" accent1="accent1" accent2="accent2" accent3="accent3" accent4="accent4" accent5="accent5" accent6="accent6" hlink="hlink" folHlink="folHlink"/>
  <p:sldLayoutIdLst>
    <p:sldLayoutId id="2147497237" r:id="rId1"/>
    <p:sldLayoutId id="2147497238" r:id="rId2"/>
    <p:sldLayoutId id="2147497239" r:id="rId3"/>
    <p:sldLayoutId id="2147497240" r:id="rId4"/>
    <p:sldLayoutId id="2147497241" r:id="rId5"/>
    <p:sldLayoutId id="2147497242" r:id="rId6"/>
    <p:sldLayoutId id="2147497243" r:id="rId7"/>
    <p:sldLayoutId id="2147497244" r:id="rId8"/>
    <p:sldLayoutId id="2147497245" r:id="rId9"/>
    <p:sldLayoutId id="2147497246" r:id="rId10"/>
    <p:sldLayoutId id="214749724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087E76E7-0900-044B-A929-9B31951823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48" r:id="rId1"/>
    <p:sldLayoutId id="2147496149" r:id="rId2"/>
    <p:sldLayoutId id="2147496150" r:id="rId3"/>
    <p:sldLayoutId id="2147496151" r:id="rId4"/>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6411"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2825"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922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5644"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305" indent="-342305"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1657" indent="-28526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1010" indent="-228206"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7431"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3830" indent="-228206"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162928"/>
      </p:ext>
    </p:extLst>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364504"/>
      </p:ext>
    </p:extLst>
  </p:cSld>
  <p:clrMap bg1="lt1" tx1="dk1" bg2="lt2" tx2="dk2" accent1="accent1" accent2="accent2" accent3="accent3" accent4="accent4" accent5="accent5" accent6="accent6" hlink="hlink" folHlink="folHlink"/>
  <p:sldLayoutIdLst>
    <p:sldLayoutId id="2147497261" r:id="rId1"/>
    <p:sldLayoutId id="2147497262" r:id="rId2"/>
    <p:sldLayoutId id="2147497263" r:id="rId3"/>
    <p:sldLayoutId id="2147497264" r:id="rId4"/>
    <p:sldLayoutId id="2147497265" r:id="rId5"/>
    <p:sldLayoutId id="2147497266" r:id="rId6"/>
    <p:sldLayoutId id="2147497267" r:id="rId7"/>
    <p:sldLayoutId id="2147497268" r:id="rId8"/>
    <p:sldLayoutId id="2147497269" r:id="rId9"/>
    <p:sldLayoutId id="2147497270" r:id="rId10"/>
    <p:sldLayoutId id="21474972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876384"/>
      </p:ext>
    </p:extLst>
  </p:cSld>
  <p:clrMap bg1="lt1" tx1="dk1" bg2="lt2" tx2="dk2" accent1="accent1" accent2="accent2" accent3="accent3" accent4="accent4" accent5="accent5" accent6="accent6" hlink="hlink" folHlink="folHlink"/>
  <p:sldLayoutIdLst>
    <p:sldLayoutId id="2147497273" r:id="rId1"/>
    <p:sldLayoutId id="2147497274" r:id="rId2"/>
    <p:sldLayoutId id="2147497275" r:id="rId3"/>
    <p:sldLayoutId id="2147497276" r:id="rId4"/>
    <p:sldLayoutId id="2147497277" r:id="rId5"/>
    <p:sldLayoutId id="2147497278" r:id="rId6"/>
    <p:sldLayoutId id="2147497279" r:id="rId7"/>
    <p:sldLayoutId id="2147497280" r:id="rId8"/>
    <p:sldLayoutId id="2147497281" r:id="rId9"/>
    <p:sldLayoutId id="2147497282" r:id="rId10"/>
    <p:sldLayoutId id="2147497283" r:id="rId11"/>
    <p:sldLayoutId id="21474972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2903958973"/>
      </p:ext>
    </p:extLst>
  </p:cSld>
  <p:clrMap bg1="dk2" tx1="lt1" bg2="dk1" tx2="lt2" accent1="accent1" accent2="accent2" accent3="accent3" accent4="accent4" accent5="accent5" accent6="accent6" hlink="hlink" folHlink="folHlink"/>
  <p:sldLayoutIdLst>
    <p:sldLayoutId id="2147497286" r:id="rId1"/>
    <p:sldLayoutId id="2147497287" r:id="rId2"/>
    <p:sldLayoutId id="2147497288" r:id="rId3"/>
    <p:sldLayoutId id="2147497289" r:id="rId4"/>
    <p:sldLayoutId id="2147497290" r:id="rId5"/>
    <p:sldLayoutId id="2147497291" r:id="rId6"/>
    <p:sldLayoutId id="2147497292" r:id="rId7"/>
    <p:sldLayoutId id="2147497293" r:id="rId8"/>
    <p:sldLayoutId id="2147497294" r:id="rId9"/>
    <p:sldLayoutId id="2147497295" r:id="rId10"/>
    <p:sldLayoutId id="21474972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12/15/23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25" r:id="rId1"/>
    <p:sldLayoutId id="2147496226" r:id="rId2"/>
    <p:sldLayoutId id="2147496227" r:id="rId3"/>
    <p:sldLayoutId id="2147496228" r:id="rId4"/>
    <p:sldLayoutId id="2147496229" r:id="rId5"/>
    <p:sldLayoutId id="2147496230" r:id="rId6"/>
    <p:sldLayoutId id="2147496231" r:id="rId7"/>
    <p:sldLayoutId id="2147496232" r:id="rId8"/>
    <p:sldLayoutId id="2147496233" r:id="rId9"/>
    <p:sldLayoutId id="2147496234" r:id="rId10"/>
    <p:sldLayoutId id="2147496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0.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50.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50.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5.xml"/><Relationship Id="rId1" Type="http://schemas.openxmlformats.org/officeDocument/2006/relationships/slideLayout" Target="../slideLayouts/slideLayout360.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5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6.xml"/><Relationship Id="rId1" Type="http://schemas.openxmlformats.org/officeDocument/2006/relationships/slideLayout" Target="../slideLayouts/slideLayout355.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55.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55.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7.xml"/><Relationship Id="rId1" Type="http://schemas.openxmlformats.org/officeDocument/2006/relationships/slideLayout" Target="../slideLayouts/slideLayout355.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50.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0.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5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371.xml"/></Relationships>
</file>

<file path=ppt/slides/_rels/slide11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5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50.xml"/></Relationships>
</file>

<file path=ppt/slides/_rels/slide11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0.xml"/><Relationship Id="rId1" Type="http://schemas.openxmlformats.org/officeDocument/2006/relationships/slideLayout" Target="../slideLayouts/slideLayout383.xml"/><Relationship Id="rId4" Type="http://schemas.openxmlformats.org/officeDocument/2006/relationships/image" Target="../media/image14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1.xml"/><Relationship Id="rId1" Type="http://schemas.openxmlformats.org/officeDocument/2006/relationships/slideLayout" Target="../slideLayouts/slideLayout383.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2.xml"/><Relationship Id="rId1" Type="http://schemas.openxmlformats.org/officeDocument/2006/relationships/slideLayout" Target="../slideLayouts/slideLayout38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383.xml"/></Relationships>
</file>

<file path=ppt/slides/_rels/slide1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84.xml"/><Relationship Id="rId1" Type="http://schemas.openxmlformats.org/officeDocument/2006/relationships/slideLayout" Target="../slideLayouts/slideLayout383.xml"/></Relationships>
</file>

<file path=ppt/slides/_rels/slide12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5.xml"/><Relationship Id="rId1" Type="http://schemas.openxmlformats.org/officeDocument/2006/relationships/slideLayout" Target="../slideLayouts/slideLayout38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6.xml"/><Relationship Id="rId1" Type="http://schemas.openxmlformats.org/officeDocument/2006/relationships/slideLayout" Target="../slideLayouts/slideLayout383.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7.xml"/><Relationship Id="rId1" Type="http://schemas.openxmlformats.org/officeDocument/2006/relationships/slideLayout" Target="../slideLayouts/slideLayout394.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8.xml"/><Relationship Id="rId1" Type="http://schemas.openxmlformats.org/officeDocument/2006/relationships/slideLayout" Target="../slideLayouts/slideLayout395.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9.xml"/><Relationship Id="rId1" Type="http://schemas.openxmlformats.org/officeDocument/2006/relationships/slideLayout" Target="../slideLayouts/slideLayout396.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0.xml"/><Relationship Id="rId1" Type="http://schemas.openxmlformats.org/officeDocument/2006/relationships/slideLayout" Target="../slideLayouts/slideLayout38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38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3.xml"/></Relationships>
</file>

<file path=ppt/slides/_rels/slide12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84.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3.xml"/><Relationship Id="rId1" Type="http://schemas.openxmlformats.org/officeDocument/2006/relationships/slideLayout" Target="../slideLayouts/slideLayout383.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38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383.xml"/></Relationships>
</file>

<file path=ppt/slides/_rels/slide13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38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383.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383.xml"/></Relationships>
</file>

<file path=ppt/slides/_rels/slide13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9.xml"/><Relationship Id="rId1" Type="http://schemas.openxmlformats.org/officeDocument/2006/relationships/slideLayout" Target="../slideLayouts/slideLayout38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8.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1.xml"/><Relationship Id="rId1" Type="http://schemas.openxmlformats.org/officeDocument/2006/relationships/slideLayout" Target="../slideLayouts/slideLayout383.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2.xml"/><Relationship Id="rId1" Type="http://schemas.openxmlformats.org/officeDocument/2006/relationships/slideLayout" Target="../slideLayouts/slideLayout384.xml"/></Relationships>
</file>

<file path=ppt/slides/_rels/slide14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3.xml"/><Relationship Id="rId1" Type="http://schemas.openxmlformats.org/officeDocument/2006/relationships/slideLayout" Target="../slideLayouts/slideLayout2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4.xml"/><Relationship Id="rId1" Type="http://schemas.openxmlformats.org/officeDocument/2006/relationships/slideLayout" Target="../slideLayouts/slideLayout230.xml"/></Relationships>
</file>

<file path=ppt/slides/_rels/slide14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19.xml"/></Relationships>
</file>

<file path=ppt/slides/_rels/slide1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37.xml"/><Relationship Id="rId4" Type="http://schemas.openxmlformats.org/officeDocument/2006/relationships/image" Target="../media/image170.png"/></Relationships>
</file>

<file path=ppt/slides/_rels/slide14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6.xml"/><Relationship Id="rId1" Type="http://schemas.openxmlformats.org/officeDocument/2006/relationships/slideLayout" Target="../slideLayouts/slideLayout384.xml"/></Relationships>
</file>

<file path=ppt/slides/_rels/slide1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7.xml"/><Relationship Id="rId1" Type="http://schemas.openxmlformats.org/officeDocument/2006/relationships/slideLayout" Target="../slideLayouts/slideLayout38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8.xml"/><Relationship Id="rId1" Type="http://schemas.openxmlformats.org/officeDocument/2006/relationships/slideLayout" Target="../slideLayouts/slideLayout383.xml"/><Relationship Id="rId4" Type="http://schemas.openxmlformats.org/officeDocument/2006/relationships/image" Target="../media/image147.jpeg"/></Relationships>
</file>

<file path=ppt/slides/_rels/slide14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9.xml"/><Relationship Id="rId1" Type="http://schemas.openxmlformats.org/officeDocument/2006/relationships/slideLayout" Target="../slideLayouts/slideLayout38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15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24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1.xml"/><Relationship Id="rId1" Type="http://schemas.openxmlformats.org/officeDocument/2006/relationships/slideLayout" Target="../slideLayouts/slideLayout24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24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24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24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243.xml"/></Relationships>
</file>

<file path=ppt/slides/_rels/slide1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7.xml"/><Relationship Id="rId1" Type="http://schemas.openxmlformats.org/officeDocument/2006/relationships/slideLayout" Target="../slideLayouts/slideLayout24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8.xml"/><Relationship Id="rId1" Type="http://schemas.openxmlformats.org/officeDocument/2006/relationships/slideLayout" Target="../slideLayouts/slideLayout2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0.xml"/></Relationships>
</file>

<file path=ppt/slides/_rels/slide16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7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7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5.xml"/><Relationship Id="rId1" Type="http://schemas.openxmlformats.org/officeDocument/2006/relationships/slideLayout" Target="../slideLayouts/slideLayout1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6.xml"/><Relationship Id="rId1" Type="http://schemas.openxmlformats.org/officeDocument/2006/relationships/slideLayout" Target="../slideLayouts/slideLayout18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0.xml"/></Relationships>
</file>

<file path=ppt/slides/_rels/slide17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8.xml"/><Relationship Id="rId1" Type="http://schemas.openxmlformats.org/officeDocument/2006/relationships/slideLayout" Target="../slideLayouts/slideLayout1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9.xml"/><Relationship Id="rId1" Type="http://schemas.openxmlformats.org/officeDocument/2006/relationships/slideLayout" Target="../slideLayouts/slideLayout197.xml"/></Relationships>
</file>

<file path=ppt/slides/_rels/slide17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0.xml"/><Relationship Id="rId1" Type="http://schemas.openxmlformats.org/officeDocument/2006/relationships/slideLayout" Target="../slideLayouts/slideLayout20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09.xml"/></Relationships>
</file>

<file path=ppt/slides/_rels/slide17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2.xml"/><Relationship Id="rId1" Type="http://schemas.openxmlformats.org/officeDocument/2006/relationships/slideLayout" Target="../slideLayouts/slideLayout207.xml"/></Relationships>
</file>

<file path=ppt/slides/_rels/slide17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3.xml"/><Relationship Id="rId1" Type="http://schemas.openxmlformats.org/officeDocument/2006/relationships/slideLayout" Target="../slideLayouts/slideLayout197.xml"/></Relationships>
</file>

<file path=ppt/slides/_rels/slide17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4.xml"/><Relationship Id="rId1" Type="http://schemas.openxmlformats.org/officeDocument/2006/relationships/slideLayout" Target="../slideLayouts/slideLayout1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5.xml"/><Relationship Id="rId1" Type="http://schemas.openxmlformats.org/officeDocument/2006/relationships/slideLayout" Target="../slideLayouts/slideLayout18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25.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18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7.xml"/><Relationship Id="rId1" Type="http://schemas.openxmlformats.org/officeDocument/2006/relationships/slideLayout" Target="../slideLayouts/slideLayout43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8.xml"/><Relationship Id="rId1" Type="http://schemas.openxmlformats.org/officeDocument/2006/relationships/slideLayout" Target="../slideLayouts/slideLayout442.xml"/><Relationship Id="rId4" Type="http://schemas.openxmlformats.org/officeDocument/2006/relationships/image" Target="../media/image184.jpeg"/></Relationships>
</file>

<file path=ppt/slides/_rels/slide182.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39.xml"/><Relationship Id="rId1" Type="http://schemas.openxmlformats.org/officeDocument/2006/relationships/slideLayout" Target="../slideLayouts/slideLayout444.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18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0.xml"/><Relationship Id="rId1" Type="http://schemas.openxmlformats.org/officeDocument/2006/relationships/slideLayout" Target="../slideLayouts/slideLayout455.xml"/></Relationships>
</file>

<file path=ppt/slides/_rels/slide184.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18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1.xml"/><Relationship Id="rId1" Type="http://schemas.openxmlformats.org/officeDocument/2006/relationships/slideLayout" Target="../slideLayouts/slideLayout455.xml"/></Relationships>
</file>

<file path=ppt/slides/_rels/slide18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2.xml"/><Relationship Id="rId1" Type="http://schemas.openxmlformats.org/officeDocument/2006/relationships/slideLayout" Target="../slideLayouts/slideLayout444.xml"/></Relationships>
</file>

<file path=ppt/slides/_rels/slide18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3.xml"/><Relationship Id="rId1" Type="http://schemas.openxmlformats.org/officeDocument/2006/relationships/slideLayout" Target="../slideLayouts/slideLayout454.xml"/></Relationships>
</file>

<file path=ppt/slides/_rels/slide18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7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7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745.xml"/><Relationship Id="rId4" Type="http://schemas.openxmlformats.org/officeDocument/2006/relationships/image" Target="../media/image58.jpeg"/></Relationships>
</file>

<file path=ppt/slides/_rels/slide19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77.xml"/></Relationships>
</file>

<file path=ppt/slides/_rels/slide19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7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19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4.xml"/><Relationship Id="rId1" Type="http://schemas.openxmlformats.org/officeDocument/2006/relationships/slideLayout" Target="../slideLayouts/slideLayout455.xml"/></Relationships>
</file>

<file path=ppt/slides/_rels/slide194.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5.xml"/><Relationship Id="rId1" Type="http://schemas.openxmlformats.org/officeDocument/2006/relationships/slideLayout" Target="../slideLayouts/slideLayout444.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19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146.xml"/><Relationship Id="rId1" Type="http://schemas.openxmlformats.org/officeDocument/2006/relationships/slideLayout" Target="../slideLayouts/slideLayout444.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image" Target="../media/image213.png"/><Relationship Id="rId9" Type="http://schemas.openxmlformats.org/officeDocument/2006/relationships/image" Target="../media/image218.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9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8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87.xml"/></Relationships>
</file>

<file path=ppt/slides/_rels/slide19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5.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0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65.xml"/></Relationships>
</file>

<file path=ppt/slides/_rels/slide201.xml.rels><?xml version="1.0" encoding="UTF-8" standalone="yes"?>
<Relationships xmlns="http://schemas.openxmlformats.org/package/2006/relationships"><Relationship Id="rId8" Type="http://schemas.openxmlformats.org/officeDocument/2006/relationships/image" Target="../media/image198.jpeg"/><Relationship Id="rId13" Type="http://schemas.openxmlformats.org/officeDocument/2006/relationships/image" Target="../media/image203.jpeg"/><Relationship Id="rId3" Type="http://schemas.openxmlformats.org/officeDocument/2006/relationships/image" Target="../media/image193.jpe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147.xml"/><Relationship Id="rId1" Type="http://schemas.openxmlformats.org/officeDocument/2006/relationships/slideLayout" Target="../slideLayouts/slideLayout499.xml"/><Relationship Id="rId6" Type="http://schemas.openxmlformats.org/officeDocument/2006/relationships/image" Target="../media/image196.jpeg"/><Relationship Id="rId11" Type="http://schemas.openxmlformats.org/officeDocument/2006/relationships/image" Target="../media/image201.jpe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 Id="rId14" Type="http://schemas.openxmlformats.org/officeDocument/2006/relationships/image" Target="../media/image204.jpeg"/></Relationships>
</file>

<file path=ppt/slides/_rels/slide20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48.xml"/><Relationship Id="rId1" Type="http://schemas.openxmlformats.org/officeDocument/2006/relationships/slideLayout" Target="../slideLayouts/slideLayout509.xml"/></Relationships>
</file>

<file path=ppt/slides/_rels/slide20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9.xml"/><Relationship Id="rId1" Type="http://schemas.openxmlformats.org/officeDocument/2006/relationships/slideLayout" Target="../slideLayouts/slideLayout510.xml"/></Relationships>
</file>

<file path=ppt/slides/_rels/slide20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0.xml"/><Relationship Id="rId1" Type="http://schemas.openxmlformats.org/officeDocument/2006/relationships/slideLayout" Target="../slideLayouts/slideLayout509.xml"/></Relationships>
</file>

<file path=ppt/slides/_rels/slide20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1.xml"/><Relationship Id="rId1" Type="http://schemas.openxmlformats.org/officeDocument/2006/relationships/slideLayout" Target="../slideLayouts/slideLayout509.xml"/></Relationships>
</file>

<file path=ppt/slides/_rels/slide20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52.xml"/><Relationship Id="rId1" Type="http://schemas.openxmlformats.org/officeDocument/2006/relationships/slideLayout" Target="../slideLayouts/slideLayout509.xml"/></Relationships>
</file>

<file path=ppt/slides/_rels/slide20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3.xml"/><Relationship Id="rId1" Type="http://schemas.openxmlformats.org/officeDocument/2006/relationships/slideLayout" Target="../slideLayouts/slideLayout521.xml"/></Relationships>
</file>

<file path=ppt/slides/_rels/slide20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4.xml"/><Relationship Id="rId1" Type="http://schemas.openxmlformats.org/officeDocument/2006/relationships/slideLayout" Target="../slideLayouts/slideLayout509.xml"/></Relationships>
</file>

<file path=ppt/slides/_rels/slide20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5.xml"/><Relationship Id="rId1" Type="http://schemas.openxmlformats.org/officeDocument/2006/relationships/slideLayout" Target="../slideLayouts/slideLayout509.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80.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37.xml"/></Relationships>
</file>

<file path=ppt/slides/_rels/slide21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7.xml"/><Relationship Id="rId1" Type="http://schemas.openxmlformats.org/officeDocument/2006/relationships/slideLayout" Target="../slideLayouts/slideLayout531.xml"/><Relationship Id="rId5" Type="http://schemas.openxmlformats.org/officeDocument/2006/relationships/image" Target="../media/image232.png"/><Relationship Id="rId4" Type="http://schemas.openxmlformats.org/officeDocument/2006/relationships/image" Target="../media/image231.png"/></Relationships>
</file>

<file path=ppt/slides/_rels/slide21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58.xml"/><Relationship Id="rId1" Type="http://schemas.openxmlformats.org/officeDocument/2006/relationships/slideLayout" Target="../slideLayouts/slideLayout509.xml"/></Relationships>
</file>

<file path=ppt/slides/_rels/slide21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9.xml"/><Relationship Id="rId1" Type="http://schemas.openxmlformats.org/officeDocument/2006/relationships/slideLayout" Target="../slideLayouts/slideLayout543.xml"/><Relationship Id="rId4" Type="http://schemas.openxmlformats.org/officeDocument/2006/relationships/image" Target="../media/image235.jpeg"/></Relationships>
</file>

<file path=ppt/slides/_rels/slide21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0.xml"/><Relationship Id="rId1" Type="http://schemas.openxmlformats.org/officeDocument/2006/relationships/slideLayout" Target="../slideLayouts/slideLayout543.xml"/><Relationship Id="rId4" Type="http://schemas.openxmlformats.org/officeDocument/2006/relationships/image" Target="../media/image237.png"/></Relationships>
</file>

<file path=ppt/slides/_rels/slide21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61.xml"/><Relationship Id="rId1" Type="http://schemas.openxmlformats.org/officeDocument/2006/relationships/slideLayout" Target="../slideLayouts/slideLayout509.xml"/></Relationships>
</file>

<file path=ppt/slides/_rels/slide21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2.xml"/><Relationship Id="rId1" Type="http://schemas.openxmlformats.org/officeDocument/2006/relationships/slideLayout" Target="../slideLayouts/slideLayout521.xml"/></Relationships>
</file>

<file path=ppt/slides/_rels/slide21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3.xml"/><Relationship Id="rId1" Type="http://schemas.openxmlformats.org/officeDocument/2006/relationships/slideLayout" Target="../slideLayouts/slideLayout531.xml"/></Relationships>
</file>

<file path=ppt/slides/_rels/slide21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64.xml"/><Relationship Id="rId1" Type="http://schemas.openxmlformats.org/officeDocument/2006/relationships/slideLayout" Target="../slideLayouts/slideLayout509.xml"/></Relationships>
</file>

<file path=ppt/slides/_rels/slide21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5.xml"/><Relationship Id="rId1" Type="http://schemas.openxmlformats.org/officeDocument/2006/relationships/slideLayout" Target="../slideLayouts/slideLayout509.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22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66.xml"/><Relationship Id="rId1" Type="http://schemas.openxmlformats.org/officeDocument/2006/relationships/slideLayout" Target="../slideLayouts/slideLayout547.xml"/></Relationships>
</file>

<file path=ppt/slides/_rels/slide22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7.xml"/><Relationship Id="rId1" Type="http://schemas.openxmlformats.org/officeDocument/2006/relationships/slideLayout" Target="../slideLayouts/slideLayout55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31.xml"/></Relationships>
</file>

<file path=ppt/slides/_rels/slide2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9.xml"/><Relationship Id="rId1" Type="http://schemas.openxmlformats.org/officeDocument/2006/relationships/slideLayout" Target="../slideLayouts/slideLayout515.xml"/></Relationships>
</file>

<file path=ppt/slides/_rels/slide2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0.xml"/><Relationship Id="rId1" Type="http://schemas.openxmlformats.org/officeDocument/2006/relationships/slideLayout" Target="../slideLayouts/slideLayout515.xml"/></Relationships>
</file>

<file path=ppt/slides/_rels/slide2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1.xml"/><Relationship Id="rId1" Type="http://schemas.openxmlformats.org/officeDocument/2006/relationships/slideLayout" Target="../slideLayouts/slideLayout515.xml"/></Relationships>
</file>

<file path=ppt/slides/_rels/slide2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2.xml"/><Relationship Id="rId1" Type="http://schemas.openxmlformats.org/officeDocument/2006/relationships/slideLayout" Target="../slideLayouts/slideLayout515.xml"/><Relationship Id="rId4" Type="http://schemas.openxmlformats.org/officeDocument/2006/relationships/image" Target="../media/image243.png"/></Relationships>
</file>

<file path=ppt/slides/_rels/slide22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3.xml"/><Relationship Id="rId1" Type="http://schemas.openxmlformats.org/officeDocument/2006/relationships/slideLayout" Target="../slideLayouts/slideLayout514.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22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4.xml"/><Relationship Id="rId1" Type="http://schemas.openxmlformats.org/officeDocument/2006/relationships/slideLayout" Target="../slideLayouts/slideLayout509.xml"/></Relationships>
</file>

<file path=ppt/slides/_rels/slide22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558.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23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6.xml"/><Relationship Id="rId1" Type="http://schemas.openxmlformats.org/officeDocument/2006/relationships/slideLayout" Target="../slideLayouts/slideLayout568.xml"/></Relationships>
</file>

<file path=ppt/slides/_rels/slide23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77.xml"/><Relationship Id="rId1" Type="http://schemas.openxmlformats.org/officeDocument/2006/relationships/slideLayout" Target="../slideLayouts/slideLayout509.xml"/></Relationships>
</file>

<file path=ppt/slides/_rels/slide23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78.xml"/><Relationship Id="rId1" Type="http://schemas.openxmlformats.org/officeDocument/2006/relationships/slideLayout" Target="../slideLayouts/slideLayout509.xml"/></Relationships>
</file>

<file path=ppt/slides/_rels/slide23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79.xml"/><Relationship Id="rId1" Type="http://schemas.openxmlformats.org/officeDocument/2006/relationships/slideLayout" Target="../slideLayouts/slideLayout515.xml"/><Relationship Id="rId4" Type="http://schemas.openxmlformats.org/officeDocument/2006/relationships/image" Target="../media/image251.jpeg"/></Relationships>
</file>

<file path=ppt/slides/_rels/slide23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0.xml"/><Relationship Id="rId1" Type="http://schemas.openxmlformats.org/officeDocument/2006/relationships/slideLayout" Target="../slideLayouts/slideLayout509.xml"/></Relationships>
</file>

<file path=ppt/slides/_rels/slide235.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2.jpeg"/><Relationship Id="rId3" Type="http://schemas.openxmlformats.org/officeDocument/2006/relationships/image" Target="../media/image252.jpeg"/><Relationship Id="rId7" Type="http://schemas.openxmlformats.org/officeDocument/2006/relationships/image" Target="../media/image256.jpeg"/><Relationship Id="rId12" Type="http://schemas.openxmlformats.org/officeDocument/2006/relationships/image" Target="../media/image261.jpeg"/><Relationship Id="rId2" Type="http://schemas.openxmlformats.org/officeDocument/2006/relationships/notesSlide" Target="../notesSlides/notesSlide181.xml"/><Relationship Id="rId1" Type="http://schemas.openxmlformats.org/officeDocument/2006/relationships/slideLayout" Target="../slideLayouts/slideLayout510.xml"/><Relationship Id="rId6" Type="http://schemas.openxmlformats.org/officeDocument/2006/relationships/image" Target="../media/image255.jpeg"/><Relationship Id="rId11" Type="http://schemas.openxmlformats.org/officeDocument/2006/relationships/image" Target="../media/image260.jpeg"/><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253.jpeg"/><Relationship Id="rId9" Type="http://schemas.openxmlformats.org/officeDocument/2006/relationships/image" Target="../media/image258.jpeg"/><Relationship Id="rId14" Type="http://schemas.openxmlformats.org/officeDocument/2006/relationships/image" Target="../media/image263.jpeg"/></Relationships>
</file>

<file path=ppt/slides/_rels/slide23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2.xml"/><Relationship Id="rId1" Type="http://schemas.openxmlformats.org/officeDocument/2006/relationships/slideLayout" Target="../slideLayouts/slideLayout514.xml"/></Relationships>
</file>

<file path=ppt/slides/_rels/slide23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83.xml"/><Relationship Id="rId1" Type="http://schemas.openxmlformats.org/officeDocument/2006/relationships/slideLayout" Target="../slideLayouts/slideLayout510.xml"/></Relationships>
</file>

<file path=ppt/slides/_rels/slide23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184.xml"/><Relationship Id="rId1" Type="http://schemas.openxmlformats.org/officeDocument/2006/relationships/slideLayout" Target="../slideLayouts/slideLayout531.xml"/></Relationships>
</file>

<file path=ppt/slides/_rels/slide23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185.xml"/><Relationship Id="rId1" Type="http://schemas.openxmlformats.org/officeDocument/2006/relationships/slideLayout" Target="../slideLayouts/slideLayout531.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24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6.xml"/><Relationship Id="rId1" Type="http://schemas.openxmlformats.org/officeDocument/2006/relationships/slideLayout" Target="../slideLayouts/slideLayout531.xml"/></Relationships>
</file>

<file path=ppt/slides/_rels/slide241.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187.xml"/><Relationship Id="rId1" Type="http://schemas.openxmlformats.org/officeDocument/2006/relationships/slideLayout" Target="../slideLayouts/slideLayout531.xml"/></Relationships>
</file>

<file path=ppt/slides/_rels/slide24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4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5.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88.xml"/><Relationship Id="rId1" Type="http://schemas.openxmlformats.org/officeDocument/2006/relationships/slideLayout" Target="../slideLayouts/slideLayout255.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55.xml"/></Relationships>
</file>

<file path=ppt/slides/_rels/slide2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2.jpeg"/><Relationship Id="rId1" Type="http://schemas.openxmlformats.org/officeDocument/2006/relationships/slideLayout" Target="../slideLayouts/slideLayout756.xml"/><Relationship Id="rId4" Type="http://schemas.openxmlformats.org/officeDocument/2006/relationships/image" Target="../media/image45.jpeg"/></Relationships>
</file>

<file path=ppt/slides/_rels/slide24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90.xml"/><Relationship Id="rId1" Type="http://schemas.openxmlformats.org/officeDocument/2006/relationships/slideLayout" Target="../slideLayouts/slideLayout157.xml"/></Relationships>
</file>

<file path=ppt/slides/_rels/slide249.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1.xml"/><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25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92.xml"/><Relationship Id="rId1" Type="http://schemas.openxmlformats.org/officeDocument/2006/relationships/slideLayout" Target="../slideLayouts/slideLayout157.xml"/></Relationships>
</file>

<file path=ppt/slides/_rels/slide25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93.xml"/><Relationship Id="rId1" Type="http://schemas.openxmlformats.org/officeDocument/2006/relationships/slideLayout" Target="../slideLayouts/slideLayout157.xml"/></Relationships>
</file>

<file path=ppt/slides/_rels/slide25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94.xml"/><Relationship Id="rId1" Type="http://schemas.openxmlformats.org/officeDocument/2006/relationships/slideLayout" Target="../slideLayouts/slideLayout157.xml"/></Relationships>
</file>

<file path=ppt/slides/_rels/slide25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95.xml"/><Relationship Id="rId1" Type="http://schemas.openxmlformats.org/officeDocument/2006/relationships/slideLayout" Target="../slideLayouts/slideLayout157.xml"/></Relationships>
</file>

<file path=ppt/slides/_rels/slide25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96.xml"/><Relationship Id="rId1" Type="http://schemas.openxmlformats.org/officeDocument/2006/relationships/slideLayout" Target="../slideLayouts/slideLayout157.xml"/></Relationships>
</file>

<file path=ppt/slides/_rels/slide25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7.xml"/><Relationship Id="rId1" Type="http://schemas.openxmlformats.org/officeDocument/2006/relationships/slideLayout" Target="../slideLayouts/slideLayout157.xml"/></Relationships>
</file>

<file path=ppt/slides/_rels/slide25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8.xml"/><Relationship Id="rId1" Type="http://schemas.openxmlformats.org/officeDocument/2006/relationships/slideLayout" Target="../slideLayouts/slideLayout157.xml"/></Relationships>
</file>

<file path=ppt/slides/_rels/slide257.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99.xml"/><Relationship Id="rId1" Type="http://schemas.openxmlformats.org/officeDocument/2006/relationships/slideLayout" Target="../slideLayouts/slideLayout157.xml"/></Relationships>
</file>

<file path=ppt/slides/_rels/slide25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0.xml"/><Relationship Id="rId1" Type="http://schemas.openxmlformats.org/officeDocument/2006/relationships/slideLayout" Target="../slideLayouts/slideLayout157.xml"/></Relationships>
</file>

<file path=ppt/slides/_rels/slide25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1.xml"/><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8.jpeg"/><Relationship Id="rId1" Type="http://schemas.openxmlformats.org/officeDocument/2006/relationships/slideLayout" Target="../slideLayouts/slideLayout117.xml"/><Relationship Id="rId4" Type="http://schemas.openxmlformats.org/officeDocument/2006/relationships/image" Target="../media/image45.jpeg"/></Relationships>
</file>

<file path=ppt/slides/_rels/slide26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2.xml"/><Relationship Id="rId1" Type="http://schemas.openxmlformats.org/officeDocument/2006/relationships/slideLayout" Target="../slideLayouts/slideLayout157.xml"/></Relationships>
</file>

<file path=ppt/slides/_rels/slide26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3.xml"/><Relationship Id="rId1" Type="http://schemas.openxmlformats.org/officeDocument/2006/relationships/slideLayout" Target="../slideLayouts/slideLayout157.xml"/></Relationships>
</file>

<file path=ppt/slides/_rels/slide26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4.xml"/><Relationship Id="rId1" Type="http://schemas.openxmlformats.org/officeDocument/2006/relationships/slideLayout" Target="../slideLayouts/slideLayout157.xml"/></Relationships>
</file>

<file path=ppt/slides/_rels/slide26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05.xml"/><Relationship Id="rId1" Type="http://schemas.openxmlformats.org/officeDocument/2006/relationships/slideLayout" Target="../slideLayouts/slideLayout157.xml"/></Relationships>
</file>

<file path=ppt/slides/_rels/slide264.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06.xml"/><Relationship Id="rId1" Type="http://schemas.openxmlformats.org/officeDocument/2006/relationships/slideLayout" Target="../slideLayouts/slideLayout157.xml"/></Relationships>
</file>

<file path=ppt/slides/_rels/slide26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07.xml"/><Relationship Id="rId1" Type="http://schemas.openxmlformats.org/officeDocument/2006/relationships/slideLayout" Target="../slideLayouts/slideLayout157.xml"/></Relationships>
</file>

<file path=ppt/slides/_rels/slide26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6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09.xml"/><Relationship Id="rId1" Type="http://schemas.openxmlformats.org/officeDocument/2006/relationships/slideLayout" Target="../slideLayouts/slideLayout157.xml"/></Relationships>
</file>

<file path=ppt/slides/_rels/slide2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69.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27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0.xml"/><Relationship Id="rId1" Type="http://schemas.openxmlformats.org/officeDocument/2006/relationships/slideLayout" Target="../slideLayouts/slideLayout613.xml"/><Relationship Id="rId5" Type="http://schemas.openxmlformats.org/officeDocument/2006/relationships/image" Target="../media/image45.jpeg"/><Relationship Id="rId4" Type="http://schemas.openxmlformats.org/officeDocument/2006/relationships/image" Target="../media/image44.jpeg"/></Relationships>
</file>

<file path=ppt/slides/_rels/slide27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1.xml"/><Relationship Id="rId1" Type="http://schemas.openxmlformats.org/officeDocument/2006/relationships/slideLayout" Target="../slideLayouts/slideLayout135.xml"/></Relationships>
</file>

<file path=ppt/slides/_rels/slide27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2.xml"/><Relationship Id="rId1" Type="http://schemas.openxmlformats.org/officeDocument/2006/relationships/slideLayout" Target="../slideLayouts/slideLayout135.xml"/></Relationships>
</file>

<file path=ppt/slides/_rels/slide27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13.xml"/><Relationship Id="rId1" Type="http://schemas.openxmlformats.org/officeDocument/2006/relationships/slideLayout" Target="../slideLayouts/slideLayout135.xml"/></Relationships>
</file>

<file path=ppt/slides/_rels/slide27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4.xml"/><Relationship Id="rId1" Type="http://schemas.openxmlformats.org/officeDocument/2006/relationships/slideLayout" Target="../slideLayouts/slideLayout135.xml"/></Relationships>
</file>

<file path=ppt/slides/_rels/slide27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5.xml"/><Relationship Id="rId1" Type="http://schemas.openxmlformats.org/officeDocument/2006/relationships/slideLayout" Target="../slideLayouts/slideLayout135.xml"/></Relationships>
</file>

<file path=ppt/slides/_rels/slide27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6.xml"/><Relationship Id="rId1" Type="http://schemas.openxmlformats.org/officeDocument/2006/relationships/slideLayout" Target="../slideLayouts/slideLayout135.xml"/></Relationships>
</file>

<file path=ppt/slides/_rels/slide27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17.xml"/><Relationship Id="rId1" Type="http://schemas.openxmlformats.org/officeDocument/2006/relationships/slideLayout" Target="../slideLayouts/slideLayout135.xml"/></Relationships>
</file>

<file path=ppt/slides/_rels/slide27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18.xml"/><Relationship Id="rId1" Type="http://schemas.openxmlformats.org/officeDocument/2006/relationships/slideLayout" Target="../slideLayouts/slideLayout135.xml"/></Relationships>
</file>

<file path=ppt/slides/_rels/slide2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28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28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767.xml"/><Relationship Id="rId5" Type="http://schemas.openxmlformats.org/officeDocument/2006/relationships/image" Target="../media/image45.jpeg"/><Relationship Id="rId4" Type="http://schemas.openxmlformats.org/officeDocument/2006/relationships/image" Target="../media/image44.jpeg"/></Relationships>
</file>

<file path=ppt/slides/_rels/slide282.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2.xml"/></Relationships>
</file>

<file path=ppt/slides/_rels/slide283.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2.xml"/></Relationships>
</file>

<file path=ppt/slides/_rels/slide284.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2.xml"/></Relationships>
</file>

<file path=ppt/slides/_rels/slide285.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2.xml"/></Relationships>
</file>

<file path=ppt/slides/_rels/slide286.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2.xml"/></Relationships>
</file>

<file path=ppt/slides/_rels/slide287.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88.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2.xml"/></Relationships>
</file>

<file path=ppt/slides/_rels/slide289.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290.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2.xml"/></Relationships>
</file>

<file path=ppt/slides/_rels/slide291.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82.xml"/></Relationships>
</file>

<file path=ppt/slides/_rels/slide29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hyperlink" Target="http://www.bigbookmedia.com" TargetMode="External"/><Relationship Id="rId1" Type="http://schemas.openxmlformats.org/officeDocument/2006/relationships/slideLayout" Target="../slideLayouts/slideLayout82.xml"/></Relationships>
</file>

<file path=ppt/slides/_rels/slide29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19.xml"/><Relationship Id="rId1" Type="http://schemas.openxmlformats.org/officeDocument/2006/relationships/slideLayout" Target="../slideLayouts/slideLayout591.xml"/><Relationship Id="rId4" Type="http://schemas.openxmlformats.org/officeDocument/2006/relationships/image" Target="../media/image313.emf"/></Relationships>
</file>

<file path=ppt/slides/_rels/slide29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4.jpeg"/><Relationship Id="rId1" Type="http://schemas.openxmlformats.org/officeDocument/2006/relationships/slideLayout" Target="../slideLayouts/slideLayout602.xml"/><Relationship Id="rId4" Type="http://schemas.openxmlformats.org/officeDocument/2006/relationships/image" Target="../media/image45.jpeg"/></Relationships>
</file>

<file path=ppt/slides/_rels/slide297.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300.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23.xml"/></Relationships>
</file>

<file path=ppt/slides/_rels/slide31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1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1.jpeg"/><Relationship Id="rId1" Type="http://schemas.openxmlformats.org/officeDocument/2006/relationships/slideLayout" Target="../slideLayouts/slideLayout613.xml"/><Relationship Id="rId4" Type="http://schemas.openxmlformats.org/officeDocument/2006/relationships/image" Target="../media/image45.jpeg"/></Relationships>
</file>

<file path=ppt/slides/_rels/slide31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36.xml"/><Relationship Id="rId1" Type="http://schemas.openxmlformats.org/officeDocument/2006/relationships/slideLayout" Target="../slideLayouts/slideLayout112.xml"/></Relationships>
</file>

<file path=ppt/slides/_rels/slide31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237.xml"/><Relationship Id="rId1" Type="http://schemas.openxmlformats.org/officeDocument/2006/relationships/slideLayout" Target="../slideLayouts/slideLayout112.xml"/></Relationships>
</file>

<file path=ppt/slides/_rels/slide31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238.xml"/><Relationship Id="rId1" Type="http://schemas.openxmlformats.org/officeDocument/2006/relationships/slideLayout" Target="../slideLayouts/slideLayout112.xml"/></Relationships>
</file>

<file path=ppt/slides/_rels/slide319.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239.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32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40.xml"/><Relationship Id="rId1" Type="http://schemas.openxmlformats.org/officeDocument/2006/relationships/slideLayout" Target="../slideLayouts/slideLayout112.xml"/></Relationships>
</file>

<file path=ppt/slides/_rels/slide321.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1.xml"/><Relationship Id="rId1" Type="http://schemas.openxmlformats.org/officeDocument/2006/relationships/slideLayout" Target="../slideLayouts/slideLayout112.xml"/></Relationships>
</file>

<file path=ppt/slides/_rels/slide322.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242.xml"/><Relationship Id="rId1" Type="http://schemas.openxmlformats.org/officeDocument/2006/relationships/slideLayout" Target="../slideLayouts/slideLayout112.xml"/></Relationships>
</file>

<file path=ppt/slides/_rels/slide32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3.xml"/><Relationship Id="rId1" Type="http://schemas.openxmlformats.org/officeDocument/2006/relationships/slideLayout" Target="../slideLayouts/slideLayout112.xml"/></Relationships>
</file>

<file path=ppt/slides/_rels/slide324.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4.xml"/><Relationship Id="rId1" Type="http://schemas.openxmlformats.org/officeDocument/2006/relationships/slideLayout" Target="../slideLayouts/slideLayout112.xml"/></Relationships>
</file>

<file path=ppt/slides/_rels/slide325.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45.xml"/><Relationship Id="rId1" Type="http://schemas.openxmlformats.org/officeDocument/2006/relationships/slideLayout" Target="../slideLayouts/slideLayout112.xml"/></Relationships>
</file>

<file path=ppt/slides/_rels/slide32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46.xml"/><Relationship Id="rId1" Type="http://schemas.openxmlformats.org/officeDocument/2006/relationships/slideLayout" Target="../slideLayouts/slideLayout112.xml"/></Relationships>
</file>

<file path=ppt/slides/_rels/slide327.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247.xml"/><Relationship Id="rId1" Type="http://schemas.openxmlformats.org/officeDocument/2006/relationships/slideLayout" Target="../slideLayouts/slideLayout112.xml"/></Relationships>
</file>

<file path=ppt/slides/_rels/slide328.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248.xml"/><Relationship Id="rId1" Type="http://schemas.openxmlformats.org/officeDocument/2006/relationships/slideLayout" Target="../slideLayouts/slideLayout112.xml"/></Relationships>
</file>

<file path=ppt/slides/_rels/slide329.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notesSlide" Target="../notesSlides/notesSlide249.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330.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250.xml"/><Relationship Id="rId1" Type="http://schemas.openxmlformats.org/officeDocument/2006/relationships/slideLayout" Target="../slideLayouts/slideLayout112.xml"/></Relationships>
</file>

<file path=ppt/slides/_rels/slide33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51.xml"/><Relationship Id="rId1" Type="http://schemas.openxmlformats.org/officeDocument/2006/relationships/slideLayout" Target="../slideLayouts/slideLayout112.xml"/></Relationships>
</file>

<file path=ppt/slides/_rels/slide332.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252.xml"/><Relationship Id="rId1" Type="http://schemas.openxmlformats.org/officeDocument/2006/relationships/slideLayout" Target="../slideLayouts/slideLayout1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53.xml"/><Relationship Id="rId1" Type="http://schemas.openxmlformats.org/officeDocument/2006/relationships/slideLayout" Target="../slideLayouts/slideLayout112.xml"/></Relationships>
</file>

<file path=ppt/slides/_rels/slide3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3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36.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351.wmf"/></Relationships>
</file>

<file path=ppt/slides/_rels/slide339.xml.rels><?xml version="1.0" encoding="UTF-8" standalone="yes"?>
<Relationships xmlns="http://schemas.openxmlformats.org/package/2006/relationships"><Relationship Id="rId3" Type="http://schemas.openxmlformats.org/officeDocument/2006/relationships/image" Target="../media/image352.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34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341.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5.jpeg"/><Relationship Id="rId1" Type="http://schemas.openxmlformats.org/officeDocument/2006/relationships/slideLayout" Target="../slideLayouts/slideLayout778.xml"/><Relationship Id="rId4" Type="http://schemas.openxmlformats.org/officeDocument/2006/relationships/image" Target="../media/image45.jpeg"/></Relationships>
</file>

<file path=ppt/slides/_rels/slide344.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260.xml"/><Relationship Id="rId1" Type="http://schemas.openxmlformats.org/officeDocument/2006/relationships/slideLayout" Target="../slideLayouts/slideLayout100.xml"/></Relationships>
</file>

<file path=ppt/slides/_rels/slide34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61.xml"/><Relationship Id="rId1" Type="http://schemas.openxmlformats.org/officeDocument/2006/relationships/slideLayout" Target="../slideLayouts/slideLayout100.xml"/></Relationships>
</file>

<file path=ppt/slides/_rels/slide346.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262.xml"/><Relationship Id="rId1" Type="http://schemas.openxmlformats.org/officeDocument/2006/relationships/slideLayout" Target="../slideLayouts/slideLayout100.xml"/></Relationships>
</file>

<file path=ppt/slides/_rels/slide347.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263.xml"/><Relationship Id="rId1" Type="http://schemas.openxmlformats.org/officeDocument/2006/relationships/slideLayout" Target="../slideLayouts/slideLayout100.xml"/></Relationships>
</file>

<file path=ppt/slides/_rels/slide348.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264.xml"/><Relationship Id="rId1" Type="http://schemas.openxmlformats.org/officeDocument/2006/relationships/slideLayout" Target="../slideLayouts/slideLayout100.xml"/></Relationships>
</file>

<file path=ppt/slides/_rels/slide349.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265.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350.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266.xml"/><Relationship Id="rId1" Type="http://schemas.openxmlformats.org/officeDocument/2006/relationships/slideLayout" Target="../slideLayouts/slideLayout100.xml"/></Relationships>
</file>

<file path=ppt/slides/_rels/slide351.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267.xml"/><Relationship Id="rId1" Type="http://schemas.openxmlformats.org/officeDocument/2006/relationships/slideLayout" Target="../slideLayouts/slideLayout100.xml"/></Relationships>
</file>

<file path=ppt/slides/_rels/slide352.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268.xml"/><Relationship Id="rId1" Type="http://schemas.openxmlformats.org/officeDocument/2006/relationships/slideLayout" Target="../slideLayouts/slideLayout100.xml"/></Relationships>
</file>

<file path=ppt/slides/_rels/slide35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269.xml"/><Relationship Id="rId1" Type="http://schemas.openxmlformats.org/officeDocument/2006/relationships/slideLayout" Target="../slideLayouts/slideLayout100.xml"/></Relationships>
</file>

<file path=ppt/slides/_rels/slide354.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270.xml"/><Relationship Id="rId1" Type="http://schemas.openxmlformats.org/officeDocument/2006/relationships/slideLayout" Target="../slideLayouts/slideLayout100.xml"/></Relationships>
</file>

<file path=ppt/slides/_rels/slide355.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71.xml"/><Relationship Id="rId1" Type="http://schemas.openxmlformats.org/officeDocument/2006/relationships/slideLayout" Target="../slideLayouts/slideLayout100.xml"/></Relationships>
</file>

<file path=ppt/slides/_rels/slide356.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72.xml"/><Relationship Id="rId1" Type="http://schemas.openxmlformats.org/officeDocument/2006/relationships/slideLayout" Target="../slideLayouts/slideLayout100.xml"/></Relationships>
</file>

<file path=ppt/slides/_rels/slide357.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notesSlide" Target="../notesSlides/notesSlide273.xml"/><Relationship Id="rId1" Type="http://schemas.openxmlformats.org/officeDocument/2006/relationships/slideLayout" Target="../slideLayouts/slideLayout100.xml"/></Relationships>
</file>

<file path=ppt/slides/_rels/slide35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274.xml"/><Relationship Id="rId1" Type="http://schemas.openxmlformats.org/officeDocument/2006/relationships/slideLayout" Target="../slideLayouts/slideLayout100.xml"/></Relationships>
</file>

<file path=ppt/slides/_rels/slide359.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75.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360.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276.xml"/><Relationship Id="rId1" Type="http://schemas.openxmlformats.org/officeDocument/2006/relationships/slideLayout" Target="../slideLayouts/slideLayout100.xml"/></Relationships>
</file>

<file path=ppt/slides/_rels/slide361.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77.xml"/><Relationship Id="rId1" Type="http://schemas.openxmlformats.org/officeDocument/2006/relationships/slideLayout" Target="../slideLayouts/slideLayout100.xml"/></Relationships>
</file>

<file path=ppt/slides/_rels/slide3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6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64.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162.xml"/><Relationship Id="rId4" Type="http://schemas.openxmlformats.org/officeDocument/2006/relationships/image" Target="../media/image45.jpeg"/></Relationships>
</file>

<file path=ppt/slides/_rels/slide365.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78.xml"/><Relationship Id="rId1" Type="http://schemas.openxmlformats.org/officeDocument/2006/relationships/slideLayout" Target="../slideLayouts/slideLayout168.xml"/></Relationships>
</file>

<file path=ppt/slides/_rels/slide366.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279.xml"/><Relationship Id="rId1" Type="http://schemas.openxmlformats.org/officeDocument/2006/relationships/slideLayout" Target="../slideLayouts/slideLayout168.xml"/></Relationships>
</file>

<file path=ppt/slides/_rels/slide367.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80.xml"/><Relationship Id="rId1" Type="http://schemas.openxmlformats.org/officeDocument/2006/relationships/slideLayout" Target="../slideLayouts/slideLayout168.xml"/></Relationships>
</file>

<file path=ppt/slides/_rels/slide368.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281.xml"/><Relationship Id="rId1" Type="http://schemas.openxmlformats.org/officeDocument/2006/relationships/slideLayout" Target="../slideLayouts/slideLayout168.xml"/></Relationships>
</file>

<file path=ppt/slides/_rels/slide36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82.xml"/><Relationship Id="rId1" Type="http://schemas.openxmlformats.org/officeDocument/2006/relationships/slideLayout" Target="../slideLayouts/slideLayout168.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370.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83.xml"/><Relationship Id="rId1" Type="http://schemas.openxmlformats.org/officeDocument/2006/relationships/slideLayout" Target="../slideLayouts/slideLayout168.xml"/></Relationships>
</file>

<file path=ppt/slides/_rels/slide371.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284.xml"/><Relationship Id="rId1" Type="http://schemas.openxmlformats.org/officeDocument/2006/relationships/slideLayout" Target="../slideLayouts/slideLayout168.xml"/></Relationships>
</file>

<file path=ppt/slides/_rels/slide372.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85.xml"/><Relationship Id="rId1" Type="http://schemas.openxmlformats.org/officeDocument/2006/relationships/slideLayout" Target="../slideLayouts/slideLayout168.xml"/></Relationships>
</file>

<file path=ppt/slides/_rels/slide373.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286.xml"/><Relationship Id="rId1" Type="http://schemas.openxmlformats.org/officeDocument/2006/relationships/slideLayout" Target="../slideLayouts/slideLayout168.xml"/></Relationships>
</file>

<file path=ppt/slides/_rels/slide3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7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76.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84.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37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287.xml"/><Relationship Id="rId1" Type="http://schemas.openxmlformats.org/officeDocument/2006/relationships/slideLayout" Target="../slideLayouts/slideLayout100.xml"/></Relationships>
</file>

<file path=ppt/slides/_rels/slide378.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88.xml"/><Relationship Id="rId1" Type="http://schemas.openxmlformats.org/officeDocument/2006/relationships/slideLayout" Target="../slideLayouts/slideLayout100.xml"/></Relationships>
</file>

<file path=ppt/slides/_rels/slide379.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289.xm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380.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90.xml"/><Relationship Id="rId1" Type="http://schemas.openxmlformats.org/officeDocument/2006/relationships/slideLayout" Target="../slideLayouts/slideLayout100.xml"/></Relationships>
</file>

<file path=ppt/slides/_rels/slide381.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291.xml"/><Relationship Id="rId1" Type="http://schemas.openxmlformats.org/officeDocument/2006/relationships/slideLayout" Target="../slideLayouts/slideLayout100.xml"/></Relationships>
</file>

<file path=ppt/slides/_rels/slide382.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292.xml"/><Relationship Id="rId1" Type="http://schemas.openxmlformats.org/officeDocument/2006/relationships/slideLayout" Target="../slideLayouts/slideLayout100.xml"/></Relationships>
</file>

<file path=ppt/slides/_rels/slide383.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293.xml"/><Relationship Id="rId1" Type="http://schemas.openxmlformats.org/officeDocument/2006/relationships/slideLayout" Target="../slideLayouts/slideLayout100.xml"/></Relationships>
</file>

<file path=ppt/slides/_rels/slide384.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294.xml"/><Relationship Id="rId1" Type="http://schemas.openxmlformats.org/officeDocument/2006/relationships/slideLayout" Target="../slideLayouts/slideLayout100.xml"/></Relationships>
</file>

<file path=ppt/slides/_rels/slide385.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95.xml"/><Relationship Id="rId1" Type="http://schemas.openxmlformats.org/officeDocument/2006/relationships/slideLayout" Target="../slideLayouts/slideLayout100.xml"/></Relationships>
</file>

<file path=ppt/slides/_rels/slide386.xml.rels><?xml version="1.0" encoding="UTF-8" standalone="yes"?>
<Relationships xmlns="http://schemas.openxmlformats.org/package/2006/relationships"><Relationship Id="rId3" Type="http://schemas.openxmlformats.org/officeDocument/2006/relationships/image" Target="../media/image393.jpeg"/><Relationship Id="rId2" Type="http://schemas.openxmlformats.org/officeDocument/2006/relationships/notesSlide" Target="../notesSlides/notesSlide296.xml"/><Relationship Id="rId1" Type="http://schemas.openxmlformats.org/officeDocument/2006/relationships/slideLayout" Target="../slideLayouts/slideLayout100.xml"/></Relationships>
</file>

<file path=ppt/slides/_rels/slide387.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297.xml"/><Relationship Id="rId1" Type="http://schemas.openxmlformats.org/officeDocument/2006/relationships/slideLayout" Target="../slideLayouts/slideLayout100.xml"/></Relationships>
</file>

<file path=ppt/slides/_rels/slide388.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298.xml"/><Relationship Id="rId1" Type="http://schemas.openxmlformats.org/officeDocument/2006/relationships/slideLayout" Target="../slideLayouts/slideLayout100.xml"/></Relationships>
</file>

<file path=ppt/slides/_rels/slide3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123.xml"/></Relationships>
</file>

<file path=ppt/slides/_rels/slide39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39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299.xml"/><Relationship Id="rId1" Type="http://schemas.openxmlformats.org/officeDocument/2006/relationships/slideLayout" Target="../slideLayouts/slideLayout739.xml"/></Relationships>
</file>

<file path=ppt/slides/_rels/slide392.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300.xml"/><Relationship Id="rId1" Type="http://schemas.openxmlformats.org/officeDocument/2006/relationships/slideLayout" Target="../slideLayouts/slideLayout793.xml"/></Relationships>
</file>

<file path=ppt/slides/_rels/slide393.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notesSlide" Target="../notesSlides/notesSlide301.xml"/><Relationship Id="rId1" Type="http://schemas.openxmlformats.org/officeDocument/2006/relationships/slideLayout" Target="../slideLayouts/slideLayout791.xml"/></Relationships>
</file>

<file path=ppt/slides/_rels/slide394.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302.xml"/><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303.xml"/><Relationship Id="rId1" Type="http://schemas.openxmlformats.org/officeDocument/2006/relationships/slideLayout" Target="../slideLayouts/slideLayout13.xml"/></Relationships>
</file>

<file path=ppt/slides/_rels/slide396.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notesSlide" Target="../notesSlides/notesSlide304.xml"/><Relationship Id="rId1" Type="http://schemas.openxmlformats.org/officeDocument/2006/relationships/slideLayout" Target="../slideLayouts/slideLayout791.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85.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285.xml"/></Relationships>
</file>

<file path=ppt/slides/_rels/slide399.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07.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59.xml"/></Relationships>
</file>

<file path=ppt/slides/_rels/slide4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4.jpeg"/><Relationship Id="rId1" Type="http://schemas.openxmlformats.org/officeDocument/2006/relationships/slideLayout" Target="../slideLayouts/slideLayout59.xml"/><Relationship Id="rId4" Type="http://schemas.openxmlformats.org/officeDocument/2006/relationships/image" Target="../media/image45.jpeg"/></Relationships>
</file>

<file path=ppt/slides/_rels/slide403.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309.xml"/><Relationship Id="rId1" Type="http://schemas.openxmlformats.org/officeDocument/2006/relationships/slideLayout" Target="../slideLayouts/slideLayout65.xml"/></Relationships>
</file>

<file path=ppt/slides/_rels/slide404.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310.xml"/><Relationship Id="rId1" Type="http://schemas.openxmlformats.org/officeDocument/2006/relationships/slideLayout" Target="../slideLayouts/slideLayout65.xml"/></Relationships>
</file>

<file path=ppt/slides/_rels/slide405.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311.xml"/><Relationship Id="rId1" Type="http://schemas.openxmlformats.org/officeDocument/2006/relationships/slideLayout" Target="../slideLayouts/slideLayout65.xml"/></Relationships>
</file>

<file path=ppt/slides/_rels/slide406.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312.xml"/><Relationship Id="rId1" Type="http://schemas.openxmlformats.org/officeDocument/2006/relationships/slideLayout" Target="../slideLayouts/slideLayout65.xml"/></Relationships>
</file>

<file path=ppt/slides/_rels/slide407.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313.xml"/><Relationship Id="rId1" Type="http://schemas.openxmlformats.org/officeDocument/2006/relationships/slideLayout" Target="../slideLayouts/slideLayout65.xml"/></Relationships>
</file>

<file path=ppt/slides/_rels/slide408.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314.xml"/><Relationship Id="rId1" Type="http://schemas.openxmlformats.org/officeDocument/2006/relationships/slideLayout" Target="../slideLayouts/slideLayout65.xml"/></Relationships>
</file>

<file path=ppt/slides/_rels/slide409.xml.rels><?xml version="1.0" encoding="UTF-8" standalone="yes"?>
<Relationships xmlns="http://schemas.openxmlformats.org/package/2006/relationships"><Relationship Id="rId3" Type="http://schemas.openxmlformats.org/officeDocument/2006/relationships/image" Target="../media/image411.jpeg"/><Relationship Id="rId2" Type="http://schemas.openxmlformats.org/officeDocument/2006/relationships/notesSlide" Target="../notesSlides/notesSlide315.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410.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316.xml"/><Relationship Id="rId1" Type="http://schemas.openxmlformats.org/officeDocument/2006/relationships/slideLayout" Target="../slideLayouts/slideLayout65.xml"/></Relationships>
</file>

<file path=ppt/slides/_rels/slide411.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317.xml"/><Relationship Id="rId1" Type="http://schemas.openxmlformats.org/officeDocument/2006/relationships/slideLayout" Target="../slideLayouts/slideLayout65.xml"/></Relationships>
</file>

<file path=ppt/slides/_rels/slide412.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318.xml"/><Relationship Id="rId1" Type="http://schemas.openxmlformats.org/officeDocument/2006/relationships/slideLayout" Target="../slideLayouts/slideLayout65.xml"/></Relationships>
</file>

<file path=ppt/slides/_rels/slide413.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notesSlide" Target="../notesSlides/notesSlide319.xml"/><Relationship Id="rId1" Type="http://schemas.openxmlformats.org/officeDocument/2006/relationships/slideLayout" Target="../slideLayouts/slideLayout65.xml"/></Relationships>
</file>

<file path=ppt/slides/_rels/slide414.xml.rels><?xml version="1.0" encoding="UTF-8" standalone="yes"?>
<Relationships xmlns="http://schemas.openxmlformats.org/package/2006/relationships"><Relationship Id="rId3" Type="http://schemas.openxmlformats.org/officeDocument/2006/relationships/image" Target="../media/image415.jpeg"/><Relationship Id="rId2" Type="http://schemas.openxmlformats.org/officeDocument/2006/relationships/notesSlide" Target="../notesSlides/notesSlide320.xml"/><Relationship Id="rId1" Type="http://schemas.openxmlformats.org/officeDocument/2006/relationships/slideLayout" Target="../slideLayouts/slideLayout65.xml"/></Relationships>
</file>

<file path=ppt/slides/_rels/slide41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321.xml"/><Relationship Id="rId1" Type="http://schemas.openxmlformats.org/officeDocument/2006/relationships/slideLayout" Target="../slideLayouts/slideLayout65.xml"/></Relationships>
</file>

<file path=ppt/slides/_rels/slide416.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322.xml"/><Relationship Id="rId1" Type="http://schemas.openxmlformats.org/officeDocument/2006/relationships/slideLayout" Target="../slideLayouts/slideLayout65.xml"/></Relationships>
</file>

<file path=ppt/slides/_rels/slide4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1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8.jpeg"/><Relationship Id="rId1" Type="http://schemas.openxmlformats.org/officeDocument/2006/relationships/slideLayout" Target="../slideLayouts/slideLayout30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420.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323.xml"/><Relationship Id="rId1" Type="http://schemas.openxmlformats.org/officeDocument/2006/relationships/slideLayout" Target="../slideLayouts/slideLayout65.xml"/></Relationships>
</file>

<file path=ppt/slides/_rels/slide421.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324.xml"/><Relationship Id="rId1" Type="http://schemas.openxmlformats.org/officeDocument/2006/relationships/slideLayout" Target="../slideLayouts/slideLayout65.xml"/></Relationships>
</file>

<file path=ppt/slides/_rels/slide42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325.xml"/><Relationship Id="rId1" Type="http://schemas.openxmlformats.org/officeDocument/2006/relationships/slideLayout" Target="../slideLayouts/slideLayout65.xml"/></Relationships>
</file>

<file path=ppt/slides/_rels/slide42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326.xml"/><Relationship Id="rId1" Type="http://schemas.openxmlformats.org/officeDocument/2006/relationships/slideLayout" Target="../slideLayouts/slideLayout65.xml"/></Relationships>
</file>

<file path=ppt/slides/_rels/slide424.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327.xml"/><Relationship Id="rId1" Type="http://schemas.openxmlformats.org/officeDocument/2006/relationships/slideLayout" Target="../slideLayouts/slideLayout65.xml"/></Relationships>
</file>

<file path=ppt/slides/_rels/slide425.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328.xml"/><Relationship Id="rId1" Type="http://schemas.openxmlformats.org/officeDocument/2006/relationships/slideLayout" Target="../slideLayouts/slideLayout65.xml"/></Relationships>
</file>

<file path=ppt/slides/_rels/slide426.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329.xml"/><Relationship Id="rId1" Type="http://schemas.openxmlformats.org/officeDocument/2006/relationships/slideLayout" Target="../slideLayouts/slideLayout65.xml"/></Relationships>
</file>

<file path=ppt/slides/_rels/slide427.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30.xml"/><Relationship Id="rId1" Type="http://schemas.openxmlformats.org/officeDocument/2006/relationships/slideLayout" Target="../slideLayouts/slideLayout65.xml"/></Relationships>
</file>

<file path=ppt/slides/_rels/slide428.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notesSlide" Target="../notesSlides/notesSlide331.xml"/><Relationship Id="rId1" Type="http://schemas.openxmlformats.org/officeDocument/2006/relationships/slideLayout" Target="../slideLayouts/slideLayout65.xml"/></Relationships>
</file>

<file path=ppt/slides/_rels/slide429.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32.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430.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notesSlide" Target="../notesSlides/notesSlide333.xml"/><Relationship Id="rId1" Type="http://schemas.openxmlformats.org/officeDocument/2006/relationships/slideLayout" Target="../slideLayouts/slideLayout65.xml"/></Relationships>
</file>

<file path=ppt/slides/_rels/slide4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32.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33.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629.xml"/></Relationships>
</file>

<file path=ppt/slides/_rels/slide434.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629.xml"/></Relationships>
</file>

<file path=ppt/slides/_rels/slide435.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629.xml"/></Relationships>
</file>

<file path=ppt/slides/_rels/slide436.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334.xml"/><Relationship Id="rId1" Type="http://schemas.openxmlformats.org/officeDocument/2006/relationships/slideLayout" Target="../slideLayouts/slideLayout625.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635.xml"/></Relationships>
</file>

<file path=ppt/slides/_rels/slide43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29.xml"/></Relationships>
</file>

<file path=ppt/slides/_rels/slide439.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36.xml"/><Relationship Id="rId1" Type="http://schemas.openxmlformats.org/officeDocument/2006/relationships/slideLayout" Target="../slideLayouts/slideLayout625.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440.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337.xml"/><Relationship Id="rId1" Type="http://schemas.openxmlformats.org/officeDocument/2006/relationships/slideLayout" Target="../slideLayouts/slideLayout625.xml"/></Relationships>
</file>

<file path=ppt/slides/_rels/slide441.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338.xml"/><Relationship Id="rId1" Type="http://schemas.openxmlformats.org/officeDocument/2006/relationships/slideLayout" Target="../slideLayouts/slideLayout625.xml"/></Relationships>
</file>

<file path=ppt/slides/_rels/slide442.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39.xml"/><Relationship Id="rId1" Type="http://schemas.openxmlformats.org/officeDocument/2006/relationships/slideLayout" Target="../slideLayouts/slideLayout625.xml"/></Relationships>
</file>

<file path=ppt/slides/_rels/slide443.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notesSlide" Target="../notesSlides/notesSlide340.xml"/><Relationship Id="rId1" Type="http://schemas.openxmlformats.org/officeDocument/2006/relationships/slideLayout" Target="../slideLayouts/slideLayout624.xml"/></Relationships>
</file>

<file path=ppt/slides/_rels/slide444.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41.xml"/><Relationship Id="rId1" Type="http://schemas.openxmlformats.org/officeDocument/2006/relationships/slideLayout" Target="../slideLayouts/slideLayout625.xml"/></Relationships>
</file>

<file path=ppt/slides/_rels/slide445.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342.xml"/><Relationship Id="rId1" Type="http://schemas.openxmlformats.org/officeDocument/2006/relationships/slideLayout" Target="../slideLayouts/slideLayout625.xml"/></Relationships>
</file>

<file path=ppt/slides/_rels/slide446.xml.rels><?xml version="1.0" encoding="UTF-8" standalone="yes"?>
<Relationships xmlns="http://schemas.openxmlformats.org/package/2006/relationships"><Relationship Id="rId2" Type="http://schemas.openxmlformats.org/officeDocument/2006/relationships/image" Target="../media/image440.jpeg"/><Relationship Id="rId1" Type="http://schemas.openxmlformats.org/officeDocument/2006/relationships/slideLayout" Target="../slideLayouts/slideLayout629.xml"/></Relationships>
</file>

<file path=ppt/slides/_rels/slide447.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29.xml"/></Relationships>
</file>

<file path=ppt/slides/_rels/slide448.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29.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646.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23.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657.xml"/></Relationships>
</file>

<file path=ppt/slides/_rels/slide451.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345.xml"/><Relationship Id="rId1" Type="http://schemas.openxmlformats.org/officeDocument/2006/relationships/slideLayout" Target="../slideLayouts/slideLayout668.xml"/></Relationships>
</file>

<file path=ppt/slides/_rels/slide452.xml.rels><?xml version="1.0" encoding="UTF-8" standalone="yes"?>
<Relationships xmlns="http://schemas.openxmlformats.org/package/2006/relationships"><Relationship Id="rId2" Type="http://schemas.openxmlformats.org/officeDocument/2006/relationships/image" Target="../media/image443.jpeg"/><Relationship Id="rId1" Type="http://schemas.openxmlformats.org/officeDocument/2006/relationships/slideLayout" Target="../slideLayouts/slideLayout629.xml"/></Relationships>
</file>

<file path=ppt/slides/_rels/slide453.xml.rels><?xml version="1.0" encoding="UTF-8" standalone="yes"?>
<Relationships xmlns="http://schemas.openxmlformats.org/package/2006/relationships"><Relationship Id="rId2" Type="http://schemas.openxmlformats.org/officeDocument/2006/relationships/image" Target="../media/image444.jpeg"/><Relationship Id="rId1" Type="http://schemas.openxmlformats.org/officeDocument/2006/relationships/slideLayout" Target="../slideLayouts/slideLayout629.xml"/></Relationships>
</file>

<file path=ppt/slides/_rels/slide454.xml.rels><?xml version="1.0" encoding="UTF-8" standalone="yes"?>
<Relationships xmlns="http://schemas.openxmlformats.org/package/2006/relationships"><Relationship Id="rId2" Type="http://schemas.openxmlformats.org/officeDocument/2006/relationships/image" Target="../media/image445.jpeg"/><Relationship Id="rId1" Type="http://schemas.openxmlformats.org/officeDocument/2006/relationships/slideLayout" Target="../slideLayouts/slideLayout629.xml"/></Relationships>
</file>

<file path=ppt/slides/_rels/slide455.xml.rels><?xml version="1.0" encoding="UTF-8" standalone="yes"?>
<Relationships xmlns="http://schemas.openxmlformats.org/package/2006/relationships"><Relationship Id="rId2" Type="http://schemas.openxmlformats.org/officeDocument/2006/relationships/image" Target="../media/image446.jpeg"/><Relationship Id="rId1" Type="http://schemas.openxmlformats.org/officeDocument/2006/relationships/slideLayout" Target="../slideLayouts/slideLayout629.xml"/></Relationships>
</file>

<file path=ppt/slides/_rels/slide456.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629.xml"/></Relationships>
</file>

<file path=ppt/slides/_rels/slide457.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346.xml"/><Relationship Id="rId1" Type="http://schemas.openxmlformats.org/officeDocument/2006/relationships/slideLayout" Target="../slideLayouts/slideLayout624.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657.xml"/></Relationships>
</file>

<file path=ppt/slides/_rels/slide459.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684.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696.xml"/></Relationships>
</file>

<file path=ppt/slides/_rels/slide46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695.xml"/></Relationships>
</file>

<file path=ppt/slides/_rels/slide46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695.xml"/></Relationships>
</file>

<file path=ppt/slides/_rels/slide46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06.xml"/></Relationships>
</file>

<file path=ppt/slides/_rels/slide464.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349.xml"/><Relationship Id="rId1" Type="http://schemas.openxmlformats.org/officeDocument/2006/relationships/slideLayout" Target="../slideLayouts/slideLayout630.xml"/></Relationships>
</file>

<file path=ppt/slides/_rels/slide465.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0.xml"/><Relationship Id="rId1" Type="http://schemas.openxmlformats.org/officeDocument/2006/relationships/slideLayout" Target="../slideLayouts/slideLayout691.xml"/></Relationships>
</file>

<file path=ppt/slides/_rels/slide466.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notesSlide" Target="../notesSlides/notesSlide351.xml"/><Relationship Id="rId1" Type="http://schemas.openxmlformats.org/officeDocument/2006/relationships/slideLayout" Target="../slideLayouts/slideLayout691.xml"/></Relationships>
</file>

<file path=ppt/slides/_rels/slide467.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notesSlide" Target="../notesSlides/notesSlide352.xml"/><Relationship Id="rId1" Type="http://schemas.openxmlformats.org/officeDocument/2006/relationships/slideLayout" Target="../slideLayouts/slideLayout691.xml"/></Relationships>
</file>

<file path=ppt/slides/_rels/slide468.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717.xml"/></Relationships>
</file>

<file path=ppt/slides/_rels/slide469.xml.rels><?xml version="1.0" encoding="UTF-8" standalone="yes"?>
<Relationships xmlns="http://schemas.openxmlformats.org/package/2006/relationships"><Relationship Id="rId2" Type="http://schemas.openxmlformats.org/officeDocument/2006/relationships/image" Target="../media/image455.jpeg"/><Relationship Id="rId1" Type="http://schemas.openxmlformats.org/officeDocument/2006/relationships/slideLayout" Target="../slideLayouts/slideLayout717.xml"/></Relationships>
</file>

<file path=ppt/slides/_rels/slide4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470.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717.xml"/></Relationships>
</file>

<file path=ppt/slides/_rels/slide471.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17.xml"/></Relationships>
</file>

<file path=ppt/slides/_rels/slide472.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717.xml"/></Relationships>
</file>

<file path=ppt/slides/_rels/slide473.xml.rels><?xml version="1.0" encoding="UTF-8" standalone="yes"?>
<Relationships xmlns="http://schemas.openxmlformats.org/package/2006/relationships"><Relationship Id="rId2" Type="http://schemas.openxmlformats.org/officeDocument/2006/relationships/image" Target="../media/image450.jpeg"/><Relationship Id="rId1" Type="http://schemas.openxmlformats.org/officeDocument/2006/relationships/slideLayout" Target="../slideLayouts/slideLayout717.xml"/></Relationships>
</file>

<file path=ppt/slides/_rels/slide474.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notesSlide" Target="../notesSlides/notesSlide353.xml"/><Relationship Id="rId1" Type="http://schemas.openxmlformats.org/officeDocument/2006/relationships/slideLayout" Target="../slideLayouts/slideLayout724.xml"/></Relationships>
</file>

<file path=ppt/slides/_rels/slide475.xml.rels><?xml version="1.0" encoding="UTF-8" standalone="yes"?>
<Relationships xmlns="http://schemas.openxmlformats.org/package/2006/relationships"><Relationship Id="rId2" Type="http://schemas.openxmlformats.org/officeDocument/2006/relationships/image" Target="../media/image458.jpeg"/><Relationship Id="rId1" Type="http://schemas.openxmlformats.org/officeDocument/2006/relationships/slideLayout" Target="../slideLayouts/slideLayout629.xml"/></Relationships>
</file>

<file path=ppt/slides/_rels/slide476.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354.xml"/><Relationship Id="rId1" Type="http://schemas.openxmlformats.org/officeDocument/2006/relationships/slideLayout" Target="../slideLayouts/slideLayout290.xml"/><Relationship Id="rId4" Type="http://schemas.openxmlformats.org/officeDocument/2006/relationships/image" Target="../media/image403.jpeg"/></Relationships>
</file>

<file path=ppt/slides/_rels/slide477.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17.xml"/></Relationships>
</file>

<file path=ppt/slides/_rels/slide478.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notesSlide" Target="../notesSlides/notesSlide355.xml"/><Relationship Id="rId1" Type="http://schemas.openxmlformats.org/officeDocument/2006/relationships/slideLayout" Target="../slideLayouts/slideLayout255.xml"/></Relationships>
</file>

<file path=ppt/slides/_rels/slide479.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notesSlide" Target="../notesSlides/notesSlide356.xml"/><Relationship Id="rId1" Type="http://schemas.openxmlformats.org/officeDocument/2006/relationships/slideLayout" Target="../slideLayouts/slideLayout255.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55.xml"/></Relationships>
</file>

<file path=ppt/slides/_rels/slide480.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357.xml"/><Relationship Id="rId1" Type="http://schemas.openxmlformats.org/officeDocument/2006/relationships/slideLayout" Target="../slideLayouts/slideLayout255.xml"/></Relationships>
</file>

<file path=ppt/slides/_rels/slide481.xml.rels><?xml version="1.0" encoding="UTF-8" standalone="yes"?>
<Relationships xmlns="http://schemas.openxmlformats.org/package/2006/relationships"><Relationship Id="rId3" Type="http://schemas.openxmlformats.org/officeDocument/2006/relationships/image" Target="../media/image462.jpeg"/><Relationship Id="rId2" Type="http://schemas.openxmlformats.org/officeDocument/2006/relationships/notesSlide" Target="../notesSlides/notesSlide358.xml"/><Relationship Id="rId1" Type="http://schemas.openxmlformats.org/officeDocument/2006/relationships/slideLayout" Target="../slideLayouts/slideLayout255.xml"/></Relationships>
</file>

<file path=ppt/slides/_rels/slide48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notesSlide" Target="../notesSlides/notesSlide359.xml"/><Relationship Id="rId1" Type="http://schemas.openxmlformats.org/officeDocument/2006/relationships/slideLayout" Target="../slideLayouts/slideLayout14.xml"/></Relationships>
</file>

<file path=ppt/slides/_rels/slide483.xml.rels><?xml version="1.0" encoding="UTF-8" standalone="yes"?>
<Relationships xmlns="http://schemas.openxmlformats.org/package/2006/relationships"><Relationship Id="rId3" Type="http://schemas.openxmlformats.org/officeDocument/2006/relationships/image" Target="../media/image464.jpeg"/><Relationship Id="rId2" Type="http://schemas.openxmlformats.org/officeDocument/2006/relationships/notesSlide" Target="../notesSlides/notesSlide360.xml"/><Relationship Id="rId1" Type="http://schemas.openxmlformats.org/officeDocument/2006/relationships/slideLayout" Target="../slideLayouts/slideLayout13.xml"/><Relationship Id="rId4" Type="http://schemas.openxmlformats.org/officeDocument/2006/relationships/image" Target="../media/image465.jpeg"/></Relationships>
</file>

<file path=ppt/slides/_rels/slide484.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361.xml"/><Relationship Id="rId1" Type="http://schemas.openxmlformats.org/officeDocument/2006/relationships/slideLayout" Target="../slideLayouts/slideLayout13.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8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2.xml"/><Relationship Id="rId1" Type="http://schemas.openxmlformats.org/officeDocument/2006/relationships/slideLayout" Target="../slideLayouts/slideLayout301.xml"/><Relationship Id="rId4" Type="http://schemas.openxmlformats.org/officeDocument/2006/relationships/image" Target="../media/image468.png"/></Relationships>
</file>

<file path=ppt/slides/_rels/slide48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363.xml"/><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255.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8.xml.rels><?xml version="1.0" encoding="UTF-8" standalone="yes"?>
<Relationships xmlns="http://schemas.openxmlformats.org/package/2006/relationships"><Relationship Id="rId2" Type="http://schemas.openxmlformats.org/officeDocument/2006/relationships/image" Target="../media/image470.jpeg"/><Relationship Id="rId1" Type="http://schemas.openxmlformats.org/officeDocument/2006/relationships/slideLayout" Target="../slideLayouts/slideLayout21.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0.xml"/><Relationship Id="rId5" Type="http://schemas.openxmlformats.org/officeDocument/2006/relationships/image" Target="../media/image45.jpeg"/><Relationship Id="rId4"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90.jpeg"/></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364.xml"/><Relationship Id="rId1" Type="http://schemas.openxmlformats.org/officeDocument/2006/relationships/slideLayout" Target="../slideLayouts/slideLayout21.xml"/><Relationship Id="rId4" Type="http://schemas.openxmlformats.org/officeDocument/2006/relationships/image" Target="../media/image468.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13.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27.xml"/></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7.xml"/></Relationships>
</file>

<file path=ppt/slides/_rels/slide5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9.xml"/><Relationship Id="rId1" Type="http://schemas.openxmlformats.org/officeDocument/2006/relationships/slideLayout" Target="../slideLayouts/slideLayout3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5.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7.jpeg"/><Relationship Id="rId1" Type="http://schemas.openxmlformats.org/officeDocument/2006/relationships/slideLayout" Target="../slideLayouts/slideLayout106.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2.xml"/><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9.jpeg"/><Relationship Id="rId1" Type="http://schemas.openxmlformats.org/officeDocument/2006/relationships/slideLayout" Target="../slideLayouts/slideLayout338.xml"/><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0.xml"/></Relationships>
</file>

<file path=ppt/slides/_rels/slide9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87.jpeg"/><Relationship Id="rId1" Type="http://schemas.openxmlformats.org/officeDocument/2006/relationships/slideLayout" Target="../slideLayouts/slideLayout302.xml"/></Relationships>
</file>

<file path=ppt/slides/_rels/slide9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25.jpeg"/></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050" name="Rectangle 2"/>
          <p:cNvSpPr>
            <a:spLocks noGrp="1" noChangeArrowheads="1"/>
          </p:cNvSpPr>
          <p:nvPr>
            <p:ph type="title"/>
          </p:nvPr>
        </p:nvSpPr>
        <p:spPr>
          <a:xfrm>
            <a:off x="34924" y="-27381"/>
            <a:ext cx="9109075" cy="1570137"/>
          </a:xfrm>
        </p:spPr>
        <p:txBody>
          <a:bodyPr wrap="square">
            <a:spAutoFit/>
          </a:bodyPr>
          <a:lstStyle/>
          <a:p>
            <a:pPr rtl="1" eaLnBrk="1" hangingPunct="1">
              <a:defRPr/>
            </a:pPr>
            <a:r>
              <a:rPr lang="ar-JO" sz="9600" b="1" kern="1200" dirty="0">
                <a:solidFill>
                  <a:schemeClr val="tx1"/>
                </a:solidFill>
                <a:effectLst>
                  <a:glow rad="177800">
                    <a:schemeClr val="bg2"/>
                  </a:glow>
                </a:effectLst>
                <a:latin typeface="Arial" charset="0"/>
                <a:ea typeface="ＭＳ Ｐゴシック" charset="0"/>
                <a:cs typeface="Arial" charset="0"/>
              </a:rPr>
              <a:t>يوحنا ١٢-٢١ </a:t>
            </a:r>
            <a:endParaRPr lang="en-US" sz="2400" b="1" kern="1200" dirty="0">
              <a:solidFill>
                <a:schemeClr val="tx1"/>
              </a:solidFill>
              <a:effectLst>
                <a:glow rad="177800">
                  <a:schemeClr val="bg2"/>
                </a:glow>
              </a:effectLst>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179E6E16-0F04-1C43-8A9D-EB0E01F1A91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كسجين خرج من أغلاله كروح تحررت من القبر</a:t>
            </a:r>
            <a:endParaRPr lang="en-US" i="1" dirty="0"/>
          </a:p>
        </p:txBody>
      </p:sp>
    </p:spTree>
    <p:extLst>
      <p:ext uri="{BB962C8B-B14F-4D97-AF65-F5344CB8AC3E}">
        <p14:creationId xmlns:p14="http://schemas.microsoft.com/office/powerpoint/2010/main" val="16985814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dirt in hands.jpg">
            <a:extLst>
              <a:ext uri="{FF2B5EF4-FFF2-40B4-BE49-F238E27FC236}">
                <a16:creationId xmlns:a16="http://schemas.microsoft.com/office/drawing/2014/main" id="{CF6250F9-A87B-4B12-B93C-382D3EA999F8}"/>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rt in hands.jpg">
            <a:extLst>
              <a:ext uri="{FF2B5EF4-FFF2-40B4-BE49-F238E27FC236}">
                <a16:creationId xmlns:a16="http://schemas.microsoft.com/office/drawing/2014/main" id="{60F2CFD2-FFE3-4999-83AA-BCBE68398389}"/>
              </a:ext>
            </a:extLst>
          </p:cNvPr>
          <p:cNvPicPr>
            <a:picLocks noChangeAspect="1"/>
          </p:cNvPicPr>
          <p:nvPr/>
        </p:nvPicPr>
        <p:blipFill>
          <a:blip r:embed="rId2" cstate="print">
            <a:lum bright="-12000"/>
            <a:extLst>
              <a:ext uri="{28A0092B-C50C-407E-A947-70E740481C1C}">
                <a14:useLocalDpi xmlns:a14="http://schemas.microsoft.com/office/drawing/2010/main" val="0"/>
              </a:ext>
            </a:extLst>
          </a:blip>
          <a:srcRect t="10892" r="70297"/>
          <a:stretch>
            <a:fillRect/>
          </a:stretch>
        </p:blipFill>
        <p:spPr bwMode="auto">
          <a:xfrm rot="10800000">
            <a:off x="0" y="0"/>
            <a:ext cx="228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EAD9A8-3E55-4ABE-AA65-55222237C528}"/>
              </a:ext>
            </a:extLst>
          </p:cNvPr>
          <p:cNvSpPr>
            <a:spLocks noGrp="1"/>
          </p:cNvSpPr>
          <p:nvPr>
            <p:ph type="title"/>
          </p:nvPr>
        </p:nvSpPr>
        <p:spPr>
          <a:xfrm>
            <a:off x="0" y="228600"/>
            <a:ext cx="9144000" cy="1143000"/>
          </a:xfrm>
        </p:spPr>
        <p:txBody>
          <a:bodyPr/>
          <a:lstStyle/>
          <a:p>
            <a:pPr algn="l"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لماذا نتسخ من أجل الآخرين ؟</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C6AAACD-C933-47C0-B551-D3B960F02778}"/>
              </a:ext>
            </a:extLst>
          </p:cNvPr>
          <p:cNvSpPr txBox="1">
            <a:spLocks/>
          </p:cNvSpPr>
          <p:nvPr/>
        </p:nvSpPr>
        <p:spPr bwMode="auto">
          <a:xfrm>
            <a:off x="0" y="2667000"/>
            <a:ext cx="36576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أسباب</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41637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ap_eating_dirt8_080130_ssh1.jpg">
            <a:extLst>
              <a:ext uri="{FF2B5EF4-FFF2-40B4-BE49-F238E27FC236}">
                <a16:creationId xmlns:a16="http://schemas.microsoft.com/office/drawing/2014/main" id="{B0F7B2AE-E775-471E-A1D3-9768566C707F}"/>
              </a:ext>
            </a:extLst>
          </p:cNvPr>
          <p:cNvPicPr>
            <a:picLocks noChangeAspect="1"/>
          </p:cNvPicPr>
          <p:nvPr/>
        </p:nvPicPr>
        <p:blipFill>
          <a:blip r:embed="rId2" cstate="print">
            <a:lum bright="-28000"/>
            <a:extLst>
              <a:ext uri="{28A0092B-C50C-407E-A947-70E740481C1C}">
                <a14:useLocalDpi xmlns:a14="http://schemas.microsoft.com/office/drawing/2010/main" val="0"/>
              </a:ext>
            </a:extLst>
          </a:blip>
          <a:srcRect t="6630" b="7237"/>
          <a:stretch>
            <a:fillRect/>
          </a:stretch>
        </p:blipFill>
        <p:spPr bwMode="auto">
          <a:xfrm>
            <a:off x="-122904" y="-1"/>
            <a:ext cx="9281652" cy="69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3F17B87-67A2-4AC0-B45A-1AFDB2CC491B}"/>
              </a:ext>
            </a:extLst>
          </p:cNvPr>
          <p:cNvSpPr>
            <a:spLocks noGrp="1"/>
          </p:cNvSpPr>
          <p:nvPr>
            <p:ph type="title"/>
          </p:nvPr>
        </p:nvSpPr>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1.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محبتك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8891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Washing feet">
            <a:extLst>
              <a:ext uri="{FF2B5EF4-FFF2-40B4-BE49-F238E27FC236}">
                <a16:creationId xmlns:a16="http://schemas.microsoft.com/office/drawing/2014/main" id="{798AF1CE-B89A-4DBF-BFF2-2C15A4DA0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a:extLst>
              <a:ext uri="{FF2B5EF4-FFF2-40B4-BE49-F238E27FC236}">
                <a16:creationId xmlns:a16="http://schemas.microsoft.com/office/drawing/2014/main" id="{A83B5D1B-CEDE-4E9B-8B75-C8FDF2B01A82}"/>
              </a:ext>
            </a:extLst>
          </p:cNvPr>
          <p:cNvSpPr>
            <a:spLocks noGrp="1" noChangeArrowheads="1"/>
          </p:cNvSpPr>
          <p:nvPr>
            <p:ph type="ctrTitle"/>
          </p:nvPr>
        </p:nvSpPr>
        <p:spPr>
          <a:xfrm>
            <a:off x="0" y="0"/>
            <a:ext cx="3886200" cy="2209800"/>
          </a:xfrm>
          <a:effectLst>
            <a:outerShdw blurRad="38100" dist="35921" dir="2700000" algn="ctr" rotWithShape="0">
              <a:srgbClr val="000000">
                <a:alpha val="99962"/>
              </a:srgbClr>
            </a:outerShdw>
          </a:effectLst>
        </p:spPr>
        <p:txBody>
          <a:bodyPr/>
          <a:lstStyle/>
          <a:p>
            <a:pPr eaLnBrk="1" hangingPunct="1">
              <a:spcBef>
                <a:spcPct val="20000"/>
              </a:spcBef>
            </a:pPr>
            <a:r>
              <a:rPr lang="ar-JO" altLang="en-US" sz="4800" dirty="0">
                <a:solidFill>
                  <a:srgbClr val="FFFF66"/>
                </a:solidFill>
                <a:latin typeface="Arial" panose="020B0604020202020204" pitchFamily="34" charset="0"/>
                <a:cs typeface="Arial" panose="020B0604020202020204" pitchFamily="34" charset="0"/>
              </a:rPr>
              <a:t>تجسد الحب</a:t>
            </a:r>
            <a:endParaRPr lang="en-US" altLang="en-US" sz="4800" dirty="0">
              <a:solidFill>
                <a:srgbClr val="FFFF66"/>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5BC0A96B-DA1D-46D2-B520-F998653A9859}"/>
              </a:ext>
            </a:extLst>
          </p:cNvPr>
          <p:cNvSpPr txBox="1">
            <a:spLocks noChangeArrowheads="1"/>
          </p:cNvSpPr>
          <p:nvPr/>
        </p:nvSpPr>
        <p:spPr bwMode="auto">
          <a:xfrm>
            <a:off x="0" y="2209800"/>
            <a:ext cx="3886200" cy="2209800"/>
          </a:xfrm>
          <a:prstGeom prst="rect">
            <a:avLst/>
          </a:prstGeom>
          <a:noFill/>
          <a:ln>
            <a:noFill/>
          </a:ln>
          <a:effectLst>
            <a:outerShdw blurRad="38100" dist="35921" dir="2700000" algn="ctr" rotWithShape="0">
              <a:srgbClr val="80808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أحبهم إلى المنتهى</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ea typeface="Osaka" charset="-128"/>
                <a:cs typeface="Arial" pitchFamily="34" charset="0"/>
              </a:rPr>
              <a:t>(1)</a:t>
            </a:r>
            <a:endParaRPr kumimoji="0" lang="en-US" altLang="en-US" sz="4000" b="1" i="0" u="none" strike="noStrike" kern="1200" cap="none" spc="0" normalizeH="0" baseline="0" noProof="0" dirty="0">
              <a:ln>
                <a:noFill/>
              </a:ln>
              <a:solidFill>
                <a:srgbClr val="FFFFFF"/>
              </a:solidFill>
              <a:effectLst/>
              <a:uLnTx/>
              <a:uFillTx/>
              <a:ea typeface="Osaka" charset="-128"/>
              <a:cs typeface="Arial" pitchFamily="34" charset="0"/>
            </a:endParaRPr>
          </a:p>
        </p:txBody>
      </p:sp>
    </p:spTree>
    <p:extLst>
      <p:ext uri="{BB962C8B-B14F-4D97-AF65-F5344CB8AC3E}">
        <p14:creationId xmlns:p14="http://schemas.microsoft.com/office/powerpoint/2010/main" val="316028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mud02.jpg">
            <a:extLst>
              <a:ext uri="{FF2B5EF4-FFF2-40B4-BE49-F238E27FC236}">
                <a16:creationId xmlns:a16="http://schemas.microsoft.com/office/drawing/2014/main" id="{51CB2A33-ADC1-4D31-9F6F-BD8CEB103944}"/>
              </a:ext>
            </a:extLst>
          </p:cNvPr>
          <p:cNvPicPr>
            <a:picLocks noChangeAspect="1"/>
          </p:cNvPicPr>
          <p:nvPr/>
        </p:nvPicPr>
        <p:blipFill>
          <a:blip r:embed="rId2" cstate="print">
            <a:lum bright="-14000"/>
            <a:extLst>
              <a:ext uri="{28A0092B-C50C-407E-A947-70E740481C1C}">
                <a14:useLocalDpi xmlns:a14="http://schemas.microsoft.com/office/drawing/2010/main" val="0"/>
              </a:ext>
            </a:extLst>
          </a:blip>
          <a:srcRect r="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CF9FE61-8313-4634-9112-636831A785CE}"/>
              </a:ext>
            </a:extLst>
          </p:cNvPr>
          <p:cNvSpPr>
            <a:spLocks noGrp="1"/>
          </p:cNvSpPr>
          <p:nvPr>
            <p:ph type="title"/>
          </p:nvPr>
        </p:nvSpPr>
        <p:spPr>
          <a:xfrm>
            <a:off x="0" y="381000"/>
            <a:ext cx="9144000" cy="1371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2. الإتساخ يظهر </a:t>
            </a:r>
            <a:r>
              <a:rPr lang="ar-JO" altLang="en-US" sz="5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تواضعك</a:t>
            </a:r>
            <a:endParaRPr lang="en-US" altLang="en-US"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7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13.2 Supper.jpg">
            <a:extLst>
              <a:ext uri="{FF2B5EF4-FFF2-40B4-BE49-F238E27FC236}">
                <a16:creationId xmlns:a16="http://schemas.microsoft.com/office/drawing/2014/main" id="{6FD40C6B-5FAD-493B-AC29-4C95D943D245}"/>
              </a:ext>
            </a:extLst>
          </p:cNvPr>
          <p:cNvPicPr>
            <a:picLocks noChangeAspect="1"/>
          </p:cNvPicPr>
          <p:nvPr/>
        </p:nvPicPr>
        <p:blipFill>
          <a:blip r:embed="rId3" cstate="print">
            <a:extLst>
              <a:ext uri="{28A0092B-C50C-407E-A947-70E740481C1C}">
                <a14:useLocalDpi xmlns:a14="http://schemas.microsoft.com/office/drawing/2010/main" val="0"/>
              </a:ext>
            </a:extLst>
          </a:blip>
          <a:srcRect l="2525" r="217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2">
            <a:extLst>
              <a:ext uri="{FF2B5EF4-FFF2-40B4-BE49-F238E27FC236}">
                <a16:creationId xmlns:a16="http://schemas.microsoft.com/office/drawing/2014/main" id="{9849FF17-441B-4AEE-9997-B6C8B9B92E64}"/>
              </a:ext>
            </a:extLst>
          </p:cNvPr>
          <p:cNvSpPr txBox="1">
            <a:spLocks noChangeArrowheads="1"/>
          </p:cNvSpPr>
          <p:nvPr/>
        </p:nvSpPr>
        <p:spPr bwMode="auto">
          <a:xfrm>
            <a:off x="1981200" y="1676400"/>
            <a:ext cx="35458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8383AD"/>
              </a:solidFill>
              <a:effectLst/>
              <a:uLnTx/>
              <a:uFillTx/>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8383AD"/>
                </a:solidFill>
                <a:effectLst/>
                <a:uLnTx/>
                <a:uFillTx/>
                <a:cs typeface="Arial" panose="020B0604020202020204" pitchFamily="34" charset="0"/>
              </a:rPr>
              <a:t> </a:t>
            </a:r>
          </a:p>
        </p:txBody>
      </p:sp>
      <p:sp>
        <p:nvSpPr>
          <p:cNvPr id="29700" name="Rectangle 4">
            <a:extLst>
              <a:ext uri="{FF2B5EF4-FFF2-40B4-BE49-F238E27FC236}">
                <a16:creationId xmlns:a16="http://schemas.microsoft.com/office/drawing/2014/main" id="{A6452A5B-2DD1-4D1F-9EE6-13DF14873C85}"/>
              </a:ext>
            </a:extLst>
          </p:cNvPr>
          <p:cNvSpPr>
            <a:spLocks noGrp="1" noChangeArrowheads="1"/>
          </p:cNvSpPr>
          <p:nvPr>
            <p:ph type="title" idx="4294967295"/>
          </p:nvPr>
        </p:nvSpPr>
        <p:spPr>
          <a:xfrm>
            <a:off x="0" y="304800"/>
            <a:ext cx="9144000" cy="12954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أظهر يسوع التواضع</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9988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3.11 Judas.jpg">
            <a:extLst>
              <a:ext uri="{FF2B5EF4-FFF2-40B4-BE49-F238E27FC236}">
                <a16:creationId xmlns:a16="http://schemas.microsoft.com/office/drawing/2014/main" id="{17C99D18-0897-43D3-A402-97CDF4EC08D3}"/>
              </a:ext>
            </a:extLst>
          </p:cNvPr>
          <p:cNvPicPr>
            <a:picLocks noChangeAspect="1"/>
          </p:cNvPicPr>
          <p:nvPr/>
        </p:nvPicPr>
        <p:blipFill>
          <a:blip r:embed="rId2" cstate="print">
            <a:extLst>
              <a:ext uri="{28A0092B-C50C-407E-A947-70E740481C1C}">
                <a14:useLocalDpi xmlns:a14="http://schemas.microsoft.com/office/drawing/2010/main" val="0"/>
              </a:ext>
            </a:extLst>
          </a:blip>
          <a:srcRect l="246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E771C4-49BC-4EA2-8769-51FF2CB945E6}"/>
              </a:ext>
            </a:extLst>
          </p:cNvPr>
          <p:cNvSpPr>
            <a:spLocks noGrp="1"/>
          </p:cNvSpPr>
          <p:nvPr>
            <p:ph type="title" idx="4294967295"/>
          </p:nvPr>
        </p:nvSpPr>
        <p:spPr>
          <a:xfrm>
            <a:off x="4953000" y="609600"/>
            <a:ext cx="3962400" cy="28956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غسل يسوع</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أقدام يهوذا</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أيضاً</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446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13.4 Jesus No robe.jpg">
            <a:extLst>
              <a:ext uri="{FF2B5EF4-FFF2-40B4-BE49-F238E27FC236}">
                <a16:creationId xmlns:a16="http://schemas.microsoft.com/office/drawing/2014/main" id="{518252C7-6958-4031-87FD-ED8DF7D68DC8}"/>
              </a:ext>
            </a:extLst>
          </p:cNvPr>
          <p:cNvPicPr>
            <a:picLocks noChangeAspect="1"/>
          </p:cNvPicPr>
          <p:nvPr/>
        </p:nvPicPr>
        <p:blipFill>
          <a:blip r:embed="rId2" cstate="print">
            <a:extLst>
              <a:ext uri="{28A0092B-C50C-407E-A947-70E740481C1C}">
                <a14:useLocalDpi xmlns:a14="http://schemas.microsoft.com/office/drawing/2010/main" val="0"/>
              </a:ext>
            </a:extLst>
          </a:blip>
          <a:srcRect l="1926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F99D422-5A92-4E2E-8DC9-6E537A1A799A}"/>
              </a:ext>
            </a:extLst>
          </p:cNvPr>
          <p:cNvSpPr>
            <a:spLocks noGrp="1"/>
          </p:cNvSpPr>
          <p:nvPr>
            <p:ph type="title" idx="4294967295"/>
          </p:nvPr>
        </p:nvSpPr>
        <p:spPr>
          <a:xfrm>
            <a:off x="4599296" y="609600"/>
            <a:ext cx="4316104" cy="2895600"/>
          </a:xfrm>
        </p:spPr>
        <p:txBody>
          <a:bodyPr/>
          <a:lstStyle/>
          <a:p>
            <a:r>
              <a:rPr lang="ar-JO" dirty="0">
                <a:latin typeface="Arial" panose="020B0604020202020204" pitchFamily="34" charset="0"/>
                <a:cs typeface="Arial" panose="020B0604020202020204" pitchFamily="34" charset="0"/>
              </a:rPr>
              <a:t>احتفظ يسوع بسلطته لكنه تولى دور الخادم</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30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13.6 Peter refuses to have feet washed.jpg">
            <a:extLst>
              <a:ext uri="{FF2B5EF4-FFF2-40B4-BE49-F238E27FC236}">
                <a16:creationId xmlns:a16="http://schemas.microsoft.com/office/drawing/2014/main" id="{6258FA99-3337-49A7-B069-4BFFA15BEC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16075"/>
            <a:ext cx="9144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313C0A3-5A5B-42B3-828C-242832777B6F}"/>
              </a:ext>
            </a:extLst>
          </p:cNvPr>
          <p:cNvSpPr>
            <a:spLocks noGrp="1"/>
          </p:cNvSpPr>
          <p:nvPr>
            <p:ph type="title" idx="4294967295"/>
          </p:nvPr>
        </p:nvSpPr>
        <p:spPr>
          <a:xfrm>
            <a:off x="838200" y="381000"/>
            <a:ext cx="7467600" cy="11430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يا سيد أنت تغسل رجلي ؟</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6)</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B575F6D-9FCB-49BB-9C9D-BA87184FA8C8}"/>
              </a:ext>
            </a:extLst>
          </p:cNvPr>
          <p:cNvSpPr txBox="1">
            <a:spLocks/>
          </p:cNvSpPr>
          <p:nvPr/>
        </p:nvSpPr>
        <p:spPr bwMode="auto">
          <a:xfrm>
            <a:off x="5486400" y="2895600"/>
            <a:ext cx="3429000" cy="32766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إن كنت لا أغسلك فليس لك معي نصيب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(13: 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30294784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13.8 Peter requests hands washed.jpg">
            <a:extLst>
              <a:ext uri="{FF2B5EF4-FFF2-40B4-BE49-F238E27FC236}">
                <a16:creationId xmlns:a16="http://schemas.microsoft.com/office/drawing/2014/main" id="{B7AB3F63-58A0-4281-9DB3-74E0D475C2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31950"/>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7CF7A6B-65DB-48E2-BD19-387FBACDEAAB}"/>
              </a:ext>
            </a:extLst>
          </p:cNvPr>
          <p:cNvSpPr>
            <a:spLocks noGrp="1"/>
          </p:cNvSpPr>
          <p:nvPr>
            <p:ph type="title" idx="4294967295"/>
          </p:nvPr>
        </p:nvSpPr>
        <p:spPr>
          <a:xfrm>
            <a:off x="152400" y="0"/>
            <a:ext cx="8839200" cy="2209800"/>
          </a:xfrm>
        </p:spPr>
        <p:txBody>
          <a:bodyPr/>
          <a:lstStyle/>
          <a:p>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ليس رجلي فقط بل أيضاً يدي ورأسي</a:t>
            </a:r>
            <a:b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dirty="0">
                <a:effectLst>
                  <a:outerShdw blurRad="38100" dist="38100" dir="2700000" algn="tl">
                    <a:srgbClr val="000000"/>
                  </a:outerShdw>
                </a:effectLst>
                <a:latin typeface="Arial" panose="020B0604020202020204" pitchFamily="34" charset="0"/>
                <a:cs typeface="Arial" panose="020B0604020202020204" pitchFamily="34" charset="0"/>
              </a:rPr>
              <a:t>(13: 9)</a:t>
            </a:r>
            <a:endParaRPr lang="en-US" alt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 name="Title 2">
            <a:extLst>
              <a:ext uri="{FF2B5EF4-FFF2-40B4-BE49-F238E27FC236}">
                <a16:creationId xmlns:a16="http://schemas.microsoft.com/office/drawing/2014/main" id="{6A2E2E36-0C5D-4681-BE92-889E33D2B62E}"/>
              </a:ext>
            </a:extLst>
          </p:cNvPr>
          <p:cNvSpPr txBox="1">
            <a:spLocks/>
          </p:cNvSpPr>
          <p:nvPr/>
        </p:nvSpPr>
        <p:spPr bwMode="auto">
          <a:xfrm>
            <a:off x="838200" y="45339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الجسد = الخلاص (مرة)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2">
            <a:extLst>
              <a:ext uri="{FF2B5EF4-FFF2-40B4-BE49-F238E27FC236}">
                <a16:creationId xmlns:a16="http://schemas.microsoft.com/office/drawing/2014/main" id="{5F534463-693F-431B-B7F6-C52F5AACA5EE}"/>
              </a:ext>
            </a:extLst>
          </p:cNvPr>
          <p:cNvSpPr txBox="1">
            <a:spLocks/>
          </p:cNvSpPr>
          <p:nvPr/>
        </p:nvSpPr>
        <p:spPr bwMode="auto">
          <a:xfrm>
            <a:off x="838200" y="5486400"/>
            <a:ext cx="8153400"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القدم = الإعتراف (مكرر)</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7" name="Title 2">
            <a:extLst>
              <a:ext uri="{FF2B5EF4-FFF2-40B4-BE49-F238E27FC236}">
                <a16:creationId xmlns:a16="http://schemas.microsoft.com/office/drawing/2014/main" id="{B44D3BEF-05BA-430A-A251-6B502ADFFA46}"/>
              </a:ext>
            </a:extLst>
          </p:cNvPr>
          <p:cNvSpPr txBox="1">
            <a:spLocks/>
          </p:cNvSpPr>
          <p:nvPr/>
        </p:nvSpPr>
        <p:spPr bwMode="auto">
          <a:xfrm>
            <a:off x="152400" y="3581400"/>
            <a:ext cx="8759588" cy="1143000"/>
          </a:xfrm>
          <a:prstGeom prst="rect">
            <a:avLst/>
          </a:prstGeom>
          <a:noFill/>
          <a:ln w="9525">
            <a:noFill/>
            <a:miter lim="800000"/>
            <a:headEnd/>
            <a:tailEnd/>
          </a:ln>
          <a:effec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غسلتين :</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096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826" name="Picture 3" descr="Jesus Washing Feet.jpg">
            <a:extLst>
              <a:ext uri="{FF2B5EF4-FFF2-40B4-BE49-F238E27FC236}">
                <a16:creationId xmlns:a16="http://schemas.microsoft.com/office/drawing/2014/main" id="{C25654D1-0761-4D08-8249-5049F04476F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51816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3CF3EB-3ADC-4AF4-B757-98EAA9112EAD}"/>
              </a:ext>
            </a:extLst>
          </p:cNvPr>
          <p:cNvSpPr>
            <a:spLocks noGrp="1"/>
          </p:cNvSpPr>
          <p:nvPr>
            <p:ph type="title"/>
          </p:nvPr>
        </p:nvSpPr>
        <p:spPr>
          <a:xfrm>
            <a:off x="0" y="0"/>
            <a:ext cx="9144000" cy="1143000"/>
          </a:xfrm>
        </p:spPr>
        <p:txBody>
          <a:bodyPr/>
          <a:lstStyle/>
          <a:p>
            <a:pPr eaLnBrk="1" hangingPunct="1"/>
            <a:r>
              <a:rPr lang="ar-JO" altLang="en-US" sz="48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الخدمة المتواضعة تكبح الكبرياء</a:t>
            </a:r>
            <a:endParaRPr lang="en-US" altLang="en-US" sz="4000"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637BD0-4B99-4E7A-8EAE-6D3CD4A35A8E}"/>
              </a:ext>
            </a:extLst>
          </p:cNvPr>
          <p:cNvSpPr txBox="1">
            <a:spLocks/>
          </p:cNvSpPr>
          <p:nvPr/>
        </p:nvSpPr>
        <p:spPr bwMode="auto">
          <a:xfrm>
            <a:off x="2964426" y="18288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1. تطوعية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8C3B15FF-AF06-4AC6-A947-63796030A526}"/>
              </a:ext>
            </a:extLst>
          </p:cNvPr>
          <p:cNvSpPr txBox="1">
            <a:spLocks/>
          </p:cNvSpPr>
          <p:nvPr/>
        </p:nvSpPr>
        <p:spPr bwMode="auto">
          <a:xfrm>
            <a:off x="2964426" y="35814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2. لا تذمر</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
        <p:nvSpPr>
          <p:cNvPr id="8" name="Title 1">
            <a:extLst>
              <a:ext uri="{FF2B5EF4-FFF2-40B4-BE49-F238E27FC236}">
                <a16:creationId xmlns:a16="http://schemas.microsoft.com/office/drawing/2014/main" id="{4A69FF97-E1DE-4856-8452-00B09BA2C127}"/>
              </a:ext>
            </a:extLst>
          </p:cNvPr>
          <p:cNvSpPr txBox="1">
            <a:spLocks/>
          </p:cNvSpPr>
          <p:nvPr/>
        </p:nvSpPr>
        <p:spPr bwMode="auto">
          <a:xfrm>
            <a:off x="2964426" y="5334000"/>
            <a:ext cx="5029200" cy="1219200"/>
          </a:xfrm>
          <a:prstGeom prst="rect">
            <a:avLst/>
          </a:prstGeom>
          <a:noFill/>
          <a:ln w="9525">
            <a:noFill/>
            <a:miter lim="800000"/>
            <a:headEnd/>
            <a:tailEnd/>
          </a:ln>
          <a:effectLst/>
        </p:spPr>
        <p:txBody>
          <a:bodyPr anchor="ctr"/>
          <a:lstStyle>
            <a:lvl1pPr marL="627063" indent="-627063">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627063" marR="0" lvl="0" indent="-627063"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rPr>
              <a:t>3. غير تقليدية</a:t>
            </a:r>
            <a:endParaRPr kumimoji="0" lang="en-US" altLang="en-US" sz="4400" b="1" i="0" u="none" strike="noStrike" kern="1200" cap="none" spc="0" normalizeH="0" baseline="0" noProof="0" dirty="0">
              <a:ln>
                <a:noFill/>
              </a:ln>
              <a:solidFill>
                <a:srgbClr val="002060"/>
              </a:solidFill>
              <a:effectLst>
                <a:outerShdw blurRad="38100" dist="38100" dir="2700000" algn="tl">
                  <a:srgbClr val="C0C0C0"/>
                </a:outerShdw>
              </a:effectLst>
              <a:uLnTx/>
              <a:uFillTx/>
              <a:cs typeface="Arial" panose="020B0604020202020204" pitchFamily="34" charset="0"/>
            </a:endParaRPr>
          </a:p>
        </p:txBody>
      </p:sp>
    </p:spTree>
    <p:extLst>
      <p:ext uri="{BB962C8B-B14F-4D97-AF65-F5344CB8AC3E}">
        <p14:creationId xmlns:p14="http://schemas.microsoft.com/office/powerpoint/2010/main" val="360662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i="1" dirty="0"/>
              <a:t>محطمة ومترددة ، فقط من أجل حبك يا يسوع</a:t>
            </a:r>
            <a:endParaRPr lang="en-US" i="1" dirty="0"/>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i="1" dirty="0">
                <a:effectLst>
                  <a:glow rad="127000">
                    <a:prstClr val="black"/>
                  </a:glow>
                </a:effectLst>
              </a:rPr>
              <a:t>أغلى كنز في الحياة ، سكب عليك</a:t>
            </a:r>
            <a:endParaRPr lang="en-US" i="1" dirty="0">
              <a:effectLst>
                <a:glow rad="127000">
                  <a:prstClr val="black"/>
                </a:glow>
              </a:effectLst>
            </a:endParaRPr>
          </a:p>
        </p:txBody>
      </p:sp>
    </p:spTree>
    <p:extLst>
      <p:ext uri="{BB962C8B-B14F-4D97-AF65-F5344CB8AC3E}">
        <p14:creationId xmlns:p14="http://schemas.microsoft.com/office/powerpoint/2010/main" val="3891266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13.11 Jesus Closeup Not all clean.jpg">
            <a:extLst>
              <a:ext uri="{FF2B5EF4-FFF2-40B4-BE49-F238E27FC236}">
                <a16:creationId xmlns:a16="http://schemas.microsoft.com/office/drawing/2014/main" id="{7C3FFAE9-BC1B-4664-9F6D-78B6CB077E49}"/>
              </a:ext>
            </a:extLst>
          </p:cNvPr>
          <p:cNvPicPr>
            <a:picLocks noChangeAspect="1"/>
          </p:cNvPicPr>
          <p:nvPr/>
        </p:nvPicPr>
        <p:blipFill>
          <a:blip r:embed="rId2" cstate="print">
            <a:extLst>
              <a:ext uri="{28A0092B-C50C-407E-A947-70E740481C1C}">
                <a14:useLocalDpi xmlns:a14="http://schemas.microsoft.com/office/drawing/2010/main" val="0"/>
              </a:ext>
            </a:extLst>
          </a:blip>
          <a:srcRect l="23911"/>
          <a:stretch>
            <a:fillRect/>
          </a:stretch>
        </p:blipFill>
        <p:spPr bwMode="auto">
          <a:xfrm>
            <a:off x="0" y="0"/>
            <a:ext cx="921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B8BD22-2096-46BC-9B55-54E6BA104DE1}"/>
              </a:ext>
            </a:extLst>
          </p:cNvPr>
          <p:cNvSpPr>
            <a:spLocks noGrp="1"/>
          </p:cNvSpPr>
          <p:nvPr>
            <p:ph type="title"/>
          </p:nvPr>
        </p:nvSpPr>
        <p:spPr>
          <a:xfrm>
            <a:off x="0" y="76200"/>
            <a:ext cx="9144000" cy="3352800"/>
          </a:xfrm>
        </p:spPr>
        <p:txBody>
          <a:bodyPr/>
          <a:lstStyle/>
          <a:p>
            <a:pPr eaLnBrk="1" hangingPunct="1"/>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عندما ينسى المرء نفسه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فعادة ما يفعل أمور </a:t>
            </a:r>
            <a:b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4800" dirty="0">
                <a:effectLst>
                  <a:outerShdw blurRad="38100" dist="38100" dir="2700000" algn="tl">
                    <a:srgbClr val="000000"/>
                  </a:outerShdw>
                </a:effectLst>
                <a:latin typeface="Arial" panose="020B0604020202020204" pitchFamily="34" charset="0"/>
                <a:cs typeface="Arial" panose="020B0604020202020204" pitchFamily="34" charset="0"/>
              </a:rPr>
              <a:t>يتذكرها الجميع</a:t>
            </a:r>
            <a:endParaRPr lang="en-US" altLang="en-US" sz="40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262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206">
            <a:extLst>
              <a:ext uri="{FF2B5EF4-FFF2-40B4-BE49-F238E27FC236}">
                <a16:creationId xmlns:a16="http://schemas.microsoft.com/office/drawing/2014/main" id="{89548AC8-8ED4-4B00-87DD-2C4AC068C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72"/>
          <a:stretch>
            <a:fillRect/>
          </a:stretch>
        </p:blipFill>
        <p:spPr bwMode="auto">
          <a:xfrm>
            <a:off x="0" y="0"/>
            <a:ext cx="914400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a:extLst>
              <a:ext uri="{FF2B5EF4-FFF2-40B4-BE49-F238E27FC236}">
                <a16:creationId xmlns:a16="http://schemas.microsoft.com/office/drawing/2014/main" id="{0D580E3D-7C0F-4E47-88F5-8EB6539D6A19}"/>
              </a:ext>
            </a:extLst>
          </p:cNvPr>
          <p:cNvSpPr>
            <a:spLocks noGrp="1" noChangeArrowheads="1"/>
          </p:cNvSpPr>
          <p:nvPr>
            <p:ph type="ctrTitle"/>
          </p:nvPr>
        </p:nvSpPr>
        <p:spPr>
          <a:xfrm>
            <a:off x="0" y="-76200"/>
            <a:ext cx="9144000" cy="1600200"/>
          </a:xfrm>
          <a:solidFill>
            <a:srgbClr val="000000"/>
          </a:solidFill>
        </p:spPr>
        <p:txBody>
          <a:bodyPr/>
          <a:lstStyle/>
          <a:p>
            <a:pPr eaLnBrk="1" hangingPunct="1"/>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3. الإتساخ يظهر </a:t>
            </a:r>
            <a:r>
              <a:rPr lang="ar-JO" altLang="en-US" sz="5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تقليد</a:t>
            </a:r>
            <a:r>
              <a:rPr lang="ar-JO"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المسيح</a:t>
            </a:r>
            <a:endParaRPr lang="en-US" altLang="en-US" sz="54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995648"/>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washing feet statue in gray.jpg">
            <a:extLst>
              <a:ext uri="{FF2B5EF4-FFF2-40B4-BE49-F238E27FC236}">
                <a16:creationId xmlns:a16="http://schemas.microsoft.com/office/drawing/2014/main" id="{1D9DDE4B-2244-4F91-8F23-F2D209925256}"/>
              </a:ext>
            </a:extLst>
          </p:cNvPr>
          <p:cNvPicPr>
            <a:picLocks noChangeAspect="1"/>
          </p:cNvPicPr>
          <p:nvPr/>
        </p:nvPicPr>
        <p:blipFill>
          <a:blip r:embed="rId2" cstate="print">
            <a:extLst>
              <a:ext uri="{28A0092B-C50C-407E-A947-70E740481C1C}">
                <a14:useLocalDpi xmlns:a14="http://schemas.microsoft.com/office/drawing/2010/main" val="0"/>
              </a:ext>
            </a:extLst>
          </a:blip>
          <a:srcRect t="2834" b="13361"/>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D6F1CF-CCE2-4C58-B17B-67F4E229E21A}"/>
              </a:ext>
            </a:extLst>
          </p:cNvPr>
          <p:cNvSpPr>
            <a:spLocks noGrp="1"/>
          </p:cNvSpPr>
          <p:nvPr>
            <p:ph type="title"/>
          </p:nvPr>
        </p:nvSpPr>
        <p:spPr>
          <a:xfrm>
            <a:off x="0" y="76200"/>
            <a:ext cx="9144000" cy="1371600"/>
          </a:xfrm>
        </p:spPr>
        <p:txBody>
          <a:bodyPr/>
          <a:lstStyle/>
          <a:p>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لأني أعطيتكم مثالاً حتى كما صنعت أنا </a:t>
            </a:r>
            <a:b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br>
            <a:r>
              <a:rPr lang="ar-JO" altLang="en-US" sz="3600" dirty="0">
                <a:effectLst>
                  <a:outerShdw blurRad="38100" dist="38100" dir="2700000" algn="tl">
                    <a:srgbClr val="000000"/>
                  </a:outerShdw>
                </a:effectLst>
                <a:latin typeface="Arial" panose="020B0604020202020204" pitchFamily="34" charset="0"/>
                <a:cs typeface="Arial" panose="020B0604020202020204" pitchFamily="34" charset="0"/>
              </a:rPr>
              <a:t>تصنعون أنتم أيضاً (يوحنا 13: 15)</a:t>
            </a:r>
            <a:endParaRPr lang="en-US" alt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4614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61C3E-C1B8-4D58-8C43-1650A70DF1AE}"/>
              </a:ext>
            </a:extLst>
          </p:cNvPr>
          <p:cNvSpPr txBox="1">
            <a:spLocks/>
          </p:cNvSpPr>
          <p:nvPr/>
        </p:nvSpPr>
        <p:spPr bwMode="auto">
          <a:xfrm>
            <a:off x="5029200" y="4648200"/>
            <a:ext cx="41148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6019" name="Picture 5" descr="washing-feet1.jpg">
            <a:extLst>
              <a:ext uri="{FF2B5EF4-FFF2-40B4-BE49-F238E27FC236}">
                <a16:creationId xmlns:a16="http://schemas.microsoft.com/office/drawing/2014/main" id="{384643C6-3200-48FB-96B9-A43E483074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92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5DC262E-91A7-4960-8904-4D9CC4AFA223}"/>
              </a:ext>
            </a:extLst>
          </p:cNvPr>
          <p:cNvSpPr txBox="1">
            <a:spLocks/>
          </p:cNvSpPr>
          <p:nvPr/>
        </p:nvSpPr>
        <p:spPr bwMode="auto">
          <a:xfrm>
            <a:off x="5029200" y="1676400"/>
            <a:ext cx="4114800" cy="4114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عندما تحب الناس مثل 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فلن تمانع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في </a:t>
            </a:r>
            <a:r>
              <a:rPr kumimoji="0" lang="ar-JO"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الإتساخ</a:t>
            </a:r>
            <a:endPar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2" name="Title 1">
            <a:extLst>
              <a:ext uri="{FF2B5EF4-FFF2-40B4-BE49-F238E27FC236}">
                <a16:creationId xmlns:a16="http://schemas.microsoft.com/office/drawing/2014/main" id="{1815F842-2AEC-4C6A-A9D3-B1E90A5EE212}"/>
              </a:ext>
            </a:extLst>
          </p:cNvPr>
          <p:cNvSpPr>
            <a:spLocks noGrp="1"/>
          </p:cNvSpPr>
          <p:nvPr>
            <p:ph type="title"/>
          </p:nvPr>
        </p:nvSpPr>
        <p:spPr>
          <a:xfrm>
            <a:off x="0" y="0"/>
            <a:ext cx="5105400" cy="1143000"/>
          </a:xfrm>
          <a:solidFill>
            <a:srgbClr val="000000"/>
          </a:solidFill>
        </p:spPr>
        <p:txBody>
          <a:bodyPr/>
          <a:lstStyle/>
          <a:p>
            <a:pPr eaLnBrk="1" hangingPunct="1"/>
            <a:r>
              <a:rPr lang="ar-JO" altLang="en-US" dirty="0">
                <a:effectLst>
                  <a:outerShdw blurRad="38100" dist="38100" dir="2700000" algn="tl">
                    <a:srgbClr val="969696"/>
                  </a:outerShdw>
                </a:effectLst>
                <a:latin typeface="Arial" panose="020B0604020202020204" pitchFamily="34" charset="0"/>
                <a:cs typeface="Arial" panose="020B0604020202020204" pitchFamily="34" charset="0"/>
              </a:rPr>
              <a:t>الفكرة الرئيسية</a:t>
            </a:r>
            <a:endParaRPr lang="en-US" altLang="en-US" sz="3600"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92115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dirt-field-ipad-background.jpg">
            <a:extLst>
              <a:ext uri="{FF2B5EF4-FFF2-40B4-BE49-F238E27FC236}">
                <a16:creationId xmlns:a16="http://schemas.microsoft.com/office/drawing/2014/main" id="{A70AA640-CDB1-4E75-A12A-D84CC5C0E2F4}"/>
              </a:ext>
            </a:extLst>
          </p:cNvPr>
          <p:cNvPicPr>
            <a:picLocks noChangeAspect="1"/>
          </p:cNvPicPr>
          <p:nvPr/>
        </p:nvPicPr>
        <p:blipFill>
          <a:blip r:embed="rId2" cstate="print">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ECF52A4-058D-4CA0-BEF3-74700B78E6D8}"/>
              </a:ext>
            </a:extLst>
          </p:cNvPr>
          <p:cNvSpPr>
            <a:spLocks noGrp="1"/>
          </p:cNvSpPr>
          <p:nvPr>
            <p:ph type="title"/>
          </p:nvPr>
        </p:nvSpPr>
        <p:spPr>
          <a:xfrm>
            <a:off x="0" y="0"/>
            <a:ext cx="9144000" cy="1143000"/>
          </a:xfrm>
          <a:solidFill>
            <a:srgbClr val="000000"/>
          </a:solidFill>
        </p:spPr>
        <p:txBody>
          <a:bodyPr/>
          <a:lstStyle/>
          <a:p>
            <a:pPr eaLnBrk="1" hangingPunct="1"/>
            <a:r>
              <a:rPr lang="ar-JO" altLang="en-US" sz="5400" dirty="0">
                <a:effectLst>
                  <a:outerShdw blurRad="38100" dist="38100" dir="2700000" algn="tl">
                    <a:srgbClr val="969696"/>
                  </a:outerShdw>
                </a:effectLst>
                <a:latin typeface="Arial" panose="020B0604020202020204" pitchFamily="34" charset="0"/>
                <a:cs typeface="Arial" panose="020B0604020202020204" pitchFamily="34" charset="0"/>
              </a:rPr>
              <a:t>لماذا الإتساخ ؟</a:t>
            </a:r>
            <a:endParaRPr lang="en-US" altLang="en-US" dirty="0">
              <a:effectLst>
                <a:outerShdw blurRad="38100" dist="38100" dir="2700000" algn="tl">
                  <a:srgbClr val="969696"/>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B2E76C-1BE0-4F5B-A5DD-1C500DF0AAD4}"/>
              </a:ext>
            </a:extLst>
          </p:cNvPr>
          <p:cNvSpPr txBox="1">
            <a:spLocks/>
          </p:cNvSpPr>
          <p:nvPr/>
        </p:nvSpPr>
        <p:spPr bwMode="auto">
          <a:xfrm>
            <a:off x="-169606" y="12954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1.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الحب</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6" name="Title 1">
            <a:extLst>
              <a:ext uri="{FF2B5EF4-FFF2-40B4-BE49-F238E27FC236}">
                <a16:creationId xmlns:a16="http://schemas.microsoft.com/office/drawing/2014/main" id="{7040BEDD-8BF1-48CD-9225-D627CE0570E7}"/>
              </a:ext>
            </a:extLst>
          </p:cNvPr>
          <p:cNvSpPr txBox="1">
            <a:spLocks/>
          </p:cNvSpPr>
          <p:nvPr/>
        </p:nvSpPr>
        <p:spPr bwMode="auto">
          <a:xfrm>
            <a:off x="-169606" y="29337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إظهار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الإتضاع</a:t>
            </a:r>
            <a:endPar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 name="Title 1">
            <a:extLst>
              <a:ext uri="{FF2B5EF4-FFF2-40B4-BE49-F238E27FC236}">
                <a16:creationId xmlns:a16="http://schemas.microsoft.com/office/drawing/2014/main" id="{DEF2E79D-E24C-42DA-B5FB-E4641A393019}"/>
              </a:ext>
            </a:extLst>
          </p:cNvPr>
          <p:cNvSpPr txBox="1">
            <a:spLocks/>
          </p:cNvSpPr>
          <p:nvPr/>
        </p:nvSpPr>
        <p:spPr bwMode="auto">
          <a:xfrm>
            <a:off x="-169606" y="4572000"/>
            <a:ext cx="8915400" cy="11430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a:defRPr sz="2400">
                <a:solidFill>
                  <a:schemeClr val="tx1"/>
                </a:solidFill>
                <a:latin typeface="Arial" panose="020B0604020202020204" pitchFamily="34" charset="0"/>
                <a:ea typeface="MS PGothic" panose="020B0600070205080204" pitchFamily="34" charset="-128"/>
              </a:defRPr>
            </a:lvl3pPr>
            <a:lvl4pPr>
              <a:defRPr sz="2400">
                <a:solidFill>
                  <a:schemeClr val="tx1"/>
                </a:solidFill>
                <a:latin typeface="Arial" panose="020B0604020202020204" pitchFamily="34" charset="0"/>
                <a:ea typeface="MS PGothic" panose="020B0600070205080204" pitchFamily="34" charset="-128"/>
              </a:defRPr>
            </a:lvl4pPr>
            <a:lvl5pPr>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3. </a:t>
            </a:r>
            <a:r>
              <a:rPr kumimoji="0" lang="ar-JO" altLang="en-US" sz="48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تقليد</a:t>
            </a: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يسوع</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p:txBody>
      </p:sp>
    </p:spTree>
    <p:extLst>
      <p:ext uri="{BB962C8B-B14F-4D97-AF65-F5344CB8AC3E}">
        <p14:creationId xmlns:p14="http://schemas.microsoft.com/office/powerpoint/2010/main" val="20759936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842413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nfus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0" y="-536575"/>
            <a:ext cx="9144000" cy="6099175"/>
            <a:chOff x="0" y="-773113"/>
            <a:chExt cx="9144000" cy="6099176"/>
          </a:xfrm>
        </p:grpSpPr>
        <p:pic>
          <p:nvPicPr>
            <p:cNvPr id="92167" name="Picture 5" descr="lace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287462"/>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3781" y="3437732"/>
            <a:ext cx="2243137"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0" y="0"/>
            <a:ext cx="9144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3 طرق لاستبدال التشويش بالتعزية</a:t>
            </a:r>
            <a:endParaRPr kumimoji="0" lang="en-US" sz="6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5844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1. </a:t>
            </a:r>
            <a:r>
              <a:rPr lang="ar-JO" dirty="0">
                <a:solidFill>
                  <a:srgbClr val="FFFF00"/>
                </a:solidFill>
                <a:effectLst>
                  <a:glow rad="228600">
                    <a:srgbClr val="000000"/>
                  </a:glow>
                </a:effectLst>
                <a:ea typeface="+mj-ea"/>
              </a:rPr>
              <a:t>الحياة</a:t>
            </a:r>
            <a:r>
              <a:rPr lang="ar-JO" dirty="0">
                <a:solidFill>
                  <a:srgbClr val="FFFFFF"/>
                </a:solidFill>
                <a:effectLst>
                  <a:glow rad="228600">
                    <a:srgbClr val="000000"/>
                  </a:glow>
                </a:effectLst>
                <a:ea typeface="+mj-ea"/>
              </a:rPr>
              <a:t> : أدرك أن يسوع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يعد </a:t>
            </a:r>
            <a:r>
              <a:rPr lang="ar-JO" dirty="0">
                <a:solidFill>
                  <a:srgbClr val="FFFF00"/>
                </a:solidFill>
                <a:effectLst>
                  <a:glow rad="228600">
                    <a:srgbClr val="000000"/>
                  </a:glow>
                </a:effectLst>
                <a:ea typeface="+mj-ea"/>
              </a:rPr>
              <a:t>حياة</a:t>
            </a:r>
            <a:r>
              <a:rPr lang="ar-JO" dirty="0">
                <a:solidFill>
                  <a:srgbClr val="FFFFFF"/>
                </a:solidFill>
                <a:effectLst>
                  <a:glow rad="228600">
                    <a:srgbClr val="000000"/>
                  </a:glow>
                </a:effectLst>
                <a:ea typeface="+mj-ea"/>
              </a:rPr>
              <a:t> رائعة في السماء لك </a:t>
            </a:r>
            <a:br>
              <a:rPr lang="ar-JO" dirty="0">
                <a:solidFill>
                  <a:srgbClr val="FFFFFF"/>
                </a:solidFill>
                <a:effectLst>
                  <a:glow rad="228600">
                    <a:srgbClr val="000000"/>
                  </a:glow>
                </a:effectLst>
                <a:ea typeface="+mj-ea"/>
              </a:rPr>
            </a:br>
            <a:r>
              <a:rPr lang="ar-JO" dirty="0">
                <a:solidFill>
                  <a:srgbClr val="FFFFFF"/>
                </a:solidFill>
                <a:effectLst>
                  <a:glow rad="228600">
                    <a:srgbClr val="000000"/>
                  </a:glow>
                </a:effectLst>
                <a:ea typeface="+mj-ea"/>
              </a:rPr>
              <a:t>(يوحنا 14: 1-4)</a:t>
            </a:r>
            <a:r>
              <a:rPr lang="en-US" dirty="0">
                <a:solidFill>
                  <a:srgbClr val="FFFFFF"/>
                </a:solidFill>
                <a:effectLst>
                  <a:glow rad="228600">
                    <a:srgbClr val="000000"/>
                  </a:glow>
                </a:effectLst>
                <a:ea typeface="+mj-ea"/>
              </a:rPr>
              <a:t> </a:t>
            </a:r>
          </a:p>
        </p:txBody>
      </p:sp>
    </p:spTree>
    <p:extLst>
      <p:ext uri="{BB962C8B-B14F-4D97-AF65-F5344CB8AC3E}">
        <p14:creationId xmlns:p14="http://schemas.microsoft.com/office/powerpoint/2010/main" val="2764568638"/>
      </p:ext>
    </p:extLst>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a-troubled-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42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لا تضطرب قلوبكم أنتم 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46092025"/>
      </p:ext>
    </p:extLst>
  </p:cSld>
  <p:clrMapOvr>
    <a:masterClrMapping/>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ear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قلبك</a:t>
            </a:r>
            <a:endParaRPr lang="en-US" dirty="0">
              <a:solidFill>
                <a:srgbClr val="FFFFFF"/>
              </a:solidFill>
              <a:latin typeface="Arial" charset="0"/>
              <a:ea typeface="ＭＳ Ｐゴシック" charset="0"/>
              <a:cs typeface="Arial" charset="0"/>
            </a:endParaRPr>
          </a:p>
        </p:txBody>
      </p:sp>
      <p:sp>
        <p:nvSpPr>
          <p:cNvPr id="4" name="Rectangle 2"/>
          <p:cNvSpPr txBox="1">
            <a:spLocks noChangeArrowheads="1"/>
          </p:cNvSpPr>
          <p:nvPr/>
        </p:nvSpPr>
        <p:spPr bwMode="auto">
          <a:xfrm>
            <a:off x="0" y="1447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توكل على الرب بكل قلبك وعلى فهمك لا تعتمد (أم 3: 5)</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
        <p:nvSpPr>
          <p:cNvPr id="5" name="Rectangle 2"/>
          <p:cNvSpPr txBox="1">
            <a:spLocks noChangeArrowheads="1"/>
          </p:cNvSpPr>
          <p:nvPr/>
        </p:nvSpPr>
        <p:spPr bwMode="auto">
          <a:xfrm>
            <a:off x="0" y="4114800"/>
            <a:ext cx="9144000" cy="1981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فوق كل تحفظ احفظ قلبك لأن منه مخارج الحياة (أم 4: 23)</a:t>
            </a:r>
            <a:r>
              <a:rPr kumimoji="0" lang="en-US" sz="4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890387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i="1" dirty="0"/>
              <a:t>كسرت وخرجت وانسكبت عند قدميك</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i="1" dirty="0">
                <a:effectLst>
                  <a:glow rad="127000">
                    <a:prstClr val="black"/>
                  </a:glow>
                </a:effectLst>
              </a:rPr>
              <a:t>في التخلي الحلو ، اسمحوا لي أن أسكب من أجلك</a:t>
            </a:r>
            <a:endParaRPr lang="en-US" i="1" dirty="0">
              <a:effectLst>
                <a:glow rad="127000">
                  <a:prstClr val="black"/>
                </a:glow>
              </a:effectLst>
            </a:endParaRPr>
          </a:p>
        </p:txBody>
      </p:sp>
    </p:spTree>
    <p:extLst>
      <p:ext uri="{BB962C8B-B14F-4D97-AF65-F5344CB8AC3E}">
        <p14:creationId xmlns:p14="http://schemas.microsoft.com/office/powerpoint/2010/main" val="11577641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228600"/>
            <a:ext cx="9144000" cy="1143000"/>
          </a:xfrm>
        </p:spPr>
        <p:txBody>
          <a:bodyPr/>
          <a:lstStyle/>
          <a:p>
            <a:pPr eaLnBrk="1" hangingPunct="1"/>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لا تضطرب </a:t>
            </a: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قلوبكم أنتم </a:t>
            </a:r>
            <a:r>
              <a:rPr lang="ar-JO" altLang="ja-JP" sz="3200" dirty="0">
                <a:solidFill>
                  <a:srgbClr val="FFFF00"/>
                </a:solidFill>
                <a:effectLst>
                  <a:outerShdw blurRad="38100" dist="38100" dir="2700000" algn="tl">
                    <a:srgbClr val="808080"/>
                  </a:outerShdw>
                </a:effectLst>
                <a:latin typeface="Arial" charset="0"/>
                <a:ea typeface="ＭＳ Ｐゴシック" charset="0"/>
                <a:cs typeface="Arial" charset="0"/>
              </a:rPr>
              <a:t>تؤمنون بالله فآمنوا بي</a:t>
            </a:r>
            <a:b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altLang="ja-JP" sz="3200" dirty="0">
                <a:solidFill>
                  <a:srgbClr val="FFFFFF"/>
                </a:solidFill>
                <a:effectLst>
                  <a:outerShdw blurRad="38100" dist="38100" dir="2700000" algn="tl">
                    <a:srgbClr val="808080"/>
                  </a:outerShdw>
                </a:effectLst>
                <a:latin typeface="Arial" charset="0"/>
                <a:ea typeface="ＭＳ Ｐゴシック" charset="0"/>
                <a:cs typeface="Arial" charset="0"/>
              </a:rPr>
              <a:t>(يوحنا 14: 1)</a:t>
            </a:r>
            <a:endParaRPr lang="en-US" sz="32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pic>
        <p:nvPicPr>
          <p:cNvPr id="100355" name="Picture 3" descr="alon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2032000"/>
            <a:ext cx="72136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90823"/>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4876800"/>
            <a:ext cx="9144000" cy="1143000"/>
          </a:xfrm>
        </p:spPr>
        <p:txBody>
          <a:bodyPr/>
          <a:lstStyle/>
          <a:p>
            <a:pPr eaLnBrk="1" hangingPunct="1"/>
            <a:r>
              <a:rPr lang="en-US">
                <a:solidFill>
                  <a:srgbClr val="FFFFFF"/>
                </a:solidFill>
                <a:latin typeface="Arial" charset="0"/>
                <a:ea typeface="ＭＳ Ｐゴシック" charset="0"/>
                <a:cs typeface="Arial" charset="0"/>
              </a:rPr>
              <a:t>John 14:2 Mansions (KJV)</a:t>
            </a:r>
          </a:p>
        </p:txBody>
      </p:sp>
      <p:pic>
        <p:nvPicPr>
          <p:cNvPr id="102403" name="Picture 3" descr="blithewood-mans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620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5" name="Rectangle 2"/>
          <p:cNvSpPr txBox="1">
            <a:spLocks noChangeArrowheads="1"/>
          </p:cNvSpPr>
          <p:nvPr/>
        </p:nvSpPr>
        <p:spPr bwMode="auto">
          <a:xfrm>
            <a:off x="0" y="76200"/>
            <a:ext cx="91440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charset="0"/>
                <a:ea typeface="Arial" charset="0"/>
                <a:cs typeface="Arial" charset="0"/>
              </a:rPr>
              <a:t>في بيت أبي منازل كثيرة</a:t>
            </a:r>
            <a:endParaRPr kumimoji="0" lang="en-US" sz="44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84225067"/>
      </p:ext>
    </p:extLst>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2" descr="John-14-2 Train &amp; Hous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634181" y="0"/>
            <a:ext cx="9778181" cy="2064774"/>
          </a:xfrm>
          <a:solidFill>
            <a:schemeClr val="tx1"/>
          </a:solidFill>
        </p:spPr>
        <p:txBody>
          <a:bodyPr/>
          <a:lstStyle/>
          <a:p>
            <a:pPr rtl="1"/>
            <a:r>
              <a:rPr lang="ar-SA" dirty="0"/>
              <a:t>يوحنا ١٤ : ٢</a:t>
            </a:r>
            <a:br>
              <a:rPr lang="ar-SA" dirty="0"/>
            </a:br>
            <a:r>
              <a:rPr lang="ar-SA" dirty="0"/>
              <a:t>٢ فِي بَيْتِ أَبِي مَنَازِلُ كَثِيرَةٌ وَإِلاَّ فَإِنِّي كُنْتُ قَدْ قُلْتُ لَكُمْ. أَنَا أَمْضِي لِأُعِدَّ لَكُمْ مَكَاناً </a:t>
            </a:r>
          </a:p>
        </p:txBody>
      </p:sp>
    </p:spTree>
    <p:extLst>
      <p:ext uri="{BB962C8B-B14F-4D97-AF65-F5344CB8AC3E}">
        <p14:creationId xmlns:p14="http://schemas.microsoft.com/office/powerpoint/2010/main" val="3065785087"/>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29" descr="Marriage Arnold 3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1026"/>
          <p:cNvSpPr>
            <a:spLocks noGrp="1" noChangeArrowheads="1"/>
          </p:cNvSpPr>
          <p:nvPr>
            <p:ph type="title"/>
          </p:nvPr>
        </p:nvSpPr>
        <p:spPr>
          <a:xfrm>
            <a:off x="5745706" y="-228600"/>
            <a:ext cx="3245893" cy="2084388"/>
          </a:xfrm>
        </p:spPr>
        <p:txBody>
          <a:bodyPr/>
          <a:lstStyle/>
          <a:p>
            <a:pPr eaLnBrk="1" hangingPunct="1"/>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خلفيات الزواج </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في</a:t>
            </a:r>
            <a:b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الأدب اليهودي</a:t>
            </a:r>
            <a:endParaRPr lang="en-US" sz="36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2771" name="Rectangle 1027"/>
          <p:cNvSpPr>
            <a:spLocks noGrp="1" noChangeArrowheads="1"/>
          </p:cNvSpPr>
          <p:nvPr>
            <p:ph type="body" idx="1"/>
          </p:nvPr>
        </p:nvSpPr>
        <p:spPr>
          <a:xfrm>
            <a:off x="5791200" y="1752600"/>
            <a:ext cx="3124200" cy="3921125"/>
          </a:xfrm>
        </p:spPr>
        <p:txBody>
          <a:bodyPr/>
          <a:lstStyle/>
          <a:p>
            <a:pPr algn="r" rtl="1" eaLnBrk="1" hangingPunct="1">
              <a:lnSpc>
                <a:spcPct val="90000"/>
              </a:lnSpc>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يصور الزواج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محبة المسيح للكنيسة </a:t>
            </a:r>
          </a:p>
          <a:p>
            <a:pPr algn="r" rtl="1" eaLnBrk="1" hangingPunct="1">
              <a:lnSpc>
                <a:spcPct val="90000"/>
              </a:lnSpc>
              <a:buNone/>
            </a:pPr>
            <a:r>
              <a:rPr lang="ar-JO"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(أف 5)</a:t>
            </a:r>
            <a:endParaRPr lang="en-US" sz="28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16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p:cTn id="12"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7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p:cTn id="1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7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048000" y="152400"/>
            <a:ext cx="5791200" cy="1371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موكب الزفاف</a:t>
            </a:r>
            <a:br>
              <a:rPr lang="ar-JO" sz="4000" dirty="0">
                <a:latin typeface="Arial" panose="020B0604020202020204" pitchFamily="34" charset="0"/>
                <a:ea typeface="ＭＳ Ｐゴシック" charset="0"/>
                <a:cs typeface="Arial" panose="020B0604020202020204" pitchFamily="34" charset="0"/>
              </a:rPr>
            </a:br>
            <a:r>
              <a:rPr lang="ar-JO" sz="4000" dirty="0">
                <a:latin typeface="Arial" panose="020B0604020202020204" pitchFamily="34" charset="0"/>
                <a:ea typeface="ＭＳ Ｐゴシック" charset="0"/>
                <a:cs typeface="Arial" panose="020B0604020202020204" pitchFamily="34" charset="0"/>
              </a:rPr>
              <a:t>في القرن الأول</a:t>
            </a:r>
            <a:endParaRPr lang="en-US" sz="4000" dirty="0">
              <a:latin typeface="Arial" panose="020B0604020202020204" pitchFamily="34" charset="0"/>
              <a:ea typeface="ＭＳ Ｐゴシック" charset="0"/>
              <a:cs typeface="Arial" panose="020B0604020202020204" pitchFamily="34" charset="0"/>
            </a:endParaRPr>
          </a:p>
        </p:txBody>
      </p:sp>
      <p:sp>
        <p:nvSpPr>
          <p:cNvPr id="78855" name="Rectangle 1031"/>
          <p:cNvSpPr>
            <a:spLocks noGrp="1" noChangeArrowheads="1"/>
          </p:cNvSpPr>
          <p:nvPr>
            <p:ph type="body" sz="half" idx="2"/>
          </p:nvPr>
        </p:nvSpPr>
        <p:spPr>
          <a:xfrm>
            <a:off x="4648200" y="2590800"/>
            <a:ext cx="4191000" cy="2514600"/>
          </a:xfrm>
        </p:spPr>
        <p:txBody>
          <a:bodyPr/>
          <a:lstStyle/>
          <a:p>
            <a:pPr algn="r" rtl="1" eaLnBrk="1" hangingPunct="1"/>
            <a:r>
              <a:rPr lang="ar-JO" sz="3200" b="1" dirty="0">
                <a:latin typeface="Arial" panose="020B0604020202020204" pitchFamily="34" charset="0"/>
                <a:ea typeface="ＭＳ Ｐゴシック" charset="0"/>
                <a:cs typeface="Arial" panose="020B0604020202020204" pitchFamily="34" charset="0"/>
              </a:rPr>
              <a:t>يوازي الموكب عودة المسيح لعروسه، الكنيسة</a:t>
            </a:r>
            <a:endParaRPr lang="en-US" sz="3200" b="1" dirty="0">
              <a:latin typeface="Arial" panose="020B0604020202020204" pitchFamily="34" charset="0"/>
              <a:ea typeface="ＭＳ Ｐゴシック" charset="0"/>
              <a:cs typeface="Arial" panose="020B0604020202020204" pitchFamily="34" charset="0"/>
            </a:endParaRPr>
          </a:p>
        </p:txBody>
      </p:sp>
      <p:pic>
        <p:nvPicPr>
          <p:cNvPr id="108548" name="Picture 1028" descr="wedding proce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1645002" cy="52322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العروس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6" name="Text Box 1032"/>
          <p:cNvSpPr txBox="1">
            <a:spLocks noChangeArrowheads="1"/>
          </p:cNvSpPr>
          <p:nvPr/>
        </p:nvSpPr>
        <p:spPr bwMode="auto">
          <a:xfrm>
            <a:off x="2755900" y="1600200"/>
            <a:ext cx="63881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 العريس (في بيت الأب)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06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3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505200" cy="3276600"/>
          </a:xfrm>
          <a:solidFill>
            <a:schemeClr val="bg2"/>
          </a:solidFill>
        </p:spPr>
        <p:txBody>
          <a:bodyPr/>
          <a:lstStyle/>
          <a:p>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ثم نحن الأحياء الباقين </a:t>
            </a:r>
            <a:r>
              <a:rPr lang="ar-JO" sz="3200" dirty="0">
                <a:solidFill>
                  <a:srgbClr val="FFFF00"/>
                </a:solidFill>
                <a:latin typeface="Arial" panose="020B0604020202020204" pitchFamily="34" charset="0"/>
                <a:ea typeface="ＭＳ Ｐゴシック" charset="0"/>
                <a:cs typeface="Arial" panose="020B0604020202020204" pitchFamily="34" charset="0"/>
              </a:rPr>
              <a:t>سنخطف</a:t>
            </a:r>
            <a:r>
              <a:rPr lang="ar-JO" sz="3200" dirty="0">
                <a:latin typeface="Arial" panose="020B0604020202020204" pitchFamily="34" charset="0"/>
                <a:ea typeface="ＭＳ Ｐゴシック" charset="0"/>
                <a:cs typeface="Arial" panose="020B0604020202020204" pitchFamily="34" charset="0"/>
              </a:rPr>
              <a:t> جميعاً معهم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في السحب </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لملاقاة الرب في الهواء</a:t>
            </a:r>
            <a:br>
              <a:rPr lang="ar-JO"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(1 تس 4: 17)</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03866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3581230755"/>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594574353"/>
      </p:ext>
    </p:extLst>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0" y="5731625"/>
            <a:ext cx="4222865" cy="1143000"/>
          </a:xfrm>
        </p:spPr>
        <p:txBody>
          <a:bodyPr/>
          <a:lstStyle/>
          <a:p>
            <a:pPr rtl="1"/>
            <a:r>
              <a:rPr lang="ar-SA" dirty="0"/>
              <a:t>يوحنا ١٤ : ٦</a:t>
            </a:r>
          </a:p>
        </p:txBody>
      </p:sp>
      <p:sp>
        <p:nvSpPr>
          <p:cNvPr id="2" name="Rectangle 2">
            <a:extLst>
              <a:ext uri="{FF2B5EF4-FFF2-40B4-BE49-F238E27FC236}">
                <a16:creationId xmlns:a16="http://schemas.microsoft.com/office/drawing/2014/main" id="{BB11B833-2DB8-15DE-4A04-499789A20036}"/>
              </a:ext>
            </a:extLst>
          </p:cNvPr>
          <p:cNvSpPr txBox="1">
            <a:spLocks noChangeArrowheads="1"/>
          </p:cNvSpPr>
          <p:nvPr/>
        </p:nvSpPr>
        <p:spPr bwMode="auto">
          <a:xfrm>
            <a:off x="265470" y="577734"/>
            <a:ext cx="8657303" cy="515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a:ea typeface="ＭＳ Ｐゴシック" charset="-128"/>
                <a:cs typeface="Arial"/>
              </a:rPr>
              <a:t>قَالَ لَهُ يَسُوعُ: «أَنَا هُوَ الطَّرِيقُ وَالْحَقُّ وَالْحَيَاةُ. لَيْسَ أَحَدٌ يَأْتِي إِلَى الآبِ إِلاَّ بِي. </a:t>
            </a:r>
            <a:endParaRPr kumimoji="0" lang="en-US" sz="60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1" eaLnBrk="1" fontAlgn="base" latinLnBrk="0" hangingPunct="1">
              <a:lnSpc>
                <a:spcPct val="100000"/>
              </a:lnSpc>
              <a:spcBef>
                <a:spcPct val="0"/>
              </a:spcBef>
              <a:spcAft>
                <a:spcPct val="0"/>
              </a:spcAft>
              <a:buClrTx/>
              <a:buSzTx/>
              <a:buFontTx/>
              <a:buNone/>
              <a:tabLst/>
              <a:defRPr/>
            </a:pPr>
            <a:r>
              <a:rPr kumimoji="0" lang="ar-SA" sz="6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يسوع</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36873660"/>
      </p:ext>
    </p:extLst>
  </p:cSld>
  <p:clrMapOvr>
    <a:masterClrMapping/>
  </p:clrMapOvr>
  <p:transition spd="med">
    <p:randomBar dir="ver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128"/>
                <a:cs typeface="Arial"/>
              </a:rPr>
              <a:t>“Therefore, I now know that when Jesus said, ‘I am the way, the truth...no one comes to the Father but by me,’ he was not saying, as Christian history has mistakenly thought, ‘There is no other way to God but by me.’ He was simply saying instead, ‘The way I live is the way to know God--it's also the way to live happily in this world. If you want to know God, follow my way...emulate how I live, how I think, the way I treat myself, others, and the world.’"</a:t>
            </a: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pic>
        <p:nvPicPr>
          <p:cNvPr id="6" name="Picture 5" descr="Screen shot 2010-12-23 at PM 06.25.35.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89025"/>
            <a:ext cx="9144000" cy="576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125186"/>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i="1" dirty="0"/>
              <a:t>يا رب ، لقد كنت كنز الله الثمين ، ومحبوبًا له وابنه الكامل</a:t>
            </a:r>
            <a:endParaRPr lang="en-US" i="1" dirty="0"/>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i="1" dirty="0">
                <a:effectLst>
                  <a:glow rad="127000">
                    <a:prstClr val="black"/>
                  </a:glow>
                </a:effectLst>
              </a:rPr>
              <a:t>أُرسِلَتْ هنا لتظهر لي محبة الآب ، فقط من أجل المحبة التي تمت</a:t>
            </a:r>
            <a:endParaRPr lang="en-US" i="1" dirty="0">
              <a:effectLst>
                <a:glow rad="127000">
                  <a:prstClr val="black"/>
                </a:glow>
              </a:effectLst>
            </a:endParaRPr>
          </a:p>
        </p:txBody>
      </p:sp>
    </p:spTree>
    <p:extLst>
      <p:ext uri="{BB962C8B-B14F-4D97-AF65-F5344CB8AC3E}">
        <p14:creationId xmlns:p14="http://schemas.microsoft.com/office/powerpoint/2010/main" val="30137953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76200"/>
            <a:ext cx="9144000" cy="990600"/>
          </a:xfrm>
        </p:spPr>
        <p:txBody>
          <a:bodyPr/>
          <a:lstStyle/>
          <a:p>
            <a:r>
              <a:rPr lang="ar-JO" dirty="0">
                <a:latin typeface="Arial" charset="0"/>
                <a:ea typeface="ＭＳ Ｐゴシック" charset="0"/>
                <a:cs typeface="Arial" charset="0"/>
              </a:rPr>
              <a:t>د. ستيف ماك سوين</a:t>
            </a:r>
            <a:endParaRPr lang="en-US" dirty="0">
              <a:latin typeface="Arial" charset="0"/>
              <a:ea typeface="ＭＳ Ｐゴシック" charset="0"/>
              <a:cs typeface="Arial" charset="0"/>
            </a:endParaRPr>
          </a:p>
        </p:txBody>
      </p:sp>
      <p:sp>
        <p:nvSpPr>
          <p:cNvPr id="4" name="Title 1"/>
          <p:cNvSpPr txBox="1">
            <a:spLocks/>
          </p:cNvSpPr>
          <p:nvPr/>
        </p:nvSpPr>
        <p:spPr bwMode="auto">
          <a:xfrm>
            <a:off x="0" y="1752600"/>
            <a:ext cx="9144000" cy="4419600"/>
          </a:xfrm>
          <a:prstGeom prst="rect">
            <a:avLst/>
          </a:prstGeom>
          <a:solidFill>
            <a:srgbClr val="8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لذلك أعلم الآن أنه عندما قال يسوع ، أنا الطريق ، الحق ... لا أحد يأتي إلى الآب إلا بي ، لم يكن يقول كما اعتقد التاريخ المسيحي خطأ ، لا يوجد شيء آخر الطريق إلى الله ولكن من قبلي. كان يقول ببساطة ،الطريقة التي أعيش بها هي طريقة معرفة الله - إنها أيضًا طريقة العيش بسعادة في هذا العالم. إذا كنت تريد أن تعرف الله ، فاتبع طريقي ... محاكاة كيف أعيش ، وكيف أفكر ، والطريقة التي أعامل بها نفسي ، والآخرين ، والعالم.</a:t>
            </a:r>
            <a:endParaRPr kumimoji="0" lang="en-US" sz="2800" b="1"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endParaRPr>
          </a:p>
        </p:txBody>
      </p:sp>
      <p:sp>
        <p:nvSpPr>
          <p:cNvPr id="118788" name="TextBox 4"/>
          <p:cNvSpPr txBox="1">
            <a:spLocks noChangeArrowheads="1"/>
          </p:cNvSpPr>
          <p:nvPr/>
        </p:nvSpPr>
        <p:spPr bwMode="auto">
          <a:xfrm>
            <a:off x="0" y="6243638"/>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http://www.selfgrowth.com/articles/is-jesus-the-only-way-to-god</a:t>
            </a:r>
          </a:p>
        </p:txBody>
      </p:sp>
    </p:spTree>
    <p:extLst>
      <p:ext uri="{BB962C8B-B14F-4D97-AF65-F5344CB8AC3E}">
        <p14:creationId xmlns:p14="http://schemas.microsoft.com/office/powerpoint/2010/main" val="1208780572"/>
      </p:ext>
    </p:extLst>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bible002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ea typeface="+mj-ea"/>
              </a:rPr>
              <a:t>نصوص أخرى تقول الشيء نفسه</a:t>
            </a:r>
            <a:endParaRPr lang="en-US" dirty="0">
              <a:solidFill>
                <a:srgbClr val="FFFFFF"/>
              </a:solidFill>
              <a:effectLst>
                <a:glow rad="228600">
                  <a:srgbClr val="000000"/>
                </a:glow>
              </a:effectLst>
              <a:ea typeface="+mj-ea"/>
            </a:endParaRPr>
          </a:p>
        </p:txBody>
      </p:sp>
      <p:sp>
        <p:nvSpPr>
          <p:cNvPr id="3" name="Rectangle 2"/>
          <p:cNvSpPr txBox="1">
            <a:spLocks noChangeArrowheads="1"/>
          </p:cNvSpPr>
          <p:nvPr/>
        </p:nvSpPr>
        <p:spPr bwMode="auto">
          <a:xfrm>
            <a:off x="0" y="1447800"/>
            <a:ext cx="9144000" cy="5410200"/>
          </a:xfrm>
          <a:prstGeom prst="rect">
            <a:avLst/>
          </a:prstGeom>
          <a:noFill/>
          <a:ln>
            <a:noFill/>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400" b="1">
                <a:solidFill>
                  <a:srgbClr val="FFFFFF"/>
                </a:solidFill>
                <a:effectLst>
                  <a:glow rad="228600">
                    <a:srgbClr val="000000"/>
                  </a:glow>
                </a:effectLst>
                <a:latin typeface="Arial"/>
                <a:ea typeface="+mj-ea"/>
                <a:cs typeface="Arial"/>
              </a:defRPr>
            </a:lvl1pPr>
            <a:lvl2pPr algn="ctr"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وليس بأحد غيره الخلاص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لأن ليس اسم آخر قد أعطي بين الناس به ينبغي أن نخلص (أعمال 4: 12)</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a:p>
            <a:pPr marL="571500" marR="0" lvl="0" indent="-571500" algn="r" defTabSz="4572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Arial"/>
              </a:rPr>
              <a:t>والذي لا يؤمن بالإبن لن يرى حياة </a:t>
            </a: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rPr>
              <a:t>بل يمكث عليه غضب الله (يوحنا 3: 36)</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Arial"/>
            </a:endParaRPr>
          </a:p>
        </p:txBody>
      </p:sp>
    </p:spTree>
    <p:extLst>
      <p:ext uri="{BB962C8B-B14F-4D97-AF65-F5344CB8AC3E}">
        <p14:creationId xmlns:p14="http://schemas.microsoft.com/office/powerpoint/2010/main" val="32216143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bible003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ctrTitle"/>
          </p:nvPr>
        </p:nvSpPr>
        <p:spPr>
          <a:xfrm>
            <a:off x="0" y="0"/>
            <a:ext cx="9144000" cy="1143000"/>
          </a:xfrm>
        </p:spPr>
        <p:txBody>
          <a:bodyPr/>
          <a:lstStyle/>
          <a:p>
            <a:pPr eaLnBrk="1" hangingPunct="1"/>
            <a:r>
              <a:rPr lang="ar-JO" sz="5400" dirty="0">
                <a:solidFill>
                  <a:srgbClr val="FFFFFF"/>
                </a:solidFill>
                <a:effectLst>
                  <a:glow rad="228600">
                    <a:srgbClr val="000000"/>
                  </a:glow>
                </a:effectLst>
              </a:rPr>
              <a:t>نصوص أخرى تقول الشيء نفسه</a:t>
            </a:r>
            <a:endParaRPr lang="en-US" sz="5400"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3" name="Rectangle 2"/>
          <p:cNvSpPr txBox="1">
            <a:spLocks noChangeArrowheads="1"/>
          </p:cNvSpPr>
          <p:nvPr/>
        </p:nvSpPr>
        <p:spPr bwMode="auto">
          <a:xfrm>
            <a:off x="0" y="1295400"/>
            <a:ext cx="9144000" cy="5410200"/>
          </a:xfrm>
          <a:prstGeom prst="rect">
            <a:avLst/>
          </a:prstGeom>
          <a:noFill/>
          <a:ln w="9525">
            <a:noFill/>
            <a:miter lim="800000"/>
            <a:headEnd/>
            <a:tailEnd/>
          </a:ln>
        </p:spPr>
        <p:txBody>
          <a:bodyPr anchor="ctr"/>
          <a:lstStyle>
            <a:lvl1pPr marL="635000" indent="-6350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لأنه يوجد إله واحد </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ووسيط واحد بين الله والناس </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الإنسان يسوع المسيح (1 تيموثاوس 2: 5)</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635000" marR="0" lvl="0" indent="-635000"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وهذه هي الشهادة أن الله أعطانا حياة أبدية وهذه الحياة هي في ابنه من له الإبن فله الحياة و</a:t>
            </a:r>
            <a:r>
              <a:rPr kumimoji="0" lang="ar-JO" sz="3600" b="1" i="0" u="none" strike="noStrike" kern="1200" cap="none" spc="0" normalizeH="0" baseline="0" noProof="0" dirty="0">
                <a:ln>
                  <a:noFill/>
                </a:ln>
                <a:solidFill>
                  <a:srgbClr val="FFFF00"/>
                </a:solidFill>
                <a:effectLst>
                  <a:outerShdw blurRad="38100" dist="38100" dir="2700000" algn="tl">
                    <a:srgbClr val="808080"/>
                  </a:outerShdw>
                </a:effectLst>
                <a:uLnTx/>
                <a:uFillTx/>
                <a:latin typeface="Arial" charset="0"/>
                <a:ea typeface="ＭＳ Ｐゴシック" charset="0"/>
                <a:cs typeface="Arial" charset="0"/>
              </a:rPr>
              <a:t>من ليس له ابن الله فليست له الحياة</a:t>
            </a:r>
            <a:r>
              <a:rPr kumimoji="0" lang="ar-JO"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(1 يوحنا 5: 11-12)</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401509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one_mountain_many_pa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8414">
            <a:off x="457200" y="312738"/>
            <a:ext cx="64770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7086600" y="0"/>
            <a:ext cx="2057400" cy="4343400"/>
          </a:xfrm>
        </p:spPr>
        <p:txBody>
          <a:bodyPr/>
          <a:lstStyle/>
          <a:p>
            <a:pPr eaLnBrk="1" hangingPunct="1"/>
            <a:r>
              <a:rPr lang="ar-JO" dirty="0">
                <a:solidFill>
                  <a:srgbClr val="FFFFFF"/>
                </a:solidFill>
                <a:effectLst>
                  <a:outerShdw blurRad="38100" dist="38100" dir="2700000" algn="tl">
                    <a:srgbClr val="808080"/>
                  </a:outerShdw>
                </a:effectLst>
                <a:latin typeface="Arial" charset="0"/>
                <a:ea typeface="ＭＳ Ｐゴシック" charset="0"/>
                <a:cs typeface="Arial" charset="0"/>
              </a:rPr>
              <a:t>هل هناك طريق واحد </a:t>
            </a:r>
            <a:br>
              <a:rPr lang="ar-JO" dirty="0">
                <a:solidFill>
                  <a:srgbClr val="FFFFFF"/>
                </a:solidFill>
                <a:effectLst>
                  <a:outerShdw blurRad="38100" dist="38100" dir="2700000" algn="tl">
                    <a:srgbClr val="808080"/>
                  </a:outerShdw>
                </a:effectLst>
                <a:latin typeface="Arial" charset="0"/>
                <a:ea typeface="ＭＳ Ｐゴシック" charset="0"/>
                <a:cs typeface="Arial" charset="0"/>
              </a:rPr>
            </a:br>
            <a:r>
              <a:rPr lang="ar-JO" dirty="0">
                <a:solidFill>
                  <a:srgbClr val="FFFFFF"/>
                </a:solidFill>
                <a:effectLst>
                  <a:outerShdw blurRad="38100" dist="38100" dir="2700000" algn="tl">
                    <a:srgbClr val="808080"/>
                  </a:outerShdw>
                </a:effectLst>
                <a:latin typeface="Arial" charset="0"/>
                <a:ea typeface="ＭＳ Ｐゴシック" charset="0"/>
                <a:cs typeface="Arial" charset="0"/>
              </a:rPr>
              <a:t>فعلاً ؟</a:t>
            </a:r>
            <a:endParaRPr lang="en-US" dirty="0">
              <a:solidFill>
                <a:srgbClr val="FFFFFF"/>
              </a:solidFill>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65072036"/>
      </p:ext>
    </p:extLst>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143000"/>
          </a:xfrm>
        </p:spPr>
        <p:txBody>
          <a:bodyPr/>
          <a:lstStyle/>
          <a:p>
            <a:pPr eaLnBrk="1" hangingPunct="1"/>
            <a:r>
              <a:rPr lang="en-US" dirty="0">
                <a:solidFill>
                  <a:srgbClr val="FFFFFF"/>
                </a:solidFill>
                <a:latin typeface="Arial" panose="020B0604020202020204" pitchFamily="34" charset="0"/>
                <a:ea typeface="ＭＳ Ｐゴシック" charset="0"/>
                <a:cs typeface="Arial" panose="020B0604020202020204" pitchFamily="34" charset="0"/>
              </a:rPr>
              <a:t>The ONE Way</a:t>
            </a:r>
          </a:p>
        </p:txBody>
      </p:sp>
      <p:pic>
        <p:nvPicPr>
          <p:cNvPr id="125955" name="Picture 2" descr="john_14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A30F00F-A3C4-E327-0978-96A0B1FE03F2}"/>
              </a:ext>
            </a:extLst>
          </p:cNvPr>
          <p:cNvSpPr txBox="1">
            <a:spLocks noChangeArrowheads="1"/>
          </p:cNvSpPr>
          <p:nvPr/>
        </p:nvSpPr>
        <p:spPr bwMode="auto">
          <a:xfrm rot="21430909">
            <a:off x="3880905" y="1451408"/>
            <a:ext cx="4404666" cy="5134158"/>
          </a:xfrm>
          <a:prstGeom prst="rect">
            <a:avLst/>
          </a:prstGeom>
          <a:solidFill>
            <a:srgbClr val="D5DEED"/>
          </a:solidFill>
          <a:ln>
            <a:noFill/>
          </a:ln>
          <a:scene3d>
            <a:camera prst="perspectiveHeroicExtremeLeftFacing" fov="3900000">
              <a:rot lat="0" lon="2067641" rev="21425485"/>
            </a:camera>
            <a:lightRig rig="threePt" dir="t"/>
          </a:scene3d>
          <a:sp3d z="6350"/>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88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الطَّرِيقُ</a:t>
            </a:r>
            <a:br>
              <a:rPr kumimoji="0" lang="en-US"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الْحَق</a:t>
            </a:r>
            <a: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60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6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الْحَيَاة</a:t>
            </a:r>
            <a:br>
              <a:rPr kumimoji="0" lang="en-US" sz="66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 ١٤: ٦</a:t>
            </a:r>
          </a:p>
        </p:txBody>
      </p:sp>
    </p:spTree>
    <p:extLst>
      <p:ext uri="{BB962C8B-B14F-4D97-AF65-F5344CB8AC3E}">
        <p14:creationId xmlns:p14="http://schemas.microsoft.com/office/powerpoint/2010/main" val="2819946285"/>
      </p:ext>
    </p:extLst>
  </p:cSld>
  <p:clrMapOvr>
    <a:masterClrMapping/>
  </p:clrMapOvr>
  <p:transition spd="med">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143000"/>
          </a:xfrm>
        </p:spPr>
        <p:txBody>
          <a:bodyPr/>
          <a:lstStyle/>
          <a:p>
            <a:pPr eaLnBrk="1" hangingPunct="1"/>
            <a:r>
              <a:rPr lang="ar-JO" dirty="0">
                <a:solidFill>
                  <a:srgbClr val="FFFFFF"/>
                </a:solidFill>
                <a:latin typeface="Arial" charset="0"/>
                <a:ea typeface="ＭＳ Ｐゴシック" charset="0"/>
                <a:cs typeface="Arial" charset="0"/>
              </a:rPr>
              <a:t>لي ستروبل</a:t>
            </a:r>
            <a:endParaRPr lang="en-US" dirty="0">
              <a:solidFill>
                <a:srgbClr val="FFFFFF"/>
              </a:solidFill>
              <a:latin typeface="Arial" charset="0"/>
              <a:ea typeface="ＭＳ Ｐゴシック" charset="0"/>
              <a:cs typeface="Arial" charset="0"/>
            </a:endParaRPr>
          </a:p>
        </p:txBody>
      </p:sp>
      <p:sp>
        <p:nvSpPr>
          <p:cNvPr id="3" name="Rectangle 2"/>
          <p:cNvSpPr txBox="1">
            <a:spLocks noChangeArrowheads="1"/>
          </p:cNvSpPr>
          <p:nvPr/>
        </p:nvSpPr>
        <p:spPr bwMode="auto">
          <a:xfrm>
            <a:off x="0" y="5334000"/>
            <a:ext cx="9144000" cy="1295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FFFFF"/>
                </a:solidFill>
                <a:effectLst/>
                <a:uLnTx/>
                <a:uFillTx/>
                <a:latin typeface="Arial" charset="0"/>
                <a:ea typeface="Arial" charset="0"/>
                <a:cs typeface="Arial" charset="0"/>
              </a:rPr>
              <a:t>jesuschristonly.com</a:t>
            </a:r>
            <a:endParaRPr kumimoji="0" lang="en-US" sz="54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pic>
        <p:nvPicPr>
          <p:cNvPr id="128004" name="Picture 3" descr="LeeStrob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143000"/>
            <a:ext cx="31750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27693"/>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sky.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152400" y="228600"/>
            <a:ext cx="8763000" cy="20574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rPr>
              <a:t>1. </a:t>
            </a:r>
            <a:r>
              <a:rPr lang="ar-JO" dirty="0">
                <a:solidFill>
                  <a:srgbClr val="FFFF00"/>
                </a:solidFill>
                <a:effectLst>
                  <a:glow rad="228600">
                    <a:srgbClr val="000000"/>
                  </a:glow>
                </a:effectLst>
              </a:rPr>
              <a:t>الحياة</a:t>
            </a:r>
            <a:r>
              <a:rPr lang="ar-JO" dirty="0">
                <a:solidFill>
                  <a:srgbClr val="FFFFFF"/>
                </a:solidFill>
                <a:effectLst>
                  <a:glow rad="228600">
                    <a:srgbClr val="000000"/>
                  </a:glow>
                </a:effectLst>
              </a:rPr>
              <a:t> : أدرك أن يسوع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يعد </a:t>
            </a:r>
            <a:r>
              <a:rPr lang="ar-JO" dirty="0">
                <a:solidFill>
                  <a:srgbClr val="FFFF00"/>
                </a:solidFill>
                <a:effectLst>
                  <a:glow rad="228600">
                    <a:srgbClr val="000000"/>
                  </a:glow>
                </a:effectLst>
              </a:rPr>
              <a:t>حياة</a:t>
            </a:r>
            <a:r>
              <a:rPr lang="ar-JO" dirty="0">
                <a:solidFill>
                  <a:srgbClr val="FFFFFF"/>
                </a:solidFill>
                <a:effectLst>
                  <a:glow rad="228600">
                    <a:srgbClr val="000000"/>
                  </a:glow>
                </a:effectLst>
              </a:rPr>
              <a:t> رائعة في السماء لك </a:t>
            </a:r>
            <a:br>
              <a:rPr lang="ar-JO" dirty="0">
                <a:solidFill>
                  <a:srgbClr val="FFFFFF"/>
                </a:solidFill>
                <a:effectLst>
                  <a:glow rad="228600">
                    <a:srgbClr val="000000"/>
                  </a:glow>
                </a:effectLst>
              </a:rPr>
            </a:br>
            <a:r>
              <a:rPr lang="ar-JO" dirty="0">
                <a:solidFill>
                  <a:srgbClr val="FFFFFF"/>
                </a:solidFill>
                <a:effectLst>
                  <a:glow rad="228600">
                    <a:srgbClr val="000000"/>
                  </a:glow>
                </a:effectLst>
              </a:rPr>
              <a:t>(يوحنا 14: 1-4)</a:t>
            </a:r>
            <a:r>
              <a:rPr lang="en-US" dirty="0">
                <a:solidFill>
                  <a:srgbClr val="FFFFFF"/>
                </a:solidFill>
                <a:effectLst>
                  <a:glow rad="228600">
                    <a:srgbClr val="000000"/>
                  </a:glow>
                </a:effectLst>
              </a:rPr>
              <a:t> </a:t>
            </a:r>
            <a:endParaRPr lang="en-US" dirty="0">
              <a:solidFill>
                <a:srgbClr val="FFFFFF"/>
              </a:solidFill>
              <a:effectLst>
                <a:glow rad="228600">
                  <a:srgbClr val="000000"/>
                </a:glow>
              </a:effectLst>
              <a:ea typeface="+mj-ea"/>
            </a:endParaRPr>
          </a:p>
        </p:txBody>
      </p:sp>
    </p:spTree>
    <p:extLst>
      <p:ext uri="{BB962C8B-B14F-4D97-AF65-F5344CB8AC3E}">
        <p14:creationId xmlns:p14="http://schemas.microsoft.com/office/powerpoint/2010/main" val="117440905"/>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AA6A13-4EE5-10BA-E9C5-385015B94103}"/>
              </a:ext>
            </a:extLst>
          </p:cNvPr>
          <p:cNvGrpSpPr/>
          <p:nvPr/>
        </p:nvGrpSpPr>
        <p:grpSpPr>
          <a:xfrm>
            <a:off x="0" y="0"/>
            <a:ext cx="9144000" cy="6858000"/>
            <a:chOff x="0" y="0"/>
            <a:chExt cx="9144000" cy="6858000"/>
          </a:xfrm>
        </p:grpSpPr>
        <p:pic>
          <p:nvPicPr>
            <p:cNvPr id="114690" name="Picture 3" descr="John 14.6 Sig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7FB09B12-9492-A030-3CE3-F78DE578F61A}"/>
                </a:ext>
              </a:extLst>
            </p:cNvPr>
            <p:cNvSpPr txBox="1">
              <a:spLocks noChangeArrowheads="1"/>
            </p:cNvSpPr>
            <p:nvPr/>
          </p:nvSpPr>
          <p:spPr bwMode="auto">
            <a:xfrm>
              <a:off x="914401" y="1025018"/>
              <a:ext cx="3460955" cy="3458495"/>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الطريق</a:t>
              </a:r>
              <a:r>
                <a:rPr kumimoji="0" lang="ar-JO" sz="9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الوحيد</a:t>
              </a:r>
              <a:endParaRPr kumimoji="0" lang="en-US" sz="96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endParaRPr>
            </a:p>
          </p:txBody>
        </p:sp>
      </p:grpSp>
      <p:sp>
        <p:nvSpPr>
          <p:cNvPr id="114691" name="Rectangle 2"/>
          <p:cNvSpPr>
            <a:spLocks noGrp="1" noChangeArrowheads="1"/>
          </p:cNvSpPr>
          <p:nvPr>
            <p:ph type="ctrTitle"/>
          </p:nvPr>
        </p:nvSpPr>
        <p:spPr>
          <a:xfrm>
            <a:off x="4724400" y="0"/>
            <a:ext cx="4419600" cy="6858000"/>
          </a:xfrm>
          <a:solidFill>
            <a:srgbClr val="FFFFFF"/>
          </a:solidFill>
        </p:spPr>
        <p:txBody>
          <a:bodyPr/>
          <a:lstStyle/>
          <a:p>
            <a:pPr eaLnBrk="1" hangingPunct="1"/>
            <a:br>
              <a:rPr lang="en-US"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2.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ثق بالمسيح أنه </a:t>
            </a:r>
            <a:r>
              <a:rPr lang="ar-JO" sz="5400" dirty="0">
                <a:solidFill>
                  <a:schemeClr val="accent2"/>
                </a:solidFill>
                <a:latin typeface="Arial" charset="0"/>
                <a:ea typeface="ＭＳ Ｐゴシック" charset="0"/>
                <a:cs typeface="Arial" charset="0"/>
              </a:rPr>
              <a:t>الطريق</a:t>
            </a:r>
            <a:r>
              <a:rPr lang="ar-JO" sz="5400" dirty="0">
                <a:solidFill>
                  <a:schemeClr val="tx1"/>
                </a:solidFill>
                <a:latin typeface="Arial" charset="0"/>
                <a:ea typeface="ＭＳ Ｐゴシック" charset="0"/>
                <a:cs typeface="Arial" charset="0"/>
              </a:rPr>
              <a:t> الوحيد للوصول لله </a:t>
            </a:r>
            <a:br>
              <a:rPr lang="ar-JO" sz="5400" dirty="0">
                <a:solidFill>
                  <a:schemeClr val="tx1"/>
                </a:solidFill>
                <a:latin typeface="Arial" charset="0"/>
                <a:ea typeface="ＭＳ Ｐゴシック" charset="0"/>
                <a:cs typeface="Arial" charset="0"/>
              </a:rPr>
            </a:br>
            <a:r>
              <a:rPr lang="ar-JO" sz="5400" dirty="0">
                <a:solidFill>
                  <a:schemeClr val="tx1"/>
                </a:solidFill>
                <a:latin typeface="Arial" charset="0"/>
                <a:ea typeface="ＭＳ Ｐゴシック" charset="0"/>
                <a:cs typeface="Arial" charset="0"/>
              </a:rPr>
              <a:t>(14: 5-14)</a:t>
            </a:r>
            <a:endParaRPr lang="en-US" sz="54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364397472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1143000"/>
          </a:xfrm>
          <a:effectLst/>
        </p:spPr>
        <p:txBody>
          <a:bodyPr/>
          <a:lstStyle/>
          <a:p>
            <a:pPr eaLnBrk="1" hangingPunct="1"/>
            <a:r>
              <a:rPr lang="ar-JO" sz="6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الروح القدس</a:t>
            </a:r>
            <a:endParaRPr lang="en-US" sz="6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9635" name="Rectangle 3"/>
          <p:cNvSpPr>
            <a:spLocks noGrp="1" noChangeArrowheads="1"/>
          </p:cNvSpPr>
          <p:nvPr>
            <p:ph type="body" idx="1"/>
          </p:nvPr>
        </p:nvSpPr>
        <p:spPr>
          <a:xfrm>
            <a:off x="685800" y="4191000"/>
            <a:ext cx="77724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pPr>
            <a:r>
              <a:rPr lang="ar-JO" sz="4000" dirty="0">
                <a:latin typeface="Arial" panose="020B0604020202020204" pitchFamily="34" charset="0"/>
                <a:cs typeface="Arial" panose="020B0604020202020204" pitchFamily="34" charset="0"/>
              </a:rPr>
              <a:t>كيف استطاع التلاميذ أن يتأقلموا عندما تركهم يسوع ليعود إلى السماء؟</a:t>
            </a:r>
            <a:endParaRPr lang="en-US" sz="40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7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Effect transition="in" filter="box(out)">
                                      <p:cBhvr>
                                        <p:cTn id="7" dur="500"/>
                                        <p:tgtEl>
                                          <p:spTgt spid="69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the-holy-spirit-as-a-pers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9788"/>
            <a:ext cx="8991600" cy="601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0" y="0"/>
            <a:ext cx="9144000" cy="1524000"/>
          </a:xfrm>
        </p:spPr>
        <p:txBody>
          <a:bodyPr/>
          <a:lstStyle/>
          <a:p>
            <a:pPr eaLnBrk="1" hangingPunct="1"/>
            <a:r>
              <a:rPr lang="ar-JO" dirty="0">
                <a:latin typeface="Arial" charset="0"/>
                <a:ea typeface="ＭＳ Ｐゴシック" charset="0"/>
                <a:cs typeface="Arial" charset="0"/>
              </a:rPr>
              <a:t>3. </a:t>
            </a:r>
            <a:r>
              <a:rPr lang="ar-JO" dirty="0">
                <a:solidFill>
                  <a:srgbClr val="FFFF00"/>
                </a:solidFill>
                <a:latin typeface="Arial" charset="0"/>
                <a:ea typeface="ＭＳ Ｐゴシック" charset="0"/>
                <a:cs typeface="Arial" charset="0"/>
              </a:rPr>
              <a:t>الحق</a:t>
            </a:r>
            <a:r>
              <a:rPr lang="ar-JO" dirty="0">
                <a:latin typeface="Arial" charset="0"/>
                <a:ea typeface="ＭＳ Ｐゴシック" charset="0"/>
                <a:cs typeface="Arial" charset="0"/>
              </a:rPr>
              <a:t> : اخضع ل</a:t>
            </a:r>
            <a:r>
              <a:rPr lang="ar-JO" dirty="0">
                <a:solidFill>
                  <a:srgbClr val="FFFF00"/>
                </a:solidFill>
                <a:latin typeface="Arial" charset="0"/>
                <a:ea typeface="ＭＳ Ｐゴシック" charset="0"/>
                <a:cs typeface="Arial" charset="0"/>
              </a:rPr>
              <a:t>تعليم</a:t>
            </a:r>
            <a:r>
              <a:rPr lang="ar-JO" dirty="0">
                <a:latin typeface="Arial" charset="0"/>
                <a:ea typeface="ＭＳ Ｐゴシック" charset="0"/>
                <a:cs typeface="Arial" charset="0"/>
              </a:rPr>
              <a:t> الروح (14: 15-31)</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1018598179"/>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i="1" dirty="0"/>
              <a:t>وعلى الرغم من أنك كنت كاملاً ومقدسًا ، فقد تخليت عن نفسك طواعية</a:t>
            </a:r>
            <a:br>
              <a:rPr lang="en-US" i="1" dirty="0"/>
            </a:br>
            <a:endParaRPr lang="en-US" i="1" dirty="0"/>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dirty="0">
                <a:effectLst>
                  <a:glow rad="127000">
                    <a:prstClr val="black"/>
                  </a:glow>
                </a:effectLst>
              </a:rPr>
              <a:t>أنت لم تدخر أي نفقات في العفو عني استهلكت وضيعت من أجلي</a:t>
            </a:r>
            <a:endParaRPr lang="en-US" dirty="0">
              <a:effectLst>
                <a:glow rad="127000">
                  <a:prstClr val="black"/>
                </a:glow>
              </a:effectLst>
            </a:endParaRPr>
          </a:p>
        </p:txBody>
      </p:sp>
    </p:spTree>
    <p:extLst>
      <p:ext uri="{BB962C8B-B14F-4D97-AF65-F5344CB8AC3E}">
        <p14:creationId xmlns:p14="http://schemas.microsoft.com/office/powerpoint/2010/main" val="4760657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ctr" rtl="1" eaLnBrk="1" hangingPunct="1">
              <a:defRPr/>
            </a:pPr>
            <a:r>
              <a:rPr lang="ar-JO" sz="3600" b="1" dirty="0">
                <a:solidFill>
                  <a:schemeClr val="tx2"/>
                </a:solidFill>
                <a:latin typeface="Arial" panose="020B0604020202020204" pitchFamily="34" charset="0"/>
                <a:cs typeface="Arial" panose="020B0604020202020204" pitchFamily="34" charset="0"/>
              </a:rPr>
              <a:t>يرشد ويعلم (15-21)</a:t>
            </a:r>
            <a:endParaRPr lang="en-US" sz="36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ar-JO" dirty="0">
                <a:solidFill>
                  <a:srgbClr val="FFFFFF"/>
                </a:solidFill>
                <a:latin typeface="Arial" charset="0"/>
                <a:ea typeface="ＭＳ Ｐゴシック" charset="0"/>
                <a:cs typeface="Arial" charset="0"/>
              </a:rPr>
              <a:t>الروح يحامي</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4775"/>
            <a:ext cx="5486400" cy="675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A1D424FB-82F5-028E-813A-0DE45923CE2A}"/>
              </a:ext>
            </a:extLst>
          </p:cNvPr>
          <p:cNvSpPr/>
          <p:nvPr/>
        </p:nvSpPr>
        <p:spPr bwMode="auto">
          <a:xfrm>
            <a:off x="2743200" y="1124744"/>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5" name="Oval 4">
            <a:extLst>
              <a:ext uri="{FF2B5EF4-FFF2-40B4-BE49-F238E27FC236}">
                <a16:creationId xmlns:a16="http://schemas.microsoft.com/office/drawing/2014/main" id="{60ABD4F6-6AF1-75F9-28AE-5632555E2C24}"/>
              </a:ext>
            </a:extLst>
          </p:cNvPr>
          <p:cNvSpPr/>
          <p:nvPr/>
        </p:nvSpPr>
        <p:spPr bwMode="auto">
          <a:xfrm>
            <a:off x="1763486" y="-400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6" name="Oval 5">
            <a:extLst>
              <a:ext uri="{FF2B5EF4-FFF2-40B4-BE49-F238E27FC236}">
                <a16:creationId xmlns:a16="http://schemas.microsoft.com/office/drawing/2014/main" id="{0FDB38E4-2D83-EEF7-A73F-69264C67DA18}"/>
              </a:ext>
            </a:extLst>
          </p:cNvPr>
          <p:cNvSpPr/>
          <p:nvPr/>
        </p:nvSpPr>
        <p:spPr bwMode="auto">
          <a:xfrm>
            <a:off x="3407229" y="7328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0758B4F4-1A7C-DC96-CC51-E12CA117C515}"/>
              </a:ext>
            </a:extLst>
          </p:cNvPr>
          <p:cNvSpPr/>
          <p:nvPr/>
        </p:nvSpPr>
        <p:spPr bwMode="auto">
          <a:xfrm rot="5189683">
            <a:off x="1570287" y="1376772"/>
            <a:ext cx="1944216" cy="864096"/>
          </a:xfrm>
          <a:prstGeom prst="rect">
            <a:avLst/>
          </a:prstGeom>
          <a:solidFill>
            <a:srgbClr val="000000"/>
          </a:solidFill>
          <a:ln w="952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8" name="Oval 7">
            <a:extLst>
              <a:ext uri="{FF2B5EF4-FFF2-40B4-BE49-F238E27FC236}">
                <a16:creationId xmlns:a16="http://schemas.microsoft.com/office/drawing/2014/main" id="{4ED104CF-4893-9C5F-3358-DDA4AF006296}"/>
              </a:ext>
            </a:extLst>
          </p:cNvPr>
          <p:cNvSpPr/>
          <p:nvPr/>
        </p:nvSpPr>
        <p:spPr bwMode="auto">
          <a:xfrm>
            <a:off x="979715" y="-344827"/>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9" name="Oval 8">
            <a:extLst>
              <a:ext uri="{FF2B5EF4-FFF2-40B4-BE49-F238E27FC236}">
                <a16:creationId xmlns:a16="http://schemas.microsoft.com/office/drawing/2014/main" id="{F5C53829-6BAB-3668-11D6-A071D777992F}"/>
              </a:ext>
            </a:extLst>
          </p:cNvPr>
          <p:cNvSpPr/>
          <p:nvPr/>
        </p:nvSpPr>
        <p:spPr bwMode="auto">
          <a:xfrm>
            <a:off x="2732315" y="188573"/>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0" name="Oval 9">
            <a:extLst>
              <a:ext uri="{FF2B5EF4-FFF2-40B4-BE49-F238E27FC236}">
                <a16:creationId xmlns:a16="http://schemas.microsoft.com/office/drawing/2014/main" id="{EF93080C-AA43-0560-8A69-55902DE7A6AD}"/>
              </a:ext>
            </a:extLst>
          </p:cNvPr>
          <p:cNvSpPr/>
          <p:nvPr/>
        </p:nvSpPr>
        <p:spPr bwMode="auto">
          <a:xfrm>
            <a:off x="3799115" y="123259"/>
            <a:ext cx="1324744" cy="1368152"/>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يوحنا 14: 15-17</a:t>
            </a:r>
            <a:endParaRPr kumimoji="0"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8354" name="Rectangle 3"/>
          <p:cNvSpPr>
            <a:spLocks noGrp="1" noChangeArrowheads="1"/>
          </p:cNvSpPr>
          <p:nvPr>
            <p:ph type="body" idx="4294967295"/>
          </p:nvPr>
        </p:nvSpPr>
        <p:spPr>
          <a:xfrm>
            <a:off x="285750" y="1745942"/>
            <a:ext cx="8858250" cy="4322762"/>
          </a:xfrm>
        </p:spPr>
        <p:txBody>
          <a:bodyPr/>
          <a:lstStyle/>
          <a:p>
            <a:pPr marL="0" indent="0" algn="ctr" eaLnBrk="1" hangingPunct="1">
              <a:buFont typeface="Wingdings" charset="0"/>
              <a:buNone/>
              <a:defRPr/>
            </a:pP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15 إن كنتم تحبونني فاحفظوا وصاياي 16 وأنا أطلب من الآب فيعطيكم </a:t>
            </a:r>
            <a:r>
              <a:rPr kumimoji="0" lang="ar-JO" dirty="0">
                <a:solidFill>
                  <a:srgbClr val="FFFF00"/>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معزياً آخر ليمكث معكم إلى الأبد </a:t>
            </a:r>
            <a:r>
              <a:rPr kumimoji="0" lang="ar-JO"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rPr>
              <a:t>17 روح الحق الذي لا يستطيع العالم أن يقبله لأنه لا يراه ولا يعرفه وأما أنتم فتعرفونه لأنه ماكث معكم ويكون فيكم</a:t>
            </a:r>
            <a:endParaRPr kumimoji="0" lang="en-US" dirty="0">
              <a:solidFill>
                <a:srgbClr val="FFFFFF"/>
              </a:solidFill>
              <a:effectLst>
                <a:glow rad="2413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xvi</a:t>
            </a:r>
            <a:b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II. D.</a:t>
            </a:r>
          </a:p>
        </p:txBody>
      </p:sp>
    </p:spTree>
    <p:extLst>
      <p:ext uri="{BB962C8B-B14F-4D97-AF65-F5344CB8AC3E}">
        <p14:creationId xmlns:p14="http://schemas.microsoft.com/office/powerpoint/2010/main" val="12425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cstate="print">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ar-JO" dirty="0">
                <a:latin typeface="Arial" charset="0"/>
                <a:ea typeface="ＭＳ Ｐゴシック" charset="0"/>
                <a:cs typeface="Arial" charset="0"/>
              </a:rPr>
              <a:t>المعزي (يوحنا 14: 16)</a:t>
            </a:r>
            <a:endParaRPr lang="en-US" dirty="0">
              <a:latin typeface="Arial" charset="0"/>
              <a:ea typeface="ＭＳ Ｐゴシック" charset="0"/>
              <a:cs typeface="Arial" charset="0"/>
            </a:endParaRP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المحامي = المرشد = المعزي</a:t>
            </a: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 </a:t>
            </a:r>
          </a:p>
        </p:txBody>
      </p:sp>
      <p:sp>
        <p:nvSpPr>
          <p:cNvPr id="7" name="Title 1"/>
          <p:cNvSpPr txBox="1">
            <a:spLocks/>
          </p:cNvSpPr>
          <p:nvPr/>
        </p:nvSpPr>
        <p:spPr bwMode="auto">
          <a:xfrm>
            <a:off x="0" y="24638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a:ea typeface="ＭＳ Ｐゴシック" charset="-128"/>
                <a:cs typeface="Arial"/>
              </a:rPr>
              <a:t>المعاني اليونانية لكلمة آخر</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هيتيروس = آخر من نوع مختلف</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اليوناني = الذي يأتي إلى جانبك</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آلوس = آخر من نفس النوع</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سيأتي الروح إلى جانبنا بنفس الطريقة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0" cap="none" spc="0" normalizeH="0" baseline="0" noProof="0" dirty="0">
                <a:ln>
                  <a:noFill/>
                </a:ln>
                <a:solidFill>
                  <a:srgbClr val="FFFFFF"/>
                </a:solidFill>
                <a:effectLst/>
                <a:uLnTx/>
                <a:uFillTx/>
                <a:latin typeface="Arial"/>
                <a:ea typeface="ＭＳ Ｐゴシック" charset="-128"/>
                <a:cs typeface="Arial"/>
              </a:rPr>
              <a:t> التي كان فيها يسوع إلى جانبنا</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589297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br>
              <a:rPr lang="en-US"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ولكن إن كان أحد ليس له روح المسيح فذلك ليس له ... وإن كان روح الذي أقام يسوع من الأموات ساكناً فيكم</a:t>
            </a:r>
            <a:br>
              <a:rPr lang="ar-JO" sz="2400"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(رومية 8 :9، 11)</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15985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glow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685800" y="990600"/>
            <a:ext cx="7772400" cy="1143000"/>
          </a:xfrm>
          <a:effectLst>
            <a:outerShdw blurRad="63500" dist="35921" dir="2700000" algn="ctr" rotWithShape="0">
              <a:schemeClr val="bg1">
                <a:alpha val="74998"/>
              </a:schemeClr>
            </a:outerShdw>
          </a:effectLst>
        </p:spPr>
        <p:txBody>
          <a:bodyPr/>
          <a:lstStyle/>
          <a:p>
            <a:pPr eaLnBrk="1" hangingPunct="1">
              <a:defRPr/>
            </a:pPr>
            <a:r>
              <a:rPr lang="ar-JO" sz="5400" dirty="0">
                <a:solidFill>
                  <a:srgbClr val="000090"/>
                </a:solidFill>
                <a:latin typeface="Arial" panose="020B0604020202020204" pitchFamily="34" charset="0"/>
                <a:ea typeface="+mj-ea"/>
                <a:cs typeface="Arial" panose="020B0604020202020204" pitchFamily="34" charset="0"/>
              </a:rPr>
              <a:t>خدمات الروح</a:t>
            </a:r>
            <a:br>
              <a:rPr lang="en-US" dirty="0">
                <a:solidFill>
                  <a:srgbClr val="000090"/>
                </a:solidFill>
                <a:latin typeface="Arial" panose="020B0604020202020204" pitchFamily="34" charset="0"/>
                <a:ea typeface="+mj-ea"/>
                <a:cs typeface="Arial" panose="020B0604020202020204" pitchFamily="34" charset="0"/>
              </a:rPr>
            </a:br>
            <a:r>
              <a:rPr lang="en-US" dirty="0">
                <a:solidFill>
                  <a:srgbClr val="000090"/>
                </a:solidFill>
                <a:latin typeface="Arial" panose="020B0604020202020204" pitchFamily="34" charset="0"/>
                <a:ea typeface="+mj-ea"/>
                <a:cs typeface="Arial" panose="020B0604020202020204" pitchFamily="34" charset="0"/>
              </a:rPr>
              <a:t>(</a:t>
            </a:r>
            <a:r>
              <a:rPr lang="ar-JO" dirty="0">
                <a:solidFill>
                  <a:srgbClr val="000090"/>
                </a:solidFill>
                <a:latin typeface="Arial" panose="020B0604020202020204" pitchFamily="34" charset="0"/>
                <a:ea typeface="+mj-ea"/>
                <a:cs typeface="Arial" panose="020B0604020202020204" pitchFamily="34" charset="0"/>
              </a:rPr>
              <a:t>يوحنا 14: 15-31</a:t>
            </a:r>
            <a:r>
              <a:rPr lang="en-US" dirty="0">
                <a:solidFill>
                  <a:srgbClr val="000090"/>
                </a:solidFill>
                <a:latin typeface="Arial" panose="020B0604020202020204" pitchFamily="34" charset="0"/>
                <a:ea typeface="+mj-ea"/>
                <a:cs typeface="Arial" panose="020B0604020202020204" pitchFamily="34" charset="0"/>
              </a:rPr>
              <a:t>)</a:t>
            </a:r>
          </a:p>
        </p:txBody>
      </p:sp>
      <p:sp>
        <p:nvSpPr>
          <p:cNvPr id="71684" name="Rectangle 4"/>
          <p:cNvSpPr>
            <a:spLocks noGrp="1" noChangeArrowheads="1"/>
          </p:cNvSpPr>
          <p:nvPr>
            <p:ph type="body" idx="1"/>
          </p:nvPr>
        </p:nvSpPr>
        <p:spPr>
          <a:xfrm>
            <a:off x="2057400" y="2784475"/>
            <a:ext cx="4648200" cy="3159125"/>
          </a:xfrm>
          <a:effectLst>
            <a:outerShdw blurRad="63500" dist="35921" dir="2700000" algn="ctr" rotWithShape="0">
              <a:schemeClr val="bg1">
                <a:alpha val="74998"/>
              </a:schemeClr>
            </a:outerShdw>
          </a:effectLst>
        </p:spPr>
        <p:txBody>
          <a:bodyPr/>
          <a:lstStyle/>
          <a:p>
            <a:pPr algn="r" rtl="1" eaLnBrk="1" hangingPunct="1">
              <a:defRPr/>
            </a:pPr>
            <a:r>
              <a:rPr lang="ar-JO" sz="3600" b="1" dirty="0">
                <a:solidFill>
                  <a:schemeClr val="tx2"/>
                </a:solidFill>
                <a:latin typeface="Arial" panose="020B0604020202020204" pitchFamily="34" charset="0"/>
                <a:ea typeface="+mn-ea"/>
                <a:cs typeface="Arial" panose="020B0604020202020204" pitchFamily="34" charset="0"/>
              </a:rPr>
              <a:t>يرشد ويعلم (15-21)</a:t>
            </a:r>
            <a:endParaRPr lang="en-US" sz="3600" b="1" dirty="0">
              <a:solidFill>
                <a:schemeClr val="tx2"/>
              </a:solidFill>
              <a:latin typeface="Arial" panose="020B0604020202020204" pitchFamily="34" charset="0"/>
              <a:ea typeface="+mn-ea"/>
              <a:cs typeface="Arial" panose="020B0604020202020204" pitchFamily="34" charset="0"/>
            </a:endParaRPr>
          </a:p>
          <a:p>
            <a:pPr algn="r" rtl="1" eaLnBrk="1" hangingPunct="1">
              <a:defRPr/>
            </a:pPr>
            <a:r>
              <a:rPr lang="ar-JO" sz="3600" b="1" dirty="0">
                <a:solidFill>
                  <a:schemeClr val="tx2"/>
                </a:solidFill>
                <a:latin typeface="Arial" panose="020B0604020202020204" pitchFamily="34" charset="0"/>
                <a:ea typeface="+mn-ea"/>
                <a:cs typeface="Arial" panose="020B0604020202020204" pitchFamily="34" charset="0"/>
              </a:rPr>
              <a:t>يعطي القدرة على الطاعة و يضمن السلام (22-31)</a:t>
            </a:r>
            <a:endParaRPr lang="en-US" sz="3600" b="1" dirty="0">
              <a:solidFill>
                <a:schemeClr val="tx2"/>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881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fade">
                                      <p:cBhvr>
                                        <p:cTn id="7" dur="500"/>
                                        <p:tgtEl>
                                          <p:spTgt spid="716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4">
                                            <p:txEl>
                                              <p:pRg st="1" end="1"/>
                                            </p:txEl>
                                          </p:spTgt>
                                        </p:tgtEl>
                                        <p:attrNameLst>
                                          <p:attrName>style.visibility</p:attrName>
                                        </p:attrNameLst>
                                      </p:cBhvr>
                                      <p:to>
                                        <p:strVal val="visible"/>
                                      </p:to>
                                    </p:set>
                                    <p:animEffect transition="in" filter="fade">
                                      <p:cBhvr>
                                        <p:cTn id="12" dur="500"/>
                                        <p:tgtEl>
                                          <p:spTgt spid="716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the Bible Says About Peace of Mind">
            <a:extLst>
              <a:ext uri="{FF2B5EF4-FFF2-40B4-BE49-F238E27FC236}">
                <a16:creationId xmlns:a16="http://schemas.microsoft.com/office/drawing/2014/main" id="{E3817C16-B1EE-2B0F-523F-B69A18C5A7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213"/>
            <a:ext cx="9144000" cy="6046787"/>
          </a:xfrm>
          <a:prstGeom prst="rect">
            <a:avLst/>
          </a:prstGeom>
          <a:noFill/>
          <a:extLst>
            <a:ext uri="{909E8E84-426E-40DD-AFC4-6F175D3DCCD1}">
              <a14:hiddenFill xmlns:a14="http://schemas.microsoft.com/office/drawing/2010/main">
                <a:solidFill>
                  <a:srgbClr val="FFFFFF"/>
                </a:solidFill>
              </a14:hiddenFill>
            </a:ext>
          </a:extLst>
        </p:spPr>
      </p:pic>
      <p:sp>
        <p:nvSpPr>
          <p:cNvPr id="149507" name="Rectangle 2"/>
          <p:cNvSpPr>
            <a:spLocks noGrp="1" noChangeArrowheads="1"/>
          </p:cNvSpPr>
          <p:nvPr>
            <p:ph type="ctrTitle"/>
          </p:nvPr>
        </p:nvSpPr>
        <p:spPr>
          <a:xfrm>
            <a:off x="0" y="4060723"/>
            <a:ext cx="3156155" cy="762000"/>
          </a:xfrm>
        </p:spPr>
        <p:txBody>
          <a:bodyPr/>
          <a:lstStyle/>
          <a:p>
            <a:pPr eaLnBrk="1" hangingPunct="1"/>
            <a:r>
              <a:rPr lang="ar-JO" sz="3600" dirty="0">
                <a:solidFill>
                  <a:srgbClr val="FFFFFF"/>
                </a:solidFill>
                <a:latin typeface="Arial" charset="0"/>
                <a:ea typeface="ＭＳ Ｐゴシック" charset="0"/>
                <a:cs typeface="Arial" charset="0"/>
              </a:rPr>
              <a:t>يوحنا 14: 27</a:t>
            </a:r>
            <a:endParaRPr lang="en-US" sz="3600" dirty="0">
              <a:solidFill>
                <a:srgbClr val="FFFFFF"/>
              </a:solidFill>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BF819578-1539-6250-A4D9-45C90E98BB92}"/>
              </a:ext>
            </a:extLst>
          </p:cNvPr>
          <p:cNvSpPr txBox="1">
            <a:spLocks noChangeArrowheads="1"/>
          </p:cNvSpPr>
          <p:nvPr/>
        </p:nvSpPr>
        <p:spPr bwMode="auto">
          <a:xfrm>
            <a:off x="88490" y="5102942"/>
            <a:ext cx="8922775" cy="150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سلاَماً أَتْرُكُ لَكُمْ. سلاَمِي أُعْطِيكُمْ. لَيْسَ كَمَا يُعْطِي الْعَالَمُ أُعْطِيكُمْ أَنَا. لاَ تَضْطَرِبْ قُلُوبُكُمْ وَلاَ تَرْهَبْ.</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49813590"/>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confus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8" name="Rectangle 2"/>
          <p:cNvSpPr>
            <a:spLocks noGrp="1" noChangeArrowheads="1"/>
          </p:cNvSpPr>
          <p:nvPr>
            <p:ph type="ctrTitle"/>
          </p:nvPr>
        </p:nvSpPr>
        <p:spPr>
          <a:xfrm>
            <a:off x="0" y="5334000"/>
            <a:ext cx="9144000" cy="1524000"/>
          </a:xfrm>
          <a:solidFill>
            <a:srgbClr val="800000"/>
          </a:solidFill>
        </p:spPr>
        <p:txBody>
          <a:bodyPr/>
          <a:lstStyle/>
          <a:p>
            <a:pPr eaLnBrk="1" hangingPunct="1"/>
            <a:r>
              <a:rPr lang="ar-JO"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التشويش</a:t>
            </a:r>
            <a:endParaRPr lang="en-US" sz="9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6"/>
          <p:cNvGrpSpPr>
            <a:grpSpLocks/>
          </p:cNvGrpSpPr>
          <p:nvPr/>
        </p:nvGrpSpPr>
        <p:grpSpPr bwMode="auto">
          <a:xfrm>
            <a:off x="0" y="-688975"/>
            <a:ext cx="9144000" cy="6099175"/>
            <a:chOff x="0" y="-773113"/>
            <a:chExt cx="9144000" cy="6099176"/>
          </a:xfrm>
        </p:grpSpPr>
        <p:pic>
          <p:nvPicPr>
            <p:cNvPr id="151558" name="Picture 5" descr="lace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73113"/>
              <a:ext cx="9144000" cy="6099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066800" y="1066800"/>
              <a:ext cx="8001000" cy="1524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rPr>
                <a:t>التعزية</a:t>
              </a:r>
              <a:endParaRPr kumimoji="0" lang="en-US" sz="9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cs typeface="Arial" panose="020B0604020202020204" pitchFamily="34" charset="0"/>
              </a:endParaRPr>
            </a:p>
          </p:txBody>
        </p:sp>
      </p:grpSp>
      <p:sp>
        <p:nvSpPr>
          <p:cNvPr id="8" name="Striped Right Arrow 7"/>
          <p:cNvSpPr/>
          <p:nvPr/>
        </p:nvSpPr>
        <p:spPr bwMode="auto">
          <a:xfrm rot="17654303">
            <a:off x="3584575" y="3351213"/>
            <a:ext cx="2241550" cy="1371600"/>
          </a:xfrm>
          <a:prstGeom prst="stripedRightArrow">
            <a:avLst>
              <a:gd name="adj1" fmla="val 5332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07082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ross_on_blu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1676400" y="76200"/>
            <a:ext cx="7467600" cy="2133600"/>
          </a:xfrm>
          <a:noFill/>
          <a:ln>
            <a:noFill/>
          </a:ln>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كيف يمكنك أن تستبدل التشويش </a:t>
            </a:r>
            <a:b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br>
            <a:r>
              <a:rPr lang="ar-JO" dirty="0">
                <a:solidFill>
                  <a:srgbClr val="FFFFFF"/>
                </a:solidFill>
                <a:effectLst>
                  <a:glow rad="228600">
                    <a:srgbClr val="000000"/>
                  </a:glow>
                </a:effectLst>
                <a:latin typeface="Arial" panose="020B0604020202020204" pitchFamily="34" charset="0"/>
                <a:ea typeface="+mj-ea"/>
                <a:cs typeface="Arial" panose="020B0604020202020204" pitchFamily="34" charset="0"/>
              </a:rPr>
              <a:t>بتعزية المسيح ؟</a:t>
            </a:r>
            <a:endParaRPr lang="en-US" dirty="0">
              <a:solidFill>
                <a:srgbClr val="FFFFFF"/>
              </a:solidFill>
              <a:effectLst>
                <a:glow rad="228600">
                  <a:srgbClr val="000000"/>
                </a:glow>
              </a:effectLst>
              <a:latin typeface="Arial" panose="020B0604020202020204" pitchFamily="34" charset="0"/>
              <a:ea typeface="+mj-ea"/>
              <a:cs typeface="Arial" panose="020B0604020202020204" pitchFamily="34" charset="0"/>
            </a:endParaRPr>
          </a:p>
        </p:txBody>
      </p:sp>
      <p:sp>
        <p:nvSpPr>
          <p:cNvPr id="21508" name="Rectangle 4"/>
          <p:cNvSpPr>
            <a:spLocks noGrp="1" noChangeArrowheads="1"/>
          </p:cNvSpPr>
          <p:nvPr>
            <p:ph type="body" idx="1"/>
          </p:nvPr>
        </p:nvSpPr>
        <p:spPr>
          <a:xfrm>
            <a:off x="685800" y="2438400"/>
            <a:ext cx="7772400" cy="1447800"/>
          </a:xfrm>
          <a:solidFill>
            <a:srgbClr val="800000"/>
          </a:solidFill>
          <a:effectLst>
            <a:outerShdw blurRad="63500" dist="107763" dir="8100000" algn="ctr" rotWithShape="0">
              <a:schemeClr val="tx2">
                <a:alpha val="74998"/>
              </a:schemeClr>
            </a:outerShdw>
          </a:effectLst>
        </p:spPr>
        <p:txBody>
          <a:bodyPr anchor="ctr"/>
          <a:lstStyle/>
          <a:p>
            <a:pPr marL="0" indent="0" algn="ctr" eaLnBrk="1" hangingPunct="1">
              <a:lnSpc>
                <a:spcPct val="90000"/>
              </a:lnSpc>
              <a:spcBef>
                <a:spcPct val="0"/>
              </a:spcBef>
              <a:buFontTx/>
              <a:buNone/>
            </a:pP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ثق ب</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الطريق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الحق</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 </a:t>
            </a:r>
          </a:p>
          <a:p>
            <a:pPr marL="0" indent="0" algn="ctr" eaLnBrk="1" hangingPunct="1">
              <a:lnSpc>
                <a:spcPct val="90000"/>
              </a:lnSpc>
              <a:spcBef>
                <a:spcPct val="0"/>
              </a:spcBef>
              <a:buFontTx/>
              <a:buNone/>
            </a:pPr>
            <a:r>
              <a:rPr lang="ar-JO" sz="44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الحياة</a:t>
            </a:r>
            <a:r>
              <a:rPr lang="ar-JO"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الوحيدة</a:t>
            </a:r>
            <a:endParaRPr lang="en-US" sz="44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3048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الطريق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8" name="Rectangle 4"/>
          <p:cNvSpPr txBox="1">
            <a:spLocks noChangeArrowheads="1"/>
          </p:cNvSpPr>
          <p:nvPr/>
        </p:nvSpPr>
        <p:spPr bwMode="auto">
          <a:xfrm>
            <a:off x="60960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الحق</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15-31</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9" name="Rectangle 4"/>
          <p:cNvSpPr txBox="1">
            <a:spLocks noChangeArrowheads="1"/>
          </p:cNvSpPr>
          <p:nvPr/>
        </p:nvSpPr>
        <p:spPr bwMode="auto">
          <a:xfrm>
            <a:off x="-76200" y="4305300"/>
            <a:ext cx="3048000" cy="1447800"/>
          </a:xfrm>
          <a:prstGeom prst="rect">
            <a:avLst/>
          </a:prstGeom>
          <a:solidFill>
            <a:srgbClr val="800000"/>
          </a:solid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الحياة</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الوحيدة</a:t>
            </a:r>
            <a:b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r>
              <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53609" name="WordArt 5"/>
          <p:cNvSpPr>
            <a:spLocks noChangeArrowheads="1" noChangeShapeType="1" noTextEdit="1"/>
          </p:cNvSpPr>
          <p:nvPr/>
        </p:nvSpPr>
        <p:spPr bwMode="auto">
          <a:xfrm>
            <a:off x="0" y="-76200"/>
            <a:ext cx="2057400" cy="2369024"/>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الفكرة الرئيسية</a:t>
            </a:r>
            <a:endPar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endParaRPr>
          </a:p>
        </p:txBody>
      </p:sp>
    </p:spTree>
    <p:extLst>
      <p:ext uri="{BB962C8B-B14F-4D97-AF65-F5344CB8AC3E}">
        <p14:creationId xmlns:p14="http://schemas.microsoft.com/office/powerpoint/2010/main" val="70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508">
                                            <p:txEl>
                                              <p:pRg st="1" end="1"/>
                                            </p:txEl>
                                          </p:spTgt>
                                        </p:tgtEl>
                                        <p:attrNameLst>
                                          <p:attrName>style.visibility</p:attrName>
                                        </p:attrNameLst>
                                      </p:cBhvr>
                                      <p:to>
                                        <p:strVal val="visible"/>
                                      </p:to>
                                    </p:set>
                                    <p:animEffect transition="in" filter="wipe(left)">
                                      <p:cBhvr>
                                        <p:cTn id="10" dur="500"/>
                                        <p:tgtEl>
                                          <p:spTgt spid="2150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allAtOnce" autoUpdateAnimBg="0"/>
      <p:bldP spid="7" grpId="0" build="p" autoUpdateAnimBg="0"/>
      <p:bldP spid="8" grpId="0" build="p" autoUpdateAnimBg="0"/>
      <p:bldP spid="9"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456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 - أغلى كنز الله أغدق علي</a:t>
            </a:r>
            <a:endParaRPr lang="en-US" i="1" dirty="0"/>
          </a:p>
        </p:txBody>
      </p:sp>
    </p:spTree>
    <p:extLst>
      <p:ext uri="{BB962C8B-B14F-4D97-AF65-F5344CB8AC3E}">
        <p14:creationId xmlns:p14="http://schemas.microsoft.com/office/powerpoint/2010/main" val="2365198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lvl="0" algn="ctr">
              <a:spcBef>
                <a:spcPct val="20000"/>
              </a:spcBef>
              <a:defRPr/>
            </a:pPr>
            <a:r>
              <a:rPr lang="ar-SA" sz="4800" b="1" dirty="0">
                <a:solidFill>
                  <a:srgbClr val="FFFFFF"/>
                </a:solidFill>
                <a:latin typeface="Arial"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extLst>
              <p:ext uri="{D42A27DB-BD31-4B8C-83A1-F6EECF244321}">
                <p14:modId xmlns:p14="http://schemas.microsoft.com/office/powerpoint/2010/main" val="2979763474"/>
              </p:ext>
            </p:extLst>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extLst>
              <p:ext uri="{D42A27DB-BD31-4B8C-83A1-F6EECF244321}">
                <p14:modId xmlns:p14="http://schemas.microsoft.com/office/powerpoint/2010/main" val="525836674"/>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tabLst/>
              <a:defRPr/>
            </a:pPr>
            <a:r>
              <a:rPr lang="ar-JO" altLang="en-US" sz="4000" b="1" dirty="0">
                <a:solidFill>
                  <a:srgbClr val="FFFFFF"/>
                </a:solidFill>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tabLst/>
              <a:defRPr/>
            </a:pPr>
            <a:r>
              <a:rPr kumimoji="0" lang="ar-JO"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3.</a:t>
            </a:r>
            <a:r>
              <a:rPr kumimoji="0" lang="ar-JO" altLang="en-US" sz="4000" b="1" i="0" u="none" strike="noStrike" kern="1200" cap="none" spc="0" normalizeH="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اقبل الكراهية من العالم (15: 18-16: 4)</a:t>
            </a:r>
            <a:endParaRPr kumimoji="0" lang="en-US" altLang="en-US" sz="40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br>
              <a:rPr lang="en-US" dirty="0"/>
            </a:br>
            <a:endParaRPr lang="en-US" dirty="0"/>
          </a:p>
        </p:txBody>
      </p:sp>
      <p:sp>
        <p:nvSpPr>
          <p:cNvPr id="4" name="Title 1"/>
          <p:cNvSpPr txBox="1">
            <a:spLocks/>
          </p:cNvSpPr>
          <p:nvPr/>
        </p:nvSpPr>
        <p:spPr bwMode="auto">
          <a:xfrm>
            <a:off x="0" y="4244960"/>
            <a:ext cx="9061054" cy="20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dirty="0">
                <a:effectLst>
                  <a:glow rad="127000">
                    <a:prstClr val="black"/>
                  </a:glow>
                </a:effectLst>
              </a:rPr>
              <a:t>في هجر جميل ، يا رب ، لقد تم إراحتك واستهلكت من أجلي</a:t>
            </a:r>
            <a:endParaRPr lang="en-US" dirty="0">
              <a:effectLst>
                <a:glow rad="127000">
                  <a:prstClr val="black"/>
                </a:glow>
              </a:effectLst>
            </a:endParaRPr>
          </a:p>
        </p:txBody>
      </p:sp>
    </p:spTree>
    <p:extLst>
      <p:ext uri="{BB962C8B-B14F-4D97-AF65-F5344CB8AC3E}">
        <p14:creationId xmlns:p14="http://schemas.microsoft.com/office/powerpoint/2010/main" val="24623640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8" descr="GrapeVine30.06.2004.R.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0" name="Title 7"/>
          <p:cNvSpPr>
            <a:spLocks noGrp="1"/>
          </p:cNvSpPr>
          <p:nvPr>
            <p:ph type="title" idx="4294967295"/>
          </p:nvPr>
        </p:nvSpPr>
        <p:spPr>
          <a:xfrm>
            <a:off x="0" y="-30163"/>
            <a:ext cx="9144000" cy="708026"/>
          </a:xfrm>
          <a:solidFill>
            <a:srgbClr val="000000"/>
          </a:soli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r>
              <a:rPr lang="ar-JO" altLang="zh-CN" sz="4000" b="1" dirty="0">
                <a:solidFill>
                  <a:srgbClr val="FFFF00"/>
                </a:solidFill>
                <a:effectLst/>
                <a:latin typeface="Arial" panose="020B0604020202020204" pitchFamily="34" charset="0"/>
                <a:ea typeface="ＭＳ Ｐゴシック" charset="0"/>
                <a:cs typeface="Arial" panose="020B0604020202020204" pitchFamily="34" charset="0"/>
              </a:rPr>
              <a:t>تفسير يوحنا 15: 1-6</a:t>
            </a:r>
            <a:endParaRPr lang="en-US" altLang="zh-CN" sz="40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70371" name="Text Box 3"/>
          <p:cNvSpPr txBox="1">
            <a:spLocks noChangeArrowheads="1"/>
          </p:cNvSpPr>
          <p:nvPr/>
        </p:nvSpPr>
        <p:spPr bwMode="auto">
          <a:xfrm>
            <a:off x="8229609" y="71447"/>
            <a:ext cx="881639" cy="461499"/>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916" name="Text Box 4"/>
          <p:cNvSpPr txBox="1">
            <a:spLocks noChangeArrowheads="1"/>
          </p:cNvSpPr>
          <p:nvPr/>
        </p:nvSpPr>
        <p:spPr bwMode="auto">
          <a:xfrm>
            <a:off x="0" y="1143035"/>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الذين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يخسرون خلاصهم</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1545133" y="2397126"/>
            <a:ext cx="6136283"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اعتراف المسيحيين الذين هم بالحقيقة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غير مؤمنون</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
        <p:nvSpPr>
          <p:cNvPr id="38918" name="Text Box 6"/>
          <p:cNvSpPr txBox="1">
            <a:spLocks noChangeArrowheads="1"/>
          </p:cNvSpPr>
          <p:nvPr/>
        </p:nvSpPr>
        <p:spPr bwMode="auto">
          <a:xfrm>
            <a:off x="0" y="3649698"/>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المرتفعون والمتشجعون ولكنهم فيما بعد </a:t>
            </a:r>
            <a:r>
              <a:rPr kumimoji="0" lang="ar-JO"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تأدبوا حتى الموت</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8919" name="Text Box 7"/>
          <p:cNvSpPr txBox="1">
            <a:spLocks noChangeArrowheads="1"/>
          </p:cNvSpPr>
          <p:nvPr/>
        </p:nvSpPr>
        <p:spPr bwMode="auto">
          <a:xfrm>
            <a:off x="0" y="5334000"/>
            <a:ext cx="9144000" cy="52305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اعتنى الله بالمسيحيين حتى تأتي الدينونة على أولئك الذين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لم يستخدمهم الله</a:t>
            </a:r>
            <a:r>
              <a:rPr kumimoji="0" lang="en-US" altLang="zh-CN"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67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1CBFFC-AA20-447E-AABC-9376EDA03D5B}"/>
              </a:ext>
            </a:extLst>
          </p:cNvPr>
          <p:cNvSpPr txBox="1"/>
          <p:nvPr/>
        </p:nvSpPr>
        <p:spPr>
          <a:xfrm>
            <a:off x="0" y="410367"/>
            <a:ext cx="9144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آلام بارة</a:t>
            </a:r>
            <a:endParaRPr kumimoji="0" lang="en-US" sz="5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897324-C41A-43E4-A94B-0823E86FEB91}"/>
              </a:ext>
            </a:extLst>
          </p:cNvPr>
          <p:cNvSpPr txBox="1"/>
          <p:nvPr/>
        </p:nvSpPr>
        <p:spPr>
          <a:xfrm>
            <a:off x="0" y="1661776"/>
            <a:ext cx="9144000" cy="707886"/>
          </a:xfrm>
          <a:prstGeom prst="rect">
            <a:avLst/>
          </a:prstGeom>
          <a:noFill/>
        </p:spPr>
        <p:txBody>
          <a:bodyPr wrap="square">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ar-JO" sz="4000" b="1" dirty="0">
                <a:solidFill>
                  <a:prstClr val="black"/>
                </a:solidFill>
                <a:latin typeface="Arial" panose="020B0604020202020204" pitchFamily="34" charset="0"/>
                <a:ea typeface="ＭＳ Ｐゴシック"/>
                <a:cs typeface="Arial" panose="020B0604020202020204" pitchFamily="34" charset="0"/>
                <a:sym typeface="Arial"/>
              </a:rPr>
              <a:t>يوحنا 15: 18-16: 4</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672050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 ١٨-٢٠</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p>
            <a:pPr algn="r" rtl="1"/>
            <a:r>
              <a:rPr lang="ar-SA" sz="3600" b="1" dirty="0">
                <a:latin typeface="Arial" panose="020B0604020202020204" pitchFamily="34" charset="0"/>
                <a:cs typeface="Arial" panose="020B0604020202020204" pitchFamily="34" charset="0"/>
              </a:rPr>
              <a:t>١٨ «إِنْ كَانَ الْعَالَمُ يُبْغِضُكُمْ فَاعْلَمُوا أَنَّهُ قَدْ أَبْغَضَنِي قَبْلَكُمْ. ١٩ لَوْ كُنْتُمْ مِنَ الْعَالَمِ لَكَانَ الْعَالَمُ يُحِبُّ خَاصَّتَهُ. وَلَكِنْ لأَنَّكُمْ لَسْتُمْ مِنَ الْعَالَمِ بَلْ أَنَا اخْتَرْتُكُمْ مِنَ الْعَالَمِ لِذَلِكَ يُبْغِضُكُمُ الْعَالَمُ. ٢٠ اُذْكُرُوا الْكلاَمَ الَّذِي قُلْتُهُ لَكُمْ: لَيْسَ عَبْدٌ أَعْظَمَ مِنْ سَيِّدِهِ. إِنْ كَانُوا قَدِ </a:t>
            </a:r>
            <a:r>
              <a:rPr lang="ar-SA" sz="3600" b="1" dirty="0" err="1">
                <a:latin typeface="Arial" panose="020B0604020202020204" pitchFamily="34" charset="0"/>
                <a:cs typeface="Arial" panose="020B0604020202020204" pitchFamily="34" charset="0"/>
              </a:rPr>
              <a:t>اضْطَهَدُونِي</a:t>
            </a:r>
            <a:r>
              <a:rPr lang="ar-SA" sz="3600" b="1" dirty="0">
                <a:latin typeface="Arial" panose="020B0604020202020204" pitchFamily="34" charset="0"/>
                <a:cs typeface="Arial" panose="020B0604020202020204" pitchFamily="34" charset="0"/>
              </a:rPr>
              <a:t> </a:t>
            </a:r>
            <a:r>
              <a:rPr lang="ar-SA" sz="3600" b="1" dirty="0" err="1">
                <a:latin typeface="Arial" panose="020B0604020202020204" pitchFamily="34" charset="0"/>
                <a:cs typeface="Arial" panose="020B0604020202020204" pitchFamily="34" charset="0"/>
              </a:rPr>
              <a:t>فَسَيَضْطَهِدُونَكُمْ</a:t>
            </a:r>
            <a:r>
              <a:rPr lang="ar-SA" sz="3600" b="1" dirty="0">
                <a:latin typeface="Arial" panose="020B0604020202020204" pitchFamily="34" charset="0"/>
                <a:cs typeface="Arial" panose="020B0604020202020204" pitchFamily="34" charset="0"/>
              </a:rPr>
              <a:t> وَإِنْ كَانُوا قَدْ حَفِظُوا كلاَمِي فَسَيَحْفَظُونَ كلاَمَكُمْ. </a:t>
            </a:r>
          </a:p>
        </p:txBody>
      </p:sp>
    </p:spTree>
    <p:extLst>
      <p:ext uri="{BB962C8B-B14F-4D97-AF65-F5344CB8AC3E}">
        <p14:creationId xmlns:p14="http://schemas.microsoft.com/office/powerpoint/2010/main" val="14659328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٢١-٢٥</a:t>
            </a:r>
            <a:endParaRPr lang="en-US"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endParaRP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120731"/>
            <a:ext cx="8867274" cy="3970318"/>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٢١ لَكِنَّهُمْ إِنَّمَا يَفْعَلُونَ بِكُمْ هَذَا كُلَّهُ مِنْ أَجْلِ اسْمِي لأَنَّهُمْ لاَ يَعْرِفُونَ الَّذِي أَرْسَلَنِي. ٢٢ لَوْ لَمْ أَكُنْ قَدْ جِئْتُ وَكَلَّمْتُهُمْ لَمْ تَكُنْ لَهُمْ خَطِيَّةٌ وَأَمَّا الآنَ فَلَيْسَ لَهُمْ عُذْرٌ فِي خَطِيَّتِهِمْ. ٢٣ اَلَّذِي يُبْغِضُنِي يُبْغِضُ أَبِي أَيْضاً. ٢٤ لَوْ لَمْ أَكُنْ قَدْ عَمِلْتُ بَيْنَهُمْ أَعْمَالاً لَمْ يَعْمَلْهَا أَحَدٌ غَيْرِي لَمْ تَكُنْ لَهُمْ خَطِيَّةٌ وَأَمَّا الآنَ فَقَدْ رَأَوْا وَأَبْغَضُونِي أَنَا وَأَبِي. ٢٥ لَكِنْ لِكَيْ تَتِمَّ الْكَلِمَةُ الْمَكْتُوبَةُ فِي نَامُوسِهِمْ: إِنَّهُمْ أَبْغَضُونِي بِلاَ سَبَبٍ. </a:t>
            </a:r>
          </a:p>
        </p:txBody>
      </p:sp>
    </p:spTree>
    <p:extLst>
      <p:ext uri="{BB962C8B-B14F-4D97-AF65-F5344CB8AC3E}">
        <p14:creationId xmlns:p14="http://schemas.microsoft.com/office/powerpoint/2010/main" val="33928499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١٥: ٢٦-٢٧</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1754326"/>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٢٦ «وَمَتَى جَاءَ الْمُعَزِّي الَّذِي سَأُرْسِلُهُ أَنَا إِلَيْكُمْ مِنَ الآبِ رُوحُ الْحَقِّ الَّذِي مِنْ عِنْدِ الآبِ يَنْبَثِقُ فَهُوَ يَشْهَدُ لِي. ٢٧ وَتَشْهَدُونَ أَنْتُمْ أَيْضاً لأَنَّكُمْ مَعِي مِنَ الاِبْتِدَاءِ». </a:t>
            </a:r>
          </a:p>
        </p:txBody>
      </p:sp>
    </p:spTree>
    <p:extLst>
      <p:ext uri="{BB962C8B-B14F-4D97-AF65-F5344CB8AC3E}">
        <p14:creationId xmlns:p14="http://schemas.microsoft.com/office/powerpoint/2010/main" val="99688183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algn="ctr" fontAlgn="auto">
              <a:spcBef>
                <a:spcPts val="0"/>
              </a:spcBef>
              <a:spcAft>
                <a:spcPts val="0"/>
              </a:spcAft>
              <a:buClr>
                <a:srgbClr val="FFFFFF"/>
              </a:buClr>
              <a:buSzPts val="3600"/>
              <a:defRPr/>
            </a:pP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يوحنا ١٦: ١-٤</a:t>
            </a:r>
          </a:p>
        </p:txBody>
      </p:sp>
      <p:sp>
        <p:nvSpPr>
          <p:cNvPr id="4" name="TextBox 3">
            <a:extLst>
              <a:ext uri="{FF2B5EF4-FFF2-40B4-BE49-F238E27FC236}">
                <a16:creationId xmlns:a16="http://schemas.microsoft.com/office/drawing/2014/main" id="{3A4FBF93-9887-489E-AF8B-BD09E6A4EFE6}"/>
              </a:ext>
            </a:extLst>
          </p:cNvPr>
          <p:cNvSpPr txBox="1"/>
          <p:nvPr/>
        </p:nvSpPr>
        <p:spPr>
          <a:xfrm>
            <a:off x="138363" y="254081"/>
            <a:ext cx="8867274" cy="3416320"/>
          </a:xfrm>
          <a:prstGeom prst="rect">
            <a:avLst/>
          </a:prstGeom>
          <a:noFill/>
        </p:spPr>
        <p:txBody>
          <a:bodyPr wrap="square">
            <a:spAutoFit/>
          </a:bodyPr>
          <a:lstStyle>
            <a:defPPr>
              <a:defRPr lang="en-US"/>
            </a:defPPr>
            <a:lvl1pPr algn="r" rtl="1">
              <a:defRPr sz="3600" b="1">
                <a:latin typeface="Arial" panose="020B0604020202020204" pitchFamily="34" charset="0"/>
                <a:cs typeface="Arial" panose="020B0604020202020204" pitchFamily="34" charset="0"/>
              </a:defRPr>
            </a:lvl1pPr>
          </a:lstStyle>
          <a:p>
            <a:r>
              <a:rPr lang="ar-SA" dirty="0"/>
              <a:t>١ «قَدْ كَلَّمْتُكُمْ بِهَذَا لِكَيْ لاَ تَعْثُرُوا. ٢ سَيُخْرِجُونَكُمْ مِنَ الْمَجَامِعِ بَلْ تَأْتِي سَاعَةٌ فِيهَا يَظُنُّ كُلُّ مَنْ يَقْتُلُكُمْ أَنَّهُ يُقَدِّمُ خِدْمَةً لِلَّهِ. ٣ وَسَيَفْعَلُونَ هَذَا بِكُمْ لأَنَّهُمْ لَمْ يَعْرِفُوا الآبَ وَلاَ عَرَفُونِي. ٤ لَكِنِّي قَدْ كَلَّمْتُكُمْ بِهَذَا حَتَّى إِذَا جَاءَتِ السَّاعَةُ تَذْكُرُونَ أَنِّي أَنَا قُلْتُهُ لَكُمْ. وَلَمْ أَقُلْ لَكُمْ مِنَ الْبِدَايَةِ لأَنِّي كُنْتُ مَعَكُمْ. </a:t>
            </a:r>
          </a:p>
        </p:txBody>
      </p:sp>
    </p:spTree>
    <p:extLst>
      <p:ext uri="{BB962C8B-B14F-4D97-AF65-F5344CB8AC3E}">
        <p14:creationId xmlns:p14="http://schemas.microsoft.com/office/powerpoint/2010/main" val="40277155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9212718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ar-JO" sz="7200" dirty="0">
                <a:solidFill>
                  <a:schemeClr val="bg1"/>
                </a:solidFill>
                <a:latin typeface="Arial" panose="020B0604020202020204" pitchFamily="34" charset="0"/>
                <a:cs typeface="Arial" panose="020B0604020202020204" pitchFamily="34" charset="0"/>
              </a:rPr>
              <a:t>يوحنا 16: 5-33</a:t>
            </a:r>
            <a:endParaRPr lang="en-US" sz="7200" dirty="0">
              <a:solidFill>
                <a:schemeClr val="bg1"/>
              </a:solidFill>
              <a:latin typeface="Arial" panose="020B0604020202020204" pitchFamily="34" charset="0"/>
              <a:cs typeface="Arial" panose="020B0604020202020204" pitchFamily="34" charset="0"/>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ar-JO" sz="3600" i="1" dirty="0">
                <a:solidFill>
                  <a:schemeClr val="bg1"/>
                </a:solidFill>
                <a:latin typeface="Arial" panose="020B0604020202020204" pitchFamily="34" charset="0"/>
                <a:cs typeface="Arial" panose="020B0604020202020204" pitchFamily="34" charset="0"/>
              </a:rPr>
              <a:t>يستمر يسوع في</a:t>
            </a:r>
          </a:p>
          <a:p>
            <a:pPr algn="ctr" eaLnBrk="1" hangingPunct="1">
              <a:lnSpc>
                <a:spcPct val="90000"/>
              </a:lnSpc>
              <a:buFontTx/>
              <a:buNone/>
              <a:defRPr/>
            </a:pPr>
            <a:r>
              <a:rPr lang="ar-JO" sz="3600" i="1" dirty="0">
                <a:solidFill>
                  <a:schemeClr val="bg1"/>
                </a:solidFill>
                <a:latin typeface="Arial" panose="020B0604020202020204" pitchFamily="34" charset="0"/>
                <a:cs typeface="Arial" panose="020B0604020202020204" pitchFamily="34" charset="0"/>
              </a:rPr>
              <a:t> تحضير التلاميذ لغيابه</a:t>
            </a:r>
            <a:endParaRPr lang="en-US" sz="3600" i="1"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endParaRPr lang="en-US" sz="3600" i="1" dirty="0">
              <a:solidFill>
                <a:schemeClr val="bg1"/>
              </a:solidFill>
              <a:latin typeface="Arial" panose="020B0604020202020204" pitchFamily="34" charset="0"/>
              <a:cs typeface="Arial" panose="020B0604020202020204" pitchFamily="34" charset="0"/>
            </a:endParaRPr>
          </a:p>
          <a:p>
            <a:pPr algn="ctr" eaLnBrk="1" hangingPunct="1">
              <a:lnSpc>
                <a:spcPct val="90000"/>
              </a:lnSpc>
              <a:buFontTx/>
              <a:buNone/>
              <a:defRPr/>
            </a:pPr>
            <a:r>
              <a:rPr lang="ar-JO" sz="3600" i="1" dirty="0">
                <a:solidFill>
                  <a:schemeClr val="bg1"/>
                </a:solidFill>
                <a:latin typeface="Arial" panose="020B0604020202020204" pitchFamily="34" charset="0"/>
                <a:cs typeface="Arial" panose="020B0604020202020204" pitchFamily="34" charset="0"/>
              </a:rPr>
              <a:t>الخطاب الأخير</a:t>
            </a:r>
            <a:br>
              <a:rPr lang="en-US" sz="3600" i="1" dirty="0">
                <a:solidFill>
                  <a:schemeClr val="bg1"/>
                </a:solidFill>
                <a:latin typeface="Arial" panose="020B0604020202020204" pitchFamily="34" charset="0"/>
                <a:cs typeface="Arial" panose="020B0604020202020204" pitchFamily="34" charset="0"/>
              </a:rPr>
            </a:br>
            <a:r>
              <a:rPr lang="en-US" sz="3600" i="1" dirty="0">
                <a:solidFill>
                  <a:schemeClr val="bg1"/>
                </a:solidFill>
                <a:latin typeface="Arial" panose="020B0604020202020204" pitchFamily="34" charset="0"/>
                <a:cs typeface="Arial" panose="020B0604020202020204" pitchFamily="34" charset="0"/>
              </a:rPr>
              <a:t> </a:t>
            </a:r>
            <a:r>
              <a:rPr lang="ar-JO" sz="3600" i="1" dirty="0">
                <a:solidFill>
                  <a:schemeClr val="bg1"/>
                </a:solidFill>
                <a:latin typeface="Arial" panose="020B0604020202020204" pitchFamily="34" charset="0"/>
                <a:cs typeface="Arial" panose="020B0604020202020204" pitchFamily="34" charset="0"/>
              </a:rPr>
              <a:t>الجزء 3</a:t>
            </a:r>
            <a:endParaRPr lang="en-US" sz="3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2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1" end="1"/>
                                            </p:txEl>
                                          </p:spTgt>
                                        </p:tgtEl>
                                        <p:attrNameLst>
                                          <p:attrName>style.visibility</p:attrName>
                                        </p:attrNameLst>
                                      </p:cBhvr>
                                      <p:to>
                                        <p:strVal val="visible"/>
                                      </p:to>
                                    </p:set>
                                    <p:animEffect transition="in" filter="fade">
                                      <p:cBhvr>
                                        <p:cTn id="12" dur="500"/>
                                        <p:tgtEl>
                                          <p:spTgt spid="153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70">
                                            <p:txEl>
                                              <p:pRg st="3" end="3"/>
                                            </p:txEl>
                                          </p:spTgt>
                                        </p:tgtEl>
                                        <p:attrNameLst>
                                          <p:attrName>style.visibility</p:attrName>
                                        </p:attrNameLst>
                                      </p:cBhvr>
                                      <p:to>
                                        <p:strVal val="visible"/>
                                      </p:to>
                                    </p:set>
                                    <p:animEffect transition="in" filter="fade">
                                      <p:cBhvr>
                                        <p:cTn id="17" dur="500"/>
                                        <p:tgtEl>
                                          <p:spTgt spid="153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br>
              <a:rPr lang="en-US"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إعداد التلاميذ </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في خطاب يسوع الأخير</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(يوحنا 13: 31-16: 33)</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9476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7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أنسكب من أجلك</a:t>
            </a:r>
            <a:endParaRPr lang="en-US" dirty="0"/>
          </a:p>
        </p:txBody>
      </p:sp>
    </p:spTree>
    <p:extLst>
      <p:ext uri="{BB962C8B-B14F-4D97-AF65-F5344CB8AC3E}">
        <p14:creationId xmlns:p14="http://schemas.microsoft.com/office/powerpoint/2010/main" val="351950350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eaLnBrk="1" hangingPunct="1">
              <a:lnSpc>
                <a:spcPct val="90000"/>
              </a:lnSpc>
              <a:spcBef>
                <a:spcPct val="20000"/>
              </a:spcBef>
              <a:buFont typeface="Wingdings" charset="0"/>
              <a:buNone/>
              <a:defRPr/>
            </a:pPr>
            <a:r>
              <a:rPr lang="ar-JO" sz="4000" dirty="0">
                <a:latin typeface="Arial" panose="020B0604020202020204" pitchFamily="34" charset="0"/>
                <a:cs typeface="Arial" panose="020B0604020202020204" pitchFamily="34" charset="0"/>
              </a:rPr>
              <a:t>كيف استطاع التلاميذ التعايش بدون يسوع</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 بعد الآن؟</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700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0" y="914400"/>
            <a:ext cx="8458200" cy="1143000"/>
          </a:xfrm>
          <a:effectLst>
            <a:outerShdw blurRad="25400" dist="25399" dir="2700000" algn="ctr" rotWithShape="0">
              <a:schemeClr val="tx1">
                <a:alpha val="99962"/>
              </a:schemeClr>
            </a:outerShdw>
          </a:effectLst>
        </p:spPr>
        <p:txBody>
          <a:bodyPr/>
          <a:lstStyle/>
          <a:p>
            <a:pPr algn="r" eaLnBrk="1" hangingPunct="1">
              <a:defRPr/>
            </a:pPr>
            <a:r>
              <a:rPr lang="ar-JO" sz="6000" b="1" dirty="0">
                <a:solidFill>
                  <a:srgbClr val="232391"/>
                </a:solidFill>
                <a:latin typeface="Arial" panose="020B0604020202020204" pitchFamily="34" charset="0"/>
                <a:cs typeface="Arial" panose="020B0604020202020204" pitchFamily="34" charset="0"/>
              </a:rPr>
              <a:t>الروح القدس</a:t>
            </a:r>
            <a:endParaRPr lang="en-US" sz="5400" b="1" dirty="0">
              <a:latin typeface="Arial" panose="020B0604020202020204" pitchFamily="34" charset="0"/>
              <a:cs typeface="Arial" panose="020B0604020202020204" pitchFamily="34" charset="0"/>
            </a:endParaRPr>
          </a:p>
        </p:txBody>
      </p:sp>
      <p:sp>
        <p:nvSpPr>
          <p:cNvPr id="145412" name="Rectangle 4"/>
          <p:cNvSpPr>
            <a:spLocks noGrp="1" noChangeArrowheads="1"/>
          </p:cNvSpPr>
          <p:nvPr>
            <p:ph type="body" idx="1"/>
          </p:nvPr>
        </p:nvSpPr>
        <p:spPr>
          <a:xfrm>
            <a:off x="0" y="4953000"/>
            <a:ext cx="8458200" cy="1905000"/>
          </a:xfrm>
          <a:effectLst>
            <a:outerShdw blurRad="25400" dist="25399" dir="2700000" algn="ctr" rotWithShape="0">
              <a:srgbClr val="000000">
                <a:alpha val="99962"/>
              </a:srgbClr>
            </a:outerShdw>
          </a:effectLst>
        </p:spPr>
        <p:txBody>
          <a:bodyPr/>
          <a:lstStyle/>
          <a:p>
            <a:pPr marL="0" indent="0" algn="ctr" eaLnBrk="1" hangingPunct="1">
              <a:lnSpc>
                <a:spcPct val="90000"/>
              </a:lnSpc>
              <a:buNone/>
              <a:defRPr/>
            </a:pPr>
            <a:r>
              <a:rPr lang="ar-JO" sz="4800" b="1" dirty="0">
                <a:effectLst>
                  <a:glow rad="228600">
                    <a:srgbClr val="000000">
                      <a:alpha val="40000"/>
                    </a:srgbClr>
                  </a:glow>
                </a:effectLst>
                <a:latin typeface="Arial" panose="020B0604020202020204" pitchFamily="34" charset="0"/>
                <a:cs typeface="Arial" panose="020B0604020202020204" pitchFamily="34" charset="0"/>
              </a:rPr>
              <a:t>كيف استطاع التلاميذ التعايش بدون يسوع</a:t>
            </a:r>
            <a:br>
              <a:rPr lang="ar-JO" sz="4800" b="1" dirty="0">
                <a:effectLst>
                  <a:glow rad="228600">
                    <a:srgbClr val="000000">
                      <a:alpha val="40000"/>
                    </a:srgbClr>
                  </a:glow>
                </a:effectLst>
                <a:latin typeface="Arial" panose="020B0604020202020204" pitchFamily="34" charset="0"/>
                <a:cs typeface="Arial" panose="020B0604020202020204" pitchFamily="34" charset="0"/>
              </a:rPr>
            </a:br>
            <a:r>
              <a:rPr lang="ar-JO" sz="4800" b="1" dirty="0">
                <a:effectLst>
                  <a:glow rad="228600">
                    <a:srgbClr val="000000">
                      <a:alpha val="40000"/>
                    </a:srgbClr>
                  </a:glow>
                </a:effectLst>
                <a:latin typeface="Arial" panose="020B0604020202020204" pitchFamily="34" charset="0"/>
                <a:cs typeface="Arial" panose="020B0604020202020204" pitchFamily="34" charset="0"/>
              </a:rPr>
              <a:t> بعد الآن؟</a:t>
            </a:r>
            <a:endParaRPr lang="en-US" sz="4800" b="1" i="1" dirty="0">
              <a:effectLst>
                <a:glow rad="228600">
                  <a:srgbClr val="000000">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5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box(out)">
                                      <p:cBhvr>
                                        <p:cTn id="7" dur="500"/>
                                        <p:tgtEl>
                                          <p:spTgt spid="145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dissolve">
                                      <p:cBhvr>
                                        <p:cTn id="11"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88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67" grpId="0" build="p"/>
      <p:bldP spid="13926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ar-JO" dirty="0">
                <a:latin typeface="Arial" panose="020B0604020202020204" pitchFamily="34" charset="0"/>
                <a:cs typeface="Arial" panose="020B0604020202020204" pitchFamily="34" charset="0"/>
              </a:rPr>
              <a:t>كيف يبكت الروح القدس غير المؤمنين (16: 8-11) ؟</a:t>
            </a:r>
            <a:endParaRPr kumimoji="0" lang="en-US" dirty="0">
              <a:latin typeface="Arial" panose="020B0604020202020204" pitchFamily="34" charset="0"/>
              <a:cs typeface="Arial" panose="020B0604020202020204" pitchFamily="34" charset="0"/>
            </a:endParaRPr>
          </a:p>
        </p:txBody>
      </p:sp>
      <p:sp>
        <p:nvSpPr>
          <p:cNvPr id="143363" name="Rectangle 3"/>
          <p:cNvSpPr>
            <a:spLocks noGrp="1" noChangeArrowheads="1"/>
          </p:cNvSpPr>
          <p:nvPr>
            <p:ph type="body" idx="1"/>
          </p:nvPr>
        </p:nvSpPr>
        <p:spPr>
          <a:xfrm>
            <a:off x="685800" y="2590800"/>
            <a:ext cx="7772400" cy="3505200"/>
          </a:xfrm>
        </p:spPr>
        <p:txBody>
          <a:bodyPr/>
          <a:lstStyle/>
          <a:p>
            <a:pPr algn="r" rtl="1" eaLnBrk="1" hangingPunct="1">
              <a:defRPr/>
            </a:pPr>
            <a:r>
              <a:rPr kumimoji="0" lang="ar-JO" b="1" dirty="0">
                <a:latin typeface="Arial" panose="020B0604020202020204" pitchFamily="34" charset="0"/>
                <a:cs typeface="Arial" panose="020B0604020202020204" pitchFamily="34" charset="0"/>
              </a:rPr>
              <a:t>خلاصة التبكيت (8)</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على الخطية (9)</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البر (10)</a:t>
            </a:r>
            <a:endParaRPr kumimoji="0" lang="en-US" b="1" dirty="0">
              <a:latin typeface="Arial" panose="020B0604020202020204" pitchFamily="34" charset="0"/>
              <a:cs typeface="Arial" panose="020B0604020202020204" pitchFamily="34" charset="0"/>
            </a:endParaRPr>
          </a:p>
          <a:p>
            <a:pPr algn="r" rtl="1" eaLnBrk="1" hangingPunct="1">
              <a:defRPr/>
            </a:pPr>
            <a:r>
              <a:rPr kumimoji="0" lang="ar-JO" b="1" dirty="0">
                <a:latin typeface="Arial" panose="020B0604020202020204" pitchFamily="34" charset="0"/>
                <a:cs typeface="Arial" panose="020B0604020202020204" pitchFamily="34" charset="0"/>
              </a:rPr>
              <a:t>التبكيت بخصوص الدينونة (11)</a:t>
            </a:r>
            <a:endParaRPr kumimoji="0"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righ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righ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righ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righ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uiExpand="1"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br>
              <a:rPr lang="en-US"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خدمات الروح الرئيسية </a:t>
            </a:r>
            <a:br>
              <a:rPr lang="ar-JO" sz="6000" dirty="0">
                <a:solidFill>
                  <a:schemeClr val="tx1"/>
                </a:solidFill>
                <a:latin typeface="Arial" panose="020B0604020202020204" pitchFamily="34" charset="0"/>
                <a:cs typeface="Arial" panose="020B0604020202020204" pitchFamily="34" charset="0"/>
              </a:rPr>
            </a:br>
            <a:r>
              <a:rPr lang="ar-JO" sz="6000" dirty="0">
                <a:solidFill>
                  <a:schemeClr val="tx1"/>
                </a:solidFill>
                <a:latin typeface="Arial" panose="020B0604020202020204" pitchFamily="34" charset="0"/>
                <a:cs typeface="Arial" panose="020B0604020202020204" pitchFamily="34" charset="0"/>
              </a:rPr>
              <a:t>(16: 5-15)</a:t>
            </a:r>
            <a:endParaRPr lang="en-US" sz="72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28600" y="2781300"/>
            <a:ext cx="4572000" cy="1371600"/>
          </a:xfrm>
          <a:effectLst/>
        </p:spPr>
        <p:txBody>
          <a:bodyPr/>
          <a:lstStyle/>
          <a:p>
            <a:pPr>
              <a:defRPr/>
            </a:pPr>
            <a:r>
              <a:rPr lang="ar-JO" sz="4000" b="1" dirty="0">
                <a:effectLst/>
                <a:latin typeface="Arial" panose="020B0604020202020204" pitchFamily="34" charset="0"/>
                <a:cs typeface="Arial" panose="020B0604020202020204" pitchFamily="34" charset="0"/>
              </a:rPr>
              <a:t>غير المؤمنين</a:t>
            </a:r>
            <a:br>
              <a:rPr lang="en-US" sz="4000" b="1" dirty="0">
                <a:effectLst/>
                <a:latin typeface="Arial" panose="020B0604020202020204" pitchFamily="34" charset="0"/>
                <a:cs typeface="Arial" panose="020B0604020202020204" pitchFamily="34" charset="0"/>
              </a:rPr>
            </a:br>
            <a:r>
              <a:rPr lang="ar-JO" sz="4000" b="1" dirty="0">
                <a:effectLst/>
                <a:latin typeface="Arial" panose="020B0604020202020204" pitchFamily="34" charset="0"/>
                <a:cs typeface="Arial" panose="020B0604020202020204" pitchFamily="34" charset="0"/>
              </a:rPr>
              <a:t>8-11</a:t>
            </a:r>
            <a:endParaRPr lang="en-US" sz="4000" b="1" dirty="0">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المؤمنين</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12-15</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التبكيت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التعليم</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139275" name="Picture 11" descr="001_dovesymbolofHolySpiritbyGrim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title"/>
          </p:nvPr>
        </p:nvSpPr>
        <p:spPr>
          <a:xfrm>
            <a:off x="1219200" y="0"/>
            <a:ext cx="7772400" cy="1143000"/>
          </a:xfrm>
          <a:effectLst>
            <a:outerShdw blurRad="25400" dist="25399"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الروح والكلمة</a:t>
            </a:r>
            <a:endParaRPr lang="en-US" sz="40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228600" y="5334000"/>
            <a:ext cx="8534400" cy="1371600"/>
          </a:xfrm>
          <a:solidFill>
            <a:schemeClr val="bg1"/>
          </a:solidFill>
          <a:effectLst>
            <a:outerShdw blurRad="25400" dist="25399" dir="2700000" algn="ctr" rotWithShape="0">
              <a:srgbClr val="000000">
                <a:alpha val="99962"/>
              </a:srgbClr>
            </a:outerShdw>
          </a:effectLst>
        </p:spPr>
        <p:txBody>
          <a:bodyPr/>
          <a:lstStyle/>
          <a:p>
            <a:pPr marL="0" indent="0" algn="ctr" eaLnBrk="1" hangingPunct="1">
              <a:lnSpc>
                <a:spcPct val="90000"/>
              </a:lnSpc>
              <a:buFont typeface="Wingdings" charset="0"/>
              <a:buNone/>
              <a:defRPr/>
            </a:pPr>
            <a:r>
              <a:rPr lang="ar-JO" sz="3600" i="1" dirty="0">
                <a:latin typeface="Arial" panose="020B0604020202020204" pitchFamily="34" charset="0"/>
                <a:cs typeface="Arial" panose="020B0604020202020204" pitchFamily="34" charset="0"/>
              </a:rPr>
              <a:t>وأما متى جاء ذاك روح الحق فهو يرشدكم إلى جميع الحق (16: 13)</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955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box(out)">
                                      <p:cBhvr>
                                        <p:cTn id="7" dur="500"/>
                                        <p:tgtEl>
                                          <p:spTgt spid="133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33123"/>
                                        </p:tgtEl>
                                        <p:attrNameLst>
                                          <p:attrName>style.visibility</p:attrName>
                                        </p:attrNameLst>
                                      </p:cBhvr>
                                      <p:to>
                                        <p:strVal val="visible"/>
                                      </p:to>
                                    </p:set>
                                  </p:childTnLst>
                                </p:cTn>
                              </p:par>
                            </p:childTnLst>
                          </p:cTn>
                        </p:par>
                        <p:par>
                          <p:cTn id="12" fill="hold" nodeType="afterGroup">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5"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P spid="133123" grpId="0" autoUpdateAnimBg="0"/>
      <p:bldP spid="133123"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كيف يعلم الروح القدس المؤمنين كلمة الله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(16: 12-15) ؟</a:t>
            </a:r>
            <a:endParaRPr lang="en-US" dirty="0">
              <a:solidFill>
                <a:schemeClr val="bg1"/>
              </a:solidFill>
              <a:latin typeface="Arial" panose="020B0604020202020204" pitchFamily="34" charset="0"/>
              <a:cs typeface="Arial" panose="020B0604020202020204" pitchFamily="34" charset="0"/>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776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cs typeface="Arial" panose="020B0604020202020204" pitchFamily="34" charset="0"/>
              </a:rPr>
              <a:t>كيف يمكنك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تكون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أكثر انفتاحاً لخدمة تعليم الروح القدس في حياتك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1419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17</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2698214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a:extLst>
              <a:ext uri="{FF2B5EF4-FFF2-40B4-BE49-F238E27FC236}">
                <a16:creationId xmlns:a16="http://schemas.microsoft.com/office/drawing/2014/main" id="{453485E0-9BDD-49CB-9691-B5C815825E98}"/>
              </a:ext>
            </a:extLst>
          </p:cNvPr>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graphicFrame>
        <p:nvGraphicFramePr>
          <p:cNvPr id="140374" name="Group 1110">
            <a:extLst>
              <a:ext uri="{FF2B5EF4-FFF2-40B4-BE49-F238E27FC236}">
                <a16:creationId xmlns:a16="http://schemas.microsoft.com/office/drawing/2014/main" id="{5AF742F9-E976-4EF2-A08F-A46FC0F6C3E0}"/>
              </a:ext>
            </a:extLst>
          </p:cNvPr>
          <p:cNvGraphicFramePr>
            <a:graphicFrameLocks noGrp="1"/>
          </p:cNvGraphicFramePr>
          <p:nvPr>
            <p:extLst>
              <p:ext uri="{D42A27DB-BD31-4B8C-83A1-F6EECF244321}">
                <p14:modId xmlns:p14="http://schemas.microsoft.com/office/powerpoint/2010/main" val="1021596890"/>
              </p:ext>
            </p:extLst>
          </p:nvPr>
        </p:nvGraphicFramePr>
        <p:xfrm>
          <a:off x="0" y="685800"/>
          <a:ext cx="9144000" cy="6131549"/>
        </p:xfrm>
        <a:graphic>
          <a:graphicData uri="http://schemas.openxmlformats.org/drawingml/2006/table">
            <a:tbl>
              <a:tblPr/>
              <a:tblGrid>
                <a:gridCol w="1524000">
                  <a:extLst>
                    <a:ext uri="{9D8B030D-6E8A-4147-A177-3AD203B41FA5}">
                      <a16:colId xmlns:a16="http://schemas.microsoft.com/office/drawing/2014/main" val="748944936"/>
                    </a:ext>
                  </a:extLst>
                </a:gridCol>
                <a:gridCol w="1524000">
                  <a:extLst>
                    <a:ext uri="{9D8B030D-6E8A-4147-A177-3AD203B41FA5}">
                      <a16:colId xmlns:a16="http://schemas.microsoft.com/office/drawing/2014/main" val="1179816896"/>
                    </a:ext>
                  </a:extLst>
                </a:gridCol>
                <a:gridCol w="1371600">
                  <a:extLst>
                    <a:ext uri="{9D8B030D-6E8A-4147-A177-3AD203B41FA5}">
                      <a16:colId xmlns:a16="http://schemas.microsoft.com/office/drawing/2014/main" val="1255956337"/>
                    </a:ext>
                  </a:extLst>
                </a:gridCol>
                <a:gridCol w="1524000">
                  <a:extLst>
                    <a:ext uri="{9D8B030D-6E8A-4147-A177-3AD203B41FA5}">
                      <a16:colId xmlns:a16="http://schemas.microsoft.com/office/drawing/2014/main" val="1795397556"/>
                    </a:ext>
                  </a:extLst>
                </a:gridCol>
                <a:gridCol w="1905000">
                  <a:extLst>
                    <a:ext uri="{9D8B030D-6E8A-4147-A177-3AD203B41FA5}">
                      <a16:colId xmlns:a16="http://schemas.microsoft.com/office/drawing/2014/main" val="4273772564"/>
                    </a:ext>
                  </a:extLst>
                </a:gridCol>
                <a:gridCol w="1295400">
                  <a:extLst>
                    <a:ext uri="{9D8B030D-6E8A-4147-A177-3AD203B41FA5}">
                      <a16:colId xmlns:a16="http://schemas.microsoft.com/office/drawing/2014/main" val="796180162"/>
                    </a:ext>
                  </a:extLst>
                </a:gridCol>
              </a:tblGrid>
              <a:tr h="517525">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lang="ar-JO" b="1" dirty="0">
                          <a:latin typeface="Arial" panose="020B0604020202020204" pitchFamily="34" charset="0"/>
                          <a:cs typeface="Arial" panose="020B0604020202020204" pitchFamily="34" charset="0"/>
                        </a:rPr>
                        <a:t>صنع الإله الإنسان من أجل الحياة الأبدية</a:t>
                      </a:r>
                      <a:endParaRPr kumimoji="0" lang="en-US" alt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MS PGothic" panose="020B0600070205080204" pitchFamily="34" charset="-128"/>
                        <a:cs typeface="Arial" panose="020B0604020202020204" pitchFamily="34"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84876443"/>
                  </a:ext>
                </a:extLst>
              </a:tr>
              <a:tr h="1327150">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ألوهية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إعلان</a:t>
                      </a:r>
                      <a:r>
                        <a:rPr kumimoji="0" lang="en-US"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إعداد</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تلاميذ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الإبن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آلام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و قيامة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rPr>
                        <a:t>قدرة</a:t>
                      </a:r>
                      <a:endParaRPr kumimoji="0" lang="en-US" altLang="en-US" sz="1800" b="0" i="0" u="none" strike="noStrike" cap="none" normalizeH="0" baseline="0" dirty="0">
                        <a:ln>
                          <a:noFill/>
                        </a:ln>
                        <a:solidFill>
                          <a:srgbClr val="0000D5"/>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الله</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526243561"/>
                  </a:ext>
                </a:extLst>
              </a:tr>
              <a:tr h="45402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1-18</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19-12: 50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13-17</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18-20</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21</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3577002377"/>
                  </a:ext>
                </a:extLst>
              </a:tr>
              <a:tr h="452438">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مقدمة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r>
                        <a:rPr kumimoji="0" lang="en-US"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عام</a:t>
                      </a:r>
                      <a:r>
                        <a:rPr kumimoji="0" lang="en-US" altLang="en-US" sz="1700" b="1"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9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rPr>
                        <a:t>خاص</a:t>
                      </a:r>
                      <a:endParaRPr kumimoji="0" lang="en-US" altLang="en-US" sz="1800" b="0" i="0" u="none" strike="noStrike" cap="none" normalizeH="0" baseline="0" dirty="0">
                        <a:ln>
                          <a:noFill/>
                        </a:ln>
                        <a:solidFill>
                          <a:srgbClr val="8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4161833423"/>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التجسد</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علامتين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مقبولتين</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1: 19-4: 54</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علامات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مرفوضة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5-12</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خطاب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العلية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لا علامات</a:t>
                      </a:r>
                      <a:r>
                        <a:rPr kumimoji="0" lang="en-US"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مطلقة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علامة أخيرة</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2498788027"/>
                  </a:ext>
                </a:extLst>
              </a:tr>
              <a:tr h="1108075">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الأزل</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خريف 29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الإثنين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30 آذار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GB"/>
                    </a:p>
                  </a:txBody>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الخميس</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2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الجمعة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 أبريل 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الأحد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5 أبريل 33</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ايار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7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33 م</a:t>
                      </a:r>
                      <a:endParaRPr kumimoji="0" lang="en-US" altLang="en-US" sz="1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3215032507"/>
                  </a:ext>
                </a:extLst>
              </a:tr>
              <a:tr h="858838">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أفسس (65-69 م)</a:t>
                      </a:r>
                      <a:endParaRPr kumimoji="0" lang="en-US" altLang="en-US" sz="19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42428951"/>
                  </a:ext>
                </a:extLst>
              </a:tr>
              <a:tr h="304800">
                <a:tc gridSpan="6">
                  <a:txBody>
                    <a:bodyPr/>
                    <a:lstStyle>
                      <a:lvl1pPr defTabSz="457200">
                        <a:spcBef>
                          <a:spcPct val="20000"/>
                        </a:spcBef>
                        <a:buClr>
                          <a:schemeClr val="accent2"/>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lr>
                          <a:schemeClr val="tx1"/>
                        </a:buClr>
                        <a:buSzPct val="90000"/>
                        <a:defRPr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lr>
                          <a:schemeClr val="accent1"/>
                        </a:buClr>
                        <a:buSzPct val="60000"/>
                        <a:buFont typeface="Wingdings" panose="05000000000000000000" pitchFamily="2" charset="2"/>
                        <a:defRPr sz="20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lr>
                          <a:schemeClr val="tx1"/>
                        </a:buClr>
                        <a:defRPr>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lr>
                          <a:schemeClr val="accent1"/>
                        </a:buClr>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1"/>
                        </a:buClr>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73514922"/>
                  </a:ext>
                </a:extLst>
              </a:tr>
            </a:tbl>
          </a:graphicData>
        </a:graphic>
      </p:graphicFrame>
      <p:sp>
        <p:nvSpPr>
          <p:cNvPr id="115747" name="Rectangle 1079">
            <a:extLst>
              <a:ext uri="{FF2B5EF4-FFF2-40B4-BE49-F238E27FC236}">
                <a16:creationId xmlns:a16="http://schemas.microsoft.com/office/drawing/2014/main" id="{6044E9EC-E576-42AC-85B0-18129CFB94FB}"/>
              </a:ext>
            </a:extLst>
          </p:cNvPr>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ar-JO" altLang="en-US" sz="3200" dirty="0">
                <a:effectLst/>
                <a:latin typeface="Arial" panose="020B0604020202020204" pitchFamily="34" charset="0"/>
                <a:cs typeface="Arial" panose="020B0604020202020204" pitchFamily="34" charset="0"/>
              </a:rPr>
              <a:t>ملخص إنجيل يوحنا</a:t>
            </a:r>
            <a:endParaRPr lang="en-US" altLang="en-US" sz="5400" dirty="0">
              <a:effectLst/>
              <a:latin typeface="Arial" panose="020B0604020202020204" pitchFamily="34" charset="0"/>
              <a:cs typeface="Arial" panose="020B0604020202020204" pitchFamily="34" charset="0"/>
            </a:endParaRPr>
          </a:p>
        </p:txBody>
      </p:sp>
      <p:sp>
        <p:nvSpPr>
          <p:cNvPr id="115748" name="Text Box 3">
            <a:extLst>
              <a:ext uri="{FF2B5EF4-FFF2-40B4-BE49-F238E27FC236}">
                <a16:creationId xmlns:a16="http://schemas.microsoft.com/office/drawing/2014/main" id="{641CB069-757D-4867-95A9-D45F01CE18BF}"/>
              </a:ext>
            </a:extLst>
          </p:cNvPr>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107</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24965" name="Rectangle 1">
            <a:extLst>
              <a:ext uri="{FF2B5EF4-FFF2-40B4-BE49-F238E27FC236}">
                <a16:creationId xmlns:a16="http://schemas.microsoft.com/office/drawing/2014/main" id="{66C531A2-2787-4ACA-8A6E-948F84BC25DB}"/>
              </a:ext>
            </a:extLst>
          </p:cNvPr>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525374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mn-lt"/>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mn-lt"/>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40270549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444" name="Rectangle 52">
            <a:extLst>
              <a:ext uri="{FF2B5EF4-FFF2-40B4-BE49-F238E27FC236}">
                <a16:creationId xmlns:a16="http://schemas.microsoft.com/office/drawing/2014/main" id="{70B12ABD-EC7C-4E4A-B2CA-D3692EC4356A}"/>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en-US" altLang="en-US" sz="4000" b="1">
                <a:solidFill>
                  <a:schemeClr val="bg1"/>
                </a:solidFill>
                <a:latin typeface="Arial" panose="020B0604020202020204" pitchFamily="34" charset="0"/>
                <a:cs typeface="Arial" panose="020B0604020202020204" pitchFamily="34" charset="0"/>
              </a:rPr>
              <a:t>Jerusalem from the East, AD 33</a:t>
            </a:r>
            <a:endParaRPr lang="en-US" altLang="en-US" b="1">
              <a:solidFill>
                <a:schemeClr val="bg1"/>
              </a:solidFill>
              <a:latin typeface="Arial" panose="020B0604020202020204" pitchFamily="34" charset="0"/>
              <a:cs typeface="Arial" panose="020B0604020202020204" pitchFamily="34" charset="0"/>
            </a:endParaRPr>
          </a:p>
        </p:txBody>
      </p:sp>
      <p:pic>
        <p:nvPicPr>
          <p:cNvPr id="117762" name="Picture 1" descr="Jerusalem map from east.jpg">
            <a:extLst>
              <a:ext uri="{FF2B5EF4-FFF2-40B4-BE49-F238E27FC236}">
                <a16:creationId xmlns:a16="http://schemas.microsoft.com/office/drawing/2014/main" id="{CAAA5C4B-501B-4FD4-AF63-A3071A02D67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C289F2FA-8D8A-4FBD-9E27-5E41CF1D016A}"/>
              </a:ext>
            </a:extLst>
          </p:cNvPr>
          <p:cNvSpPr txBox="1">
            <a:spLocks noChangeArrowheads="1"/>
          </p:cNvSpPr>
          <p:nvPr/>
        </p:nvSpPr>
        <p:spPr bwMode="auto">
          <a:xfrm>
            <a:off x="1295714" y="1412875"/>
            <a:ext cx="2364750" cy="830997"/>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يوحنا 13-14</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الفصح في بيت مرقس</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5" name="Text Box 46">
            <a:extLst>
              <a:ext uri="{FF2B5EF4-FFF2-40B4-BE49-F238E27FC236}">
                <a16:creationId xmlns:a16="http://schemas.microsoft.com/office/drawing/2014/main" id="{4EDCF6B6-5E26-495B-8096-ABE2C0AB91B8}"/>
              </a:ext>
            </a:extLst>
          </p:cNvPr>
          <p:cNvSpPr txBox="1">
            <a:spLocks noChangeArrowheads="1"/>
          </p:cNvSpPr>
          <p:nvPr/>
        </p:nvSpPr>
        <p:spPr bwMode="auto">
          <a:xfrm>
            <a:off x="639509" y="3789363"/>
            <a:ext cx="166103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يوحنا 15-16</a:t>
            </a:r>
            <a:br>
              <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cs typeface="Arial" panose="020B0604020202020204" pitchFamily="34" charset="0"/>
              </a:rPr>
              <a:t>الكرمة</a:t>
            </a:r>
            <a:endParaRPr kumimoji="0" lang="en-US" alt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Text Box 46">
            <a:extLst>
              <a:ext uri="{FF2B5EF4-FFF2-40B4-BE49-F238E27FC236}">
                <a16:creationId xmlns:a16="http://schemas.microsoft.com/office/drawing/2014/main" id="{61C05E59-CE53-4858-A838-AE778DAF9A91}"/>
              </a:ext>
            </a:extLst>
          </p:cNvPr>
          <p:cNvSpPr txBox="1">
            <a:spLocks noChangeArrowheads="1"/>
          </p:cNvSpPr>
          <p:nvPr/>
        </p:nvSpPr>
        <p:spPr bwMode="auto">
          <a:xfrm>
            <a:off x="2721561" y="5229225"/>
            <a:ext cx="1159292" cy="830997"/>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الصلاة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Down Arrow 6">
            <a:extLst>
              <a:ext uri="{FF2B5EF4-FFF2-40B4-BE49-F238E27FC236}">
                <a16:creationId xmlns:a16="http://schemas.microsoft.com/office/drawing/2014/main" id="{25BA290E-36E9-466C-A008-0DC211B690A3}"/>
              </a:ext>
            </a:extLst>
          </p:cNvPr>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1" name="Down Arrow 10">
            <a:extLst>
              <a:ext uri="{FF2B5EF4-FFF2-40B4-BE49-F238E27FC236}">
                <a16:creationId xmlns:a16="http://schemas.microsoft.com/office/drawing/2014/main" id="{0DFA7EC8-C9BF-447E-8B74-115769BED2FB}"/>
              </a:ext>
            </a:extLst>
          </p:cNvPr>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Down Arrow 11">
            <a:extLst>
              <a:ext uri="{FF2B5EF4-FFF2-40B4-BE49-F238E27FC236}">
                <a16:creationId xmlns:a16="http://schemas.microsoft.com/office/drawing/2014/main" id="{0B2D4798-C613-4517-8FDB-4A15604BB4F4}"/>
              </a:ext>
            </a:extLst>
          </p:cNvPr>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Freeform 1">
            <a:extLst>
              <a:ext uri="{FF2B5EF4-FFF2-40B4-BE49-F238E27FC236}">
                <a16:creationId xmlns:a16="http://schemas.microsoft.com/office/drawing/2014/main" id="{8434ABFF-AA68-40B3-8B37-080B63D563C0}"/>
              </a:ext>
            </a:extLst>
          </p:cNvPr>
          <p:cNvSpPr>
            <a:spLocks/>
          </p:cNvSpPr>
          <p:nvPr/>
        </p:nvSpPr>
        <p:spPr bwMode="auto">
          <a:xfrm>
            <a:off x="4932363" y="5927725"/>
            <a:ext cx="3743325" cy="309563"/>
          </a:xfrm>
          <a:custGeom>
            <a:avLst/>
            <a:gdLst>
              <a:gd name="T0" fmla="*/ 1692289 w 8282609"/>
              <a:gd name="T1" fmla="*/ 44223 h 309217"/>
              <a:gd name="T2" fmla="*/ 1665212 w 8282609"/>
              <a:gd name="T3" fmla="*/ 55279 h 309217"/>
              <a:gd name="T4" fmla="*/ 1486958 w 8282609"/>
              <a:gd name="T5" fmla="*/ 88447 h 309217"/>
              <a:gd name="T6" fmla="*/ 1480189 w 8282609"/>
              <a:gd name="T7" fmla="*/ 99502 h 309217"/>
              <a:gd name="T8" fmla="*/ 1473419 w 8282609"/>
              <a:gd name="T9" fmla="*/ 121614 h 309217"/>
              <a:gd name="T10" fmla="*/ 1455368 w 8282609"/>
              <a:gd name="T11" fmla="*/ 143726 h 309217"/>
              <a:gd name="T12" fmla="*/ 1441830 w 8282609"/>
              <a:gd name="T13" fmla="*/ 154782 h 309217"/>
              <a:gd name="T14" fmla="*/ 1398959 w 8282609"/>
              <a:gd name="T15" fmla="*/ 132670 h 309217"/>
              <a:gd name="T16" fmla="*/ 1385421 w 8282609"/>
              <a:gd name="T17" fmla="*/ 121614 h 309217"/>
              <a:gd name="T18" fmla="*/ 1351575 w 8282609"/>
              <a:gd name="T19" fmla="*/ 66335 h 309217"/>
              <a:gd name="T20" fmla="*/ 1338036 w 8282609"/>
              <a:gd name="T21" fmla="*/ 44223 h 309217"/>
              <a:gd name="T22" fmla="*/ 1331267 w 8282609"/>
              <a:gd name="T23" fmla="*/ 22112 h 309217"/>
              <a:gd name="T24" fmla="*/ 1322242 w 8282609"/>
              <a:gd name="T25" fmla="*/ 11056 h 309217"/>
              <a:gd name="T26" fmla="*/ 1270345 w 8282609"/>
              <a:gd name="T27" fmla="*/ 0 h 309217"/>
              <a:gd name="T28" fmla="*/ 1227474 w 8282609"/>
              <a:gd name="T29" fmla="*/ 22112 h 309217"/>
              <a:gd name="T30" fmla="*/ 1207166 w 8282609"/>
              <a:gd name="T31" fmla="*/ 55279 h 309217"/>
              <a:gd name="T32" fmla="*/ 1089834 w 8282609"/>
              <a:gd name="T33" fmla="*/ 66335 h 309217"/>
              <a:gd name="T34" fmla="*/ 1001835 w 8282609"/>
              <a:gd name="T35" fmla="*/ 66335 h 309217"/>
              <a:gd name="T36" fmla="*/ 992809 w 8282609"/>
              <a:gd name="T37" fmla="*/ 55279 h 309217"/>
              <a:gd name="T38" fmla="*/ 981528 w 8282609"/>
              <a:gd name="T39" fmla="*/ 44223 h 309217"/>
              <a:gd name="T40" fmla="*/ 974758 w 8282609"/>
              <a:gd name="T41" fmla="*/ 33168 h 309217"/>
              <a:gd name="T42" fmla="*/ 954451 w 8282609"/>
              <a:gd name="T43" fmla="*/ 22112 h 309217"/>
              <a:gd name="T44" fmla="*/ 920605 w 8282609"/>
              <a:gd name="T45" fmla="*/ 33168 h 309217"/>
              <a:gd name="T46" fmla="*/ 913836 w 8282609"/>
              <a:gd name="T47" fmla="*/ 55279 h 309217"/>
              <a:gd name="T48" fmla="*/ 879990 w 8282609"/>
              <a:gd name="T49" fmla="*/ 88447 h 309217"/>
              <a:gd name="T50" fmla="*/ 866452 w 8282609"/>
              <a:gd name="T51" fmla="*/ 110559 h 309217"/>
              <a:gd name="T52" fmla="*/ 859683 w 8282609"/>
              <a:gd name="T53" fmla="*/ 132670 h 309217"/>
              <a:gd name="T54" fmla="*/ 735582 w 8282609"/>
              <a:gd name="T55" fmla="*/ 143726 h 309217"/>
              <a:gd name="T56" fmla="*/ 742351 w 8282609"/>
              <a:gd name="T57" fmla="*/ 199005 h 309217"/>
              <a:gd name="T58" fmla="*/ 740094 w 8282609"/>
              <a:gd name="T59" fmla="*/ 243229 h 309217"/>
              <a:gd name="T60" fmla="*/ 692710 w 8282609"/>
              <a:gd name="T61" fmla="*/ 265341 h 309217"/>
              <a:gd name="T62" fmla="*/ 516712 w 8282609"/>
              <a:gd name="T63" fmla="*/ 276396 h 309217"/>
              <a:gd name="T64" fmla="*/ 491892 w 8282609"/>
              <a:gd name="T65" fmla="*/ 287452 h 309217"/>
              <a:gd name="T66" fmla="*/ 439995 w 8282609"/>
              <a:gd name="T67" fmla="*/ 309563 h 309217"/>
              <a:gd name="T68" fmla="*/ 239177 w 8282609"/>
              <a:gd name="T69" fmla="*/ 298508 h 309217"/>
              <a:gd name="T70" fmla="*/ 180511 w 8282609"/>
              <a:gd name="T71" fmla="*/ 276396 h 309217"/>
              <a:gd name="T72" fmla="*/ 164716 w 8282609"/>
              <a:gd name="T73" fmla="*/ 254284 h 309217"/>
              <a:gd name="T74" fmla="*/ 144409 w 8282609"/>
              <a:gd name="T75" fmla="*/ 243229 h 309217"/>
              <a:gd name="T76" fmla="*/ 135383 w 8282609"/>
              <a:gd name="T77" fmla="*/ 232173 h 309217"/>
              <a:gd name="T78" fmla="*/ 0 w 8282609"/>
              <a:gd name="T79" fmla="*/ 221117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Freeform 13">
            <a:extLst>
              <a:ext uri="{FF2B5EF4-FFF2-40B4-BE49-F238E27FC236}">
                <a16:creationId xmlns:a16="http://schemas.microsoft.com/office/drawing/2014/main" id="{2EAF8108-C89D-4C7D-B4BE-0AB53BA1BBA5}"/>
              </a:ext>
            </a:extLst>
          </p:cNvPr>
          <p:cNvSpPr>
            <a:spLocks/>
          </p:cNvSpPr>
          <p:nvPr/>
        </p:nvSpPr>
        <p:spPr bwMode="auto">
          <a:xfrm>
            <a:off x="323850" y="6134100"/>
            <a:ext cx="4373563" cy="319088"/>
          </a:xfrm>
          <a:custGeom>
            <a:avLst/>
            <a:gdLst>
              <a:gd name="T0" fmla="*/ 2309479 w 8282609"/>
              <a:gd name="T1" fmla="*/ 46963 h 309217"/>
              <a:gd name="T2" fmla="*/ 2272527 w 8282609"/>
              <a:gd name="T3" fmla="*/ 58703 h 309217"/>
              <a:gd name="T4" fmla="*/ 2029263 w 8282609"/>
              <a:gd name="T5" fmla="*/ 93926 h 309217"/>
              <a:gd name="T6" fmla="*/ 2020025 w 8282609"/>
              <a:gd name="T7" fmla="*/ 105666 h 309217"/>
              <a:gd name="T8" fmla="*/ 2010787 w 8282609"/>
              <a:gd name="T9" fmla="*/ 129147 h 309217"/>
              <a:gd name="T10" fmla="*/ 1986152 w 8282609"/>
              <a:gd name="T11" fmla="*/ 152629 h 309217"/>
              <a:gd name="T12" fmla="*/ 1967676 w 8282609"/>
              <a:gd name="T13" fmla="*/ 164371 h 309217"/>
              <a:gd name="T14" fmla="*/ 1909170 w 8282609"/>
              <a:gd name="T15" fmla="*/ 140888 h 309217"/>
              <a:gd name="T16" fmla="*/ 1890693 w 8282609"/>
              <a:gd name="T17" fmla="*/ 129147 h 309217"/>
              <a:gd name="T18" fmla="*/ 1844504 w 8282609"/>
              <a:gd name="T19" fmla="*/ 70444 h 309217"/>
              <a:gd name="T20" fmla="*/ 1826028 w 8282609"/>
              <a:gd name="T21" fmla="*/ 46963 h 309217"/>
              <a:gd name="T22" fmla="*/ 1816790 w 8282609"/>
              <a:gd name="T23" fmla="*/ 23481 h 309217"/>
              <a:gd name="T24" fmla="*/ 1804473 w 8282609"/>
              <a:gd name="T25" fmla="*/ 11741 h 309217"/>
              <a:gd name="T26" fmla="*/ 1733649 w 8282609"/>
              <a:gd name="T27" fmla="*/ 0 h 309217"/>
              <a:gd name="T28" fmla="*/ 1675143 w 8282609"/>
              <a:gd name="T29" fmla="*/ 23481 h 309217"/>
              <a:gd name="T30" fmla="*/ 1647428 w 8282609"/>
              <a:gd name="T31" fmla="*/ 58703 h 309217"/>
              <a:gd name="T32" fmla="*/ 1487304 w 8282609"/>
              <a:gd name="T33" fmla="*/ 70444 h 309217"/>
              <a:gd name="T34" fmla="*/ 1367212 w 8282609"/>
              <a:gd name="T35" fmla="*/ 70444 h 309217"/>
              <a:gd name="T36" fmla="*/ 1354894 w 8282609"/>
              <a:gd name="T37" fmla="*/ 58703 h 309217"/>
              <a:gd name="T38" fmla="*/ 1339498 w 8282609"/>
              <a:gd name="T39" fmla="*/ 46963 h 309217"/>
              <a:gd name="T40" fmla="*/ 1330260 w 8282609"/>
              <a:gd name="T41" fmla="*/ 35223 h 309217"/>
              <a:gd name="T42" fmla="*/ 1302546 w 8282609"/>
              <a:gd name="T43" fmla="*/ 23481 h 309217"/>
              <a:gd name="T44" fmla="*/ 1256357 w 8282609"/>
              <a:gd name="T45" fmla="*/ 35223 h 309217"/>
              <a:gd name="T46" fmla="*/ 1247119 w 8282609"/>
              <a:gd name="T47" fmla="*/ 58703 h 309217"/>
              <a:gd name="T48" fmla="*/ 1200929 w 8282609"/>
              <a:gd name="T49" fmla="*/ 93926 h 309217"/>
              <a:gd name="T50" fmla="*/ 1182453 w 8282609"/>
              <a:gd name="T51" fmla="*/ 117407 h 309217"/>
              <a:gd name="T52" fmla="*/ 1173216 w 8282609"/>
              <a:gd name="T53" fmla="*/ 140888 h 309217"/>
              <a:gd name="T54" fmla="*/ 1003854 w 8282609"/>
              <a:gd name="T55" fmla="*/ 152629 h 309217"/>
              <a:gd name="T56" fmla="*/ 1013092 w 8282609"/>
              <a:gd name="T57" fmla="*/ 211334 h 309217"/>
              <a:gd name="T58" fmla="*/ 1010012 w 8282609"/>
              <a:gd name="T59" fmla="*/ 258296 h 309217"/>
              <a:gd name="T60" fmla="*/ 945347 w 8282609"/>
              <a:gd name="T61" fmla="*/ 281778 h 309217"/>
              <a:gd name="T62" fmla="*/ 705161 w 8282609"/>
              <a:gd name="T63" fmla="*/ 293518 h 309217"/>
              <a:gd name="T64" fmla="*/ 671289 w 8282609"/>
              <a:gd name="T65" fmla="*/ 305259 h 309217"/>
              <a:gd name="T66" fmla="*/ 600465 w 8282609"/>
              <a:gd name="T67" fmla="*/ 328740 h 309217"/>
              <a:gd name="T68" fmla="*/ 326406 w 8282609"/>
              <a:gd name="T69" fmla="*/ 316999 h 309217"/>
              <a:gd name="T70" fmla="*/ 246345 w 8282609"/>
              <a:gd name="T71" fmla="*/ 293518 h 309217"/>
              <a:gd name="T72" fmla="*/ 224789 w 8282609"/>
              <a:gd name="T73" fmla="*/ 270037 h 309217"/>
              <a:gd name="T74" fmla="*/ 197076 w 8282609"/>
              <a:gd name="T75" fmla="*/ 258296 h 309217"/>
              <a:gd name="T76" fmla="*/ 184759 w 8282609"/>
              <a:gd name="T77" fmla="*/ 246555 h 309217"/>
              <a:gd name="T78" fmla="*/ 0 w 8282609"/>
              <a:gd name="T79" fmla="*/ 234815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 Box 46">
            <a:extLst>
              <a:ext uri="{FF2B5EF4-FFF2-40B4-BE49-F238E27FC236}">
                <a16:creationId xmlns:a16="http://schemas.microsoft.com/office/drawing/2014/main" id="{16F780EC-2530-4917-89C7-EE0D9FB4A2F9}"/>
              </a:ext>
            </a:extLst>
          </p:cNvPr>
          <p:cNvSpPr txBox="1">
            <a:spLocks noChangeArrowheads="1"/>
          </p:cNvSpPr>
          <p:nvPr/>
        </p:nvSpPr>
        <p:spPr bwMode="auto">
          <a:xfrm>
            <a:off x="3675690" y="6396038"/>
            <a:ext cx="2464137" cy="461665"/>
          </a:xfrm>
          <a:prstGeom prst="rect">
            <a:avLst/>
          </a:prstGeom>
          <a:solidFill>
            <a:schemeClr val="tx1"/>
          </a:solidFill>
          <a:ln>
            <a:noFill/>
          </a:ln>
          <a:effectLst>
            <a:outerShdw dist="35921" dir="2700000" algn="ctr" rotWithShape="0">
              <a:srgbClr val="80808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18 جبل الزيتون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 name="Text Box 46">
            <a:extLst>
              <a:ext uri="{FF2B5EF4-FFF2-40B4-BE49-F238E27FC236}">
                <a16:creationId xmlns:a16="http://schemas.microsoft.com/office/drawing/2014/main" id="{99323F58-AED0-4EC8-91E8-7EBE2B6ED335}"/>
              </a:ext>
            </a:extLst>
          </p:cNvPr>
          <p:cNvSpPr txBox="1">
            <a:spLocks noChangeArrowheads="1"/>
          </p:cNvSpPr>
          <p:nvPr/>
        </p:nvSpPr>
        <p:spPr bwMode="auto">
          <a:xfrm>
            <a:off x="5515002" y="5516563"/>
            <a:ext cx="16033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cs typeface="Arial" panose="020B0604020202020204" pitchFamily="34" charset="0"/>
              </a:rPr>
              <a:t>غدير قدرون</a:t>
            </a:r>
            <a:endParaRPr kumimoji="0" lang="en-US" altLang="en-US" sz="2800" b="1" i="0"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401286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1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a:extLst>
              <a:ext uri="{FF2B5EF4-FFF2-40B4-BE49-F238E27FC236}">
                <a16:creationId xmlns:a16="http://schemas.microsoft.com/office/drawing/2014/main" id="{7337BD90-E8B2-4B7A-BD89-78294ADE78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0" name="Picture 3" descr="sunsetcross">
            <a:extLst>
              <a:ext uri="{FF2B5EF4-FFF2-40B4-BE49-F238E27FC236}">
                <a16:creationId xmlns:a16="http://schemas.microsoft.com/office/drawing/2014/main" id="{557E88BE-45CE-4202-955E-F39520F6B2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a:extLst>
              <a:ext uri="{FF2B5EF4-FFF2-40B4-BE49-F238E27FC236}">
                <a16:creationId xmlns:a16="http://schemas.microsoft.com/office/drawing/2014/main" id="{0A5C219E-D528-45CF-B9A8-6F3F8088B3E3}"/>
              </a:ext>
            </a:extLst>
          </p:cNvPr>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7"/>
              </a:schemeClr>
            </a:outerShdw>
          </a:effectLst>
        </p:spPr>
        <p:txBody>
          <a:bodyPr/>
          <a:lstStyle/>
          <a:p>
            <a:pPr eaLnBrk="1" hangingPunct="1"/>
            <a:r>
              <a:rPr lang="ar-JO" altLang="en-US" dirty="0">
                <a:latin typeface="Arial" panose="020B0604020202020204" pitchFamily="34" charset="0"/>
                <a:cs typeface="Arial" panose="020B0604020202020204" pitchFamily="34" charset="0"/>
              </a:rPr>
              <a:t>صلاة المسيح في يوحنا 17</a:t>
            </a:r>
            <a:endParaRPr lang="en-US" alt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90585C7-7735-4608-B0D3-3263599649C1}"/>
              </a:ext>
            </a:extLst>
          </p:cNvPr>
          <p:cNvSpPr txBox="1">
            <a:spLocks noChangeArrowheads="1"/>
          </p:cNvSpPr>
          <p:nvPr/>
        </p:nvSpPr>
        <p:spPr bwMode="auto">
          <a:xfrm>
            <a:off x="34925" y="1268413"/>
            <a:ext cx="9069388" cy="453707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لا يوجد صوت سمع من قبل لا في السماء ولا على الأرض، أروع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أقدس وأكثر خصوبة </a:t>
            </a:r>
            <a:r>
              <a:rPr lang="ar-JO" sz="4400" b="1" dirty="0">
                <a:solidFill>
                  <a:srgbClr val="FFFFFF"/>
                </a:solidFill>
                <a:cs typeface="Arial" panose="020B0604020202020204" pitchFamily="34" charset="0"/>
              </a:rPr>
              <a:t>و</a:t>
            </a:r>
            <a:r>
              <a:rPr kumimoji="0" lang="ar-JO" sz="4400" b="1" i="0" u="none" strike="noStrike" kern="1200" cap="none" spc="0" normalizeH="0" baseline="0" noProof="0" dirty="0">
                <a:ln>
                  <a:noFill/>
                </a:ln>
                <a:solidFill>
                  <a:srgbClr val="FFFFFF"/>
                </a:solidFill>
                <a:effectLst/>
                <a:uLnTx/>
                <a:uFillTx/>
                <a:cs typeface="Arial" panose="020B0604020202020204" pitchFamily="34" charset="0"/>
              </a:rPr>
              <a:t>أعظم من الصلاة التي قدمها الإبن إلى الله نفسه</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Rectangle 4">
            <a:extLst>
              <a:ext uri="{FF2B5EF4-FFF2-40B4-BE49-F238E27FC236}">
                <a16:creationId xmlns:a16="http://schemas.microsoft.com/office/drawing/2014/main" id="{61E68074-AEB3-4DC7-83FA-36CDB9437B34}"/>
              </a:ext>
            </a:extLst>
          </p:cNvPr>
          <p:cNvSpPr txBox="1">
            <a:spLocks noChangeArrowheads="1"/>
          </p:cNvSpPr>
          <p:nvPr/>
        </p:nvSpPr>
        <p:spPr bwMode="auto">
          <a:xfrm>
            <a:off x="1258888" y="5865813"/>
            <a:ext cx="7772400" cy="947737"/>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cs typeface="Arial" panose="020B0604020202020204" pitchFamily="34" charset="0"/>
              </a:rPr>
              <a:t>فيليب ميلانكتون</a:t>
            </a:r>
            <a:endParaRPr kumimoji="0" lang="en-US" altLang="en-US" sz="44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2359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89" name="Rectangle 41">
            <a:extLst>
              <a:ext uri="{FF2B5EF4-FFF2-40B4-BE49-F238E27FC236}">
                <a16:creationId xmlns:a16="http://schemas.microsoft.com/office/drawing/2014/main" id="{E312B6C1-F6D9-4416-A9A7-9DF312068738}"/>
              </a:ext>
            </a:extLst>
          </p:cNvPr>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1666088" name="Picture 40" descr="Jesus">
            <a:extLst>
              <a:ext uri="{FF2B5EF4-FFF2-40B4-BE49-F238E27FC236}">
                <a16:creationId xmlns:a16="http://schemas.microsoft.com/office/drawing/2014/main" id="{9BB5AD46-9F15-43EC-BACE-3D65DE2C97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AB99E8EF-342C-488A-BFE6-0A595D3550E1}"/>
              </a:ext>
            </a:extLst>
          </p:cNvPr>
          <p:cNvGrpSpPr>
            <a:grpSpLocks/>
          </p:cNvGrpSpPr>
          <p:nvPr/>
        </p:nvGrpSpPr>
        <p:grpSpPr bwMode="auto">
          <a:xfrm>
            <a:off x="4098925" y="4800600"/>
            <a:ext cx="946150" cy="1295400"/>
            <a:chOff x="1392" y="3216"/>
            <a:chExt cx="980" cy="1104"/>
          </a:xfrm>
        </p:grpSpPr>
        <p:pic>
          <p:nvPicPr>
            <p:cNvPr id="121906" name="Picture 4" descr="Disciples">
              <a:extLst>
                <a:ext uri="{FF2B5EF4-FFF2-40B4-BE49-F238E27FC236}">
                  <a16:creationId xmlns:a16="http://schemas.microsoft.com/office/drawing/2014/main" id="{23364A1D-73C3-4F29-B1D3-91AAE8AFF8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7" name="Rectangle 5">
              <a:extLst>
                <a:ext uri="{FF2B5EF4-FFF2-40B4-BE49-F238E27FC236}">
                  <a16:creationId xmlns:a16="http://schemas.microsoft.com/office/drawing/2014/main" id="{4A87D3AA-F14B-4112-8CC2-0DF7D381B4E8}"/>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12">
            <a:extLst>
              <a:ext uri="{FF2B5EF4-FFF2-40B4-BE49-F238E27FC236}">
                <a16:creationId xmlns:a16="http://schemas.microsoft.com/office/drawing/2014/main" id="{6E1FAD23-1E6D-4A96-9490-459B331DFC84}"/>
              </a:ext>
            </a:extLst>
          </p:cNvPr>
          <p:cNvGrpSpPr>
            <a:grpSpLocks/>
          </p:cNvGrpSpPr>
          <p:nvPr/>
        </p:nvGrpSpPr>
        <p:grpSpPr bwMode="auto">
          <a:xfrm>
            <a:off x="5867400" y="2647950"/>
            <a:ext cx="927100" cy="1238250"/>
            <a:chOff x="4656" y="2256"/>
            <a:chExt cx="960" cy="1056"/>
          </a:xfrm>
        </p:grpSpPr>
        <p:pic>
          <p:nvPicPr>
            <p:cNvPr id="121904" name="Picture 13" descr="Disciples">
              <a:extLst>
                <a:ext uri="{FF2B5EF4-FFF2-40B4-BE49-F238E27FC236}">
                  <a16:creationId xmlns:a16="http://schemas.microsoft.com/office/drawing/2014/main" id="{676D2138-52DE-47EA-AB0F-81F8459090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5" name="Rectangle 14">
              <a:extLst>
                <a:ext uri="{FF2B5EF4-FFF2-40B4-BE49-F238E27FC236}">
                  <a16:creationId xmlns:a16="http://schemas.microsoft.com/office/drawing/2014/main" id="{C44BD255-8190-48EF-9DEA-EDD378BC9ED7}"/>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cs typeface="Arial" panose="020B0604020202020204" pitchFamily="34" charset="0"/>
                </a:rPr>
                <a:t>Andrew</a:t>
              </a:r>
            </a:p>
          </p:txBody>
        </p:sp>
      </p:grpSp>
      <p:grpSp>
        <p:nvGrpSpPr>
          <p:cNvPr id="4" name="Group 15">
            <a:extLst>
              <a:ext uri="{FF2B5EF4-FFF2-40B4-BE49-F238E27FC236}">
                <a16:creationId xmlns:a16="http://schemas.microsoft.com/office/drawing/2014/main" id="{5D3C9EFD-5D97-42A5-A3D2-17C8662BA527}"/>
              </a:ext>
            </a:extLst>
          </p:cNvPr>
          <p:cNvGrpSpPr>
            <a:grpSpLocks/>
          </p:cNvGrpSpPr>
          <p:nvPr/>
        </p:nvGrpSpPr>
        <p:grpSpPr bwMode="auto">
          <a:xfrm>
            <a:off x="5164138" y="1828800"/>
            <a:ext cx="927100" cy="1295400"/>
            <a:chOff x="3504" y="912"/>
            <a:chExt cx="960" cy="1104"/>
          </a:xfrm>
        </p:grpSpPr>
        <p:pic>
          <p:nvPicPr>
            <p:cNvPr id="121902" name="Picture 16" descr="High Priest0005">
              <a:extLst>
                <a:ext uri="{FF2B5EF4-FFF2-40B4-BE49-F238E27FC236}">
                  <a16:creationId xmlns:a16="http://schemas.microsoft.com/office/drawing/2014/main" id="{B55C5258-D14C-48A8-9E9D-3B30555752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3" name="Rectangle 17">
              <a:extLst>
                <a:ext uri="{FF2B5EF4-FFF2-40B4-BE49-F238E27FC236}">
                  <a16:creationId xmlns:a16="http://schemas.microsoft.com/office/drawing/2014/main" id="{37BCC67F-98BB-4CF7-BACD-9243CC869C47}"/>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8">
            <a:extLst>
              <a:ext uri="{FF2B5EF4-FFF2-40B4-BE49-F238E27FC236}">
                <a16:creationId xmlns:a16="http://schemas.microsoft.com/office/drawing/2014/main" id="{525B21EC-4B38-4898-AEF3-3834B7701455}"/>
              </a:ext>
            </a:extLst>
          </p:cNvPr>
          <p:cNvGrpSpPr>
            <a:grpSpLocks/>
          </p:cNvGrpSpPr>
          <p:nvPr/>
        </p:nvGrpSpPr>
        <p:grpSpPr bwMode="auto">
          <a:xfrm>
            <a:off x="3187700" y="4724400"/>
            <a:ext cx="927100" cy="1295400"/>
            <a:chOff x="1056" y="2304"/>
            <a:chExt cx="960" cy="1104"/>
          </a:xfrm>
        </p:grpSpPr>
        <p:pic>
          <p:nvPicPr>
            <p:cNvPr id="121900" name="Picture 19" descr="High Priest0004">
              <a:extLst>
                <a:ext uri="{FF2B5EF4-FFF2-40B4-BE49-F238E27FC236}">
                  <a16:creationId xmlns:a16="http://schemas.microsoft.com/office/drawing/2014/main" id="{5A69C202-E16D-4F6C-BA63-2D034B56267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01" name="Rectangle 20">
              <a:extLst>
                <a:ext uri="{FF2B5EF4-FFF2-40B4-BE49-F238E27FC236}">
                  <a16:creationId xmlns:a16="http://schemas.microsoft.com/office/drawing/2014/main" id="{080F47EA-F485-449A-83A8-3027D1D9B275}"/>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21">
            <a:extLst>
              <a:ext uri="{FF2B5EF4-FFF2-40B4-BE49-F238E27FC236}">
                <a16:creationId xmlns:a16="http://schemas.microsoft.com/office/drawing/2014/main" id="{694B6433-0A0A-487F-AB0B-E54AF9A00AAC}"/>
              </a:ext>
            </a:extLst>
          </p:cNvPr>
          <p:cNvGrpSpPr>
            <a:grpSpLocks/>
          </p:cNvGrpSpPr>
          <p:nvPr/>
        </p:nvGrpSpPr>
        <p:grpSpPr bwMode="auto">
          <a:xfrm>
            <a:off x="2574925" y="3657600"/>
            <a:ext cx="1158875" cy="1238250"/>
            <a:chOff x="96" y="1872"/>
            <a:chExt cx="1200" cy="1056"/>
          </a:xfrm>
        </p:grpSpPr>
        <p:pic>
          <p:nvPicPr>
            <p:cNvPr id="121898" name="Picture 22" descr="High Priest0005">
              <a:extLst>
                <a:ext uri="{FF2B5EF4-FFF2-40B4-BE49-F238E27FC236}">
                  <a16:creationId xmlns:a16="http://schemas.microsoft.com/office/drawing/2014/main" id="{56D8E0AF-4477-4944-A9A2-8563CCF31F8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9" name="Rectangle 23">
              <a:extLst>
                <a:ext uri="{FF2B5EF4-FFF2-40B4-BE49-F238E27FC236}">
                  <a16:creationId xmlns:a16="http://schemas.microsoft.com/office/drawing/2014/main" id="{A0E94188-BFF3-45CC-8C6A-1D604DCA4DBF}"/>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24">
            <a:extLst>
              <a:ext uri="{FF2B5EF4-FFF2-40B4-BE49-F238E27FC236}">
                <a16:creationId xmlns:a16="http://schemas.microsoft.com/office/drawing/2014/main" id="{36C7ADCD-680C-475F-8ACB-C7D21414C05C}"/>
              </a:ext>
            </a:extLst>
          </p:cNvPr>
          <p:cNvGrpSpPr>
            <a:grpSpLocks/>
          </p:cNvGrpSpPr>
          <p:nvPr/>
        </p:nvGrpSpPr>
        <p:grpSpPr bwMode="auto">
          <a:xfrm>
            <a:off x="5791200" y="4648200"/>
            <a:ext cx="973138" cy="1295400"/>
            <a:chOff x="2496" y="2496"/>
            <a:chExt cx="1008" cy="1104"/>
          </a:xfrm>
        </p:grpSpPr>
        <p:pic>
          <p:nvPicPr>
            <p:cNvPr id="121896" name="Picture 25" descr="Disciples">
              <a:extLst>
                <a:ext uri="{FF2B5EF4-FFF2-40B4-BE49-F238E27FC236}">
                  <a16:creationId xmlns:a16="http://schemas.microsoft.com/office/drawing/2014/main" id="{12E0340C-B0AC-4087-BBD4-C210E2D57CC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7" name="Rectangle 26">
              <a:extLst>
                <a:ext uri="{FF2B5EF4-FFF2-40B4-BE49-F238E27FC236}">
                  <a16:creationId xmlns:a16="http://schemas.microsoft.com/office/drawing/2014/main" id="{01FE375D-C5CA-43C2-BC8F-9E376771B1A9}"/>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7">
            <a:extLst>
              <a:ext uri="{FF2B5EF4-FFF2-40B4-BE49-F238E27FC236}">
                <a16:creationId xmlns:a16="http://schemas.microsoft.com/office/drawing/2014/main" id="{F004BC24-AA95-4AD4-90A9-C084A6F4D334}"/>
              </a:ext>
            </a:extLst>
          </p:cNvPr>
          <p:cNvGrpSpPr>
            <a:grpSpLocks/>
          </p:cNvGrpSpPr>
          <p:nvPr/>
        </p:nvGrpSpPr>
        <p:grpSpPr bwMode="auto">
          <a:xfrm>
            <a:off x="3352800" y="1828800"/>
            <a:ext cx="927100" cy="1295400"/>
            <a:chOff x="1824" y="1776"/>
            <a:chExt cx="960" cy="1104"/>
          </a:xfrm>
        </p:grpSpPr>
        <p:pic>
          <p:nvPicPr>
            <p:cNvPr id="121894" name="Picture 28" descr="High Priest0005">
              <a:extLst>
                <a:ext uri="{FF2B5EF4-FFF2-40B4-BE49-F238E27FC236}">
                  <a16:creationId xmlns:a16="http://schemas.microsoft.com/office/drawing/2014/main" id="{CFA3546C-DF7B-49D0-AE94-0FDFB9CA98C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5" name="Rectangle 29">
              <a:extLst>
                <a:ext uri="{FF2B5EF4-FFF2-40B4-BE49-F238E27FC236}">
                  <a16:creationId xmlns:a16="http://schemas.microsoft.com/office/drawing/2014/main" id="{46B643C5-0DD4-4FEF-888F-B05E799E4809}"/>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30">
            <a:extLst>
              <a:ext uri="{FF2B5EF4-FFF2-40B4-BE49-F238E27FC236}">
                <a16:creationId xmlns:a16="http://schemas.microsoft.com/office/drawing/2014/main" id="{670A870F-07AE-4DEC-84F5-BCD24CB6B177}"/>
              </a:ext>
            </a:extLst>
          </p:cNvPr>
          <p:cNvGrpSpPr>
            <a:grpSpLocks/>
          </p:cNvGrpSpPr>
          <p:nvPr/>
        </p:nvGrpSpPr>
        <p:grpSpPr bwMode="auto">
          <a:xfrm>
            <a:off x="5715000" y="3733800"/>
            <a:ext cx="1668463" cy="1238250"/>
            <a:chOff x="3264" y="2016"/>
            <a:chExt cx="1728" cy="1056"/>
          </a:xfrm>
        </p:grpSpPr>
        <p:pic>
          <p:nvPicPr>
            <p:cNvPr id="121892" name="Picture 31" descr="Disciples">
              <a:extLst>
                <a:ext uri="{FF2B5EF4-FFF2-40B4-BE49-F238E27FC236}">
                  <a16:creationId xmlns:a16="http://schemas.microsoft.com/office/drawing/2014/main" id="{091CE8A3-3E4C-4563-A264-001B61794E6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3" name="Rectangle 32">
              <a:extLst>
                <a:ext uri="{FF2B5EF4-FFF2-40B4-BE49-F238E27FC236}">
                  <a16:creationId xmlns:a16="http://schemas.microsoft.com/office/drawing/2014/main" id="{C91DA07B-1240-45AD-B650-10EA2A7EF4CC}"/>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33">
            <a:extLst>
              <a:ext uri="{FF2B5EF4-FFF2-40B4-BE49-F238E27FC236}">
                <a16:creationId xmlns:a16="http://schemas.microsoft.com/office/drawing/2014/main" id="{FE461233-69F6-491C-95F3-40B1C9C04AB6}"/>
              </a:ext>
            </a:extLst>
          </p:cNvPr>
          <p:cNvGrpSpPr>
            <a:grpSpLocks/>
          </p:cNvGrpSpPr>
          <p:nvPr/>
        </p:nvGrpSpPr>
        <p:grpSpPr bwMode="auto">
          <a:xfrm>
            <a:off x="4267200" y="1676400"/>
            <a:ext cx="973138" cy="1295400"/>
            <a:chOff x="2400" y="1008"/>
            <a:chExt cx="1008" cy="1104"/>
          </a:xfrm>
        </p:grpSpPr>
        <p:pic>
          <p:nvPicPr>
            <p:cNvPr id="121890" name="Picture 34" descr="High Priest0004">
              <a:extLst>
                <a:ext uri="{FF2B5EF4-FFF2-40B4-BE49-F238E27FC236}">
                  <a16:creationId xmlns:a16="http://schemas.microsoft.com/office/drawing/2014/main" id="{13866A66-4D0E-42FB-925E-5C13C1B12E1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91" name="Rectangle 35">
              <a:extLst>
                <a:ext uri="{FF2B5EF4-FFF2-40B4-BE49-F238E27FC236}">
                  <a16:creationId xmlns:a16="http://schemas.microsoft.com/office/drawing/2014/main" id="{EA04CEB6-AD3A-4D5D-A103-BFEA37780B6F}"/>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6">
            <a:extLst>
              <a:ext uri="{FF2B5EF4-FFF2-40B4-BE49-F238E27FC236}">
                <a16:creationId xmlns:a16="http://schemas.microsoft.com/office/drawing/2014/main" id="{FE5C4AF8-CEB8-4571-9E4F-431B8A890269}"/>
              </a:ext>
            </a:extLst>
          </p:cNvPr>
          <p:cNvGrpSpPr>
            <a:grpSpLocks/>
          </p:cNvGrpSpPr>
          <p:nvPr/>
        </p:nvGrpSpPr>
        <p:grpSpPr bwMode="auto">
          <a:xfrm>
            <a:off x="2514600" y="2590800"/>
            <a:ext cx="946150" cy="1295400"/>
            <a:chOff x="1248" y="912"/>
            <a:chExt cx="980" cy="1104"/>
          </a:xfrm>
        </p:grpSpPr>
        <p:pic>
          <p:nvPicPr>
            <p:cNvPr id="121888" name="Picture 37" descr="Disciples">
              <a:extLst>
                <a:ext uri="{FF2B5EF4-FFF2-40B4-BE49-F238E27FC236}">
                  <a16:creationId xmlns:a16="http://schemas.microsoft.com/office/drawing/2014/main" id="{3C937D45-9A4A-4BD4-B2C5-389726CE0D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9" name="Rectangle 38">
              <a:extLst>
                <a:ext uri="{FF2B5EF4-FFF2-40B4-BE49-F238E27FC236}">
                  <a16:creationId xmlns:a16="http://schemas.microsoft.com/office/drawing/2014/main" id="{C497B4E1-AD0B-4789-BCA4-BCE4D0B75684}"/>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0" name="Text Box 42">
            <a:extLst>
              <a:ext uri="{FF2B5EF4-FFF2-40B4-BE49-F238E27FC236}">
                <a16:creationId xmlns:a16="http://schemas.microsoft.com/office/drawing/2014/main" id="{970B7C34-EC07-4139-ADB1-5D3C2EBC29A9}"/>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91" name="Text Box 43">
            <a:extLst>
              <a:ext uri="{FF2B5EF4-FFF2-40B4-BE49-F238E27FC236}">
                <a16:creationId xmlns:a16="http://schemas.microsoft.com/office/drawing/2014/main" id="{46BCA301-AFB4-41A1-AF87-477987D4CE24}"/>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6">
            <a:extLst>
              <a:ext uri="{FF2B5EF4-FFF2-40B4-BE49-F238E27FC236}">
                <a16:creationId xmlns:a16="http://schemas.microsoft.com/office/drawing/2014/main" id="{DBDAA9F6-E396-4C9D-B258-ED9FE7934491}"/>
              </a:ext>
            </a:extLst>
          </p:cNvPr>
          <p:cNvGrpSpPr>
            <a:grpSpLocks/>
          </p:cNvGrpSpPr>
          <p:nvPr/>
        </p:nvGrpSpPr>
        <p:grpSpPr bwMode="auto">
          <a:xfrm>
            <a:off x="4572000" y="4648200"/>
            <a:ext cx="1528763" cy="1295400"/>
            <a:chOff x="2928" y="3216"/>
            <a:chExt cx="1584" cy="1104"/>
          </a:xfrm>
        </p:grpSpPr>
        <p:pic>
          <p:nvPicPr>
            <p:cNvPr id="121886" name="Picture 7" descr="Disciples">
              <a:extLst>
                <a:ext uri="{FF2B5EF4-FFF2-40B4-BE49-F238E27FC236}">
                  <a16:creationId xmlns:a16="http://schemas.microsoft.com/office/drawing/2014/main" id="{8662E1E6-CBEA-4525-AF2C-1C21ECDE69A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Rectangle 8">
              <a:extLst>
                <a:ext uri="{FF2B5EF4-FFF2-40B4-BE49-F238E27FC236}">
                  <a16:creationId xmlns:a16="http://schemas.microsoft.com/office/drawing/2014/main" id="{428C78EA-1290-410F-B7FD-386636B61A8A}"/>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666092" name="Text Box 44">
            <a:extLst>
              <a:ext uri="{FF2B5EF4-FFF2-40B4-BE49-F238E27FC236}">
                <a16:creationId xmlns:a16="http://schemas.microsoft.com/office/drawing/2014/main" id="{5E6E419F-26E3-4B30-81CD-B9F88369C2AB}"/>
              </a:ext>
            </a:extLst>
          </p:cNvPr>
          <p:cNvSpPr txBox="1">
            <a:spLocks noChangeArrowheads="1"/>
          </p:cNvSpPr>
          <p:nvPr/>
        </p:nvSpPr>
        <p:spPr bwMode="auto">
          <a:xfrm>
            <a:off x="7404803" y="6035675"/>
            <a:ext cx="1463863"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 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666050" name="Rectangle 2">
            <a:extLst>
              <a:ext uri="{FF2B5EF4-FFF2-40B4-BE49-F238E27FC236}">
                <a16:creationId xmlns:a16="http://schemas.microsoft.com/office/drawing/2014/main" id="{51305542-14E2-4D08-872B-9CD23EF74E71}"/>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00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a:extLst>
              <a:ext uri="{FF2B5EF4-FFF2-40B4-BE49-F238E27FC236}">
                <a16:creationId xmlns:a16="http://schemas.microsoft.com/office/drawing/2014/main" id="{FB2C24E4-1F4B-4256-8959-8D2B500DC6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4A57A1C4-CF3B-43A3-8BDE-0FFFB5E49B54}"/>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rPr>
              <a:t>أخيراً صل لمن هم </a:t>
            </a:r>
            <a:r>
              <a:rPr kumimoji="0" lang="ar-JO"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cs typeface="Arial" panose="020B0604020202020204" pitchFamily="34" charset="0"/>
              </a:rPr>
              <a:t>خارج</a:t>
            </a:r>
            <a:r>
              <a:rPr kumimoji="0" lang="ar-JO"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rPr>
              <a:t> دائرة تأثيرك</a:t>
            </a: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797274E4-BC9C-4004-817A-032AA7BB59EA}"/>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3" name="Rectangle 5">
            <a:extLst>
              <a:ext uri="{FF2B5EF4-FFF2-40B4-BE49-F238E27FC236}">
                <a16:creationId xmlns:a16="http://schemas.microsoft.com/office/drawing/2014/main" id="{67328433-9F41-45BA-ABA0-1E5FD733D232}"/>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ثم صلِّ من أجل من 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في دائرة نفوذك </a:t>
            </a:r>
            <a:r>
              <a:rPr kumimoji="0" lang="ar-JO" sz="3200" b="1" i="0" u="none" strike="noStrike" kern="1200" cap="none" spc="0" normalizeH="0" baseline="0" noProof="0" dirty="0">
                <a:ln>
                  <a:noFill/>
                </a:ln>
                <a:solidFill>
                  <a:srgbClr val="FFFF00"/>
                </a:solidFill>
                <a:effectLst/>
                <a:uLnTx/>
                <a:uFillTx/>
                <a:cs typeface="Arial" panose="020B0604020202020204" pitchFamily="34" charset="0"/>
              </a:rPr>
              <a:t>الأقرب</a:t>
            </a:r>
            <a:endPar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1517571" name="Rectangle 3">
            <a:extLst>
              <a:ext uri="{FF2B5EF4-FFF2-40B4-BE49-F238E27FC236}">
                <a16:creationId xmlns:a16="http://schemas.microsoft.com/office/drawing/2014/main" id="{4C390046-62D0-4AEC-BBBB-8F7772F0488D}"/>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صلي أولاً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لتكون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أنت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marL="0" indent="0" algn="ctr" eaLnBrk="1" hangingPunct="1">
              <a:buFontTx/>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في مشيئة الله</a:t>
            </a:r>
            <a:endPar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0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1">
                                            <p:txEl>
                                              <p:pRg st="2" end="2"/>
                                            </p:txEl>
                                          </p:spTgt>
                                        </p:tgtEl>
                                        <p:attrNameLst>
                                          <p:attrName>style.visibility</p:attrName>
                                        </p:attrNameLst>
                                      </p:cBhvr>
                                      <p:to>
                                        <p:strVal val="visible"/>
                                      </p:to>
                                    </p:set>
                                    <p:animEffect transition="in" filter="dissolve">
                                      <p:cBhvr>
                                        <p:cTn id="17" dur="500"/>
                                        <p:tgtEl>
                                          <p:spTgt spid="1517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7574">
                                            <p:txEl>
                                              <p:pRg st="9" end="9"/>
                                            </p:txEl>
                                          </p:spTgt>
                                        </p:tgtEl>
                                        <p:attrNameLst>
                                          <p:attrName>style.visibility</p:attrName>
                                        </p:attrNameLst>
                                      </p:cBhvr>
                                      <p:to>
                                        <p:strVal val="visible"/>
                                      </p:to>
                                    </p:set>
                                    <p:animEffect transition="in" filter="dissolve">
                                      <p:cBhvr>
                                        <p:cTn id="22"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1"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103183-C5FE-4A0B-80E3-FCAFF468B5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1. صلاته لأجل نفسه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صلى يسوع لإعادة توحيد نفسه وجسده بعد الموت (القيامة) وأنه سوف يحضر من الموت الروحي (التمجيد) معلناً خضوعه الكامل لله في سعيه نحو الموت وثقته المطلقة بالله للقيامة التي تتبع الموت</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883791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a:extLst>
              <a:ext uri="{FF2B5EF4-FFF2-40B4-BE49-F238E27FC236}">
                <a16:creationId xmlns:a16="http://schemas.microsoft.com/office/drawing/2014/main" id="{FB461058-ADE7-4501-AF4B-3EFB5E5DC13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C26FBF7D-A62E-4F64-9F05-EECC38BC0B9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666A3D09-2410-4880-81AD-3731F78AC926}"/>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1" name="Rectangle 3">
            <a:extLst>
              <a:ext uri="{FF2B5EF4-FFF2-40B4-BE49-F238E27FC236}">
                <a16:creationId xmlns:a16="http://schemas.microsoft.com/office/drawing/2014/main" id="{0BF087A3-E0B0-41F9-9925-2F771C2EF3F8}"/>
              </a:ext>
            </a:extLst>
          </p:cNvPr>
          <p:cNvSpPr>
            <a:spLocks noGrp="1" noChangeArrowheads="1"/>
          </p:cNvSpPr>
          <p:nvPr>
            <p:ph type="body" idx="1"/>
          </p:nvPr>
        </p:nvSpPr>
        <p:spPr>
          <a:xfrm>
            <a:off x="2195513" y="1887538"/>
            <a:ext cx="4679950"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صلى حتى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مجد الله </a:t>
            </a:r>
          </a:p>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بتتميم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دعوته</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1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a:extLst>
              <a:ext uri="{FF2B5EF4-FFF2-40B4-BE49-F238E27FC236}">
                <a16:creationId xmlns:a16="http://schemas.microsoft.com/office/drawing/2014/main" id="{08B623AA-ABCB-4E61-A559-B97E359844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3438" name="Text Box 46">
            <a:extLst>
              <a:ext uri="{FF2B5EF4-FFF2-40B4-BE49-F238E27FC236}">
                <a16:creationId xmlns:a16="http://schemas.microsoft.com/office/drawing/2014/main" id="{47E637ED-9633-4F45-87F5-481003419F8B}"/>
              </a:ext>
            </a:extLst>
          </p:cNvPr>
          <p:cNvSpPr txBox="1">
            <a:spLocks noChangeArrowheads="1"/>
          </p:cNvSpPr>
          <p:nvPr/>
        </p:nvSpPr>
        <p:spPr bwMode="auto">
          <a:xfrm>
            <a:off x="5303195" y="3810000"/>
            <a:ext cx="756938"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3444" name="Rectangle 52">
            <a:extLst>
              <a:ext uri="{FF2B5EF4-FFF2-40B4-BE49-F238E27FC236}">
                <a16:creationId xmlns:a16="http://schemas.microsoft.com/office/drawing/2014/main" id="{E899B5B8-DE51-4931-9BD0-261E5A908DD8}"/>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يسوع</a:t>
            </a:r>
            <a:endParaRPr lang="en-US"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9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a:extLst>
              <a:ext uri="{FF2B5EF4-FFF2-40B4-BE49-F238E27FC236}">
                <a16:creationId xmlns:a16="http://schemas.microsoft.com/office/drawing/2014/main" id="{A8C3827C-92BE-45E2-A45A-26384CD382A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2514" name="Rectangle 2">
            <a:extLst>
              <a:ext uri="{FF2B5EF4-FFF2-40B4-BE49-F238E27FC236}">
                <a16:creationId xmlns:a16="http://schemas.microsoft.com/office/drawing/2014/main" id="{74ED0C69-6222-4578-8C16-972273ED1FE9}"/>
              </a:ext>
            </a:extLst>
          </p:cNvPr>
          <p:cNvSpPr>
            <a:spLocks noGrp="1" noChangeArrowheads="1"/>
          </p:cNvSpPr>
          <p:nvPr>
            <p:ph type="ctrTitle"/>
          </p:nvPr>
        </p:nvSpPr>
        <p:spPr>
          <a:xfrm>
            <a:off x="0" y="0"/>
            <a:ext cx="9144000" cy="1981200"/>
          </a:xfrm>
          <a:effectLst>
            <a:outerShdw blurRad="63500" dist="107763" dir="18900000" algn="ctr" rotWithShape="0">
              <a:srgbClr val="000000">
                <a:alpha val="74997"/>
              </a:srgbClr>
            </a:outerShdw>
          </a:effectLst>
        </p:spPr>
        <p:txBody>
          <a:bodyPr/>
          <a:lstStyle/>
          <a:p>
            <a:pPr eaLnBrk="1" hangingPunct="1"/>
            <a:r>
              <a:rPr lang="ar-JO" altLang="ja-JP" sz="5400" b="1" dirty="0">
                <a:solidFill>
                  <a:schemeClr val="bg1"/>
                </a:solidFill>
                <a:latin typeface="Arial" panose="020B0604020202020204" pitchFamily="34" charset="0"/>
                <a:cs typeface="Arial" panose="020B0604020202020204" pitchFamily="34" charset="0"/>
              </a:rPr>
              <a:t>قد أتت الساعة</a:t>
            </a:r>
            <a:br>
              <a:rPr lang="ar-JO" altLang="ja-JP" sz="5400" b="1" dirty="0">
                <a:solidFill>
                  <a:schemeClr val="bg1"/>
                </a:solidFill>
                <a:latin typeface="Arial" panose="020B0604020202020204" pitchFamily="34" charset="0"/>
                <a:cs typeface="Arial" panose="020B0604020202020204" pitchFamily="34" charset="0"/>
              </a:rPr>
            </a:br>
            <a:r>
              <a:rPr lang="ar-JO" altLang="ja-JP" sz="5400" b="1" dirty="0">
                <a:solidFill>
                  <a:schemeClr val="bg1"/>
                </a:solidFill>
                <a:latin typeface="Arial" panose="020B0604020202020204" pitchFamily="34" charset="0"/>
                <a:cs typeface="Arial" panose="020B0604020202020204" pitchFamily="34" charset="0"/>
              </a:rPr>
              <a:t>مجد ابنك (17: 1)</a:t>
            </a:r>
            <a:endParaRPr lang="en-US" altLang="en-US" sz="6000" b="1" dirty="0">
              <a:solidFill>
                <a:schemeClr val="bg1"/>
              </a:solidFill>
              <a:latin typeface="Arial" panose="020B0604020202020204" pitchFamily="34" charset="0"/>
              <a:cs typeface="Arial" panose="020B0604020202020204" pitchFamily="34" charset="0"/>
            </a:endParaRPr>
          </a:p>
        </p:txBody>
      </p:sp>
      <p:sp>
        <p:nvSpPr>
          <p:cNvPr id="1472515" name="Rectangle 3">
            <a:extLst>
              <a:ext uri="{FF2B5EF4-FFF2-40B4-BE49-F238E27FC236}">
                <a16:creationId xmlns:a16="http://schemas.microsoft.com/office/drawing/2014/main" id="{E8E2F7AA-4C44-4F31-938A-CBF9CCAB3317}"/>
              </a:ext>
            </a:extLst>
          </p:cNvPr>
          <p:cNvSpPr>
            <a:spLocks noGrp="1" noChangeArrowheads="1"/>
          </p:cNvSpPr>
          <p:nvPr>
            <p:ph type="subTitle" idx="1"/>
          </p:nvPr>
        </p:nvSpPr>
        <p:spPr>
          <a:xfrm>
            <a:off x="900113" y="4495800"/>
            <a:ext cx="7634287" cy="1905000"/>
          </a:xfrm>
          <a:effectLst>
            <a:outerShdw blurRad="63500" dist="107763" dir="2700000" algn="ctr" rotWithShape="0">
              <a:srgbClr val="000000">
                <a:alpha val="74997"/>
              </a:srgbClr>
            </a:outerShdw>
          </a:effectLst>
        </p:spPr>
        <p:txBody>
          <a:bodyPr/>
          <a:lstStyle/>
          <a:p>
            <a:pPr eaLnBrk="1" hangingPunct="1"/>
            <a:r>
              <a:rPr lang="ar-JO" altLang="en-US" sz="3600" b="1" i="1" dirty="0">
                <a:solidFill>
                  <a:schemeClr val="bg1"/>
                </a:solidFill>
                <a:latin typeface="Arial" panose="020B0604020202020204" pitchFamily="34" charset="0"/>
                <a:cs typeface="Arial" panose="020B0604020202020204" pitchFamily="34" charset="0"/>
              </a:rPr>
              <a:t>أنا </a:t>
            </a:r>
            <a:r>
              <a:rPr lang="ar-JO" altLang="en-US" sz="3600" b="1" i="1" dirty="0">
                <a:solidFill>
                  <a:srgbClr val="FFFF00"/>
                </a:solidFill>
                <a:latin typeface="Arial" panose="020B0604020202020204" pitchFamily="34" charset="0"/>
                <a:cs typeface="Arial" panose="020B0604020202020204" pitchFamily="34" charset="0"/>
              </a:rPr>
              <a:t>مجدتك</a:t>
            </a:r>
            <a:r>
              <a:rPr lang="ar-JO" altLang="en-US" sz="3600" b="1" i="1" dirty="0">
                <a:solidFill>
                  <a:schemeClr val="bg1"/>
                </a:solidFill>
                <a:latin typeface="Arial" panose="020B0604020202020204" pitchFamily="34" charset="0"/>
                <a:cs typeface="Arial" panose="020B0604020202020204" pitchFamily="34" charset="0"/>
              </a:rPr>
              <a:t> على الأرض العمل الذي</a:t>
            </a:r>
          </a:p>
          <a:p>
            <a:pPr eaLnBrk="1" hangingPunct="1"/>
            <a:r>
              <a:rPr lang="ar-JO" altLang="en-US" sz="3600" b="1" i="1" dirty="0">
                <a:solidFill>
                  <a:schemeClr val="bg1"/>
                </a:solidFill>
                <a:latin typeface="Arial" panose="020B0604020202020204" pitchFamily="34" charset="0"/>
                <a:cs typeface="Arial" panose="020B0604020202020204" pitchFamily="34" charset="0"/>
              </a:rPr>
              <a:t> أعطيتني </a:t>
            </a:r>
            <a:r>
              <a:rPr lang="ar-JO" altLang="en-US" sz="3600" b="1" i="1" dirty="0">
                <a:solidFill>
                  <a:srgbClr val="FFFF00"/>
                </a:solidFill>
                <a:latin typeface="Arial" panose="020B0604020202020204" pitchFamily="34" charset="0"/>
                <a:cs typeface="Arial" panose="020B0604020202020204" pitchFamily="34" charset="0"/>
              </a:rPr>
              <a:t>لأعمل قد أكملته </a:t>
            </a:r>
            <a:r>
              <a:rPr lang="ar-JO" altLang="en-US" sz="3600" b="1" i="1" dirty="0">
                <a:solidFill>
                  <a:schemeClr val="bg1"/>
                </a:solidFill>
                <a:latin typeface="Arial" panose="020B0604020202020204" pitchFamily="34" charset="0"/>
                <a:cs typeface="Arial" panose="020B0604020202020204" pitchFamily="34" charset="0"/>
              </a:rPr>
              <a:t>(17: 4)</a:t>
            </a:r>
            <a:endParaRPr lang="en-US" altLang="en-US" b="1" dirty="0">
              <a:solidFill>
                <a:schemeClr val="bg1"/>
              </a:solidFill>
              <a:latin typeface="Arial" panose="020B0604020202020204" pitchFamily="34" charset="0"/>
              <a:cs typeface="Arial" panose="020B0604020202020204" pitchFamily="34" charset="0"/>
            </a:endParaRPr>
          </a:p>
        </p:txBody>
      </p:sp>
      <p:sp>
        <p:nvSpPr>
          <p:cNvPr id="1472517" name="Rectangle 5">
            <a:extLst>
              <a:ext uri="{FF2B5EF4-FFF2-40B4-BE49-F238E27FC236}">
                <a16:creationId xmlns:a16="http://schemas.microsoft.com/office/drawing/2014/main" id="{C7AB9B37-5B2E-4F2F-8E3B-E1FD722340AA}"/>
              </a:ext>
            </a:extLst>
          </p:cNvPr>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ja-JP" sz="3600" b="1" i="1" u="none" strike="noStrike" kern="1200" cap="none" spc="0" normalizeH="0" baseline="0" noProof="0" dirty="0">
                <a:ln>
                  <a:noFill/>
                </a:ln>
                <a:solidFill>
                  <a:srgbClr val="FFFFFF"/>
                </a:solidFill>
                <a:effectLst/>
                <a:uLnTx/>
                <a:uFillTx/>
                <a:cs typeface="Arial" panose="020B0604020202020204" pitchFamily="34" charset="0"/>
              </a:rPr>
              <a:t>إذ أعطيته سلطاناً</a:t>
            </a:r>
            <a:br>
              <a:rPr kumimoji="0" lang="en-US" altLang="ja-JP" sz="3600" b="1" i="1" u="none" strike="noStrike" kern="1200" cap="none" spc="0" normalizeH="0" baseline="0" noProof="0" dirty="0">
                <a:ln>
                  <a:noFill/>
                </a:ln>
                <a:solidFill>
                  <a:srgbClr val="FFFFFF"/>
                </a:solidFill>
                <a:effectLst/>
                <a:uLnTx/>
                <a:uFillTx/>
                <a:cs typeface="Arial" panose="020B0604020202020204" pitchFamily="34" charset="0"/>
              </a:rPr>
            </a:br>
            <a:r>
              <a:rPr kumimoji="0" lang="ar-JO" altLang="ja-JP" sz="3600" b="1" i="1" u="none" strike="noStrike" kern="1200" cap="none" spc="0" normalizeH="0" baseline="0" noProof="0" dirty="0">
                <a:ln>
                  <a:noFill/>
                </a:ln>
                <a:solidFill>
                  <a:srgbClr val="FFFFFF"/>
                </a:solidFill>
                <a:effectLst/>
                <a:uLnTx/>
                <a:uFillTx/>
                <a:cs typeface="Arial" panose="020B0604020202020204" pitchFamily="34" charset="0"/>
              </a:rPr>
              <a:t>ليعطي حياة أبدية (17: 2)</a:t>
            </a:r>
            <a:endParaRPr kumimoji="0" lang="en-US" altLang="en-US" sz="3200" b="1" i="0" u="none" strike="noStrike" kern="1200" cap="none" spc="0" normalizeH="0" baseline="0" noProof="0" dirty="0">
              <a:ln>
                <a:noFill/>
              </a:ln>
              <a:solidFill>
                <a:srgbClr val="FFFFFF"/>
              </a:solidFill>
              <a:effectLst/>
              <a:uLnTx/>
              <a:uFillTx/>
              <a:cs typeface="Arial" panose="020B0604020202020204" pitchFamily="34" charset="0"/>
            </a:endParaRPr>
          </a:p>
        </p:txBody>
      </p:sp>
    </p:spTree>
    <p:extLst>
      <p:ext uri="{BB962C8B-B14F-4D97-AF65-F5344CB8AC3E}">
        <p14:creationId xmlns:p14="http://schemas.microsoft.com/office/powerpoint/2010/main" val="185600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72515">
                                            <p:txEl>
                                              <p:pRg st="1" end="1"/>
                                            </p:txEl>
                                          </p:spTgt>
                                        </p:tgtEl>
                                        <p:attrNameLst>
                                          <p:attrName>style.visibility</p:attrName>
                                        </p:attrNameLst>
                                      </p:cBhvr>
                                      <p:to>
                                        <p:strVal val="visible"/>
                                      </p:to>
                                    </p:set>
                                    <p:animEffect transition="in" filter="fade">
                                      <p:cBhvr>
                                        <p:cTn id="22" dur="500"/>
                                        <p:tgtEl>
                                          <p:spTgt spid="14725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a:extLst>
              <a:ext uri="{FF2B5EF4-FFF2-40B4-BE49-F238E27FC236}">
                <a16:creationId xmlns:a16="http://schemas.microsoft.com/office/drawing/2014/main" id="{B62B79A0-8900-40F3-BD74-8AA42225F55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CBF58A-1D55-4231-A3C6-25ABFEBCFD4D}"/>
              </a:ext>
            </a:extLst>
          </p:cNvPr>
          <p:cNvSpPr>
            <a:spLocks noGrp="1"/>
          </p:cNvSpPr>
          <p:nvPr>
            <p:ph type="title"/>
          </p:nvPr>
        </p:nvSpPr>
        <p:spPr>
          <a:xfrm>
            <a:off x="4267200" y="76200"/>
            <a:ext cx="4648200" cy="16002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أبانا الذي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في السموات</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6" name="Title 1">
            <a:extLst>
              <a:ext uri="{FF2B5EF4-FFF2-40B4-BE49-F238E27FC236}">
                <a16:creationId xmlns:a16="http://schemas.microsoft.com/office/drawing/2014/main" id="{D1BE5C2A-B59D-45D9-B0CD-5D43132AB3A4}"/>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99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a:extLst>
              <a:ext uri="{FF2B5EF4-FFF2-40B4-BE49-F238E27FC236}">
                <a16:creationId xmlns:a16="http://schemas.microsoft.com/office/drawing/2014/main" id="{B4CE34F6-559D-4CB2-AE0D-5618CB4CD22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2C9976-B30F-4AEE-B9C3-7D848EB1B80E}"/>
              </a:ext>
            </a:extLst>
          </p:cNvPr>
          <p:cNvSpPr>
            <a:spLocks noGrp="1"/>
          </p:cNvSpPr>
          <p:nvPr>
            <p:ph type="title"/>
          </p:nvPr>
        </p:nvSpPr>
        <p:spPr>
          <a:xfrm>
            <a:off x="4648200" y="0"/>
            <a:ext cx="4267200" cy="1905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ليتقدس</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اسمك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
        <p:nvSpPr>
          <p:cNvPr id="7" name="Title 1">
            <a:extLst>
              <a:ext uri="{FF2B5EF4-FFF2-40B4-BE49-F238E27FC236}">
                <a16:creationId xmlns:a16="http://schemas.microsoft.com/office/drawing/2014/main" id="{14782AA0-8145-45D7-8C10-57EF9BEB3B32}"/>
              </a:ext>
            </a:extLst>
          </p:cNvPr>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4624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a:extLst>
              <a:ext uri="{FF2B5EF4-FFF2-40B4-BE49-F238E27FC236}">
                <a16:creationId xmlns:a16="http://schemas.microsoft.com/office/drawing/2014/main" id="{56B19AB5-15F8-48E5-8BA9-52159D23F9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4A1210-F4CD-47F3-870C-6139C3632D2E}"/>
              </a:ext>
            </a:extLst>
          </p:cNvPr>
          <p:cNvSpPr>
            <a:spLocks noGrp="1"/>
          </p:cNvSpPr>
          <p:nvPr>
            <p:ph type="title"/>
          </p:nvPr>
        </p:nvSpPr>
        <p:spPr>
          <a:xfrm>
            <a:off x="4114800" y="152400"/>
            <a:ext cx="4800600" cy="15240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ليأت </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ملكوتك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379088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a:extLst>
              <a:ext uri="{FF2B5EF4-FFF2-40B4-BE49-F238E27FC236}">
                <a16:creationId xmlns:a16="http://schemas.microsoft.com/office/drawing/2014/main" id="{A4DE7F93-1670-44AE-B2FF-0B774FECDF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BA9D0D8-FEE7-4CE8-A73B-53FA1D038E1F}"/>
              </a:ext>
            </a:extLst>
          </p:cNvPr>
          <p:cNvSpPr>
            <a:spLocks noGrp="1"/>
          </p:cNvSpPr>
          <p:nvPr>
            <p:ph type="title"/>
          </p:nvPr>
        </p:nvSpPr>
        <p:spPr>
          <a:xfrm>
            <a:off x="4495800" y="228600"/>
            <a:ext cx="4419600" cy="1371600"/>
          </a:xfrm>
        </p:spPr>
        <p:txBody>
          <a:bodyPr/>
          <a:lstStyle/>
          <a:p>
            <a:pPr algn="r">
              <a:defRPr/>
            </a:pP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لتكن</a:t>
            </a:r>
            <a:b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br>
            <a:r>
              <a:rPr lang="ar-JO" sz="5400"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rPr>
              <a:t>مشيئتك</a:t>
            </a:r>
            <a:endParaRPr lang="en-US" b="1" dirty="0">
              <a:solidFill>
                <a:schemeClr val="bg1"/>
              </a:solidFill>
              <a:effectLst>
                <a:outerShdw blurRad="38100" dist="38100" dir="2700000" algn="tl">
                  <a:srgbClr val="808080"/>
                </a:outerShd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050847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6BFE6F-D623-46F7-8762-C136A7AE7A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2. صلاته لأجل تلاميذه</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 17: 6-19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لحماية تلاميذه وفرحهم وتخصيصهم للخدمة (الرسامة) حتى يجعلوا الآب معروفاً للعالم</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01269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a:extLst>
              <a:ext uri="{FF2B5EF4-FFF2-40B4-BE49-F238E27FC236}">
                <a16:creationId xmlns:a16="http://schemas.microsoft.com/office/drawing/2014/main" id="{C4A870F4-27A9-4EB6-8A7D-5EC54763F6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4" name="Rectangle 6">
            <a:extLst>
              <a:ext uri="{FF2B5EF4-FFF2-40B4-BE49-F238E27FC236}">
                <a16:creationId xmlns:a16="http://schemas.microsoft.com/office/drawing/2014/main" id="{F5CA3DF5-B69E-49D9-AEF1-AAE4D45554DC}"/>
              </a:ext>
            </a:extLst>
          </p:cNvPr>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FFFFFF"/>
              </a:solidFill>
              <a:effectLst>
                <a:outerShdw blurRad="38100" dist="38100" dir="2700000" algn="tl">
                  <a:srgbClr val="808080"/>
                </a:outerShdw>
              </a:effectLst>
              <a:uLnTx/>
              <a:uFillTx/>
              <a:cs typeface="Arial" panose="020B0604020202020204" pitchFamily="34" charset="0"/>
            </a:endParaRPr>
          </a:p>
        </p:txBody>
      </p:sp>
      <p:sp>
        <p:nvSpPr>
          <p:cNvPr id="1517570" name="Rectangle 2">
            <a:extLst>
              <a:ext uri="{FF2B5EF4-FFF2-40B4-BE49-F238E27FC236}">
                <a16:creationId xmlns:a16="http://schemas.microsoft.com/office/drawing/2014/main" id="{5E7FD46F-D093-4FA8-9A85-5073797DC862}"/>
              </a:ext>
            </a:extLst>
          </p:cNvPr>
          <p:cNvSpPr>
            <a:spLocks noGrp="1" noChangeArrowheads="1"/>
          </p:cNvSpPr>
          <p:nvPr>
            <p:ph type="title"/>
          </p:nvPr>
        </p:nvSpPr>
        <p:spPr>
          <a:xfrm>
            <a:off x="457200" y="44450"/>
            <a:ext cx="8229600" cy="8636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نمط الصلاة</a:t>
            </a:r>
            <a:endParaRPr lang="en-US" altLang="en-US" dirty="0">
              <a:solidFill>
                <a:schemeClr val="bg1"/>
              </a:solidFill>
              <a:latin typeface="Arial" panose="020B0604020202020204" pitchFamily="34" charset="0"/>
              <a:cs typeface="Arial" panose="020B0604020202020204" pitchFamily="34" charset="0"/>
            </a:endParaRPr>
          </a:p>
        </p:txBody>
      </p:sp>
      <p:sp>
        <p:nvSpPr>
          <p:cNvPr id="1517573" name="Rectangle 5">
            <a:extLst>
              <a:ext uri="{FF2B5EF4-FFF2-40B4-BE49-F238E27FC236}">
                <a16:creationId xmlns:a16="http://schemas.microsoft.com/office/drawing/2014/main" id="{D2809CF5-F837-42F8-AC27-47F7485AC4C3}"/>
              </a:ext>
            </a:extLst>
          </p:cNvPr>
          <p:cNvSpPr>
            <a:spLocks noChangeArrowheads="1"/>
          </p:cNvSpPr>
          <p:nvPr/>
        </p:nvSpPr>
        <p:spPr bwMode="auto">
          <a:xfrm>
            <a:off x="1187450" y="981075"/>
            <a:ext cx="6661150" cy="4319588"/>
          </a:xfrm>
          <a:prstGeom prst="rect">
            <a:avLst/>
          </a:prstGeom>
          <a:gradFill rotWithShape="0">
            <a:gsLst>
              <a:gs pos="0">
                <a:srgbClr val="127A16"/>
              </a:gs>
              <a:gs pos="100000">
                <a:srgbClr val="08380A"/>
              </a:gs>
            </a:gsLst>
            <a:path path="shape">
              <a:fillToRect l="50000" t="50000" r="50000" b="50000"/>
            </a:path>
          </a:gradFill>
          <a:ln w="9525">
            <a:solidFill>
              <a:schemeClr val="bg1"/>
            </a:solidFill>
            <a:miter lim="800000"/>
            <a:headEnd/>
            <a:tailEnd/>
          </a:ln>
          <a:effectLst>
            <a:outerShdw dist="35921" dir="2700000" algn="ctr" rotWithShape="0">
              <a:srgbClr val="808080">
                <a:alpha val="74997"/>
              </a:srgbClr>
            </a:outerShdw>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2. صلي لمن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تؤثر</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عليهم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حتى يكونوا </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محميين</a:t>
            </a:r>
            <a:r>
              <a:rPr kumimoji="0" lang="ar-JO"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و</a:t>
            </a:r>
            <a:r>
              <a:rPr kumimoji="0" lang="ar-JO"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مقدسين</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cs typeface="Arial" panose="020B0604020202020204" pitchFamily="34" charset="0"/>
              </a:rPr>
              <a:t> </a:t>
            </a:r>
          </a:p>
        </p:txBody>
      </p:sp>
      <p:sp>
        <p:nvSpPr>
          <p:cNvPr id="1517571" name="Rectangle 3">
            <a:extLst>
              <a:ext uri="{FF2B5EF4-FFF2-40B4-BE49-F238E27FC236}">
                <a16:creationId xmlns:a16="http://schemas.microsoft.com/office/drawing/2014/main" id="{4348D11D-5FE4-4069-8F41-D080A3CF9D41}"/>
              </a:ext>
            </a:extLst>
          </p:cNvPr>
          <p:cNvSpPr>
            <a:spLocks noGrp="1" noChangeArrowheads="1"/>
          </p:cNvSpPr>
          <p:nvPr>
            <p:ph type="body" idx="1"/>
          </p:nvPr>
        </p:nvSpPr>
        <p:spPr>
          <a:xfrm>
            <a:off x="2195513" y="1887538"/>
            <a:ext cx="4752975" cy="1828800"/>
          </a:xfrm>
          <a:solidFill>
            <a:schemeClr val="accent2"/>
          </a:solidFill>
          <a:ln>
            <a:solidFill>
              <a:schemeClr val="bg1"/>
            </a:solidFill>
            <a:miter lim="800000"/>
            <a:headEnd/>
            <a:tailEnd/>
          </a:ln>
          <a:effectLst>
            <a:outerShdw blurRad="63500" dist="35921" dir="2700000" algn="ctr" rotWithShape="0">
              <a:srgbClr val="000000">
                <a:alpha val="74997"/>
              </a:srgbClr>
            </a:outerShdw>
          </a:effectLst>
        </p:spPr>
        <p:txBody>
          <a:bodyPr/>
          <a:lstStyle/>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صلى حتى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a:t>
            </a: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مجد الله </a:t>
            </a:r>
          </a:p>
          <a:p>
            <a:pPr marL="571500" indent="-571500" algn="ctr" eaLnBrk="1" hangingPunct="1">
              <a:buNone/>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بتتميم </a:t>
            </a:r>
            <a:r>
              <a:rPr lang="ar-JO"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دعوته لك</a:t>
            </a:r>
            <a:endParaRPr lang="en-US" alt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11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1">
                                            <p:txEl>
                                              <p:pRg st="1" end="1"/>
                                            </p:txEl>
                                          </p:spTgt>
                                        </p:tgtEl>
                                        <p:attrNameLst>
                                          <p:attrName>style.visibility</p:attrName>
                                        </p:attrNameLst>
                                      </p:cBhvr>
                                      <p:to>
                                        <p:strVal val="visible"/>
                                      </p:to>
                                    </p:set>
                                    <p:animEffect transition="in" filter="dissolve">
                                      <p:cBhvr>
                                        <p:cTn id="12" dur="500"/>
                                        <p:tgtEl>
                                          <p:spTgt spid="1517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3">
                                            <p:txEl>
                                              <p:pRg st="5" end="5"/>
                                            </p:txEl>
                                          </p:spTgt>
                                        </p:tgtEl>
                                        <p:attrNameLst>
                                          <p:attrName>style.visibility</p:attrName>
                                        </p:attrNameLst>
                                      </p:cBhvr>
                                      <p:to>
                                        <p:strVal val="visible"/>
                                      </p:to>
                                    </p:set>
                                    <p:animEffect transition="in" filter="dissolve">
                                      <p:cBhvr>
                                        <p:cTn id="17" dur="500"/>
                                        <p:tgtEl>
                                          <p:spTgt spid="151757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17573">
                                            <p:txEl>
                                              <p:pRg st="6" end="6"/>
                                            </p:txEl>
                                          </p:spTgt>
                                        </p:tgtEl>
                                        <p:attrNameLst>
                                          <p:attrName>style.visibility</p:attrName>
                                        </p:attrNameLst>
                                      </p:cBhvr>
                                      <p:to>
                                        <p:strVal val="visible"/>
                                      </p:to>
                                    </p:set>
                                    <p:animEffect transition="in" filter="dissolve">
                                      <p:cBhvr>
                                        <p:cTn id="22" dur="500"/>
                                        <p:tgtEl>
                                          <p:spTgt spid="151757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build="p" autoUpdateAnimBg="0"/>
      <p:bldP spid="1517571"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033088" y="3810000"/>
            <a:ext cx="129715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For </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Himself</a:t>
            </a: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156204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a:extLst>
              <a:ext uri="{FF2B5EF4-FFF2-40B4-BE49-F238E27FC236}">
                <a16:creationId xmlns:a16="http://schemas.microsoft.com/office/drawing/2014/main" id="{C0B313B1-C69A-44A4-A74E-1554599FB5D2}"/>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صلوات</a:t>
            </a:r>
            <a:r>
              <a:rPr lang="ar-JO" altLang="en-US" sz="4000" b="1" dirty="0">
                <a:solidFill>
                  <a:srgbClr val="FFFF00"/>
                </a:solidFill>
                <a:latin typeface="Arial" panose="020B0604020202020204" pitchFamily="34" charset="0"/>
                <a:cs typeface="Arial" panose="020B0604020202020204" pitchFamily="34" charset="0"/>
              </a:rPr>
              <a:t>ك</a:t>
            </a:r>
            <a:endParaRPr lang="en-US" altLang="en-US" b="1" dirty="0">
              <a:solidFill>
                <a:srgbClr val="FFFF00"/>
              </a:solidFill>
              <a:latin typeface="Arial" panose="020B0604020202020204" pitchFamily="34" charset="0"/>
              <a:cs typeface="Arial" panose="020B0604020202020204" pitchFamily="34" charset="0"/>
            </a:endParaRPr>
          </a:p>
        </p:txBody>
      </p:sp>
      <p:sp>
        <p:nvSpPr>
          <p:cNvPr id="1727528" name="Text Box 40">
            <a:extLst>
              <a:ext uri="{FF2B5EF4-FFF2-40B4-BE49-F238E27FC236}">
                <a16:creationId xmlns:a16="http://schemas.microsoft.com/office/drawing/2014/main" id="{8C3D6DFB-9656-4F45-8117-AE331F6D127E}"/>
              </a:ext>
            </a:extLst>
          </p:cNvPr>
          <p:cNvSpPr txBox="1">
            <a:spLocks noChangeArrowheads="1"/>
          </p:cNvSpPr>
          <p:nvPr/>
        </p:nvSpPr>
        <p:spPr bwMode="auto">
          <a:xfrm>
            <a:off x="4800600" y="990600"/>
            <a:ext cx="4343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 حمايتهم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41315" name="Picture 13">
            <a:extLst>
              <a:ext uri="{FF2B5EF4-FFF2-40B4-BE49-F238E27FC236}">
                <a16:creationId xmlns:a16="http://schemas.microsoft.com/office/drawing/2014/main" id="{6BA656DC-CD71-485B-AC2B-920E128109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5B4032-1DF6-46A9-91A2-7E660CBD2CB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7DBB94E-4958-476C-BEAE-E356EA94759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297C99A-91CD-4C1C-9F0B-0828DF3435E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F9AC9464-B877-4E70-9A16-B6B988A30C68}"/>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DA49423-320F-493D-8A48-F86403AC7A2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5D17F9A8-A427-4CCF-8282-7BFE0AAB03E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AA6BFD2-4FC7-40A2-8CF6-DF0372F2A660}"/>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04115111-8E27-4ADC-853C-C662DBD3EB1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7527" name="Text Box 39">
            <a:extLst>
              <a:ext uri="{FF2B5EF4-FFF2-40B4-BE49-F238E27FC236}">
                <a16:creationId xmlns:a16="http://schemas.microsoft.com/office/drawing/2014/main" id="{DA20A7C6-0907-46A8-9B7B-8EEB91FF1924}"/>
              </a:ext>
            </a:extLst>
          </p:cNvPr>
          <p:cNvSpPr txBox="1">
            <a:spLocks noChangeArrowheads="1"/>
          </p:cNvSpPr>
          <p:nvPr/>
        </p:nvSpPr>
        <p:spPr bwMode="auto">
          <a:xfrm>
            <a:off x="457200" y="990600"/>
            <a:ext cx="35814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 typeface="Arial"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تقديسهم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18" name="Picture 17">
            <a:extLst>
              <a:ext uri="{FF2B5EF4-FFF2-40B4-BE49-F238E27FC236}">
                <a16:creationId xmlns:a16="http://schemas.microsoft.com/office/drawing/2014/main" id="{543E5A2E-3130-4B60-87E1-B9FCA268843E}"/>
              </a:ext>
            </a:extLst>
          </p:cNvPr>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99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342900" y="4945062"/>
            <a:ext cx="6229351" cy="1470025"/>
          </a:xfrm>
        </p:spPr>
        <p:txBody>
          <a:bodyPr/>
          <a:lstStyle/>
          <a:p>
            <a:r>
              <a:rPr lang="ar-JO" altLang="en-US" sz="4800" b="1" dirty="0">
                <a:latin typeface="Arial" panose="020B0604020202020204" pitchFamily="34" charset="0"/>
                <a:cs typeface="Arial" panose="020B0604020202020204" pitchFamily="34" charset="0"/>
              </a:rPr>
              <a:t>يمثل النور الخير</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فوق الظلمة (الشر)</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0519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543176" y="0"/>
            <a:ext cx="6600824" cy="5014913"/>
          </a:xfrm>
        </p:spPr>
        <p:txBody>
          <a:bodyPr/>
          <a:lstStyle/>
          <a:p>
            <a:r>
              <a:rPr lang="ar-JO" altLang="en-US" sz="3600" b="1" dirty="0">
                <a:solidFill>
                  <a:schemeClr val="bg1"/>
                </a:solidFill>
                <a:latin typeface="Arial" panose="020B0604020202020204" pitchFamily="34" charset="0"/>
                <a:cs typeface="Arial" panose="020B0604020202020204" pitchFamily="34" charset="0"/>
              </a:rPr>
              <a:t>وأما الطعام القوي فللبالغين الذين بسبب التمرن قد صارت لهم الحواس مدربة </a:t>
            </a:r>
            <a:br>
              <a:rPr lang="ar-JO" altLang="en-US" sz="3600" b="1" dirty="0">
                <a:solidFill>
                  <a:schemeClr val="bg1"/>
                </a:solidFill>
                <a:latin typeface="Arial" panose="020B0604020202020204" pitchFamily="34" charset="0"/>
                <a:cs typeface="Arial" panose="020B0604020202020204" pitchFamily="34" charset="0"/>
              </a:rPr>
            </a:br>
            <a:r>
              <a:rPr lang="ar-JO" altLang="en-US" sz="3600" b="1" dirty="0">
                <a:solidFill>
                  <a:schemeClr val="bg1"/>
                </a:solidFill>
                <a:latin typeface="Arial" panose="020B0604020202020204" pitchFamily="34" charset="0"/>
                <a:cs typeface="Arial" panose="020B0604020202020204" pitchFamily="34" charset="0"/>
              </a:rPr>
              <a:t>على التمييز بين الخير والشر</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A78751B-5487-0FE1-FE46-9D5BD7277A85}"/>
              </a:ext>
            </a:extLst>
          </p:cNvPr>
          <p:cNvSpPr txBox="1">
            <a:spLocks/>
          </p:cNvSpPr>
          <p:nvPr/>
        </p:nvSpPr>
        <p:spPr bwMode="auto">
          <a:xfrm>
            <a:off x="685800" y="5014913"/>
            <a:ext cx="7772400" cy="9858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عبرانيين 5: 14</a:t>
            </a:r>
            <a:endParaRPr kumimoji="0" lang="en-US" alt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0168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7F7EC1BE-BEB8-4E6C-B5D6-C221507F7F38}"/>
              </a:ext>
            </a:extLst>
          </p:cNvPr>
          <p:cNvSpPr>
            <a:spLocks noGrp="1"/>
          </p:cNvSpPr>
          <p:nvPr>
            <p:ph type="ctrTitle"/>
          </p:nvPr>
        </p:nvSpPr>
        <p:spPr>
          <a:xfrm>
            <a:off x="471487" y="5116512"/>
            <a:ext cx="6229351" cy="1470025"/>
          </a:xfrm>
        </p:spPr>
        <p:txBody>
          <a:bodyPr/>
          <a:lstStyle/>
          <a:p>
            <a:r>
              <a:rPr lang="ar-JO" altLang="en-US" sz="4800" b="1" dirty="0">
                <a:latin typeface="Arial" panose="020B0604020202020204" pitchFamily="34" charset="0"/>
                <a:cs typeface="Arial" panose="020B0604020202020204" pitchFamily="34" charset="0"/>
              </a:rPr>
              <a:t>النور يطرد الظلمة</a:t>
            </a:r>
            <a:br>
              <a:rPr lang="ar-JO" altLang="en-US" sz="4800" b="1" dirty="0">
                <a:latin typeface="Arial" panose="020B0604020202020204" pitchFamily="34" charset="0"/>
                <a:cs typeface="Arial" panose="020B0604020202020204" pitchFamily="34" charset="0"/>
              </a:rPr>
            </a:br>
            <a:r>
              <a:rPr lang="ar-JO" altLang="en-US" sz="4800" b="1" dirty="0">
                <a:latin typeface="Arial" panose="020B0604020202020204" pitchFamily="34" charset="0"/>
                <a:cs typeface="Arial" panose="020B0604020202020204" pitchFamily="34" charset="0"/>
              </a:rPr>
              <a:t>دائماً</a:t>
            </a:r>
            <a:endParaRPr lang="en-US" alt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8911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a:extLst>
              <a:ext uri="{FF2B5EF4-FFF2-40B4-BE49-F238E27FC236}">
                <a16:creationId xmlns:a16="http://schemas.microsoft.com/office/drawing/2014/main" id="{7FF2CD94-6AEA-48C7-8886-F2A3AC7DD1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a:extLst>
              <a:ext uri="{FF2B5EF4-FFF2-40B4-BE49-F238E27FC236}">
                <a16:creationId xmlns:a16="http://schemas.microsoft.com/office/drawing/2014/main" id="{10E65294-CC11-443E-996E-3BFDBB3BD8A8}"/>
              </a:ext>
            </a:extLst>
          </p:cNvPr>
          <p:cNvSpPr>
            <a:spLocks noGrp="1"/>
          </p:cNvSpPr>
          <p:nvPr>
            <p:ph type="ctrTitle"/>
          </p:nvPr>
        </p:nvSpPr>
        <p:spPr>
          <a:xfrm>
            <a:off x="2940908" y="0"/>
            <a:ext cx="5591905" cy="5805488"/>
          </a:xfrm>
        </p:spPr>
        <p:txBody>
          <a:bodyPr/>
          <a:lstStyle/>
          <a:p>
            <a:r>
              <a:rPr lang="ar-JO" altLang="ja-JP" b="1" dirty="0">
                <a:solidFill>
                  <a:schemeClr val="bg1"/>
                </a:solidFill>
                <a:latin typeface="Arial" panose="020B0604020202020204" pitchFamily="34" charset="0"/>
                <a:cs typeface="Arial" panose="020B0604020202020204" pitchFamily="34" charset="0"/>
              </a:rPr>
              <a:t>لست أسأل أن تأخذهم من العالم بل أن تحفظهم من الشرير (يوحنا 17: 15)</a:t>
            </a:r>
            <a:endParaRPr lang="en-US" altLang="en-US" sz="13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74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آمن الناس ورفضوا إعلان المسيح العلني عن نفسه باعتباره الله</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)١:١٩–١٢ :٥٠(</a:t>
            </a:r>
          </a:p>
        </p:txBody>
      </p:sp>
    </p:spTree>
    <p:extLst>
      <p:ext uri="{BB962C8B-B14F-4D97-AF65-F5344CB8AC3E}">
        <p14:creationId xmlns:p14="http://schemas.microsoft.com/office/powerpoint/2010/main" val="27940850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3E6396-5C62-4306-86D4-AD66F59067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3. صلاته لعائلة المؤمنين</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يوحنا17: 20-26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يصلي يسوع باهتمام لأجل المؤمنين المستقبليين الذين سيأتون من خدمة التلاميذ من أجل وحدتهم، تمجيدهم ومحبتهم بعضهم لبعض ليطابق محبة الآب للإبن</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6048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a:extLst>
              <a:ext uri="{FF2B5EF4-FFF2-40B4-BE49-F238E27FC236}">
                <a16:creationId xmlns:a16="http://schemas.microsoft.com/office/drawing/2014/main" id="{2C901F80-7EB8-4E9B-9C45-8AB112016C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0C851F72-B6F8-4B73-99BD-99C2DD40232E}"/>
              </a:ext>
            </a:extLst>
          </p:cNvPr>
          <p:cNvGrpSpPr>
            <a:grpSpLocks/>
          </p:cNvGrpSpPr>
          <p:nvPr/>
        </p:nvGrpSpPr>
        <p:grpSpPr bwMode="auto">
          <a:xfrm>
            <a:off x="4098925" y="4800600"/>
            <a:ext cx="946150" cy="1295400"/>
            <a:chOff x="1392" y="3216"/>
            <a:chExt cx="980" cy="1104"/>
          </a:xfrm>
        </p:grpSpPr>
        <p:pic>
          <p:nvPicPr>
            <p:cNvPr id="139302" name="Picture 4" descr="Disciples">
              <a:extLst>
                <a:ext uri="{FF2B5EF4-FFF2-40B4-BE49-F238E27FC236}">
                  <a16:creationId xmlns:a16="http://schemas.microsoft.com/office/drawing/2014/main" id="{15F7EE08-D733-4755-911E-DBA90A64C7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3" name="Rectangle 5">
              <a:extLst>
                <a:ext uri="{FF2B5EF4-FFF2-40B4-BE49-F238E27FC236}">
                  <a16:creationId xmlns:a16="http://schemas.microsoft.com/office/drawing/2014/main" id="{D7CCC3C1-69F9-4451-9881-0D7BD17FFADE}"/>
                </a:ext>
              </a:extLst>
            </p:cNvPr>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متى</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3" name="Group 6">
            <a:extLst>
              <a:ext uri="{FF2B5EF4-FFF2-40B4-BE49-F238E27FC236}">
                <a16:creationId xmlns:a16="http://schemas.microsoft.com/office/drawing/2014/main" id="{551D56DE-7AD1-4A9D-8EDC-67008EAF880F}"/>
              </a:ext>
            </a:extLst>
          </p:cNvPr>
          <p:cNvGrpSpPr>
            <a:grpSpLocks/>
          </p:cNvGrpSpPr>
          <p:nvPr/>
        </p:nvGrpSpPr>
        <p:grpSpPr bwMode="auto">
          <a:xfrm>
            <a:off x="5867400" y="2647950"/>
            <a:ext cx="927100" cy="1238250"/>
            <a:chOff x="4656" y="2256"/>
            <a:chExt cx="960" cy="1056"/>
          </a:xfrm>
        </p:grpSpPr>
        <p:pic>
          <p:nvPicPr>
            <p:cNvPr id="139300" name="Picture 7" descr="Disciples">
              <a:extLst>
                <a:ext uri="{FF2B5EF4-FFF2-40B4-BE49-F238E27FC236}">
                  <a16:creationId xmlns:a16="http://schemas.microsoft.com/office/drawing/2014/main" id="{96601077-2194-4DD2-BC16-5FCA7BCA9F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01" name="Rectangle 8">
              <a:extLst>
                <a:ext uri="{FF2B5EF4-FFF2-40B4-BE49-F238E27FC236}">
                  <a16:creationId xmlns:a16="http://schemas.microsoft.com/office/drawing/2014/main" id="{8B7D17F5-0406-45A0-9B83-42AD926E0ED9}"/>
                </a:ext>
              </a:extLst>
            </p:cNvPr>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أندراوس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4" name="Group 9">
            <a:extLst>
              <a:ext uri="{FF2B5EF4-FFF2-40B4-BE49-F238E27FC236}">
                <a16:creationId xmlns:a16="http://schemas.microsoft.com/office/drawing/2014/main" id="{B74726DA-A336-47D7-913B-C192DE2A1F0D}"/>
              </a:ext>
            </a:extLst>
          </p:cNvPr>
          <p:cNvGrpSpPr>
            <a:grpSpLocks/>
          </p:cNvGrpSpPr>
          <p:nvPr/>
        </p:nvGrpSpPr>
        <p:grpSpPr bwMode="auto">
          <a:xfrm>
            <a:off x="5164138" y="1828800"/>
            <a:ext cx="927100" cy="1295400"/>
            <a:chOff x="3504" y="912"/>
            <a:chExt cx="960" cy="1104"/>
          </a:xfrm>
        </p:grpSpPr>
        <p:pic>
          <p:nvPicPr>
            <p:cNvPr id="139298" name="Picture 10" descr="High Priest0005">
              <a:extLst>
                <a:ext uri="{FF2B5EF4-FFF2-40B4-BE49-F238E27FC236}">
                  <a16:creationId xmlns:a16="http://schemas.microsoft.com/office/drawing/2014/main" id="{3EF0F4A0-3368-4C87-96F7-7163944385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9" name="Rectangle 11">
              <a:extLst>
                <a:ext uri="{FF2B5EF4-FFF2-40B4-BE49-F238E27FC236}">
                  <a16:creationId xmlns:a16="http://schemas.microsoft.com/office/drawing/2014/main" id="{C9E070AD-EE86-42F6-8F96-1D5B18690563}"/>
                </a:ext>
              </a:extLst>
            </p:cNvPr>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يوحنا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5" name="Group 12">
            <a:extLst>
              <a:ext uri="{FF2B5EF4-FFF2-40B4-BE49-F238E27FC236}">
                <a16:creationId xmlns:a16="http://schemas.microsoft.com/office/drawing/2014/main" id="{0883DC9C-01AF-4446-BC4E-DB4F95993331}"/>
              </a:ext>
            </a:extLst>
          </p:cNvPr>
          <p:cNvGrpSpPr>
            <a:grpSpLocks/>
          </p:cNvGrpSpPr>
          <p:nvPr/>
        </p:nvGrpSpPr>
        <p:grpSpPr bwMode="auto">
          <a:xfrm>
            <a:off x="3187700" y="4724400"/>
            <a:ext cx="927100" cy="1295400"/>
            <a:chOff x="1056" y="2304"/>
            <a:chExt cx="960" cy="1104"/>
          </a:xfrm>
        </p:grpSpPr>
        <p:pic>
          <p:nvPicPr>
            <p:cNvPr id="139296" name="Picture 13" descr="High Priest0004">
              <a:extLst>
                <a:ext uri="{FF2B5EF4-FFF2-40B4-BE49-F238E27FC236}">
                  <a16:creationId xmlns:a16="http://schemas.microsoft.com/office/drawing/2014/main" id="{CCB20DFB-B28F-4A4D-BAEA-C7EF4AC6D2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7" name="Rectangle 14">
              <a:extLst>
                <a:ext uri="{FF2B5EF4-FFF2-40B4-BE49-F238E27FC236}">
                  <a16:creationId xmlns:a16="http://schemas.microsoft.com/office/drawing/2014/main" id="{8525C6CA-AD48-4CD0-82B5-21889A7AE9EC}"/>
                </a:ext>
              </a:extLst>
            </p:cNvPr>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توما</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6" name="Group 15">
            <a:extLst>
              <a:ext uri="{FF2B5EF4-FFF2-40B4-BE49-F238E27FC236}">
                <a16:creationId xmlns:a16="http://schemas.microsoft.com/office/drawing/2014/main" id="{7FC49608-7D4C-4478-AE11-9248783A3AD7}"/>
              </a:ext>
            </a:extLst>
          </p:cNvPr>
          <p:cNvGrpSpPr>
            <a:grpSpLocks/>
          </p:cNvGrpSpPr>
          <p:nvPr/>
        </p:nvGrpSpPr>
        <p:grpSpPr bwMode="auto">
          <a:xfrm>
            <a:off x="2574925" y="3657600"/>
            <a:ext cx="1158875" cy="1238250"/>
            <a:chOff x="96" y="1872"/>
            <a:chExt cx="1200" cy="1056"/>
          </a:xfrm>
        </p:grpSpPr>
        <p:pic>
          <p:nvPicPr>
            <p:cNvPr id="139294" name="Picture 16" descr="High Priest0005">
              <a:extLst>
                <a:ext uri="{FF2B5EF4-FFF2-40B4-BE49-F238E27FC236}">
                  <a16:creationId xmlns:a16="http://schemas.microsoft.com/office/drawing/2014/main" id="{6D3CFCFF-AAC1-4928-B226-4D6E61BF51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5" name="Rectangle 17">
              <a:extLst>
                <a:ext uri="{FF2B5EF4-FFF2-40B4-BE49-F238E27FC236}">
                  <a16:creationId xmlns:a16="http://schemas.microsoft.com/office/drawing/2014/main" id="{609FB6B5-379E-4C53-B923-9347CD18CCBB}"/>
                </a:ext>
              </a:extLst>
            </p:cNvPr>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برثولماوس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7" name="Group 18">
            <a:extLst>
              <a:ext uri="{FF2B5EF4-FFF2-40B4-BE49-F238E27FC236}">
                <a16:creationId xmlns:a16="http://schemas.microsoft.com/office/drawing/2014/main" id="{86FFAEA9-6D4B-4DDB-92B5-13597A683900}"/>
              </a:ext>
            </a:extLst>
          </p:cNvPr>
          <p:cNvGrpSpPr>
            <a:grpSpLocks/>
          </p:cNvGrpSpPr>
          <p:nvPr/>
        </p:nvGrpSpPr>
        <p:grpSpPr bwMode="auto">
          <a:xfrm>
            <a:off x="5791200" y="4648200"/>
            <a:ext cx="973138" cy="1295400"/>
            <a:chOff x="2496" y="2496"/>
            <a:chExt cx="1008" cy="1104"/>
          </a:xfrm>
        </p:grpSpPr>
        <p:pic>
          <p:nvPicPr>
            <p:cNvPr id="139292" name="Picture 19" descr="Disciples">
              <a:extLst>
                <a:ext uri="{FF2B5EF4-FFF2-40B4-BE49-F238E27FC236}">
                  <a16:creationId xmlns:a16="http://schemas.microsoft.com/office/drawing/2014/main" id="{88D4EEB3-4D49-4EE8-8506-1BDD547F86F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3" name="Rectangle 20">
              <a:extLst>
                <a:ext uri="{FF2B5EF4-FFF2-40B4-BE49-F238E27FC236}">
                  <a16:creationId xmlns:a16="http://schemas.microsoft.com/office/drawing/2014/main" id="{649AC055-FDB0-4AF9-8300-E575256E81B2}"/>
                </a:ext>
              </a:extLst>
            </p:cNvPr>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فيلبس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8" name="Group 21">
            <a:extLst>
              <a:ext uri="{FF2B5EF4-FFF2-40B4-BE49-F238E27FC236}">
                <a16:creationId xmlns:a16="http://schemas.microsoft.com/office/drawing/2014/main" id="{DA563D3A-BCE1-47D4-8B77-4D706768C697}"/>
              </a:ext>
            </a:extLst>
          </p:cNvPr>
          <p:cNvGrpSpPr>
            <a:grpSpLocks/>
          </p:cNvGrpSpPr>
          <p:nvPr/>
        </p:nvGrpSpPr>
        <p:grpSpPr bwMode="auto">
          <a:xfrm>
            <a:off x="3352800" y="1828800"/>
            <a:ext cx="927100" cy="1295400"/>
            <a:chOff x="1824" y="1776"/>
            <a:chExt cx="960" cy="1104"/>
          </a:xfrm>
        </p:grpSpPr>
        <p:pic>
          <p:nvPicPr>
            <p:cNvPr id="139290" name="Picture 22" descr="High Priest0005">
              <a:extLst>
                <a:ext uri="{FF2B5EF4-FFF2-40B4-BE49-F238E27FC236}">
                  <a16:creationId xmlns:a16="http://schemas.microsoft.com/office/drawing/2014/main" id="{0B9E0183-FFCE-4EE6-9AFF-9EF28196D5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91" name="Rectangle 23">
              <a:extLst>
                <a:ext uri="{FF2B5EF4-FFF2-40B4-BE49-F238E27FC236}">
                  <a16:creationId xmlns:a16="http://schemas.microsoft.com/office/drawing/2014/main" id="{1C42217E-44C9-4491-B017-84DBDDEE7E6A}"/>
                </a:ext>
              </a:extLst>
            </p:cNvPr>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900" b="1" i="0" u="none" strike="noStrike" kern="1200" cap="none" spc="0" normalizeH="0" baseline="0" noProof="0" dirty="0">
                  <a:ln>
                    <a:noFill/>
                  </a:ln>
                  <a:solidFill>
                    <a:srgbClr val="FFFFFF"/>
                  </a:solidFill>
                  <a:effectLst/>
                  <a:uLnTx/>
                  <a:uFillTx/>
                  <a:cs typeface="Arial" panose="020B0604020202020204" pitchFamily="34" charset="0"/>
                </a:rPr>
                <a:t>تداوس</a:t>
              </a:r>
              <a:endParaRPr kumimoji="0" lang="en-US" altLang="en-US" sz="9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9" name="Group 24">
            <a:extLst>
              <a:ext uri="{FF2B5EF4-FFF2-40B4-BE49-F238E27FC236}">
                <a16:creationId xmlns:a16="http://schemas.microsoft.com/office/drawing/2014/main" id="{5BE05D5D-6CA6-4A5C-B6B9-12A0673C0357}"/>
              </a:ext>
            </a:extLst>
          </p:cNvPr>
          <p:cNvGrpSpPr>
            <a:grpSpLocks/>
          </p:cNvGrpSpPr>
          <p:nvPr/>
        </p:nvGrpSpPr>
        <p:grpSpPr bwMode="auto">
          <a:xfrm>
            <a:off x="5715000" y="3733800"/>
            <a:ext cx="1668463" cy="1238250"/>
            <a:chOff x="3264" y="2016"/>
            <a:chExt cx="1728" cy="1056"/>
          </a:xfrm>
        </p:grpSpPr>
        <p:pic>
          <p:nvPicPr>
            <p:cNvPr id="139288" name="Picture 25" descr="Disciples">
              <a:extLst>
                <a:ext uri="{FF2B5EF4-FFF2-40B4-BE49-F238E27FC236}">
                  <a16:creationId xmlns:a16="http://schemas.microsoft.com/office/drawing/2014/main" id="{209ABC38-B455-4D1E-9E51-4E9C0885CC3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9" name="Rectangle 26">
              <a:extLst>
                <a:ext uri="{FF2B5EF4-FFF2-40B4-BE49-F238E27FC236}">
                  <a16:creationId xmlns:a16="http://schemas.microsoft.com/office/drawing/2014/main" id="{9F8CE777-5124-4C2C-AFB2-BC8C503CA111}"/>
                </a:ext>
              </a:extLst>
            </p:cNvPr>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 القانوي</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0" name="Group 27">
            <a:extLst>
              <a:ext uri="{FF2B5EF4-FFF2-40B4-BE49-F238E27FC236}">
                <a16:creationId xmlns:a16="http://schemas.microsoft.com/office/drawing/2014/main" id="{F50AB72D-87B5-47CF-AD3C-998549E74E60}"/>
              </a:ext>
            </a:extLst>
          </p:cNvPr>
          <p:cNvGrpSpPr>
            <a:grpSpLocks/>
          </p:cNvGrpSpPr>
          <p:nvPr/>
        </p:nvGrpSpPr>
        <p:grpSpPr bwMode="auto">
          <a:xfrm>
            <a:off x="4267200" y="1676400"/>
            <a:ext cx="973138" cy="1295400"/>
            <a:chOff x="2400" y="1008"/>
            <a:chExt cx="1008" cy="1104"/>
          </a:xfrm>
        </p:grpSpPr>
        <p:pic>
          <p:nvPicPr>
            <p:cNvPr id="139286" name="Picture 28" descr="High Priest0004">
              <a:extLst>
                <a:ext uri="{FF2B5EF4-FFF2-40B4-BE49-F238E27FC236}">
                  <a16:creationId xmlns:a16="http://schemas.microsoft.com/office/drawing/2014/main" id="{26E9CABC-32AA-4416-99E7-004EDE3B905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7" name="Rectangle 29">
              <a:extLst>
                <a:ext uri="{FF2B5EF4-FFF2-40B4-BE49-F238E27FC236}">
                  <a16:creationId xmlns:a16="http://schemas.microsoft.com/office/drawing/2014/main" id="{ADD7C062-E9D7-4CC3-A608-574955EE4740}"/>
                </a:ext>
              </a:extLst>
            </p:cNvPr>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يعقوب</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grpSp>
        <p:nvGrpSpPr>
          <p:cNvPr id="11" name="Group 30">
            <a:extLst>
              <a:ext uri="{FF2B5EF4-FFF2-40B4-BE49-F238E27FC236}">
                <a16:creationId xmlns:a16="http://schemas.microsoft.com/office/drawing/2014/main" id="{0C02802B-6099-490A-9755-FA9ABB625FD9}"/>
              </a:ext>
            </a:extLst>
          </p:cNvPr>
          <p:cNvGrpSpPr>
            <a:grpSpLocks/>
          </p:cNvGrpSpPr>
          <p:nvPr/>
        </p:nvGrpSpPr>
        <p:grpSpPr bwMode="auto">
          <a:xfrm>
            <a:off x="2514600" y="2590800"/>
            <a:ext cx="946150" cy="1295400"/>
            <a:chOff x="1248" y="912"/>
            <a:chExt cx="980" cy="1104"/>
          </a:xfrm>
        </p:grpSpPr>
        <p:pic>
          <p:nvPicPr>
            <p:cNvPr id="139284" name="Picture 31" descr="Disciples">
              <a:extLst>
                <a:ext uri="{FF2B5EF4-FFF2-40B4-BE49-F238E27FC236}">
                  <a16:creationId xmlns:a16="http://schemas.microsoft.com/office/drawing/2014/main" id="{2C02A0E0-1104-4E6F-93CD-7CAEE0E4E36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5" name="Rectangle 32">
              <a:extLst>
                <a:ext uri="{FF2B5EF4-FFF2-40B4-BE49-F238E27FC236}">
                  <a16:creationId xmlns:a16="http://schemas.microsoft.com/office/drawing/2014/main" id="{B87F563C-DB0C-42E5-B85B-C82C1BA5540D}"/>
                </a:ext>
              </a:extLst>
            </p:cNvPr>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بطرس</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1" name="Text Box 33">
            <a:extLst>
              <a:ext uri="{FF2B5EF4-FFF2-40B4-BE49-F238E27FC236}">
                <a16:creationId xmlns:a16="http://schemas.microsoft.com/office/drawing/2014/main" id="{B95E583F-AFC0-45A6-B6EE-6B14B70750CA}"/>
              </a:ext>
            </a:extLst>
          </p:cNvPr>
          <p:cNvSpPr txBox="1">
            <a:spLocks noChangeArrowheads="1"/>
          </p:cNvSpPr>
          <p:nvPr/>
        </p:nvSpPr>
        <p:spPr bwMode="auto">
          <a:xfrm>
            <a:off x="5303996" y="3810000"/>
            <a:ext cx="755335"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لنفسه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2" name="Text Box 34">
            <a:extLst>
              <a:ext uri="{FF2B5EF4-FFF2-40B4-BE49-F238E27FC236}">
                <a16:creationId xmlns:a16="http://schemas.microsoft.com/office/drawing/2014/main" id="{B01B96D4-2417-4985-9F51-198EADF59765}"/>
              </a:ext>
            </a:extLst>
          </p:cNvPr>
          <p:cNvSpPr txBox="1">
            <a:spLocks noChangeArrowheads="1"/>
          </p:cNvSpPr>
          <p:nvPr/>
        </p:nvSpPr>
        <p:spPr bwMode="auto">
          <a:xfrm>
            <a:off x="6697917" y="4876800"/>
            <a:ext cx="899606"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للتلاميذ</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nvGrpSpPr>
          <p:cNvPr id="12" name="Group 35">
            <a:extLst>
              <a:ext uri="{FF2B5EF4-FFF2-40B4-BE49-F238E27FC236}">
                <a16:creationId xmlns:a16="http://schemas.microsoft.com/office/drawing/2014/main" id="{8B3839BB-4FE2-4B42-A904-1EECFD8AE4E9}"/>
              </a:ext>
            </a:extLst>
          </p:cNvPr>
          <p:cNvGrpSpPr>
            <a:grpSpLocks/>
          </p:cNvGrpSpPr>
          <p:nvPr/>
        </p:nvGrpSpPr>
        <p:grpSpPr bwMode="auto">
          <a:xfrm>
            <a:off x="4572000" y="4648200"/>
            <a:ext cx="1528763" cy="1295400"/>
            <a:chOff x="2928" y="3216"/>
            <a:chExt cx="1584" cy="1104"/>
          </a:xfrm>
        </p:grpSpPr>
        <p:pic>
          <p:nvPicPr>
            <p:cNvPr id="139282" name="Picture 36" descr="Disciples">
              <a:extLst>
                <a:ext uri="{FF2B5EF4-FFF2-40B4-BE49-F238E27FC236}">
                  <a16:creationId xmlns:a16="http://schemas.microsoft.com/office/drawing/2014/main" id="{64D0E37B-305D-47B0-8332-DBCE865A1DA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3" name="Rectangle 37">
              <a:extLst>
                <a:ext uri="{FF2B5EF4-FFF2-40B4-BE49-F238E27FC236}">
                  <a16:creationId xmlns:a16="http://schemas.microsoft.com/office/drawing/2014/main" id="{C3E152F3-456C-43C4-BECB-984ADA8FD255}"/>
                </a:ext>
              </a:extLst>
            </p:cNvPr>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000" b="1" i="0" u="none" strike="noStrike" kern="1200" cap="none" spc="0" normalizeH="0" baseline="0" noProof="0" dirty="0">
                  <a:ln>
                    <a:noFill/>
                  </a:ln>
                  <a:solidFill>
                    <a:srgbClr val="FFFFFF"/>
                  </a:solidFill>
                  <a:effectLst/>
                  <a:uLnTx/>
                  <a:uFillTx/>
                  <a:cs typeface="Arial" panose="020B0604020202020204" pitchFamily="34" charset="0"/>
                </a:rPr>
                <a:t>سمعان الغيور</a:t>
              </a:r>
              <a:endParaRPr kumimoji="0" lang="en-US" altLang="en-US" sz="1000" b="1" i="0" u="none" strike="noStrike" kern="1200" cap="none" spc="0" normalizeH="0" baseline="0" noProof="0" dirty="0">
                <a:ln>
                  <a:noFill/>
                </a:ln>
                <a:solidFill>
                  <a:srgbClr val="FFFFFF"/>
                </a:solidFill>
                <a:effectLst/>
                <a:uLnTx/>
                <a:uFillTx/>
                <a:cs typeface="Arial" panose="020B0604020202020204" pitchFamily="34" charset="0"/>
              </a:endParaRPr>
            </a:p>
          </p:txBody>
        </p:sp>
      </p:grpSp>
      <p:sp>
        <p:nvSpPr>
          <p:cNvPr id="1727526" name="Rectangle 38">
            <a:extLst>
              <a:ext uri="{FF2B5EF4-FFF2-40B4-BE49-F238E27FC236}">
                <a16:creationId xmlns:a16="http://schemas.microsoft.com/office/drawing/2014/main" id="{772F6631-9729-4C18-83F8-113B6D16D6D4}"/>
              </a:ext>
            </a:extLst>
          </p:cNvPr>
          <p:cNvSpPr>
            <a:spLocks noGrp="1" noChangeArrowheads="1"/>
          </p:cNvSpPr>
          <p:nvPr>
            <p:ph type="title"/>
          </p:nvPr>
        </p:nvSpPr>
        <p:spPr>
          <a:xfrm>
            <a:off x="0" y="0"/>
            <a:ext cx="9144000" cy="762000"/>
          </a:xfrm>
          <a:effectLst>
            <a:outerShdw blurRad="63500" dist="35921" dir="2700000" algn="ctr" rotWithShape="0">
              <a:srgbClr val="000000">
                <a:alpha val="74997"/>
              </a:srgbClr>
            </a:outerShdw>
          </a:effectLst>
        </p:spPr>
        <p:txBody>
          <a:bodyPr/>
          <a:lstStyle/>
          <a:p>
            <a:pPr eaLnBrk="1" hangingPunct="1"/>
            <a:r>
              <a:rPr lang="ar-JO" altLang="en-US" sz="4000" b="1" dirty="0">
                <a:solidFill>
                  <a:schemeClr val="bg1"/>
                </a:solidFill>
                <a:latin typeface="Arial" panose="020B0604020202020204" pitchFamily="34" charset="0"/>
                <a:cs typeface="Arial" panose="020B0604020202020204" pitchFamily="34" charset="0"/>
              </a:rPr>
              <a:t>توسيع دائرة صلاة المسيح</a:t>
            </a:r>
            <a:endParaRPr lang="en-US" altLang="en-US" b="1" dirty="0">
              <a:solidFill>
                <a:schemeClr val="bg1"/>
              </a:solidFill>
              <a:latin typeface="Arial" panose="020B0604020202020204" pitchFamily="34" charset="0"/>
              <a:cs typeface="Arial" panose="020B0604020202020204" pitchFamily="34" charset="0"/>
            </a:endParaRPr>
          </a:p>
        </p:txBody>
      </p:sp>
      <p:sp>
        <p:nvSpPr>
          <p:cNvPr id="1727527" name="Text Box 39">
            <a:extLst>
              <a:ext uri="{FF2B5EF4-FFF2-40B4-BE49-F238E27FC236}">
                <a16:creationId xmlns:a16="http://schemas.microsoft.com/office/drawing/2014/main" id="{3138515E-1951-4154-98F7-19875355A514}"/>
              </a:ext>
            </a:extLst>
          </p:cNvPr>
          <p:cNvSpPr txBox="1">
            <a:spLocks noChangeArrowheads="1"/>
          </p:cNvSpPr>
          <p:nvPr/>
        </p:nvSpPr>
        <p:spPr bwMode="auto">
          <a:xfrm>
            <a:off x="457200" y="990600"/>
            <a:ext cx="3581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تقديسهم (19-19)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27528" name="Text Box 40">
            <a:extLst>
              <a:ext uri="{FF2B5EF4-FFF2-40B4-BE49-F238E27FC236}">
                <a16:creationId xmlns:a16="http://schemas.microsoft.com/office/drawing/2014/main" id="{49DFE912-E01A-4942-BB74-6DB556976376}"/>
              </a:ext>
            </a:extLst>
          </p:cNvPr>
          <p:cNvSpPr txBox="1">
            <a:spLocks noChangeArrowheads="1"/>
          </p:cNvSpPr>
          <p:nvPr/>
        </p:nvSpPr>
        <p:spPr bwMode="auto">
          <a:xfrm>
            <a:off x="4800600" y="990600"/>
            <a:ext cx="4343400" cy="46166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حمايتهم (6-16)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1" name="Text Box 44"/>
          <p:cNvSpPr txBox="1">
            <a:spLocks noChangeArrowheads="1"/>
          </p:cNvSpPr>
          <p:nvPr/>
        </p:nvSpPr>
        <p:spPr bwMode="auto">
          <a:xfrm>
            <a:off x="7563967" y="5075438"/>
            <a:ext cx="10567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المؤمنين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75031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49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P spid="41"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57250"/>
            <a:ext cx="9140269" cy="5143500"/>
          </a:xfrm>
          <a:prstGeom prst="rect">
            <a:avLst/>
          </a:prstGeom>
        </p:spPr>
      </p:pic>
      <p:sp>
        <p:nvSpPr>
          <p:cNvPr id="3" name="Title 2"/>
          <p:cNvSpPr>
            <a:spLocks noGrp="1"/>
          </p:cNvSpPr>
          <p:nvPr>
            <p:ph type="ctrTitle"/>
          </p:nvPr>
        </p:nvSpPr>
        <p:spPr>
          <a:xfrm>
            <a:off x="0" y="857250"/>
            <a:ext cx="3923928" cy="5143500"/>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هو الأمر الأكثر أهمية ليسوع عندما توقع الصليب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0751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57251"/>
            <a:ext cx="9144000"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itle 1"/>
          <p:cNvSpPr>
            <a:spLocks noGrp="1"/>
          </p:cNvSpPr>
          <p:nvPr>
            <p:ph type="title"/>
          </p:nvPr>
        </p:nvSpPr>
        <p:spPr>
          <a:xfrm>
            <a:off x="26990" y="857250"/>
            <a:ext cx="9117011" cy="16002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صلى يسوع لأجل وحدتنا (يوحنا 17)</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3" name="TextBox 4"/>
          <p:cNvSpPr txBox="1">
            <a:spLocks noChangeArrowheads="1"/>
          </p:cNvSpPr>
          <p:nvPr/>
        </p:nvSpPr>
        <p:spPr bwMode="auto">
          <a:xfrm>
            <a:off x="2362200" y="2343152"/>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1877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857250"/>
            <a:ext cx="9180512" cy="514350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ما هي الوحدة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10887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49630"/>
            <a:ext cx="9144000" cy="5151120"/>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توحيد الزي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33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9144000" cy="513595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9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لماذا الوحدة ؟</a:t>
            </a:r>
            <a:endParaRPr lang="en-US" sz="96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237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857250"/>
            <a:ext cx="9169400"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16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2000"/>
                                  </p:stCondLst>
                                  <p:childTnLst>
                                    <p:set>
                                      <p:cBhvr>
                                        <p:cTn id="6" dur="1" fill="hold">
                                          <p:stCondLst>
                                            <p:cond delay="1099"/>
                                          </p:stCondLst>
                                        </p:cTn>
                                        <p:tgtEl>
                                          <p:spTgt spid="13"/>
                                        </p:tgtEl>
                                        <p:attrNameLst>
                                          <p:attrName>style.visibility</p:attrName>
                                        </p:attrNameLst>
                                      </p:cBhvr>
                                      <p:to>
                                        <p:strVal val="visible"/>
                                      </p:to>
                                    </p:set>
                                  </p:childTnLst>
                                </p:cTn>
                              </p:par>
                            </p:childTnLst>
                          </p:cTn>
                        </p:par>
                        <p:par>
                          <p:cTn id="7" fill="hold" nodeType="withGroup">
                            <p:stCondLst>
                              <p:cond delay="3100"/>
                            </p:stCondLst>
                            <p:childTnLst>
                              <p:par>
                                <p:cTn id="8" presetID="9"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par>
                          <p:cTn id="11" fill="hold" nodeType="afterGroup">
                            <p:stCondLst>
                              <p:cond delay="360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6512" y="857250"/>
            <a:ext cx="6858000"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ولست أسأل من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أجل هؤلاء فقط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بل أيضاً من أجل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الذين يؤمنون بي بكلامهم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(يوحنا 17: 20)</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59176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7504" y="857250"/>
            <a:ext cx="6456276" cy="5143500"/>
          </a:xfrm>
          <a:prstGeom prst="rect">
            <a:avLst/>
          </a:prstGeom>
        </p:spPr>
      </p:pic>
      <p:sp>
        <p:nvSpPr>
          <p:cNvPr id="3" name="Title 2"/>
          <p:cNvSpPr>
            <a:spLocks noGrp="1"/>
          </p:cNvSpPr>
          <p:nvPr>
            <p:ph type="ctrTitle"/>
          </p:nvPr>
        </p:nvSpPr>
        <p:spPr>
          <a:xfrm>
            <a:off x="5508104" y="857250"/>
            <a:ext cx="3635896" cy="5143500"/>
          </a:xfrm>
          <a:solidFill>
            <a:schemeClr val="tx1"/>
          </a:solidFill>
        </p:spPr>
        <p:txBody>
          <a:bodyPr/>
          <a:lstStyle/>
          <a:p>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ليكون الجميع واحداً كما أنك أنت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في </a:t>
            </a:r>
            <a:b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وأنا فيك</a:t>
            </a:r>
            <a:b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17: 21أ</a:t>
            </a:r>
            <a:r>
              <a:rPr lang="en-SG"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endPar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728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857251"/>
            <a:ext cx="9350375" cy="5273279"/>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26" name="Group 5"/>
          <p:cNvGrpSpPr>
            <a:grpSpLocks/>
          </p:cNvGrpSpPr>
          <p:nvPr/>
        </p:nvGrpSpPr>
        <p:grpSpPr bwMode="auto">
          <a:xfrm>
            <a:off x="1905000" y="1743076"/>
            <a:ext cx="5219700" cy="3914775"/>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128" name="AutoShape 8"/>
          <p:cNvSpPr>
            <a:spLocks noChangeArrowheads="1"/>
          </p:cNvSpPr>
          <p:nvPr/>
        </p:nvSpPr>
        <p:spPr bwMode="auto">
          <a:xfrm>
            <a:off x="1733550" y="1332310"/>
            <a:ext cx="5791200" cy="356235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581400" y="1143001"/>
            <a:ext cx="55626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2" name="AutoShape 12"/>
          <p:cNvSpPr>
            <a:spLocks noChangeArrowheads="1"/>
          </p:cNvSpPr>
          <p:nvPr/>
        </p:nvSpPr>
        <p:spPr bwMode="auto">
          <a:xfrm rot="50350481">
            <a:off x="6678412" y="4273129"/>
            <a:ext cx="1008000" cy="917079"/>
          </a:xfrm>
          <a:prstGeom prst="triangle">
            <a:avLst>
              <a:gd name="adj" fmla="val 44669"/>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4114800" y="2492896"/>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5" name="AutoShape 15"/>
          <p:cNvSpPr>
            <a:spLocks noChangeArrowheads="1"/>
          </p:cNvSpPr>
          <p:nvPr/>
        </p:nvSpPr>
        <p:spPr bwMode="auto">
          <a:xfrm rot="14452042">
            <a:off x="1609232" y="4266604"/>
            <a:ext cx="1168618" cy="917079"/>
          </a:xfrm>
          <a:prstGeom prst="triangle">
            <a:avLst>
              <a:gd name="adj" fmla="val 55566"/>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36" name="Text Box 16"/>
          <p:cNvSpPr txBox="1">
            <a:spLocks noChangeArrowheads="1"/>
          </p:cNvSpPr>
          <p:nvPr/>
        </p:nvSpPr>
        <p:spPr bwMode="auto">
          <a:xfrm>
            <a:off x="5508104"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7" name="Text Box 17"/>
          <p:cNvSpPr txBox="1">
            <a:spLocks noChangeArrowheads="1"/>
          </p:cNvSpPr>
          <p:nvPr/>
        </p:nvSpPr>
        <p:spPr bwMode="auto">
          <a:xfrm>
            <a:off x="2667000" y="3880248"/>
            <a:ext cx="1066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8" name="Text Box 18"/>
          <p:cNvSpPr txBox="1">
            <a:spLocks noChangeArrowheads="1"/>
          </p:cNvSpPr>
          <p:nvPr/>
        </p:nvSpPr>
        <p:spPr bwMode="auto">
          <a:xfrm>
            <a:off x="19050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الإبن</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39" name="AutoShape 19"/>
          <p:cNvSpPr>
            <a:spLocks noChangeArrowheads="1"/>
          </p:cNvSpPr>
          <p:nvPr/>
        </p:nvSpPr>
        <p:spPr bwMode="auto">
          <a:xfrm>
            <a:off x="3696272" y="1368220"/>
            <a:ext cx="1883840" cy="917079"/>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140" name="Group 20"/>
          <p:cNvGrpSpPr>
            <a:grpSpLocks/>
          </p:cNvGrpSpPr>
          <p:nvPr/>
        </p:nvGrpSpPr>
        <p:grpSpPr bwMode="auto">
          <a:xfrm>
            <a:off x="3629025" y="3003947"/>
            <a:ext cx="1981200" cy="1721197"/>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42" name="Text Box 22"/>
            <p:cNvSpPr txBox="1">
              <a:spLocks noChangeArrowheads="1"/>
            </p:cNvSpPr>
            <p:nvPr/>
          </p:nvSpPr>
          <p:spPr bwMode="auto">
            <a:xfrm>
              <a:off x="2448" y="2112"/>
              <a:ext cx="864" cy="45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143" name="Text Box 23"/>
          <p:cNvSpPr txBox="1">
            <a:spLocks noChangeArrowheads="1"/>
          </p:cNvSpPr>
          <p:nvPr/>
        </p:nvSpPr>
        <p:spPr bwMode="auto">
          <a:xfrm>
            <a:off x="3714750" y="170080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الآب</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4" name="Text Box 24"/>
          <p:cNvSpPr txBox="1">
            <a:spLocks noChangeArrowheads="1"/>
          </p:cNvSpPr>
          <p:nvPr/>
        </p:nvSpPr>
        <p:spPr bwMode="auto">
          <a:xfrm>
            <a:off x="5486400" y="4221088"/>
            <a:ext cx="18288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40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45" name="WordArt 25"/>
          <p:cNvSpPr>
            <a:spLocks noChangeArrowheads="1" noChangeShapeType="1" noTextEdit="1"/>
          </p:cNvSpPr>
          <p:nvPr/>
        </p:nvSpPr>
        <p:spPr bwMode="auto">
          <a:xfrm rot="-3731304">
            <a:off x="2130426"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6" name="WordArt 26"/>
          <p:cNvSpPr>
            <a:spLocks noChangeArrowheads="1" noChangeShapeType="1" noTextEdit="1"/>
          </p:cNvSpPr>
          <p:nvPr/>
        </p:nvSpPr>
        <p:spPr bwMode="auto">
          <a:xfrm rot="3668274">
            <a:off x="6091238" y="2740820"/>
            <a:ext cx="8001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7" name="WordArt 27"/>
          <p:cNvSpPr>
            <a:spLocks noChangeArrowheads="1" noChangeShapeType="1" noTextEdit="1"/>
          </p:cNvSpPr>
          <p:nvPr/>
        </p:nvSpPr>
        <p:spPr bwMode="auto">
          <a:xfrm>
            <a:off x="4038600" y="5336382"/>
            <a:ext cx="1119188" cy="153591"/>
          </a:xfrm>
          <a:prstGeom prst="rect">
            <a:avLst/>
          </a:prstGeom>
        </p:spPr>
        <p:txBody>
          <a:bodyPr spcFirstLastPara="1" wrap="none" fromWordArt="1">
            <a:prstTxWarp prst="textArchDown">
              <a:avLst>
                <a:gd name="adj"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a:t>
            </a:r>
            <a:endParaRPr kumimoji="0" lang="en-US" sz="24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5148" name="Text Box 28"/>
          <p:cNvSpPr txBox="1">
            <a:spLocks noChangeArrowheads="1"/>
          </p:cNvSpPr>
          <p:nvPr/>
        </p:nvSpPr>
        <p:spPr bwMode="auto">
          <a:xfrm>
            <a:off x="0" y="5772151"/>
            <a:ext cx="5943600" cy="3077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 جداول العقائد واللاهوت المسيحي، ص 45</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52090" y="857251"/>
            <a:ext cx="4103886" cy="789385"/>
          </a:xfrm>
          <a:effectLst>
            <a:outerShdw blurRad="50800" dist="38100" dir="2700000">
              <a:srgbClr val="000000">
                <a:alpha val="43000"/>
              </a:srgbClr>
            </a:outerShdw>
          </a:effectLst>
        </p:spPr>
        <p:txBody>
          <a:bodyPr/>
          <a:lstStyle/>
          <a:p>
            <a:pPr algn="l">
              <a:defRPr/>
            </a:pPr>
            <a:r>
              <a:rPr lang="ar-JO" dirty="0">
                <a:solidFill>
                  <a:srgbClr val="FFFFFF"/>
                </a:solidFill>
                <a:latin typeface="Arial" panose="020B0604020202020204" pitchFamily="34" charset="0"/>
                <a:cs typeface="Arial" panose="020B0604020202020204" pitchFamily="34" charset="0"/>
              </a:rPr>
              <a:t>الثالوث</a:t>
            </a:r>
            <a:endParaRPr lang="en-US" dirty="0">
              <a:solidFill>
                <a:srgbClr val="FFFFFF"/>
              </a:solidFill>
              <a:latin typeface="Arial" panose="020B0604020202020204" pitchFamily="34" charset="0"/>
              <a:cs typeface="Arial" panose="020B0604020202020204" pitchFamily="34" charset="0"/>
            </a:endParaRPr>
          </a:p>
        </p:txBody>
      </p:sp>
      <p:sp>
        <p:nvSpPr>
          <p:cNvPr id="30" name="Title 1"/>
          <p:cNvSpPr txBox="1">
            <a:spLocks/>
          </p:cNvSpPr>
          <p:nvPr/>
        </p:nvSpPr>
        <p:spPr bwMode="auto">
          <a:xfrm>
            <a:off x="4788025" y="836713"/>
            <a:ext cx="4464373" cy="78938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ثلاثة في وحدة</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86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childTnLst>
                          </p:cTn>
                        </p:par>
                        <p:par>
                          <p:cTn id="22" fill="hold" nodeType="afterGroup">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5138"/>
                                        </p:tgtEl>
                                        <p:attrNameLst>
                                          <p:attrName>style.visibility</p:attrName>
                                        </p:attrNameLst>
                                      </p:cBhvr>
                                      <p:to>
                                        <p:strVal val="visible"/>
                                      </p:to>
                                    </p:set>
                                    <p:animEffect transition="in" filter="fade">
                                      <p:cBhvr>
                                        <p:cTn id="25" dur="2000"/>
                                        <p:tgtEl>
                                          <p:spTgt spid="5138"/>
                                        </p:tgtEl>
                                      </p:cBhvr>
                                    </p:animEffect>
                                  </p:childTnLst>
                                </p:cTn>
                              </p:par>
                            </p:childTnLst>
                          </p:cTn>
                        </p:par>
                        <p:par>
                          <p:cTn id="26" fill="hold" nodeType="afterGroup">
                            <p:stCondLst>
                              <p:cond delay="10000"/>
                            </p:stCondLst>
                            <p:childTnLst>
                              <p:par>
                                <p:cTn id="27" presetID="10" presetClass="entr" presetSubtype="0" fill="hold" grpId="0" nodeType="afterEffect">
                                  <p:stCondLst>
                                    <p:cond delay="0"/>
                                  </p:stCondLst>
                                  <p:childTnLst>
                                    <p:set>
                                      <p:cBhvr>
                                        <p:cTn id="28" dur="1" fill="hold">
                                          <p:stCondLst>
                                            <p:cond delay="0"/>
                                          </p:stCondLst>
                                        </p:cTn>
                                        <p:tgtEl>
                                          <p:spTgt spid="5135"/>
                                        </p:tgtEl>
                                        <p:attrNameLst>
                                          <p:attrName>style.visibility</p:attrName>
                                        </p:attrNameLst>
                                      </p:cBhvr>
                                      <p:to>
                                        <p:strVal val="visible"/>
                                      </p:to>
                                    </p:set>
                                    <p:animEffect transition="in" filter="fade">
                                      <p:cBhvr>
                                        <p:cTn id="29" dur="2000"/>
                                        <p:tgtEl>
                                          <p:spTgt spid="5135"/>
                                        </p:tgtEl>
                                      </p:cBhvr>
                                    </p:animEffect>
                                  </p:childTnLst>
                                </p:cTn>
                              </p:par>
                            </p:childTnLst>
                          </p:cTn>
                        </p:par>
                        <p:par>
                          <p:cTn id="30" fill="hold" nodeType="afterGroup">
                            <p:stCondLst>
                              <p:cond delay="12000"/>
                            </p:stCondLst>
                            <p:childTnLst>
                              <p:par>
                                <p:cTn id="31" presetID="10" presetClass="entr" presetSubtype="0" fill="hold" grpId="0" nodeType="after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fade">
                                      <p:cBhvr>
                                        <p:cTn id="33" dur="2000"/>
                                        <p:tgtEl>
                                          <p:spTgt spid="5137"/>
                                        </p:tgtEl>
                                      </p:cBhvr>
                                    </p:animEffect>
                                  </p:childTnLst>
                                </p:cTn>
                              </p:par>
                            </p:childTnLst>
                          </p:cTn>
                        </p:par>
                        <p:par>
                          <p:cTn id="34" fill="hold" nodeType="afterGroup">
                            <p:stCondLst>
                              <p:cond delay="14000"/>
                            </p:stCondLst>
                            <p:childTnLst>
                              <p:par>
                                <p:cTn id="35" presetID="10" presetClass="entr" presetSubtype="0" fill="hold" grpId="0" nodeType="afterEffect">
                                  <p:stCondLst>
                                    <p:cond delay="0"/>
                                  </p:stCondLst>
                                  <p:childTnLst>
                                    <p:set>
                                      <p:cBhvr>
                                        <p:cTn id="36" dur="1" fill="hold">
                                          <p:stCondLst>
                                            <p:cond delay="0"/>
                                          </p:stCondLst>
                                        </p:cTn>
                                        <p:tgtEl>
                                          <p:spTgt spid="5144"/>
                                        </p:tgtEl>
                                        <p:attrNameLst>
                                          <p:attrName>style.visibility</p:attrName>
                                        </p:attrNameLst>
                                      </p:cBhvr>
                                      <p:to>
                                        <p:strVal val="visible"/>
                                      </p:to>
                                    </p:set>
                                    <p:animEffect transition="in" filter="fade">
                                      <p:cBhvr>
                                        <p:cTn id="37" dur="2000"/>
                                        <p:tgtEl>
                                          <p:spTgt spid="5144"/>
                                        </p:tgtEl>
                                      </p:cBhvr>
                                    </p:animEffect>
                                  </p:childTnLst>
                                </p:cTn>
                              </p:par>
                            </p:childTnLst>
                          </p:cTn>
                        </p:par>
                        <p:par>
                          <p:cTn id="38" fill="hold" nodeType="afterGroup">
                            <p:stCondLst>
                              <p:cond delay="16000"/>
                            </p:stCondLst>
                            <p:childTnLst>
                              <p:par>
                                <p:cTn id="39" presetID="10" presetClass="entr" presetSubtype="0" fill="hold" grpId="0" nodeType="afterEffect">
                                  <p:stCondLst>
                                    <p:cond delay="0"/>
                                  </p:stCondLst>
                                  <p:childTnLst>
                                    <p:set>
                                      <p:cBhvr>
                                        <p:cTn id="40" dur="1" fill="hold">
                                          <p:stCondLst>
                                            <p:cond delay="0"/>
                                          </p:stCondLst>
                                        </p:cTn>
                                        <p:tgtEl>
                                          <p:spTgt spid="5132"/>
                                        </p:tgtEl>
                                        <p:attrNameLst>
                                          <p:attrName>style.visibility</p:attrName>
                                        </p:attrNameLst>
                                      </p:cBhvr>
                                      <p:to>
                                        <p:strVal val="visible"/>
                                      </p:to>
                                    </p:set>
                                    <p:animEffect transition="in" filter="fade">
                                      <p:cBhvr>
                                        <p:cTn id="41" dur="2000"/>
                                        <p:tgtEl>
                                          <p:spTgt spid="5132"/>
                                        </p:tgtEl>
                                      </p:cBhvr>
                                    </p:animEffect>
                                  </p:childTnLst>
                                </p:cTn>
                              </p:par>
                            </p:childTnLst>
                          </p:cTn>
                        </p:par>
                        <p:par>
                          <p:cTn id="42" fill="hold" nodeType="afterGroup">
                            <p:stCondLst>
                              <p:cond delay="18000"/>
                            </p:stCondLst>
                            <p:childTnLst>
                              <p:par>
                                <p:cTn id="43" presetID="10" presetClass="entr" presetSubtype="0" fill="hold" grpId="0" nodeType="afterEffect">
                                  <p:stCondLst>
                                    <p:cond delay="0"/>
                                  </p:stCondLst>
                                  <p:childTnLst>
                                    <p:set>
                                      <p:cBhvr>
                                        <p:cTn id="44" dur="1" fill="hold">
                                          <p:stCondLst>
                                            <p:cond delay="0"/>
                                          </p:stCondLst>
                                        </p:cTn>
                                        <p:tgtEl>
                                          <p:spTgt spid="5136"/>
                                        </p:tgtEl>
                                        <p:attrNameLst>
                                          <p:attrName>style.visibility</p:attrName>
                                        </p:attrNameLst>
                                      </p:cBhvr>
                                      <p:to>
                                        <p:strVal val="visible"/>
                                      </p:to>
                                    </p:set>
                                    <p:animEffect transition="in" filter="fade">
                                      <p:cBhvr>
                                        <p:cTn id="45" dur="2000"/>
                                        <p:tgtEl>
                                          <p:spTgt spid="5136"/>
                                        </p:tgtEl>
                                      </p:cBhvr>
                                    </p:animEffect>
                                  </p:childTnLst>
                                </p:cTn>
                              </p:par>
                            </p:childTnLst>
                          </p:cTn>
                        </p:par>
                        <p:par>
                          <p:cTn id="46" fill="hold" nodeType="afterGroup">
                            <p:stCondLst>
                              <p:cond delay="20000"/>
                            </p:stCondLst>
                            <p:childTnLst>
                              <p:par>
                                <p:cTn id="47" presetID="10" presetClass="entr" presetSubtype="0" fill="hold" grpId="0" nodeType="afterEffect">
                                  <p:stCondLst>
                                    <p:cond delay="0"/>
                                  </p:stCondLst>
                                  <p:childTnLst>
                                    <p:set>
                                      <p:cBhvr>
                                        <p:cTn id="48" dur="1" fill="hold">
                                          <p:stCondLst>
                                            <p:cond delay="0"/>
                                          </p:stCondLst>
                                        </p:cTn>
                                        <p:tgtEl>
                                          <p:spTgt spid="5145"/>
                                        </p:tgtEl>
                                        <p:attrNameLst>
                                          <p:attrName>style.visibility</p:attrName>
                                        </p:attrNameLst>
                                      </p:cBhvr>
                                      <p:to>
                                        <p:strVal val="visible"/>
                                      </p:to>
                                    </p:set>
                                    <p:animEffect transition="in" filter="fade">
                                      <p:cBhvr>
                                        <p:cTn id="49" dur="2000"/>
                                        <p:tgtEl>
                                          <p:spTgt spid="5145"/>
                                        </p:tgtEl>
                                      </p:cBhvr>
                                    </p:animEffect>
                                  </p:childTnLst>
                                </p:cTn>
                              </p:par>
                            </p:childTnLst>
                          </p:cTn>
                        </p:par>
                        <p:par>
                          <p:cTn id="50" fill="hold" nodeType="afterGroup">
                            <p:stCondLst>
                              <p:cond delay="22000"/>
                            </p:stCondLst>
                            <p:childTnLst>
                              <p:par>
                                <p:cTn id="51" presetID="10" presetClass="entr" presetSubtype="0" fill="hold" grpId="0" nodeType="afterEffect">
                                  <p:stCondLst>
                                    <p:cond delay="2500"/>
                                  </p:stCondLst>
                                  <p:childTnLst>
                                    <p:set>
                                      <p:cBhvr>
                                        <p:cTn id="52" dur="1" fill="hold">
                                          <p:stCondLst>
                                            <p:cond delay="0"/>
                                          </p:stCondLst>
                                        </p:cTn>
                                        <p:tgtEl>
                                          <p:spTgt spid="5147"/>
                                        </p:tgtEl>
                                        <p:attrNameLst>
                                          <p:attrName>style.visibility</p:attrName>
                                        </p:attrNameLst>
                                      </p:cBhvr>
                                      <p:to>
                                        <p:strVal val="visible"/>
                                      </p:to>
                                    </p:set>
                                    <p:animEffect transition="in" filter="fade">
                                      <p:cBhvr>
                                        <p:cTn id="53" dur="2000"/>
                                        <p:tgtEl>
                                          <p:spTgt spid="5147"/>
                                        </p:tgtEl>
                                      </p:cBhvr>
                                    </p:animEffect>
                                  </p:childTnLst>
                                </p:cTn>
                              </p:par>
                            </p:childTnLst>
                          </p:cTn>
                        </p:par>
                        <p:par>
                          <p:cTn id="54" fill="hold" nodeType="afterGroup">
                            <p:stCondLst>
                              <p:cond delay="26500"/>
                            </p:stCondLst>
                            <p:childTnLst>
                              <p:par>
                                <p:cTn id="55" presetID="10" presetClass="entr" presetSubtype="0" fill="hold" grpId="0" nodeType="afterEffect">
                                  <p:stCondLst>
                                    <p:cond delay="2500"/>
                                  </p:stCondLst>
                                  <p:childTnLst>
                                    <p:set>
                                      <p:cBhvr>
                                        <p:cTn id="56" dur="1" fill="hold">
                                          <p:stCondLst>
                                            <p:cond delay="0"/>
                                          </p:stCondLst>
                                        </p:cTn>
                                        <p:tgtEl>
                                          <p:spTgt spid="5146"/>
                                        </p:tgtEl>
                                        <p:attrNameLst>
                                          <p:attrName>style.visibility</p:attrName>
                                        </p:attrNameLst>
                                      </p:cBhvr>
                                      <p:to>
                                        <p:strVal val="visible"/>
                                      </p:to>
                                    </p:set>
                                    <p:animEffect transition="in" filter="fade">
                                      <p:cBhvr>
                                        <p:cTn id="57" dur="2000"/>
                                        <p:tgtEl>
                                          <p:spTgt spid="51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dissolv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P spid="30"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71600" y="1314450"/>
            <a:ext cx="14049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cstate="print">
            <a:extLst>
              <a:ext uri="{28A0092B-C50C-407E-A947-70E740481C1C}">
                <a14:useLocalDpi xmlns:a14="http://schemas.microsoft.com/office/drawing/2010/main"/>
              </a:ext>
            </a:extLst>
          </a:blip>
          <a:srcRect/>
          <a:stretch>
            <a:fillRect/>
          </a:stretch>
        </p:blipFill>
        <p:spPr>
          <a:xfrm>
            <a:off x="762000" y="5429251"/>
            <a:ext cx="2362200" cy="327422"/>
          </a:xfrm>
        </p:spPr>
      </p:pic>
      <p:sp>
        <p:nvSpPr>
          <p:cNvPr id="1733636" name="Rectangle 4"/>
          <p:cNvSpPr>
            <a:spLocks noGrp="1" noChangeArrowheads="1"/>
          </p:cNvSpPr>
          <p:nvPr>
            <p:ph type="ctrTitle"/>
          </p:nvPr>
        </p:nvSpPr>
        <p:spPr>
          <a:xfrm>
            <a:off x="1" y="2943225"/>
            <a:ext cx="9143999" cy="3077766"/>
          </a:xfrm>
          <a:solidFill>
            <a:srgbClr val="000090"/>
          </a:solidFill>
          <a:effectLst>
            <a:outerShdw blurRad="63500" dist="35921" dir="2700000" algn="ctr" rotWithShape="0">
              <a:schemeClr val="tx2">
                <a:alpha val="74998"/>
              </a:schemeClr>
            </a:outerShdw>
          </a:effectLst>
        </p:spPr>
        <p:txBody>
          <a:bodyPr/>
          <a:lstStyle/>
          <a:p>
            <a:pPr>
              <a:defRPr/>
            </a:pPr>
            <a:r>
              <a:rPr lang="ar-JO" sz="2800" b="1" dirty="0">
                <a:solidFill>
                  <a:srgbClr val="FFFFFF"/>
                </a:solidFill>
                <a:latin typeface="Arial" panose="020B0604020202020204" pitchFamily="34" charset="0"/>
                <a:cs typeface="Arial" panose="020B0604020202020204" pitchFamily="34" charset="0"/>
              </a:rPr>
              <a:t>ليكون الجميع واحداً كما أنك أنت أيها الآب في وأنا فيك ليكونوا هم أيضاً واحداً فينا ل</a:t>
            </a:r>
            <a:r>
              <a:rPr lang="ar-JO" sz="2800" b="1" dirty="0">
                <a:solidFill>
                  <a:srgbClr val="FFFF00"/>
                </a:solidFill>
                <a:latin typeface="Arial" panose="020B0604020202020204" pitchFamily="34" charset="0"/>
                <a:cs typeface="Arial" panose="020B0604020202020204" pitchFamily="34" charset="0"/>
              </a:rPr>
              <a:t>يؤمن</a:t>
            </a:r>
            <a:r>
              <a:rPr lang="ar-JO" sz="2800" b="1" dirty="0">
                <a:solidFill>
                  <a:srgbClr val="FFFFFF"/>
                </a:solidFill>
                <a:latin typeface="Arial" panose="020B0604020202020204" pitchFamily="34" charset="0"/>
                <a:cs typeface="Arial" panose="020B0604020202020204" pitchFamily="34" charset="0"/>
              </a:rPr>
              <a:t> العالم أنك أرسلتني وأنا قد أعطيتهم المجد الذي أعطيتني ليكونوا واحداً كما أننا نحن واحد أنا فيهم وأنت في ليكونوا مكملين إلى واحد و</a:t>
            </a:r>
            <a:r>
              <a:rPr lang="ar-JO" sz="2800" b="1" dirty="0">
                <a:solidFill>
                  <a:srgbClr val="FFFF00"/>
                </a:solidFill>
                <a:latin typeface="Arial" panose="020B0604020202020204" pitchFamily="34" charset="0"/>
                <a:cs typeface="Arial" panose="020B0604020202020204" pitchFamily="34" charset="0"/>
              </a:rPr>
              <a:t>ليعلم العالم </a:t>
            </a:r>
            <a:r>
              <a:rPr lang="ar-JO" sz="2800" b="1" dirty="0">
                <a:solidFill>
                  <a:srgbClr val="FFFFFF"/>
                </a:solidFill>
                <a:latin typeface="Arial" panose="020B0604020202020204" pitchFamily="34" charset="0"/>
                <a:cs typeface="Arial" panose="020B0604020202020204" pitchFamily="34" charset="0"/>
              </a:rPr>
              <a:t>أنك أرسلتني وأحببتهم كما أحببتني (21ب-23)</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916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 y="839093"/>
            <a:ext cx="9140051" cy="6190307"/>
          </a:xfrm>
          <a:prstGeom prst="rect">
            <a:avLst/>
          </a:prstGeom>
        </p:spPr>
      </p:pic>
      <p:sp>
        <p:nvSpPr>
          <p:cNvPr id="3" name="Title 2"/>
          <p:cNvSpPr>
            <a:spLocks noGrp="1"/>
          </p:cNvSpPr>
          <p:nvPr>
            <p:ph type="ctrTitle"/>
          </p:nvPr>
        </p:nvSpPr>
        <p:spPr>
          <a:xfrm>
            <a:off x="0" y="980729"/>
            <a:ext cx="9144000" cy="1102519"/>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مقابلة مع قائد كاثوليكي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39198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0" y="392529"/>
            <a:ext cx="9144000" cy="571500"/>
          </a:xfrm>
          <a:noFill/>
          <a:ln>
            <a:noFill/>
          </a:ln>
        </p:spPr>
        <p:txBody>
          <a:bodyPr vert="horz" wrap="square" lIns="91440" tIns="45720" rIns="91440" bIns="45720" numCol="1" anchor="ctr" anchorCtr="0" compatLnSpc="1">
            <a:prstTxWarp prst="textNoShape">
              <a:avLst/>
            </a:prstTxWarp>
          </a:bodyPr>
          <a:lstStyle/>
          <a:p>
            <a:r>
              <a:rPr lang="ar-JO"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مدينة – دولة سنغافورة</a:t>
            </a:r>
            <a:endParaRPr lang="en-US" sz="4800" b="1" kern="1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74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7" y="1141159"/>
            <a:ext cx="4905375"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2" y="1141159"/>
            <a:ext cx="3789363"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2391729"/>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265474"/>
            <a:ext cx="9144000" cy="1021326"/>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تعدد ثقافات</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أعراق</a:t>
            </a:r>
            <a:r>
              <a:rPr lang="en-US" sz="4000" b="1" dirty="0">
                <a:solidFill>
                  <a:schemeClr val="bg1"/>
                </a:solidFill>
                <a:latin typeface="Arial" panose="020B0604020202020204" pitchFamily="34" charset="0"/>
                <a:cs typeface="Arial" panose="020B0604020202020204" pitchFamily="34" charset="0"/>
              </a:rPr>
              <a:t> • </a:t>
            </a:r>
            <a:r>
              <a:rPr lang="ar-JO" sz="4000" b="1" dirty="0">
                <a:solidFill>
                  <a:schemeClr val="bg1"/>
                </a:solidFill>
                <a:latin typeface="Arial" panose="020B0604020202020204" pitchFamily="34" charset="0"/>
                <a:cs typeface="Arial" panose="020B0604020202020204" pitchFamily="34" charset="0"/>
              </a:rPr>
              <a:t>تعدد أديان</a:t>
            </a:r>
            <a:endParaRPr lang="en-US" sz="4000" b="1" dirty="0">
              <a:solidFill>
                <a:schemeClr val="bg1"/>
              </a:solidFill>
              <a:latin typeface="Arial" panose="020B0604020202020204" pitchFamily="34" charset="0"/>
              <a:cs typeface="Arial" panose="020B0604020202020204" pitchFamily="34" charset="0"/>
            </a:endParaRPr>
          </a:p>
        </p:txBody>
      </p:sp>
      <p:pic>
        <p:nvPicPr>
          <p:cNvPr id="74342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349713" y="1485896"/>
            <a:ext cx="3932237" cy="5106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4" cstate="print">
            <a:lum bright="-6000"/>
            <a:extLst>
              <a:ext uri="{28A0092B-C50C-407E-A947-70E740481C1C}">
                <a14:useLocalDpi xmlns:a14="http://schemas.microsoft.com/office/drawing/2010/main"/>
              </a:ext>
            </a:extLst>
          </a:blip>
          <a:srcRect/>
          <a:stretch>
            <a:fillRect/>
          </a:stretch>
        </p:blipFill>
        <p:spPr bwMode="auto">
          <a:xfrm>
            <a:off x="4761375" y="1530880"/>
            <a:ext cx="4092575" cy="5004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76748" y="1658247"/>
            <a:ext cx="7842448" cy="4752535"/>
          </a:xfrm>
          <a:noFill/>
          <a:ln>
            <a:noFill/>
          </a:ln>
        </p:spPr>
        <p:txBody>
          <a:bodyPr vert="horz" wrap="square" lIns="91440" tIns="45720" rIns="91440" bIns="45720" numCol="1" anchor="ctr" anchorCtr="0" compatLnSpc="1">
            <a:prstTxWarp prst="textNoShape">
              <a:avLst/>
            </a:prstTxWarp>
          </a:bodyPr>
          <a:lstStyle/>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الهندوس هم هنود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البوذيين هم صينيون</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99% من المسلمين هم ملايو</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a:p>
            <a:pPr algn="r" rtl="1">
              <a:spcBef>
                <a:spcPct val="0"/>
              </a:spcBef>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المسيحيون فقط هم من يعبرون الخطوط العرقية بشكل فعال مع أن الملايو لم يتم الوصول إليهم بعد</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0523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801289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27"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r>
              <a:rPr lang="en-US"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76111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br>
              <a:rPr lang="en-US"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نبدأ بالتوافق الآن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8504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857250"/>
            <a:ext cx="5292080" cy="5150958"/>
          </a:xfrm>
          <a:prstGeom prst="rect">
            <a:avLst/>
          </a:prstGeom>
        </p:spPr>
      </p:pic>
      <p:sp>
        <p:nvSpPr>
          <p:cNvPr id="3" name="Title 2"/>
          <p:cNvSpPr>
            <a:spLocks noGrp="1"/>
          </p:cNvSpPr>
          <p:nvPr>
            <p:ph type="ctrTitle"/>
          </p:nvPr>
        </p:nvSpPr>
        <p:spPr>
          <a:xfrm>
            <a:off x="4644008" y="857250"/>
            <a:ext cx="4499992" cy="5143500"/>
          </a:xfrm>
          <a:solidFill>
            <a:schemeClr val="tx1"/>
          </a:solidFill>
        </p:spPr>
        <p:txBody>
          <a:bodyPr/>
          <a:lstStyle/>
          <a:p>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أريد أن هؤلاء الذين أعطيتني </a:t>
            </a:r>
            <a:r>
              <a:rPr lang="ar-JO" altLang="ja-JP" sz="32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يكونون معي حيث أكون </a:t>
            </a:r>
            <a:r>
              <a:rPr lang="ar-JO" altLang="ja-JP" sz="32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أنا لينظروا مجدي الذي أعطيتني لأنك أحببتني قبل إنشاء العالم (17: 24)</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8769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5497" y="0"/>
            <a:ext cx="4074780" cy="6858000"/>
          </a:xfrm>
          <a:prstGeom prst="rect">
            <a:avLst/>
          </a:prstGeom>
        </p:spPr>
      </p:pic>
      <p:sp>
        <p:nvSpPr>
          <p:cNvPr id="3" name="Title 2"/>
          <p:cNvSpPr>
            <a:spLocks noGrp="1"/>
          </p:cNvSpPr>
          <p:nvPr>
            <p:ph type="ctrTitle"/>
          </p:nvPr>
        </p:nvSpPr>
        <p:spPr>
          <a:xfrm>
            <a:off x="4110276" y="980728"/>
            <a:ext cx="5033723" cy="4136962"/>
          </a:xfrm>
        </p:spPr>
        <p:txBody>
          <a:bodyPr/>
          <a:lstStyle/>
          <a:p>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إيجاد الإتجاهات في السماء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eaLnBrk="0" hangingPunct="0"/>
            <a:endParaRPr lang="en-US">
              <a:solidFill>
                <a:srgbClr val="000000"/>
              </a:solidFill>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r>
              <a:rPr lang="ar-JO" b="1" dirty="0">
                <a:solidFill>
                  <a:srgbClr val="000000"/>
                </a:solidFill>
                <a:latin typeface="Arial" panose="020B0604020202020204" pitchFamily="34" charset="0"/>
                <a:cs typeface="Arial" panose="020B0604020202020204" pitchFamily="34" charset="0"/>
              </a:rPr>
              <a:t>لوقا ٧: ٣٦ - ٥٠</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في وقت مبكر في الخدمة</a:t>
            </a: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البكاء</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للعبادة، مغفورة خطايا المرأة</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(لوقا ٧: ٤٨)</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بواسطة زانية </a:t>
            </a:r>
          </a:p>
          <a:p>
            <a:pPr algn="r" rtl="1" eaLnBrk="1" hangingPunct="1"/>
            <a:r>
              <a:rPr lang="ar-JO" b="1" dirty="0">
                <a:solidFill>
                  <a:srgbClr val="000000"/>
                </a:solidFill>
                <a:latin typeface="Arial" panose="020B0604020202020204" pitchFamily="34" charset="0"/>
                <a:cs typeface="Arial" panose="020B0604020202020204" pitchFamily="34" charset="0"/>
              </a:rPr>
              <a:t>لم يذكر اسمها في منزل سمعان الفريسي</a:t>
            </a:r>
          </a:p>
          <a:p>
            <a:pPr algn="r" rtl="1" eaLnBrk="1" hangingPunct="1"/>
            <a:r>
              <a:rPr lang="ar-JO" b="1" dirty="0">
                <a:solidFill>
                  <a:srgbClr val="000000"/>
                </a:solidFill>
                <a:latin typeface="Arial" panose="020B0604020202020204" pitchFamily="34" charset="0"/>
                <a:cs typeface="Arial" panose="020B0604020202020204" pitchFamily="34" charset="0"/>
              </a:rPr>
              <a:t> (لوقا  ٧: ٤٠) في بلدة غير معروفة</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r>
              <a:rPr lang="ar-JO" b="1" dirty="0">
                <a:solidFill>
                  <a:srgbClr val="000000"/>
                </a:solidFill>
                <a:latin typeface="Arial" panose="020B0604020202020204" pitchFamily="34" charset="0"/>
                <a:cs typeface="Arial" panose="020B0604020202020204" pitchFamily="34" charset="0"/>
              </a:rPr>
              <a:t>متى ٢٦: ٦ – ١٣</a:t>
            </a:r>
          </a:p>
          <a:p>
            <a:pPr algn="r" rtl="1" eaLnBrk="1" hangingPunct="1"/>
            <a:r>
              <a:rPr lang="ar-JO" b="1" dirty="0">
                <a:solidFill>
                  <a:srgbClr val="000000"/>
                </a:solidFill>
                <a:latin typeface="Arial" panose="020B0604020202020204" pitchFamily="34" charset="0"/>
                <a:cs typeface="Arial" panose="020B0604020202020204" pitchFamily="34" charset="0"/>
              </a:rPr>
              <a:t>مرقس ١٤: ۳ – ٩ </a:t>
            </a:r>
          </a:p>
          <a:p>
            <a:pPr algn="r" rtl="1" eaLnBrk="1" hangingPunct="1"/>
            <a:r>
              <a:rPr lang="ar-JO" b="1" dirty="0">
                <a:solidFill>
                  <a:srgbClr val="000000"/>
                </a:solidFill>
                <a:latin typeface="Arial" panose="020B0604020202020204" pitchFamily="34" charset="0"/>
                <a:cs typeface="Arial" panose="020B0604020202020204" pitchFamily="34" charset="0"/>
              </a:rPr>
              <a:t>يوحنا ١٢: ١ – ١١</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خلال أسبوع الآلام</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لم يلاحظ بكاء</a:t>
            </a:r>
            <a:endParaRPr lang="ar-JO" sz="1600" b="1" dirty="0">
              <a:solidFill>
                <a:srgbClr val="000000"/>
              </a:solidFill>
              <a:latin typeface="Arial" panose="020B0604020202020204" pitchFamily="34" charset="0"/>
              <a:cs typeface="Arial" panose="020B0604020202020204" pitchFamily="34" charset="0"/>
            </a:endParaRPr>
          </a:p>
          <a:p>
            <a:pPr algn="r" rtl="1" eaLnBrk="1" hangingPunct="1"/>
            <a:endParaRPr lang="en-US" sz="1600"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للدفن ، لا تحتاج المرأة إلى الصفح</a:t>
            </a:r>
            <a:endParaRPr lang="en-US" b="1" dirty="0">
              <a:solidFill>
                <a:srgbClr val="000000"/>
              </a:solidFill>
              <a:latin typeface="Arial" panose="020B0604020202020204" pitchFamily="34" charset="0"/>
              <a:cs typeface="Arial" panose="020B0604020202020204" pitchFamily="34" charset="0"/>
            </a:endParaRPr>
          </a:p>
          <a:p>
            <a:pPr algn="r" rtl="1" eaLnBrk="1" hangingPunct="1"/>
            <a:endParaRPr lang="en-US" b="1" dirty="0">
              <a:solidFill>
                <a:srgbClr val="000000"/>
              </a:solidFill>
              <a:latin typeface="Arial" panose="020B0604020202020204" pitchFamily="34" charset="0"/>
              <a:cs typeface="Arial" panose="020B0604020202020204" pitchFamily="34" charset="0"/>
            </a:endParaRPr>
          </a:p>
          <a:p>
            <a:pPr algn="r" rtl="1" eaLnBrk="1" hangingPunct="1"/>
            <a:r>
              <a:rPr lang="ar-JO" b="1" dirty="0">
                <a:solidFill>
                  <a:srgbClr val="000000"/>
                </a:solidFill>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١٢: ١)</a:t>
            </a:r>
            <a:endParaRPr lang="en-US" b="1" dirty="0">
              <a:solidFill>
                <a:srgbClr val="000000"/>
              </a:solidFill>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eaLnBrk="0" hangingPunct="0">
              <a:defRPr/>
            </a:pPr>
            <a:endParaRPr lang="en-US">
              <a:solidFill>
                <a:srgbClr val="000000"/>
              </a:solidFill>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7419"/>
            <a:ext cx="9144000" cy="6120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9411" name="Rectangle 3"/>
          <p:cNvSpPr>
            <a:spLocks noGrp="1" noChangeArrowheads="1"/>
          </p:cNvSpPr>
          <p:nvPr>
            <p:ph type="title"/>
          </p:nvPr>
        </p:nvSpPr>
        <p:spPr>
          <a:xfrm>
            <a:off x="0" y="29533"/>
            <a:ext cx="9144000" cy="707886"/>
          </a:xfrm>
          <a:solidFill>
            <a:srgbClr val="000066"/>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defRPr/>
            </a:pPr>
            <a:r>
              <a:rPr lang="ar-JO" sz="4000" b="1" dirty="0">
                <a:solidFill>
                  <a:schemeClr val="bg1"/>
                </a:solidFill>
                <a:latin typeface="Arial"/>
                <a:cs typeface="Arial"/>
              </a:rPr>
              <a:t>كلية سنغافورة للكتاب المقدس</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3475620898"/>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cstate="print">
            <a:lum bright="-78000" contrast="-6000"/>
          </a:blip>
          <a:srcRect/>
          <a:stretch>
            <a:fillRect/>
          </a:stretch>
        </p:blipFill>
        <p:spPr bwMode="auto">
          <a:xfrm>
            <a:off x="0" y="2057400"/>
            <a:ext cx="9144000" cy="394335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 y="78581"/>
            <a:ext cx="9143999" cy="957263"/>
          </a:xfrm>
          <a:effectLst>
            <a:outerShdw blurRad="63500" dist="53882" dir="2700000" algn="ctr" rotWithShape="0">
              <a:schemeClr val="tx1">
                <a:alpha val="74998"/>
              </a:schemeClr>
            </a:outerShdw>
          </a:effectLst>
        </p:spPr>
        <p:txBody>
          <a:bodyPr vert="horz" wrap="square" lIns="90488" tIns="44450" rIns="90488" bIns="44450" numCol="1" anchor="ctr" anchorCtr="0" compatLnSpc="1">
            <a:prstTxWarp prst="textNoShape">
              <a:avLst/>
            </a:prstTxWarp>
          </a:bodyPr>
          <a:lstStyle/>
          <a:p>
            <a:pPr eaLnBrk="1" hangingPunct="1">
              <a:defRPr/>
            </a:pPr>
            <a:r>
              <a:rPr lang="ar-JO" sz="5400" b="1" i="1" dirty="0">
                <a:solidFill>
                  <a:schemeClr val="accent1"/>
                </a:solidFill>
                <a:latin typeface="Arial" charset="0"/>
                <a:ea typeface="ＭＳ Ｐゴシック" charset="0"/>
                <a:cs typeface="Arial" charset="0"/>
              </a:rPr>
              <a:t>مدارس كلية سنغافورة للكتاب المقدس</a:t>
            </a:r>
            <a:endParaRPr lang="en-US" sz="5400" dirty="0">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941696" y="2628900"/>
            <a:ext cx="8202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تأسست 1952</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57" name="Text Box 5" descr="Wide upward diagonal"/>
          <p:cNvSpPr txBox="1">
            <a:spLocks noChangeArrowheads="1"/>
          </p:cNvSpPr>
          <p:nvPr/>
        </p:nvSpPr>
        <p:spPr bwMode="auto">
          <a:xfrm>
            <a:off x="2286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صيني</a:t>
            </a:r>
            <a:endPar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098758" name="Text Box 6" descr="Wide downward diagonal"/>
          <p:cNvSpPr txBox="1">
            <a:spLocks noChangeArrowheads="1"/>
          </p:cNvSpPr>
          <p:nvPr/>
        </p:nvSpPr>
        <p:spPr bwMode="auto">
          <a:xfrm>
            <a:off x="6934200" y="1602045"/>
            <a:ext cx="20574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إنجليزي</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59" name="Text Box 7"/>
          <p:cNvSpPr txBox="1">
            <a:spLocks noChangeArrowheads="1"/>
          </p:cNvSpPr>
          <p:nvPr/>
        </p:nvSpPr>
        <p:spPr bwMode="auto">
          <a:xfrm>
            <a:off x="2286000" y="1602045"/>
            <a:ext cx="19050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موسيقى</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98760" name="Rectangle 8"/>
          <p:cNvSpPr>
            <a:spLocks noChangeArrowheads="1"/>
          </p:cNvSpPr>
          <p:nvPr/>
        </p:nvSpPr>
        <p:spPr bwMode="auto">
          <a:xfrm>
            <a:off x="955342" y="314325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31 مدرس بدوام كامل</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1" name="Rectangle 9"/>
          <p:cNvSpPr>
            <a:spLocks noChangeArrowheads="1"/>
          </p:cNvSpPr>
          <p:nvPr/>
        </p:nvSpPr>
        <p:spPr bwMode="auto">
          <a:xfrm>
            <a:off x="941696" y="3657600"/>
            <a:ext cx="5535303"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500 طالب</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2" name="Rectangle 10"/>
          <p:cNvSpPr>
            <a:spLocks noChangeArrowheads="1"/>
          </p:cNvSpPr>
          <p:nvPr/>
        </p:nvSpPr>
        <p:spPr bwMode="auto">
          <a:xfrm>
            <a:off x="955343" y="4171950"/>
            <a:ext cx="5521656" cy="571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طائفة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98763" name="Rectangle 11"/>
          <p:cNvSpPr>
            <a:spLocks noChangeArrowheads="1"/>
          </p:cNvSpPr>
          <p:nvPr/>
        </p:nvSpPr>
        <p:spPr bwMode="auto">
          <a:xfrm>
            <a:off x="914400" y="4743450"/>
            <a:ext cx="5562600"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25 بلد</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3" name="Text Box 7"/>
          <p:cNvSpPr txBox="1">
            <a:spLocks noChangeArrowheads="1"/>
          </p:cNvSpPr>
          <p:nvPr/>
        </p:nvSpPr>
        <p:spPr bwMode="auto">
          <a:xfrm>
            <a:off x="4191000" y="1602045"/>
            <a:ext cx="2743200" cy="646331"/>
          </a:xfrm>
          <a:prstGeom prst="rect">
            <a:avLst/>
          </a:prstGeom>
          <a:noFill/>
          <a:ln w="76200">
            <a:solidFill>
              <a:srgbClr val="CC0066"/>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مشورة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Rectangle 11"/>
          <p:cNvSpPr>
            <a:spLocks noChangeArrowheads="1"/>
          </p:cNvSpPr>
          <p:nvPr/>
        </p:nvSpPr>
        <p:spPr bwMode="auto">
          <a:xfrm>
            <a:off x="955342" y="5257800"/>
            <a:ext cx="5521657" cy="5143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marR="0" lvl="0" indent="-342900" algn="l" defTabSz="914400" rtl="0" eaLnBrk="0" fontAlgn="base" latinLnBrk="0" hangingPunct="0">
              <a:lnSpc>
                <a:spcPct val="100000"/>
              </a:lnSpc>
              <a:spcBef>
                <a:spcPct val="20000"/>
              </a:spcBef>
              <a:spcAft>
                <a:spcPct val="0"/>
              </a:spcAft>
              <a:buClr>
                <a:srgbClr val="000000"/>
              </a:buClr>
              <a:buSzPct val="75000"/>
              <a:buFont typeface="Zapf Dingbats" pitchFamily="-112" charset="2"/>
              <a:buChar char="o"/>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a:cs typeface="Arial"/>
              </a:rPr>
              <a:t>29 لغة</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730727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067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3800"/>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6325"/>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18850"/>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1225"/>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571750"/>
            <a:ext cx="8153400" cy="857250"/>
          </a:xfrm>
          <a:noFill/>
        </p:spPr>
        <p:txBody>
          <a:bodyPr/>
          <a:lstStyle/>
          <a:p>
            <a:pPr eaLnBrk="1" hangingPunct="1"/>
            <a:r>
              <a:rPr lang="ar-JO" sz="6000" b="1" dirty="0">
                <a:solidFill>
                  <a:schemeClr val="bg1"/>
                </a:solidFill>
                <a:latin typeface="Arial" panose="020B0604020202020204" pitchFamily="34" charset="0"/>
                <a:cs typeface="Arial" panose="020B0604020202020204" pitchFamily="34" charset="0"/>
              </a:rPr>
              <a:t>وحدة الكنيسة</a:t>
            </a:r>
            <a:endParaRPr lang="en-US" sz="5400" dirty="0">
              <a:solidFill>
                <a:schemeClr val="bg1"/>
              </a:solidFill>
              <a:latin typeface="Arial" panose="020B0604020202020204" pitchFamily="34" charset="0"/>
              <a:cs typeface="Arial" panose="020B0604020202020204" pitchFamily="34" charset="0"/>
            </a:endParaRPr>
          </a:p>
        </p:txBody>
      </p:sp>
      <p:sp>
        <p:nvSpPr>
          <p:cNvPr id="1735683" name="Rectangle 3"/>
          <p:cNvSpPr>
            <a:spLocks noGrp="1" noChangeArrowheads="1"/>
          </p:cNvSpPr>
          <p:nvPr>
            <p:ph type="subTitle" idx="1"/>
          </p:nvPr>
        </p:nvSpPr>
        <p:spPr/>
        <p:txBody>
          <a:bodyPr/>
          <a:lstStyle/>
          <a:p>
            <a:pPr eaLnBrk="1" hangingPunct="1"/>
            <a:r>
              <a:rPr lang="ar-JO" sz="4400" b="1" i="1" dirty="0">
                <a:solidFill>
                  <a:schemeClr val="bg1"/>
                </a:solidFill>
                <a:latin typeface="Arial" panose="020B0604020202020204" pitchFamily="34" charset="0"/>
                <a:cs typeface="Arial" panose="020B0604020202020204" pitchFamily="34" charset="0"/>
              </a:rPr>
              <a:t>متى</a:t>
            </a:r>
            <a:r>
              <a:rPr lang="ar-JO" sz="4400" b="1" i="1" u="sng" dirty="0">
                <a:solidFill>
                  <a:schemeClr val="bg1"/>
                </a:solidFill>
                <a:latin typeface="Arial" panose="020B0604020202020204" pitchFamily="34" charset="0"/>
                <a:cs typeface="Arial" panose="020B0604020202020204" pitchFamily="34" charset="0"/>
              </a:rPr>
              <a:t> لا </a:t>
            </a:r>
            <a:r>
              <a:rPr lang="ar-JO" sz="4400" b="1" i="1" dirty="0">
                <a:solidFill>
                  <a:schemeClr val="bg1"/>
                </a:solidFill>
                <a:latin typeface="Arial" panose="020B0604020202020204" pitchFamily="34" charset="0"/>
                <a:cs typeface="Arial" panose="020B0604020202020204" pitchFamily="34" charset="0"/>
              </a:rPr>
              <a:t>يجب أن نعمل معاً ؟</a:t>
            </a:r>
            <a:endParaRPr lang="en-US" sz="4000" b="1" dirty="0">
              <a:solidFill>
                <a:schemeClr val="bg1"/>
              </a:solidFill>
              <a:latin typeface="Arial" panose="020B0604020202020204" pitchFamily="34" charset="0"/>
              <a:cs typeface="Arial" panose="020B0604020202020204" pitchFamily="34" charset="0"/>
            </a:endParaRPr>
          </a:p>
        </p:txBody>
      </p:sp>
      <p:sp>
        <p:nvSpPr>
          <p:cNvPr id="1735684" name="Freeform 4"/>
          <p:cNvSpPr>
            <a:spLocks/>
          </p:cNvSpPr>
          <p:nvPr/>
        </p:nvSpPr>
        <p:spPr bwMode="auto">
          <a:xfrm>
            <a:off x="3954462" y="0"/>
            <a:ext cx="854075" cy="6728530"/>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9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i="1" dirty="0">
                <a:solidFill>
                  <a:schemeClr val="bg1"/>
                </a:solidFill>
                <a:latin typeface="Arial"/>
                <a:cs typeface="Arial"/>
              </a:rPr>
              <a:t>ما معنى 2 كو 6: 14-7: 1 ؟</a:t>
            </a:r>
            <a:endParaRPr lang="en-US" sz="3600" b="1" i="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1012" name="Text Box 5"/>
          <p:cNvSpPr txBox="1">
            <a:spLocks noChangeArrowheads="1"/>
          </p:cNvSpPr>
          <p:nvPr/>
        </p:nvSpPr>
        <p:spPr bwMode="auto">
          <a:xfrm>
            <a:off x="323850" y="1916906"/>
            <a:ext cx="8280400" cy="4154984"/>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a:ea typeface="ＭＳ Ｐゴシック" charset="0"/>
                <a:cs typeface="Arial"/>
              </a:rPr>
              <a:t>لا تكونوا تحت نير مع غير المؤمنين لأنه أية خلطة للبر والإثم وأية شركة للنور مع الظلمة وأي اتفاق للمسيح مع بليعال وأي نصيب للمؤمن مع غير المؤمن وأية موافقة لهيكل الله مع الأوثان فإنكم أنتم هيكل الله الحي</a:t>
            </a:r>
            <a:endParaRPr kumimoji="0" lang="en-US" altLang="ja-JP"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38799896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AE1C849B-AD8A-1FA6-B84F-A70621DAA388}"/>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i="1" dirty="0">
                <a:solidFill>
                  <a:schemeClr val="bg1"/>
                </a:solidFill>
                <a:cs typeface="Arial"/>
              </a:rPr>
              <a:t>ما معنى 2 كو 6: 14-7: 1 ؟</a:t>
            </a:r>
            <a:endParaRPr lang="en-US" sz="3600" b="1" i="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3060" name="Text Box 5"/>
          <p:cNvSpPr txBox="1">
            <a:spLocks noChangeArrowheads="1"/>
          </p:cNvSpPr>
          <p:nvPr/>
        </p:nvSpPr>
        <p:spPr bwMode="auto">
          <a:xfrm>
            <a:off x="323850" y="1916907"/>
            <a:ext cx="8280400" cy="3970318"/>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كما قال الله</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إني سأسكن فيهم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وأسير بينهم</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وأكون لهم إلهاً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وهم يكونون لي شعباً</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لذلك اخرجوا من وسطهم واعتزلوا يقول الرب</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l"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2 كو 6: 16-17</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Tree>
    <p:extLst>
      <p:ext uri="{BB962C8B-B14F-4D97-AF65-F5344CB8AC3E}">
        <p14:creationId xmlns:p14="http://schemas.microsoft.com/office/powerpoint/2010/main" val="1192432555"/>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158A002-E38B-A29F-F9F2-EADA24C54EC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222" name="Rectangle 6"/>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i="1" dirty="0">
                <a:solidFill>
                  <a:schemeClr val="bg1"/>
                </a:solidFill>
                <a:cs typeface="Arial"/>
              </a:rPr>
              <a:t>ما معنى 2 كو 6: 14-7: 1 ؟</a:t>
            </a:r>
            <a:endParaRPr lang="en-US" sz="3600" b="1" i="1" dirty="0">
              <a:solidFill>
                <a:schemeClr val="bg1"/>
              </a:solidFill>
              <a:latin typeface="Arial"/>
              <a:cs typeface="Arial"/>
            </a:endParaRPr>
          </a:p>
        </p:txBody>
      </p:sp>
      <p:sp>
        <p:nvSpPr>
          <p:cNvPr id="9227" name="Text Box 11"/>
          <p:cNvSpPr txBox="1">
            <a:spLocks noChangeArrowheads="1"/>
          </p:cNvSpPr>
          <p:nvPr/>
        </p:nvSpPr>
        <p:spPr bwMode="auto">
          <a:xfrm>
            <a:off x="8077200" y="914400"/>
            <a:ext cx="990600" cy="400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5108" name="Text Box 5"/>
          <p:cNvSpPr txBox="1">
            <a:spLocks noChangeArrowheads="1"/>
          </p:cNvSpPr>
          <p:nvPr/>
        </p:nvSpPr>
        <p:spPr bwMode="auto">
          <a:xfrm>
            <a:off x="323850" y="1916906"/>
            <a:ext cx="8496622" cy="341632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ولا تمسوا نجساً فأقبلكم وأكون لكم أباً وأنتم تكونون لي بنين وبنات يقول الرب القادر على كل شيء</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فإذ لنا هذه المواعيد أيها الأحباء لنطهر ذواتنا من كل دنس الجسد والروح مكملين القداسة في خوف الله     (2 كو 6: 17-7: 1)</a:t>
            </a: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endPar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2761387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Green marble">
            <a:extLst>
              <a:ext uri="{FF2B5EF4-FFF2-40B4-BE49-F238E27FC236}">
                <a16:creationId xmlns:a16="http://schemas.microsoft.com/office/drawing/2014/main" id="{4FCDC324-E8F7-9D1D-01D9-B4DF30D303DA}"/>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7043" name="Rectangle 3"/>
          <p:cNvSpPr>
            <a:spLocks noGrp="1" noChangeArrowheads="1"/>
          </p:cNvSpPr>
          <p:nvPr>
            <p:ph type="title" idx="4294967295"/>
          </p:nvPr>
        </p:nvSpPr>
        <p:spPr>
          <a:xfrm>
            <a:off x="457200" y="1063230"/>
            <a:ext cx="7467600" cy="646331"/>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defRPr/>
            </a:pPr>
            <a:r>
              <a:rPr lang="ar-JO" sz="3600" b="1" i="1" dirty="0">
                <a:solidFill>
                  <a:schemeClr val="bg1"/>
                </a:solidFill>
                <a:cs typeface="Arial"/>
              </a:rPr>
              <a:t>ما معنى 2 كو 6: 14-7: 1 ؟</a:t>
            </a:r>
            <a:endParaRPr lang="en-US" sz="3600" b="1" i="1" dirty="0">
              <a:solidFill>
                <a:schemeClr val="bg1"/>
              </a:solidFill>
              <a:latin typeface="Arial"/>
              <a:cs typeface="Arial"/>
            </a:endParaRPr>
          </a:p>
        </p:txBody>
      </p:sp>
      <p:sp>
        <p:nvSpPr>
          <p:cNvPr id="87044" name="Text Box 4"/>
          <p:cNvSpPr txBox="1">
            <a:spLocks noChangeArrowheads="1"/>
          </p:cNvSpPr>
          <p:nvPr/>
        </p:nvSpPr>
        <p:spPr bwMode="auto">
          <a:xfrm>
            <a:off x="8077200" y="914400"/>
            <a:ext cx="990600" cy="40011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rPr>
              <a:t>136</a:t>
            </a:r>
            <a:endPar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a:ea typeface="ＭＳ Ｐゴシック" charset="0"/>
              <a:cs typeface="Arial"/>
            </a:endParaRPr>
          </a:p>
        </p:txBody>
      </p:sp>
      <p:sp>
        <p:nvSpPr>
          <p:cNvPr id="177156" name="Text Box 5"/>
          <p:cNvSpPr txBox="1">
            <a:spLocks noChangeArrowheads="1"/>
          </p:cNvSpPr>
          <p:nvPr/>
        </p:nvSpPr>
        <p:spPr bwMode="auto">
          <a:xfrm>
            <a:off x="323850" y="1951435"/>
            <a:ext cx="7239000" cy="4524315"/>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الأوامر المباشرة بالإنفصال عن الآخرين هي دائمًا أوامر بالإنفصال عن غير المؤمنين، وليس عن المسيحيين الذين يختلف معهم المرء ... لا توجد أوامر مباشرة في العهد الجديد للإنفصال عن المسيحيين الذين تختلف معهم عقائديًا (ما لم تتضمن هذه الإختلافات مثل هذه البدع الجادة أن الإيمان المسيحي نفسه مرفوض)</a:t>
            </a: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 </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a:p>
            <a:pPr marL="173038" marR="0" lvl="0" indent="-17303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rPr>
              <a:t>واين جرودم، اللاهوت النظامي، 877</a:t>
            </a:r>
            <a:endParaRPr kumimoji="0" lang="en-US" sz="3200" b="1" i="0" u="none" strike="noStrike" kern="1200" cap="none" spc="0" normalizeH="0" baseline="0" noProof="0" dirty="0">
              <a:ln>
                <a:noFill/>
              </a:ln>
              <a:solidFill>
                <a:srgbClr val="FFFFFF"/>
              </a:solidFill>
              <a:effectLst/>
              <a:uLnTx/>
              <a:uFillTx/>
              <a:latin typeface="Arial" pitchFamily="34" charset="0"/>
              <a:ea typeface="ＭＳ Ｐゴシック" charset="0"/>
              <a:cs typeface="Arial" pitchFamily="34" charset="0"/>
            </a:endParaRPr>
          </a:p>
        </p:txBody>
      </p:sp>
      <p:pic>
        <p:nvPicPr>
          <p:cNvPr id="8704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08877" y="3501009"/>
            <a:ext cx="1635125" cy="1975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706295"/>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panose="020B0604020202020204" pitchFamily="34" charset="0"/>
                <a:cs typeface="Arial" panose="020B0604020202020204" pitchFamily="34" charset="0"/>
              </a:rPr>
              <a:t>World Council of Churches</a:t>
            </a:r>
          </a:p>
        </p:txBody>
      </p:sp>
      <p:pic>
        <p:nvPicPr>
          <p:cNvPr id="179202" name="Picture 2" descr="WCC logo_colour_E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5">
            <a:extLst>
              <a:ext uri="{28A0092B-C50C-407E-A947-70E740481C1C}">
                <a14:useLocalDpi xmlns:a14="http://schemas.microsoft.com/office/drawing/2010/main" val="0"/>
              </a:ext>
            </a:extLst>
          </a:blip>
          <a:srcRect r="5585"/>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683165F1-67FA-DFFF-A76C-3C4AC54014BA}"/>
              </a:ext>
            </a:extLst>
          </p:cNvPr>
          <p:cNvSpPr txBox="1">
            <a:spLocks/>
          </p:cNvSpPr>
          <p:nvPr/>
        </p:nvSpPr>
        <p:spPr bwMode="auto">
          <a:xfrm>
            <a:off x="1852316" y="514364"/>
            <a:ext cx="3744416" cy="110065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مجلس</a:t>
            </a:r>
            <a:b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br>
            <a:r>
              <a:rPr kumimoji="0" lang="ar-JO" sz="3600" b="1"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الكنائس العالمي</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3" name="Title 1">
            <a:extLst>
              <a:ext uri="{FF2B5EF4-FFF2-40B4-BE49-F238E27FC236}">
                <a16:creationId xmlns:a16="http://schemas.microsoft.com/office/drawing/2014/main" id="{6023E029-5985-3B46-46E3-8E96F56D547D}"/>
              </a:ext>
            </a:extLst>
          </p:cNvPr>
          <p:cNvSpPr txBox="1">
            <a:spLocks/>
          </p:cNvSpPr>
          <p:nvPr/>
        </p:nvSpPr>
        <p:spPr bwMode="auto">
          <a:xfrm>
            <a:off x="474407" y="5321300"/>
            <a:ext cx="8136904" cy="11006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الأفضل أن نكون منقسمين حول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أن نكون متحدين حول الخطأ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ثلاثة أسباب للوحدة</a:t>
            </a:r>
            <a:endParaRPr kumimoji="0" lang="en-US" sz="48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0424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00" y="0"/>
            <a:ext cx="9169400" cy="601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52"/>
          <p:cNvSpPr>
            <a:spLocks noChangeArrowheads="1"/>
          </p:cNvSpPr>
          <p:nvPr/>
        </p:nvSpPr>
        <p:spPr bwMode="auto">
          <a:xfrm>
            <a:off x="1402730" y="2043658"/>
            <a:ext cx="6697663" cy="325755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 name="Group 12"/>
          <p:cNvGrpSpPr>
            <a:grpSpLocks/>
          </p:cNvGrpSpPr>
          <p:nvPr/>
        </p:nvGrpSpPr>
        <p:grpSpPr bwMode="auto">
          <a:xfrm>
            <a:off x="36513" y="857250"/>
            <a:ext cx="9144000" cy="5143500"/>
            <a:chOff x="0" y="0"/>
            <a:chExt cx="9144000" cy="6858000"/>
          </a:xfrm>
        </p:grpSpPr>
      </p:grpSp>
      <p:sp>
        <p:nvSpPr>
          <p:cNvPr id="1517570" name="Rectangle 2"/>
          <p:cNvSpPr>
            <a:spLocks noGrp="1" noChangeArrowheads="1"/>
          </p:cNvSpPr>
          <p:nvPr>
            <p:ph type="title"/>
          </p:nvPr>
        </p:nvSpPr>
        <p:spPr>
          <a:xfrm>
            <a:off x="-1860" y="4293096"/>
            <a:ext cx="9144000" cy="647700"/>
          </a:xfrm>
          <a:effectLst>
            <a:outerShdw blurRad="63500" dist="35921" dir="2700000" algn="ctr" rotWithShape="0">
              <a:schemeClr val="tx2">
                <a:alpha val="74998"/>
              </a:schemeClr>
            </a:outerShdw>
          </a:effectLst>
        </p:spPr>
        <p:txBody>
          <a:bodyPr/>
          <a:lstStyle/>
          <a:p>
            <a:pPr>
              <a:defRPr/>
            </a:pPr>
            <a:r>
              <a:rPr lang="ar-JO" b="1" dirty="0">
                <a:solidFill>
                  <a:schemeClr val="bg1"/>
                </a:solidFill>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rPr>
              <a:t>1. الوحدة تنمي الكنيسة (20-23)</a:t>
            </a:r>
            <a:endParaRPr lang="en-US" dirty="0">
              <a:effectLst>
                <a:glow rad="228600">
                  <a:schemeClr val="tx1"/>
                </a:glow>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9" name="WordArt 53"/>
          <p:cNvSpPr>
            <a:spLocks noChangeArrowheads="1" noChangeShapeType="1" noTextEdit="1"/>
          </p:cNvSpPr>
          <p:nvPr/>
        </p:nvSpPr>
        <p:spPr bwMode="auto">
          <a:xfrm>
            <a:off x="2748928" y="2276872"/>
            <a:ext cx="4191000" cy="2114550"/>
          </a:xfrm>
          <a:prstGeom prst="rect">
            <a:avLst/>
          </a:prstGeom>
        </p:spPr>
        <p:txBody>
          <a:bodyPr wrap="none" numCol="1"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rPr>
              <a:t>الوحدة</a:t>
            </a:r>
            <a:endParaRPr kumimoji="0" lang="en-US" sz="3600" b="0" i="0" u="none" strike="noStrike" kern="10" cap="none" spc="0" normalizeH="0" baseline="0" noProof="0" dirty="0">
              <a:ln w="12700">
                <a:solidFill>
                  <a:srgbClr val="EAEAEA"/>
                </a:solidFill>
                <a:round/>
                <a:headEnd/>
                <a:tailEnd/>
              </a:ln>
              <a:gradFill flip="none" rotWithShape="1">
                <a:gsLst>
                  <a:gs pos="69000">
                    <a:srgbClr val="FFFFFF"/>
                  </a:gs>
                  <a:gs pos="100000">
                    <a:srgbClr val="000090"/>
                  </a:gs>
                </a:gsLst>
                <a:path path="rect">
                  <a:fillToRect l="50000" t="50000" r="50000" b="50000"/>
                </a:path>
                <a:tileRect/>
              </a:gra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454443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r>
              <a:rPr lang="ar-JO" altLang="zh-CN" sz="13800" b="1" i="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rPr>
              <a:t>مزمور</a:t>
            </a:r>
            <a:endParaRPr lang="en-SG" sz="166900" b="1" i="1" dirty="0">
              <a:solidFill>
                <a:schemeClr val="tx2">
                  <a:lumMod val="75000"/>
                </a:schemeClr>
              </a:solidFill>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algn="ctr"/>
              <a:r>
                <a:rPr lang="ar-JO" sz="13800" dirty="0">
                  <a:solidFill>
                    <a:srgbClr val="006E00"/>
                  </a:solidFill>
                  <a:latin typeface="Times New Roman" panose="02020603050405020304" pitchFamily="18" charset="0"/>
                  <a:ea typeface="宋体"/>
                  <a:cs typeface="Times New Roman" panose="02020603050405020304" pitchFamily="18" charset="0"/>
                </a:rPr>
                <a:t>الأحد</a:t>
              </a:r>
              <a:endParaRPr lang="en-SG" sz="13800" dirty="0">
                <a:solidFill>
                  <a:srgbClr val="006E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slow">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0466" name="Rectangle 2"/>
          <p:cNvSpPr>
            <a:spLocks noGrp="1" noChangeArrowheads="1"/>
          </p:cNvSpPr>
          <p:nvPr>
            <p:ph type="ctrTitle"/>
          </p:nvPr>
        </p:nvSpPr>
        <p:spPr>
          <a:xfrm>
            <a:off x="0" y="836712"/>
            <a:ext cx="4788024" cy="4896544"/>
          </a:xfrm>
          <a:noFill/>
          <a:effectLst/>
        </p:spPr>
        <p:txBody>
          <a:bodyPr/>
          <a:lstStyle/>
          <a:p>
            <a:pPr marL="714375" indent="-714375" eaLnBrk="1" hangingPunct="1">
              <a:defRPr/>
            </a:pPr>
            <a:r>
              <a:rPr lang="ar-JO" b="1" dirty="0">
                <a:solidFill>
                  <a:schemeClr val="bg1"/>
                </a:solidFill>
                <a:effectLst>
                  <a:glow rad="228600">
                    <a:schemeClr val="tx1"/>
                  </a:glow>
                </a:effectLst>
                <a:latin typeface="Arial" panose="020B0604020202020204" pitchFamily="34" charset="0"/>
                <a:cs typeface="Arial" panose="020B0604020202020204" pitchFamily="34" charset="0"/>
              </a:rPr>
              <a:t>2. سنكون متحدين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في السماء للأبد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لذا دعونا </a:t>
            </a:r>
            <a:br>
              <a:rPr lang="ar-JO" b="1" dirty="0">
                <a:solidFill>
                  <a:schemeClr val="bg1"/>
                </a:solidFill>
                <a:effectLst>
                  <a:glow rad="228600">
                    <a:schemeClr val="tx1"/>
                  </a:glow>
                </a:effectLst>
                <a:latin typeface="Arial" panose="020B0604020202020204" pitchFamily="34" charset="0"/>
                <a:cs typeface="Arial" panose="020B0604020202020204" pitchFamily="34" charset="0"/>
              </a:rPr>
            </a:br>
            <a:r>
              <a:rPr lang="ar-JO" b="1" dirty="0">
                <a:solidFill>
                  <a:schemeClr val="bg1"/>
                </a:solidFill>
                <a:effectLst>
                  <a:glow rad="228600">
                    <a:schemeClr val="tx1"/>
                  </a:glow>
                </a:effectLst>
                <a:latin typeface="Arial" panose="020B0604020202020204" pitchFamily="34" charset="0"/>
                <a:cs typeface="Arial" panose="020B0604020202020204" pitchFamily="34" charset="0"/>
              </a:rPr>
              <a:t>نبدأ بالتوافق الآن (24)</a:t>
            </a:r>
            <a:endParaRPr lang="en-US"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637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980728"/>
            <a:ext cx="9144000" cy="1656184"/>
          </a:xfrm>
        </p:spPr>
        <p:txBody>
          <a:bodyPr/>
          <a:lstStyle/>
          <a:p>
            <a:pPr marL="1079500" indent="-1079500" algn="r"/>
            <a:r>
              <a:rPr lang="ar-JO" altLang="ja-JP"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3. الوحدة تظره المحبة التي تجذب غير المؤمنين (25-26)</a:t>
            </a:r>
            <a:endParaRPr 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14635" y="3212976"/>
            <a:ext cx="9159829" cy="2787774"/>
          </a:xfrm>
          <a:prstGeom prst="rect">
            <a:avLst/>
          </a:prstGeom>
        </p:spPr>
      </p:pic>
    </p:spTree>
    <p:extLst>
      <p:ext uri="{BB962C8B-B14F-4D97-AF65-F5344CB8AC3E}">
        <p14:creationId xmlns:p14="http://schemas.microsoft.com/office/powerpoint/2010/main" val="268865760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723" y="3501008"/>
            <a:ext cx="9030419" cy="3356992"/>
          </a:xfrm>
          <a:prstGeom prst="rect">
            <a:avLst/>
          </a:prstGeom>
        </p:spPr>
      </p:pic>
      <p:sp>
        <p:nvSpPr>
          <p:cNvPr id="3" name="Title 2"/>
          <p:cNvSpPr>
            <a:spLocks noGrp="1"/>
          </p:cNvSpPr>
          <p:nvPr>
            <p:ph type="ctrTitle"/>
          </p:nvPr>
        </p:nvSpPr>
        <p:spPr>
          <a:xfrm>
            <a:off x="0" y="0"/>
            <a:ext cx="9144000" cy="3552478"/>
          </a:xfrm>
          <a:solidFill>
            <a:schemeClr val="tx1"/>
          </a:solidFill>
        </p:spPr>
        <p:txBody>
          <a:bodyPr/>
          <a:lstStyle/>
          <a:p>
            <a:pPr>
              <a:tabLst>
                <a:tab pos="2689225" algn="l"/>
              </a:tabLst>
            </a:pPr>
            <a:r>
              <a:rPr lang="ar-JO" altLang="ja-JP"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81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7" y="1340768"/>
            <a:ext cx="3743325" cy="4381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indu-Boy.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8313" y="2294335"/>
            <a:ext cx="4157662" cy="3438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9" name="Title 3"/>
          <p:cNvSpPr>
            <a:spLocks noGrp="1"/>
          </p:cNvSpPr>
          <p:nvPr>
            <p:ph type="title" idx="4294967295"/>
          </p:nvPr>
        </p:nvSpPr>
        <p:spPr>
          <a:xfrm>
            <a:off x="684213" y="944166"/>
            <a:ext cx="7772400" cy="857250"/>
          </a:xfrm>
        </p:spPr>
        <p:txBody>
          <a:bodyPr/>
          <a:lstStyle/>
          <a:p>
            <a:pPr algn="l"/>
            <a:r>
              <a:rPr lang="ar-JO" sz="6000" dirty="0">
                <a:solidFill>
                  <a:schemeClr val="bg1"/>
                </a:solidFill>
                <a:latin typeface="Arial" panose="020B0604020202020204" pitchFamily="34" charset="0"/>
                <a:ea typeface="ＭＳ Ｐゴシック" charset="0"/>
                <a:cs typeface="Arial" panose="020B0604020202020204" pitchFamily="34" charset="0"/>
              </a:rPr>
              <a:t>ولدين</a:t>
            </a:r>
            <a:endParaRPr lang="en-US" sz="6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5981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5993201"/>
          </a:xfrm>
          <a:prstGeom prst="rect">
            <a:avLst/>
          </a:prstGeom>
        </p:spPr>
      </p:pic>
      <p:sp>
        <p:nvSpPr>
          <p:cNvPr id="3" name="Title 2"/>
          <p:cNvSpPr>
            <a:spLocks noGrp="1"/>
          </p:cNvSpPr>
          <p:nvPr>
            <p:ph type="ctrTitle"/>
          </p:nvPr>
        </p:nvSpPr>
        <p:spPr>
          <a:xfrm>
            <a:off x="0" y="980728"/>
            <a:ext cx="9144000" cy="1728192"/>
          </a:xfrm>
        </p:spPr>
        <p:txBody>
          <a:bodyPr/>
          <a:lstStyle/>
          <a:p>
            <a:r>
              <a:rPr lang="ar-JO" altLang="ja-JP" sz="115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الوحدة</a:t>
            </a:r>
            <a:endParaRPr lang="en-US" sz="11500" dirty="0">
              <a:latin typeface="Arial" panose="020B0604020202020204" pitchFamily="34" charset="0"/>
              <a:cs typeface="Arial" panose="020B0604020202020204" pitchFamily="34" charset="0"/>
            </a:endParaRPr>
          </a:p>
        </p:txBody>
      </p:sp>
      <p:sp>
        <p:nvSpPr>
          <p:cNvPr id="4" name="Title 2"/>
          <p:cNvSpPr txBox="1">
            <a:spLocks/>
          </p:cNvSpPr>
          <p:nvPr/>
        </p:nvSpPr>
        <p:spPr bwMode="auto">
          <a:xfrm>
            <a:off x="12452" y="4898232"/>
            <a:ext cx="9144000" cy="1102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لماذا الوحدة مهمة ؟</a:t>
            </a:r>
            <a:endPar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251264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857250"/>
            <a:ext cx="9144000" cy="5143500"/>
            <a:chOff x="0" y="0"/>
            <a:chExt cx="9144000" cy="6858000"/>
          </a:xfrm>
        </p:grpSpPr>
      </p:grpSp>
      <p:pic>
        <p:nvPicPr>
          <p:cNvPr id="185346"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800351"/>
            <a:ext cx="2895600" cy="1679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098925" y="4457700"/>
            <a:ext cx="946150" cy="971550"/>
            <a:chOff x="1392" y="3216"/>
            <a:chExt cx="980" cy="1104"/>
          </a:xfrm>
        </p:grpSpPr>
        <p:pic>
          <p:nvPicPr>
            <p:cNvPr id="185382" name="Picture 16"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Matthew</a:t>
              </a:r>
            </a:p>
          </p:txBody>
        </p:sp>
      </p:grpSp>
      <p:grpSp>
        <p:nvGrpSpPr>
          <p:cNvPr id="3" name="Group 18"/>
          <p:cNvGrpSpPr>
            <a:grpSpLocks/>
          </p:cNvGrpSpPr>
          <p:nvPr/>
        </p:nvGrpSpPr>
        <p:grpSpPr bwMode="auto">
          <a:xfrm>
            <a:off x="5867400" y="2843212"/>
            <a:ext cx="927100" cy="928688"/>
            <a:chOff x="4656" y="2256"/>
            <a:chExt cx="960" cy="1056"/>
          </a:xfrm>
        </p:grpSpPr>
        <p:pic>
          <p:nvPicPr>
            <p:cNvPr id="185380" name="Picture 19"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Andrew</a:t>
              </a:r>
            </a:p>
          </p:txBody>
        </p:sp>
      </p:grpSp>
      <p:grpSp>
        <p:nvGrpSpPr>
          <p:cNvPr id="4" name="Group 21"/>
          <p:cNvGrpSpPr>
            <a:grpSpLocks/>
          </p:cNvGrpSpPr>
          <p:nvPr/>
        </p:nvGrpSpPr>
        <p:grpSpPr bwMode="auto">
          <a:xfrm>
            <a:off x="5164138" y="2228850"/>
            <a:ext cx="927100" cy="971550"/>
            <a:chOff x="3504" y="912"/>
            <a:chExt cx="960" cy="1104"/>
          </a:xfrm>
        </p:grpSpPr>
        <p:pic>
          <p:nvPicPr>
            <p:cNvPr id="185378" name="Picture 22"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John</a:t>
              </a:r>
            </a:p>
          </p:txBody>
        </p:sp>
      </p:grpSp>
      <p:grpSp>
        <p:nvGrpSpPr>
          <p:cNvPr id="5" name="Group 24"/>
          <p:cNvGrpSpPr>
            <a:grpSpLocks/>
          </p:cNvGrpSpPr>
          <p:nvPr/>
        </p:nvGrpSpPr>
        <p:grpSpPr bwMode="auto">
          <a:xfrm>
            <a:off x="3187700" y="4400550"/>
            <a:ext cx="927100" cy="971550"/>
            <a:chOff x="1056" y="2304"/>
            <a:chExt cx="960" cy="1104"/>
          </a:xfrm>
        </p:grpSpPr>
        <p:pic>
          <p:nvPicPr>
            <p:cNvPr id="185376" name="Picture 25"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Thomas</a:t>
              </a:r>
            </a:p>
          </p:txBody>
        </p:sp>
      </p:grpSp>
      <p:grpSp>
        <p:nvGrpSpPr>
          <p:cNvPr id="6" name="Group 27"/>
          <p:cNvGrpSpPr>
            <a:grpSpLocks/>
          </p:cNvGrpSpPr>
          <p:nvPr/>
        </p:nvGrpSpPr>
        <p:grpSpPr bwMode="auto">
          <a:xfrm>
            <a:off x="2574927" y="3600450"/>
            <a:ext cx="1158875" cy="928688"/>
            <a:chOff x="96" y="1872"/>
            <a:chExt cx="1200" cy="1056"/>
          </a:xfrm>
        </p:grpSpPr>
        <p:pic>
          <p:nvPicPr>
            <p:cNvPr id="185374" name="Picture 28"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Bartholomew</a:t>
              </a:r>
            </a:p>
          </p:txBody>
        </p:sp>
      </p:grpSp>
      <p:grpSp>
        <p:nvGrpSpPr>
          <p:cNvPr id="7" name="Group 30"/>
          <p:cNvGrpSpPr>
            <a:grpSpLocks/>
          </p:cNvGrpSpPr>
          <p:nvPr/>
        </p:nvGrpSpPr>
        <p:grpSpPr bwMode="auto">
          <a:xfrm>
            <a:off x="5791200" y="4343400"/>
            <a:ext cx="973138" cy="971550"/>
            <a:chOff x="2496" y="2496"/>
            <a:chExt cx="1008" cy="1104"/>
          </a:xfrm>
        </p:grpSpPr>
        <p:pic>
          <p:nvPicPr>
            <p:cNvPr id="185372" name="Picture 31"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Philip</a:t>
              </a:r>
            </a:p>
          </p:txBody>
        </p:sp>
      </p:grpSp>
      <p:grpSp>
        <p:nvGrpSpPr>
          <p:cNvPr id="8" name="Group 33"/>
          <p:cNvGrpSpPr>
            <a:grpSpLocks/>
          </p:cNvGrpSpPr>
          <p:nvPr/>
        </p:nvGrpSpPr>
        <p:grpSpPr bwMode="auto">
          <a:xfrm>
            <a:off x="3352800" y="2228850"/>
            <a:ext cx="927100" cy="971550"/>
            <a:chOff x="1824" y="1776"/>
            <a:chExt cx="960" cy="1104"/>
          </a:xfrm>
        </p:grpSpPr>
        <p:pic>
          <p:nvPicPr>
            <p:cNvPr id="185370" name="Picture 34"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Thaddeus</a:t>
              </a:r>
            </a:p>
          </p:txBody>
        </p:sp>
      </p:grpSp>
      <p:grpSp>
        <p:nvGrpSpPr>
          <p:cNvPr id="9" name="Group 36"/>
          <p:cNvGrpSpPr>
            <a:grpSpLocks/>
          </p:cNvGrpSpPr>
          <p:nvPr/>
        </p:nvGrpSpPr>
        <p:grpSpPr bwMode="auto">
          <a:xfrm>
            <a:off x="5715001" y="3657600"/>
            <a:ext cx="1668463" cy="928688"/>
            <a:chOff x="3264" y="2016"/>
            <a:chExt cx="1728" cy="1056"/>
          </a:xfrm>
        </p:grpSpPr>
        <p:pic>
          <p:nvPicPr>
            <p:cNvPr id="185368" name="Picture 37"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 bar Alphaeus</a:t>
              </a:r>
            </a:p>
          </p:txBody>
        </p:sp>
      </p:grpSp>
      <p:grpSp>
        <p:nvGrpSpPr>
          <p:cNvPr id="10" name="Group 39"/>
          <p:cNvGrpSpPr>
            <a:grpSpLocks/>
          </p:cNvGrpSpPr>
          <p:nvPr/>
        </p:nvGrpSpPr>
        <p:grpSpPr bwMode="auto">
          <a:xfrm>
            <a:off x="4267200" y="2114550"/>
            <a:ext cx="973138" cy="971550"/>
            <a:chOff x="2400" y="1008"/>
            <a:chExt cx="1008" cy="1104"/>
          </a:xfrm>
        </p:grpSpPr>
        <p:pic>
          <p:nvPicPr>
            <p:cNvPr id="185366" name="Picture 40"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James</a:t>
              </a:r>
            </a:p>
          </p:txBody>
        </p:sp>
      </p:grpSp>
      <p:grpSp>
        <p:nvGrpSpPr>
          <p:cNvPr id="11" name="Group 42"/>
          <p:cNvGrpSpPr>
            <a:grpSpLocks/>
          </p:cNvGrpSpPr>
          <p:nvPr/>
        </p:nvGrpSpPr>
        <p:grpSpPr bwMode="auto">
          <a:xfrm>
            <a:off x="2514600" y="2800350"/>
            <a:ext cx="946150" cy="971550"/>
            <a:chOff x="1248" y="912"/>
            <a:chExt cx="980" cy="1104"/>
          </a:xfrm>
        </p:grpSpPr>
        <p:pic>
          <p:nvPicPr>
            <p:cNvPr id="185364" name="Picture 43"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Peter</a:t>
              </a:r>
            </a:p>
          </p:txBody>
        </p:sp>
      </p:grpSp>
      <p:grpSp>
        <p:nvGrpSpPr>
          <p:cNvPr id="12" name="Group 47"/>
          <p:cNvGrpSpPr>
            <a:grpSpLocks/>
          </p:cNvGrpSpPr>
          <p:nvPr/>
        </p:nvGrpSpPr>
        <p:grpSpPr bwMode="auto">
          <a:xfrm>
            <a:off x="4572002" y="4343400"/>
            <a:ext cx="1528763" cy="971550"/>
            <a:chOff x="2928" y="3216"/>
            <a:chExt cx="1584" cy="1104"/>
          </a:xfrm>
        </p:grpSpPr>
        <p:pic>
          <p:nvPicPr>
            <p:cNvPr id="185362" name="Picture 48"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Simon the Zealot</a:t>
              </a:r>
            </a:p>
          </p:txBody>
        </p:sp>
      </p:grpSp>
      <p:sp>
        <p:nvSpPr>
          <p:cNvPr id="1725491" name="Rectangle 51"/>
          <p:cNvSpPr>
            <a:spLocks noGrp="1" noChangeArrowheads="1"/>
          </p:cNvSpPr>
          <p:nvPr>
            <p:ph type="title"/>
          </p:nvPr>
        </p:nvSpPr>
        <p:spPr>
          <a:xfrm>
            <a:off x="2339752" y="836712"/>
            <a:ext cx="4536504" cy="720080"/>
          </a:xfrm>
          <a:gradFill flip="none" rotWithShape="1">
            <a:gsLst>
              <a:gs pos="0">
                <a:srgbClr val="000090"/>
              </a:gs>
              <a:gs pos="100000">
                <a:schemeClr val="tx1"/>
              </a:gs>
            </a:gsLst>
            <a:path path="rect">
              <a:fillToRect l="50000" t="50000" r="50000" b="50000"/>
            </a:path>
            <a:tileRect/>
          </a:gradFill>
          <a:effectLst>
            <a:outerShdw blurRad="63500" dist="35921" dir="2700000" algn="ctr" rotWithShape="0">
              <a:srgbClr val="000000">
                <a:alpha val="74998"/>
              </a:srgb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الفكرة الرئيسية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3" name="Rectangle 51"/>
          <p:cNvSpPr txBox="1">
            <a:spLocks noChangeArrowheads="1"/>
          </p:cNvSpPr>
          <p:nvPr/>
        </p:nvSpPr>
        <p:spPr bwMode="auto">
          <a:xfrm>
            <a:off x="-29567" y="2708920"/>
            <a:ext cx="9144000" cy="792088"/>
          </a:xfrm>
          <a:prstGeom prst="rect">
            <a:avLst/>
          </a:prstGeom>
          <a:gradFill flip="none" rotWithShape="1">
            <a:gsLst>
              <a:gs pos="0">
                <a:srgbClr val="000090"/>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الوحدة المسيحية كرازية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51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7"/>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1000" fill="hold"/>
                                        <p:tgtEl>
                                          <p:spTgt spid="2"/>
                                        </p:tgtEl>
                                        <p:attrNameLst>
                                          <p:attrName>ppt_w</p:attrName>
                                        </p:attrNameLst>
                                      </p:cBhvr>
                                      <p:tavLst>
                                        <p:tav tm="0">
                                          <p:val>
                                            <p:fltVal val="0"/>
                                          </p:val>
                                        </p:tav>
                                        <p:tav tm="100000">
                                          <p:val>
                                            <p:strVal val="#ppt_w"/>
                                          </p:val>
                                        </p:tav>
                                      </p:tavLst>
                                    </p:anim>
                                    <p:anim calcmode="lin" valueType="num">
                                      <p:cBhvr>
                                        <p:cTn id="62" dur="1000" fill="hold"/>
                                        <p:tgtEl>
                                          <p:spTgt spid="2"/>
                                        </p:tgtEl>
                                        <p:attrNameLst>
                                          <p:attrName>ppt_h</p:attrName>
                                        </p:attrNameLst>
                                      </p:cBhvr>
                                      <p:tavLst>
                                        <p:tav tm="0">
                                          <p:val>
                                            <p:fltVal val="0"/>
                                          </p:val>
                                        </p:tav>
                                        <p:tav tm="100000">
                                          <p:val>
                                            <p:strVal val="#ppt_h"/>
                                          </p:val>
                                        </p:tav>
                                      </p:tavLst>
                                    </p:anim>
                                    <p:anim calcmode="lin" valueType="num">
                                      <p:cBhvr>
                                        <p:cTn id="6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2"/>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1000"/>
                            </p:stCondLst>
                            <p:childTnLst>
                              <p:par>
                                <p:cTn id="72" presetID="1" presetClass="entr" presetSubtype="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ar-JO" dirty="0">
                <a:solidFill>
                  <a:schemeClr val="bg1"/>
                </a:solidFill>
                <a:latin typeface="Arial" panose="020B0604020202020204" pitchFamily="34" charset="0"/>
                <a:ea typeface="ＭＳ Ｐゴシック" charset="0"/>
                <a:cs typeface="Arial" panose="020B0604020202020204" pitchFamily="34" charset="0"/>
              </a:rPr>
              <a:t>المهاتما غاندي (1869-1948)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2" name="Picture 2" descr="gandh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114" y="2417738"/>
            <a:ext cx="3488752" cy="4160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987675" y="2564607"/>
            <a:ext cx="6048821" cy="648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كنت سأصبح مسيحياً</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76600" y="3141340"/>
            <a:ext cx="5867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لولا المسيحيين</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0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99" y="885827"/>
            <a:ext cx="4835013" cy="532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24077" y="1431132"/>
            <a:ext cx="6791325" cy="1863329"/>
          </a:xfrm>
        </p:spPr>
        <p:txBody>
          <a:bodyPr/>
          <a:lstStyle/>
          <a:p>
            <a:pPr algn="r">
              <a:defRPr/>
            </a:pPr>
            <a:r>
              <a:rPr lang="ar-JO" b="1" i="1" dirty="0">
                <a:solidFill>
                  <a:schemeClr val="bg1"/>
                </a:solidFill>
                <a:latin typeface="Arial"/>
                <a:ea typeface="ＭＳ Ｐゴシック" charset="0"/>
                <a:cs typeface="Arial"/>
              </a:rPr>
              <a:t>في الأساسيات وحدة</a:t>
            </a:r>
            <a:br>
              <a:rPr lang="ar-JO" b="1" i="1" dirty="0">
                <a:solidFill>
                  <a:schemeClr val="bg1"/>
                </a:solidFill>
                <a:latin typeface="Arial"/>
                <a:ea typeface="ＭＳ Ｐゴシック" charset="0"/>
                <a:cs typeface="Arial"/>
              </a:rPr>
            </a:br>
            <a:r>
              <a:rPr lang="ar-JO" b="1" i="1" dirty="0">
                <a:solidFill>
                  <a:schemeClr val="bg1"/>
                </a:solidFill>
                <a:latin typeface="Arial"/>
                <a:ea typeface="ＭＳ Ｐゴシック" charset="0"/>
                <a:cs typeface="Arial"/>
              </a:rPr>
              <a:t>في الثانويات حرية</a:t>
            </a:r>
            <a:br>
              <a:rPr lang="ar-JO" b="1" i="1" dirty="0">
                <a:solidFill>
                  <a:schemeClr val="bg1"/>
                </a:solidFill>
                <a:latin typeface="Arial"/>
                <a:ea typeface="ＭＳ Ｐゴシック" charset="0"/>
                <a:cs typeface="Arial"/>
              </a:rPr>
            </a:br>
            <a:r>
              <a:rPr lang="ar-JO" b="1" i="1" dirty="0">
                <a:solidFill>
                  <a:schemeClr val="bg1"/>
                </a:solidFill>
                <a:latin typeface="Arial"/>
                <a:ea typeface="ＭＳ Ｐゴシック" charset="0"/>
                <a:cs typeface="Arial"/>
              </a:rPr>
              <a:t>في كل الأشياء محبة</a:t>
            </a:r>
            <a:endParaRPr lang="en-US" b="1" i="1" dirty="0">
              <a:solidFill>
                <a:schemeClr val="bg1"/>
              </a:solidFill>
              <a:latin typeface="Arial"/>
              <a:ea typeface="ＭＳ Ｐゴシック" charset="0"/>
              <a:cs typeface="Arial"/>
            </a:endParaRPr>
          </a:p>
        </p:txBody>
      </p:sp>
      <p:sp>
        <p:nvSpPr>
          <p:cNvPr id="6" name="Title 1"/>
          <p:cNvSpPr txBox="1">
            <a:spLocks/>
          </p:cNvSpPr>
          <p:nvPr/>
        </p:nvSpPr>
        <p:spPr bwMode="auto">
          <a:xfrm>
            <a:off x="2987675" y="3598069"/>
            <a:ext cx="5945188" cy="85725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فيليب ميلانكتون</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346338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ctrTitle"/>
          </p:nvPr>
        </p:nvSpPr>
        <p:spPr>
          <a:xfrm>
            <a:off x="0" y="6162674"/>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0866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23017" y="6072495"/>
            <a:ext cx="9144000" cy="695325"/>
          </a:xfrm>
          <a:solidFill>
            <a:schemeClr val="tx1"/>
          </a:solidFill>
          <a:ln>
            <a:noFill/>
          </a:ln>
        </p:spPr>
        <p:txBody>
          <a:bodyPr vert="horz" wrap="square" lIns="91440" tIns="45720" rIns="91440" bIns="45720" numCol="1" anchor="ctr" anchorCtr="0" compatLnSpc="1">
            <a:prstTxWarp prst="textNoShape">
              <a:avLst/>
            </a:prstTxWarp>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pic>
        <p:nvPicPr>
          <p:cNvPr id="193538" name="Picture 1" descr="drivethru_redwoo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21560" cy="5456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206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228600" y="-1246188"/>
            <a:ext cx="6858000" cy="914400"/>
          </a:xfrm>
        </p:spPr>
        <p:txBody>
          <a:bodyPr/>
          <a:lstStyle/>
          <a:p>
            <a:pPr eaLnBrk="1" hangingPunct="1"/>
            <a:r>
              <a:rPr lang="ar-JO" dirty="0">
                <a:latin typeface="Calibri" charset="0"/>
                <a:cs typeface="+mn-cs"/>
              </a:rPr>
              <a:t>أحد الشعانين</a:t>
            </a:r>
            <a:endParaRPr lang="en-US" dirty="0">
              <a:latin typeface="Calibri" charset="0"/>
              <a:cs typeface="+mn-cs"/>
            </a:endParaRPr>
          </a:p>
        </p:txBody>
      </p:sp>
      <p:pic>
        <p:nvPicPr>
          <p:cNvPr id="541698"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 y="844550"/>
            <a:ext cx="4271963" cy="558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169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78260" y="2081213"/>
            <a:ext cx="55657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descr="giant-sequoia-tree-sequoiadendron-giganteum-image-23258-72306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5" name="Rectangle 2"/>
          <p:cNvSpPr>
            <a:spLocks noGrp="1" noChangeArrowheads="1"/>
          </p:cNvSpPr>
          <p:nvPr>
            <p:ph type="ctrTitle"/>
          </p:nvPr>
        </p:nvSpPr>
        <p:spPr>
          <a:xfrm>
            <a:off x="-4763" y="6271020"/>
            <a:ext cx="9144000" cy="586979"/>
          </a:xfrm>
          <a:solidFill>
            <a:schemeClr val="tx1"/>
          </a:solidFill>
        </p:spPr>
        <p:txBody>
          <a:bodyPr/>
          <a:lstStyle/>
          <a:p>
            <a:r>
              <a:rPr lang="ar-JO" sz="4000" b="1" dirty="0">
                <a:solidFill>
                  <a:srgbClr val="FFFFFF"/>
                </a:solidFill>
                <a:latin typeface="Arial" panose="020B0604020202020204" pitchFamily="34" charset="0"/>
                <a:cs typeface="Arial" panose="020B0604020202020204" pitchFamily="34" charset="0"/>
              </a:rPr>
              <a:t>الساق العظيمة ذات الخشب الأحمر</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9532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264945"/>
            <a:ext cx="7772400" cy="695325"/>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33904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1907704" y="612775"/>
            <a:ext cx="6802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algn="r" defTabSz="457200" eaLnBrk="0" hangingPunct="0">
              <a:defRPr/>
            </a:pPr>
            <a:r>
              <a:rPr lang="ar-SA" altLang="en-US" sz="4000" b="1" dirty="0">
                <a:solidFill>
                  <a:prstClr val="white"/>
                </a:solidFill>
                <a:latin typeface="Arial" panose="020B0604020202020204" pitchFamily="34" charset="0"/>
                <a:cs typeface="Arial" panose="020B0604020202020204" pitchFamily="34" charset="0"/>
              </a:rPr>
              <a:t>وَلَسْتُ أَسْأَلُ مِنْ أَجْلِ هَؤُلاَءِ</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فَقَطْ بَلْ أَيْضاً مِنْ أَجْلِ الَّذِينَ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يُؤْمِنُونَ بِي بِكلاَمِهِمْ ٢١ لِيَكُونَ</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الْجَمِيعُ وَاحِداً كَمَا أَنَّكَ أَنْتَ أَيُّهَا الآبُ</a:t>
            </a:r>
            <a:br>
              <a:rPr lang="en-US" altLang="en-US" sz="4000" b="1" dirty="0">
                <a:solidFill>
                  <a:prstClr val="white"/>
                </a:solidFill>
                <a:latin typeface="Arial" panose="020B0604020202020204" pitchFamily="34" charset="0"/>
                <a:cs typeface="Arial" panose="020B0604020202020204" pitchFamily="34" charset="0"/>
              </a:rPr>
            </a:br>
            <a:r>
              <a:rPr lang="ar-SA" altLang="en-US" sz="4000" b="1" dirty="0">
                <a:solidFill>
                  <a:prstClr val="white"/>
                </a:solidFill>
                <a:latin typeface="Arial" panose="020B0604020202020204" pitchFamily="34" charset="0"/>
                <a:cs typeface="Arial" panose="020B0604020202020204" pitchFamily="34" charset="0"/>
              </a:rPr>
              <a:t>فِيَّ وَأَنَا فِيكَ لِيَكُونُوا هُمْ أَيْضاً وَاحِداً فِينَا لِيُؤْمِنَ الْعَالَمُ أَنَّكَ أَرْسَلْتَنِي.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11789" y="612775"/>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0" defTabSz="457200" eaLnBrk="0" hangingPunct="0">
              <a:defRPr/>
            </a:pPr>
            <a:r>
              <a:rPr lang="ar-SA" altLang="en-US" sz="3600" b="1" dirty="0">
                <a:solidFill>
                  <a:prstClr val="black"/>
                </a:solidFill>
                <a:latin typeface="Arial" panose="020B0604020202020204" pitchFamily="34" charset="0"/>
                <a:cs typeface="Arial" panose="020B0604020202020204" pitchFamily="34" charset="0"/>
              </a:rPr>
              <a:t>يوحنا ١٧: ٢٠-٢١</a:t>
            </a:r>
          </a:p>
        </p:txBody>
      </p:sp>
    </p:spTree>
    <p:extLst>
      <p:ext uri="{BB962C8B-B14F-4D97-AF65-F5344CB8AC3E}">
        <p14:creationId xmlns:p14="http://schemas.microsoft.com/office/powerpoint/2010/main" val="17274890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2142306" y="579452"/>
            <a:ext cx="65341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457200" eaLnBrk="0" hangingPunct="0"/>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وَأَنَا قَدْ أَعْطَيْتُهُمُ الْمَجْدَ الَّذِي</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أَعْطَيْتَنِي لِيَكُونُوا وَاحِداً كَمَا</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أَنَّنَا نَحْنُ وَاحِدٌ. ٢٣ أَنَا فِيهِمْ</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وَأَنْتَ فِيَّ لِيَكُونُوا مُكَمَّلِينَ إِلَى</a:t>
            </a:r>
            <a:br>
              <a:rPr lang="en-US"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br>
            <a:r>
              <a:rPr lang="ar-SA" altLang="en-US" sz="4000" b="1" dirty="0">
                <a:solidFill>
                  <a:prstClr val="white"/>
                </a:solidFill>
                <a:latin typeface="Arial" panose="020B0604020202020204" pitchFamily="34" charset="0"/>
                <a:ea typeface="ＭＳ Ｐゴシック" panose="020B0600070205080204" pitchFamily="34" charset="-128"/>
                <a:cs typeface="Arial" panose="020B0604020202020204" pitchFamily="34" charset="0"/>
              </a:rPr>
              <a:t>وَاحِدٍ وَلِيَعْلَمَ الْعَالَمُ أَنَّكَ أَرْسَلْتَنِي وَأَحْبَبْتَهُمْ كَمَا أَحْبَبْتَنِي. </a:t>
            </a: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3136" y="622429"/>
            <a:ext cx="31149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hangingPunct="0"/>
            <a:r>
              <a:rPr lang="ar-SA" altLang="en-US" sz="3600" b="1"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يوحنا ١٧: ٢٢-٢٣</a:t>
            </a:r>
          </a:p>
        </p:txBody>
      </p:sp>
    </p:spTree>
    <p:extLst>
      <p:ext uri="{BB962C8B-B14F-4D97-AF65-F5344CB8AC3E}">
        <p14:creationId xmlns:p14="http://schemas.microsoft.com/office/powerpoint/2010/main" val="361498501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18</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53573315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66531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كانت خطة الله أن يموت يسوع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ويقوم مرة أخرى من أجلك.</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18- 20).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1502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87503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307905"/>
          </a:xfrm>
          <a:prstGeom prst="rect">
            <a:avLst/>
          </a:prstGeom>
          <a:noFill/>
        </p:spPr>
        <p:txBody>
          <a:bodyPr lIns="91294" tIns="45648" rIns="91294" bIns="45648">
            <a:spAutoFit/>
          </a:bodyPr>
          <a:lstStyle/>
          <a:p>
            <a:pPr defTabSz="913410"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انتصار الدخول</a:t>
            </a:r>
          </a:p>
          <a:p>
            <a:pPr defTabSz="913410" eaLnBrk="0" hangingPunct="0">
              <a:defRPr/>
            </a:pP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r>
              <a:rPr lang="ar-JO"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أحد الشعانين</a:t>
            </a:r>
            <a:r>
              <a:rPr lang="en-US" sz="25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a:t>
            </a:r>
            <a:endParaRPr lang="en-US" sz="38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31289"/>
          </a:xfrm>
          <a:prstGeom prst="rect">
            <a:avLst/>
          </a:prstGeom>
          <a:noFill/>
        </p:spPr>
        <p:txBody>
          <a:bodyPr lIns="91294" tIns="45648" rIns="91294" bIns="45648">
            <a:spAutoFit/>
          </a:bodyPr>
          <a:lstStyle/>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٢١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١١ : ١ – ١١</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١٩ : ٢٨ – ٤٤</a:t>
            </a:r>
          </a:p>
          <a:p>
            <a:pPr algn="r" defTabSz="913410"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١٢ : ١٢ - ١٩</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98710" y="3783455"/>
            <a:ext cx="1695813" cy="418776"/>
          </a:xfrm>
          <a:prstGeom prst="rect">
            <a:avLst/>
          </a:prstGeom>
          <a:noFill/>
        </p:spPr>
        <p:txBody>
          <a:bodyPr wrap="none" lIns="64212" tIns="32103" rIns="64212" bIns="32103">
            <a:spAutoFit/>
          </a:bodyPr>
          <a:lstStyle/>
          <a:p>
            <a:pPr defTabSz="32124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عيد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15" name="Group 14">
            <a:extLst>
              <a:ext uri="{FF2B5EF4-FFF2-40B4-BE49-F238E27FC236}">
                <a16:creationId xmlns:a16="http://schemas.microsoft.com/office/drawing/2014/main" id="{F5C2D5BF-258A-0D4D-A973-597216F72A51}"/>
              </a:ext>
            </a:extLst>
          </p:cNvPr>
          <p:cNvGrpSpPr/>
          <p:nvPr/>
        </p:nvGrpSpPr>
        <p:grpSpPr>
          <a:xfrm>
            <a:off x="6635840" y="-51977"/>
            <a:ext cx="2707986" cy="1441104"/>
            <a:chOff x="238313" y="1317855"/>
            <a:chExt cx="2707986" cy="1441104"/>
          </a:xfrm>
        </p:grpSpPr>
        <p:grpSp>
          <p:nvGrpSpPr>
            <p:cNvPr id="16" name="Group 15">
              <a:extLst>
                <a:ext uri="{FF2B5EF4-FFF2-40B4-BE49-F238E27FC236}">
                  <a16:creationId xmlns:a16="http://schemas.microsoft.com/office/drawing/2014/main" id="{84D98010-DFC8-974F-A8FB-15C7B9325FDD}"/>
                </a:ext>
              </a:extLst>
            </p:cNvPr>
            <p:cNvGrpSpPr/>
            <p:nvPr/>
          </p:nvGrpSpPr>
          <p:grpSpPr>
            <a:xfrm>
              <a:off x="238313" y="1506508"/>
              <a:ext cx="2376264" cy="1252451"/>
              <a:chOff x="6444208" y="182050"/>
              <a:chExt cx="2376264" cy="1252451"/>
            </a:xfrm>
          </p:grpSpPr>
          <p:pic>
            <p:nvPicPr>
              <p:cNvPr id="18" name="Picture 1" descr="22_John_Baptist_Prison_JPEG_1024.jpg">
                <a:extLst>
                  <a:ext uri="{FF2B5EF4-FFF2-40B4-BE49-F238E27FC236}">
                    <a16:creationId xmlns:a16="http://schemas.microsoft.com/office/drawing/2014/main" id="{31D6297F-37D8-1848-BCB4-9F35670E899D}"/>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9" name="Rectangle 18">
                <a:extLst>
                  <a:ext uri="{FF2B5EF4-FFF2-40B4-BE49-F238E27FC236}">
                    <a16:creationId xmlns:a16="http://schemas.microsoft.com/office/drawing/2014/main" id="{AA868042-5594-054F-A073-FC41C0B58772}"/>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F25428A1-29A5-654A-A114-59C15BB9B3EF}"/>
                </a:ext>
              </a:extLst>
            </p:cNvPr>
            <p:cNvSpPr txBox="1"/>
            <p:nvPr/>
          </p:nvSpPr>
          <p:spPr>
            <a:xfrm>
              <a:off x="1403648" y="1317855"/>
              <a:ext cx="1542651" cy="1423496"/>
            </a:xfrm>
            <a:prstGeom prst="rect">
              <a:avLst/>
            </a:prstGeom>
            <a:noFill/>
            <a:effectLst/>
          </p:spPr>
          <p:txBody>
            <a:bodyPr wrap="square" lIns="91341" tIns="45671" rIns="91341" bIns="45671"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68080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21342365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86267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812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7563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522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160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524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432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707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92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488838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7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20525335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39482" y="2213530"/>
            <a:ext cx="2908065"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2025640"/>
            <a:chOff x="5508104" y="620689"/>
            <a:chExt cx="2660102" cy="2025640"/>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390334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92261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171354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588995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607762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039998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76261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0135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9086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016924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779210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13_Jesus_Anointed_1024.jpg">
            <a:hlinkClick r:id="rId2"/>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0040"/>
            <a:ext cx="9144000" cy="1032697"/>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183" tIns="32849" rIns="63183" bIns="32849" numCol="1" anchor="ctr" anchorCtr="0" compatLnSpc="1">
            <a:prstTxWarp prst="textNoShape">
              <a:avLst/>
            </a:prstTxWarp>
          </a:bodyPr>
          <a:lstStyle/>
          <a:p>
            <a:pPr defTabSz="320943" eaLnBrk="1" hangingPunct="1">
              <a:buClr>
                <a:srgbClr val="000000"/>
              </a:buClr>
              <a:buSzPct val="100000"/>
            </a:pPr>
            <a:r>
              <a:rPr lang="en-US" sz="3200" b="1">
                <a:solidFill>
                  <a:srgbClr val="000000"/>
                </a:solidFill>
                <a:effectLst/>
                <a:ea typeface="ＭＳ Ｐゴシック"/>
                <a:cs typeface="DejaVu Sans"/>
              </a:rPr>
              <a:t>Used with permission</a:t>
            </a:r>
          </a:p>
        </p:txBody>
      </p:sp>
    </p:spTree>
    <p:extLst>
      <p:ext uri="{BB962C8B-B14F-4D97-AF65-F5344CB8AC3E}">
        <p14:creationId xmlns:p14="http://schemas.microsoft.com/office/powerpoint/2010/main" val="172240057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07407399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19</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72563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5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8681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02628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en-US" sz="8800" dirty="0">
                <a:latin typeface="Arial" panose="020B0604020202020204" pitchFamily="34" charset="0"/>
                <a:ea typeface="Osaka" charset="0"/>
                <a:cs typeface="Arial" panose="020B0604020202020204" pitchFamily="34" charset="0"/>
              </a:rPr>
              <a:t>١٢</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925796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0037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6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7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7726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733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9569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0867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819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8495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354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0427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0623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8237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3557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4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9977396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562553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3" y="1891627"/>
            <a:ext cx="3178142" cy="2000396"/>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17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0787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84603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3526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3162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017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3100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7271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7505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0319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2360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76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1336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679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8238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282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702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9171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71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9699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51615409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020676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chemeClr val="bg1"/>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3 أنواع من الصلبان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pic>
        <p:nvPicPr>
          <p:cNvPr id="576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ChangeArrowheads="1"/>
          </p:cNvSpPr>
          <p:nvPr/>
        </p:nvSpPr>
        <p:spPr bwMode="auto">
          <a:xfrm>
            <a:off x="3048000" y="76201"/>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7"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75" tIns="45638" rIns="91275" bIns="45638" anchor="ctr"/>
          <a:lstStyle/>
          <a:p>
            <a:endParaRPr lang="en-US"/>
          </a:p>
        </p:txBody>
      </p:sp>
      <p:sp>
        <p:nvSpPr>
          <p:cNvPr id="177158" name="Rectangle 6"/>
          <p:cNvSpPr>
            <a:spLocks noGrp="1" noChangeArrowheads="1"/>
          </p:cNvSpPr>
          <p:nvPr>
            <p:ph type="title" idx="4294967295"/>
          </p:nvPr>
        </p:nvSpPr>
        <p:spPr>
          <a:xfrm>
            <a:off x="685800" y="5334000"/>
            <a:ext cx="7772400" cy="1143000"/>
          </a:xfrm>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موت يسوع الكفاري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77156"/>
                                        </p:tgtEl>
                                      </p:cBhvr>
                                    </p:animEffect>
                                    <p:set>
                                      <p:cBhvr>
                                        <p:cTn id="7" dur="1" fill="hold">
                                          <p:stCondLst>
                                            <p:cond delay="499"/>
                                          </p:stCondLst>
                                        </p:cTn>
                                        <p:tgtEl>
                                          <p:spTgt spid="1771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177157"/>
                                        </p:tgtEl>
                                      </p:cBhvr>
                                    </p:animEffect>
                                    <p:set>
                                      <p:cBhvr>
                                        <p:cTn id="12" dur="1" fill="hold">
                                          <p:stCondLst>
                                            <p:cond delay="499"/>
                                          </p:stCondLst>
                                        </p:cTn>
                                        <p:tgtEl>
                                          <p:spTgt spid="177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animBg="1"/>
      <p:bldP spid="177157"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162800"/>
          </a:xfrm>
          <a:noFill/>
        </p:spPr>
      </p:pic>
      <p:sp>
        <p:nvSpPr>
          <p:cNvPr id="578562" name="Rectangle 5"/>
          <p:cNvSpPr>
            <a:spLocks noGrp="1" noChangeArrowheads="1"/>
          </p:cNvSpPr>
          <p:nvPr>
            <p:ph type="title"/>
          </p:nvPr>
        </p:nvSpPr>
        <p:spPr>
          <a:xfrm>
            <a:off x="3657600" y="0"/>
            <a:ext cx="54864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جلجثة جوردون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35"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28600"/>
            <a:ext cx="9144000" cy="7177088"/>
          </a:xfrm>
          <a:noFill/>
        </p:spPr>
      </p:pic>
      <p:sp>
        <p:nvSpPr>
          <p:cNvPr id="580610" name="Rectangle 5"/>
          <p:cNvSpPr>
            <a:spLocks noGrp="1" noChangeArrowheads="1"/>
          </p:cNvSpPr>
          <p:nvPr>
            <p:ph type="title"/>
          </p:nvPr>
        </p:nvSpPr>
        <p:spPr>
          <a:xfrm>
            <a:off x="2819400" y="-228600"/>
            <a:ext cx="6324600" cy="914400"/>
          </a:xfrm>
          <a:solidFill>
            <a:schemeClr val="bg2"/>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قبر البستان</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chemeClr val="folHlink"/>
            </a:solidFill>
            <a:miter lim="800000"/>
            <a:headEnd type="none" w="sm" len="sm"/>
            <a:tailEnd type="none" w="sm" len="sm"/>
          </a:ln>
        </p:spPr>
        <p:txBody>
          <a:bodyPr wrap="none" lIns="91275" tIns="45638" rIns="91275" bIns="45638" anchor="ctr"/>
          <a:lstStyle/>
          <a:p>
            <a:endParaRPr lang="en-US"/>
          </a:p>
        </p:txBody>
      </p:sp>
      <p:sp>
        <p:nvSpPr>
          <p:cNvPr id="48136" name="Oval 8"/>
          <p:cNvSpPr>
            <a:spLocks noChangeArrowheads="1"/>
          </p:cNvSpPr>
          <p:nvPr/>
        </p:nvSpPr>
        <p:spPr bwMode="auto">
          <a:xfrm>
            <a:off x="1524000" y="3810000"/>
            <a:ext cx="1524000" cy="1524000"/>
          </a:xfrm>
          <a:prstGeom prst="ellipse">
            <a:avLst/>
          </a:prstGeom>
          <a:noFill/>
          <a:ln w="57150" cap="sq">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75" tIns="45638" rIns="91275" bIns="4563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4898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dirty="0">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dirty="0">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جيدة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20</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7647905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7430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784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49824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963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805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06609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5791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598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5483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661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369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858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84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8715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57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7098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054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6628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5295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962367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704808116"/>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58888470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قصة الفصح</a:t>
            </a:r>
            <a:endParaRPr kumimoji="0" lang="en-US" sz="24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rPr>
              <a:t>يوحنا 20: 19-23</a:t>
            </a:r>
            <a:endParaRPr kumimoji="0" lang="en-US" sz="2800" b="1" i="0" u="none" strike="noStrike" kern="1200" cap="none" spc="0" normalizeH="0" baseline="0" noProof="0" dirty="0">
              <a:ln>
                <a:noFill/>
              </a:ln>
              <a:solidFill>
                <a:srgbClr val="2D5CE7">
                  <a:lumMod val="50000"/>
                </a:srgbClr>
              </a:solidFill>
              <a:effectLst/>
              <a:uLnTx/>
              <a:uFillTx/>
              <a:latin typeface="Arial" panose="020B0604020202020204" pitchFamily="34" charset="0"/>
              <a:cs typeface="Arial" panose="020B0604020202020204" pitchFamily="34"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للتلاميذ</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119698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736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831420624"/>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998734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dirty="0">
                <a:cs typeface="Arial" panose="020B0604020202020204" pitchFamily="34" charset="0"/>
              </a:rPr>
              <a:t>لتوما</a:t>
            </a:r>
            <a:endPar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cs typeface="Arial" panose="020B0604020202020204" pitchFamily="34" charset="0"/>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24-29</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548958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776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737939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5823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3737784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a:outerShdw blurRad="63500" dist="63500" dir="13012194"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indent="-175906" algn="r">
              <a:spcBef>
                <a:spcPct val="20000"/>
              </a:spcBef>
              <a:buClr>
                <a:srgbClr val="FFCC66"/>
              </a:buClr>
              <a:buSzPct val="80000"/>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وأما هذه فقد كتبت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لتؤمنوا</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 يسوع هو المسيح ابن الله ولكي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تكون لكم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إذا آمنتم </a:t>
            </a: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حياة</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باسمه (يوحنا 20: 31)</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حتى يكون لك حياة أبدية بالإيمان به</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8201280"/>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إنجيلي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تؤمنوا</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charset="0"/>
                <a:ea typeface="ＭＳ Ｐゴシック" charset="0"/>
                <a:cs typeface="Arial" charset="0"/>
              </a:rPr>
              <a:t>المتغيرات النصية في يوحنا 20: 31</a:t>
            </a:r>
            <a:endParaRPr lang="en-US" sz="3600" b="1" dirty="0">
              <a:solidFill>
                <a:schemeClr val="tx1"/>
              </a:solidFill>
              <a:latin typeface="Arial" charset="0"/>
              <a:ea typeface="ＭＳ Ｐゴシック" charset="0"/>
              <a:cs typeface="Arial"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charset="0"/>
                <a:ea typeface="ＭＳ Ｐゴシック" charset="0"/>
                <a:cs typeface="Arial" charset="0"/>
              </a:rPr>
              <a:t>تنويري</a:t>
            </a:r>
            <a:endParaRPr kumimoji="0" lang="en-US"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Aorist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a:t>
              </a:r>
              <a:r>
                <a:rPr kumimoji="0" lang="en-US" altLang="zh-CN" sz="3600" b="1" i="0" u="none" strike="noStrike" kern="1200" cap="none" spc="0" normalizeH="0" baseline="0" noProof="0">
                  <a:ln>
                    <a:noFill/>
                  </a:ln>
                  <a:solidFill>
                    <a:srgbClr val="FCE20C"/>
                  </a:solidFill>
                  <a:effectLst/>
                  <a:uLnTx/>
                  <a:uFillTx/>
                  <a:latin typeface="Bwgrki" charset="0"/>
                  <a:ea typeface="Arial" charset="0"/>
                  <a:cs typeface="Arial" charset="0"/>
                </a:rPr>
                <a:t>s</a:t>
              </a: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hte</a:t>
              </a: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charset="0"/>
                  <a:ea typeface="Arial" charset="0"/>
                  <a:cs typeface="Arial" charset="0"/>
                </a:rPr>
                <a:t>Present Subjunctive</a:t>
              </a:r>
              <a:endPar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Bwgrki" charset="0"/>
                  <a:ea typeface="Arial" charset="0"/>
                  <a:cs typeface="Arial" charset="0"/>
                </a:rPr>
                <a:t>i-na pisteu,hte</a:t>
              </a:r>
              <a:endParaRPr kumimoji="0" lang="en-US" altLang="zh-CN" sz="4000" b="1" i="0" u="none" strike="noStrike" kern="1200" cap="none" spc="0" normalizeH="0" baseline="0" noProof="0">
                <a:ln>
                  <a:noFill/>
                </a:ln>
                <a:solidFill>
                  <a:srgbClr val="FFFFFF"/>
                </a:solidFill>
                <a:effectLst/>
                <a:uLnTx/>
                <a:uFillTx/>
                <a:latin typeface="Bwgrki"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p</a:t>
              </a:r>
              <a:r>
                <a:rPr kumimoji="0" lang="en-US" altLang="zh-CN" sz="3600" b="1" i="0" u="none" strike="noStrike" kern="1200" cap="none" spc="0" normalizeH="0" baseline="30000" noProof="0">
                  <a:ln>
                    <a:noFill/>
                  </a:ln>
                  <a:solidFill>
                    <a:srgbClr val="FFFFFF"/>
                  </a:solidFill>
                  <a:effectLst/>
                  <a:uLnTx/>
                  <a:uFillTx/>
                  <a:latin typeface="Arial" charset="0"/>
                  <a:ea typeface="Arial" charset="0"/>
                  <a:cs typeface="Arial" charset="0"/>
                </a:rPr>
                <a:t>66</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 &amp; </a:t>
              </a:r>
              <a:r>
                <a:rPr kumimoji="0" lang="en-US" altLang="zh-CN" sz="4800" b="1" i="0" u="none" strike="noStrike" kern="1200" cap="none" spc="0" normalizeH="0" baseline="0" noProof="0">
                  <a:ln>
                    <a:noFill/>
                  </a:ln>
                  <a:solidFill>
                    <a:srgbClr val="FFFFFF"/>
                  </a:solidFill>
                  <a:effectLst/>
                  <a:uLnTx/>
                  <a:uFillTx/>
                  <a:latin typeface="Bwhebb" charset="0"/>
                  <a:ea typeface="ＭＳ Ｐゴシック" charset="-128"/>
                  <a:cs typeface="ＭＳ Ｐゴシック" charset="-128"/>
                </a:rPr>
                <a:t>a</a:t>
              </a: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a:t>
              </a:r>
              <a:b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altLang="zh-CN" sz="2400" b="1" i="0" u="none" strike="noStrike" kern="1200" cap="none" spc="0" normalizeH="0" baseline="0" noProof="0">
                  <a:ln>
                    <a:noFill/>
                  </a:ln>
                  <a:solidFill>
                    <a:srgbClr val="FFFFFF"/>
                  </a:solidFill>
                  <a:effectLst/>
                  <a:uLnTx/>
                  <a:uFillTx/>
                  <a:latin typeface="Arial" charset="0"/>
                  <a:ea typeface="Arial" charset="0"/>
                  <a:cs typeface="Arial"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كثيرة ولكن متأخرة</a:t>
            </a:r>
          </a:p>
        </p:txBody>
      </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Times New Roman" pitchFamily="-108" charset="0"/>
                <a:ea typeface="+mn-ea"/>
                <a:cs typeface="+mn-cs"/>
              </a:rPr>
              <a:t>صيغة شرطية حالية</a:t>
            </a:r>
            <a:endParaRPr kumimoji="0" lang="en-US" sz="2400" b="1" i="0" u="sng" strike="noStrike" kern="1200" cap="none" spc="0" normalizeH="0" baseline="0" noProof="0" dirty="0">
              <a:ln>
                <a:noFill/>
              </a:ln>
              <a:solidFill>
                <a:srgbClr val="FFFF00"/>
              </a:solidFill>
              <a:effectLst/>
              <a:uLnTx/>
              <a:uFillTx/>
              <a:latin typeface="Times New Roman" pitchFamily="-108" charset="0"/>
              <a:ea typeface="+mn-ea"/>
              <a:cs typeface="+mn-cs"/>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08" charset="0"/>
                <a:ea typeface="+mn-ea"/>
                <a:cs typeface="+mn-cs"/>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Times New Roman" pitchFamily="-10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panose="020B0604020202020204" pitchFamily="34" charset="0"/>
                <a:cs typeface="Arial" panose="020B0604020202020204" pitchFamily="34" charset="0"/>
              </a:rPr>
              <a:t>656</a:t>
            </a:r>
            <a:endParaRPr lang="en-US">
              <a:solidFill>
                <a:srgbClr val="000066"/>
              </a:solidFill>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الدهن في بيت عنيا ١٢: ١-١١</a:t>
            </a:r>
            <a:endParaRPr lang="en-US" sz="2800" dirty="0">
              <a:solidFill>
                <a:srgbClr val="FFFFCC"/>
              </a:solidFill>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الدخول الإنتصاري ١٢:١٢ - ٢٠</a:t>
            </a:r>
            <a:endParaRPr lang="en-US" sz="2800" dirty="0">
              <a:solidFill>
                <a:srgbClr val="FFFFCC"/>
              </a:solidFill>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dirty="0">
                <a:solidFill>
                  <a:srgbClr val="FFFFCC"/>
                </a:solidFill>
                <a:latin typeface="Arial" panose="020B0604020202020204" pitchFamily="34" charset="0"/>
                <a:cs typeface="Arial" panose="020B0604020202020204" pitchFamily="34" charset="0"/>
              </a:rPr>
              <a:t>التنبؤ بالموت</a:t>
            </a:r>
            <a:endParaRPr lang="en-US" sz="2800" dirty="0">
              <a:solidFill>
                <a:srgbClr val="FFFFCC"/>
              </a:solidFill>
              <a:latin typeface="Arial" panose="020B0604020202020204" pitchFamily="34" charset="0"/>
              <a:cs typeface="Arial" panose="020B0604020202020204" pitchFamily="34" charset="0"/>
            </a:endParaRPr>
          </a:p>
          <a:p>
            <a:pPr algn="ctr" rtl="1"/>
            <a:r>
              <a:rPr lang="en-US" sz="2800" dirty="0">
                <a:solidFill>
                  <a:srgbClr val="FFFFCC"/>
                </a:solidFill>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sz="2800" b="1" dirty="0">
                <a:effectLst>
                  <a:glow rad="177800">
                    <a:schemeClr val="bg2"/>
                  </a:glow>
                </a:effectLst>
                <a:latin typeface="Arial" panose="020B0604020202020204" pitchFamily="34" charset="0"/>
                <a:cs typeface="Arial" panose="020B0604020202020204" pitchFamily="34" charset="0"/>
              </a:rPr>
              <a:t>ملخص عدم الإيمان ١٢: ٣٧-٥٠</a:t>
            </a:r>
            <a:endParaRPr lang="en-US" sz="2800" b="1" dirty="0">
              <a:effectLst>
                <a:glow rad="177800">
                  <a:schemeClr val="bg2"/>
                </a:glow>
              </a:effectLst>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endParaRPr lang="en-US">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66"/>
                </a:solidFill>
                <a:latin typeface="Arial" panose="020B0604020202020204" pitchFamily="34" charset="0"/>
                <a:cs typeface="Arial" panose="020B0604020202020204" pitchFamily="34" charset="0"/>
              </a:rPr>
              <a:t>64</a:t>
            </a:r>
            <a:endParaRPr lang="en-US"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4429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a:t>
            </a:r>
            <a:r>
              <a:rPr lang="ar-JO" sz="8800" dirty="0">
                <a:latin typeface="Arial" charset="0"/>
                <a:ea typeface="Osaka" charset="0"/>
                <a:cs typeface="Arial" charset="0"/>
              </a:rPr>
              <a:t>ا 21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370644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علّم يسوع قدرته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لجميع الذين يؤمنون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21).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157311"/>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في الجليل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21: 1-14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0040933"/>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63369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394585011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26432683"/>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يسأل بطرس</a:t>
            </a:r>
            <a:endParaRPr kumimoji="0" lang="en-US" sz="51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21: 15-25</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75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32084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999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77664663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17580122"/>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dirty="0">
                <a:solidFill>
                  <a:schemeClr val="bg1"/>
                </a:solidFill>
                <a:latin typeface="Arial" panose="020B0604020202020204" pitchFamily="34" charset="0"/>
                <a:cs typeface="Arial" panose="020B0604020202020204" pitchFamily="34" charset="0"/>
              </a:rPr>
              <a:t>كيف </a:t>
            </a:r>
            <a:r>
              <a:rPr lang="ar-JO" sz="6600" dirty="0">
                <a:solidFill>
                  <a:srgbClr val="FFFF00"/>
                </a:solidFill>
                <a:latin typeface="Arial" panose="020B0604020202020204" pitchFamily="34" charset="0"/>
                <a:cs typeface="Arial" panose="020B0604020202020204" pitchFamily="34" charset="0"/>
              </a:rPr>
              <a:t>يستردنا</a:t>
            </a:r>
            <a:r>
              <a:rPr lang="ar-JO" sz="6600" dirty="0">
                <a:solidFill>
                  <a:schemeClr val="bg1"/>
                </a:solidFill>
                <a:latin typeface="Arial" panose="020B0604020202020204" pitchFamily="34" charset="0"/>
                <a:cs typeface="Arial" panose="020B0604020202020204" pitchFamily="34" charset="0"/>
              </a:rPr>
              <a:t> يسوع بعد أن أفسدنا الأشياء حقًا؟</a:t>
            </a:r>
            <a:endParaRPr lang="en-US" sz="6600"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13383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بطرس النادم</a:t>
            </a:r>
            <a:endParaRPr lang="en-US" sz="6600" dirty="0">
              <a:solidFill>
                <a:srgbClr val="FFFFFF"/>
              </a:solidFill>
              <a:latin typeface="Arial" panose="020B0604020202020204" pitchFamily="34" charset="0"/>
              <a:cs typeface="Arial" panose="020B0604020202020204" pitchFamily="34" charset="0"/>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مخلص قائم</a:t>
            </a:r>
            <a:endParaRPr lang="en-US" sz="6600" dirty="0">
              <a:solidFill>
                <a:srgbClr val="FFFFFF"/>
              </a:solidFill>
              <a:latin typeface="Arial" panose="020B0604020202020204" pitchFamily="34" charset="0"/>
              <a:cs typeface="Arial" panose="020B0604020202020204" pitchFamily="34" charset="0"/>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بحر طبرية (يوحنا 21)</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dirty="0">
                <a:solidFill>
                  <a:srgbClr val="FFFFFF"/>
                </a:solidFill>
                <a:latin typeface="Arial" panose="020B0604020202020204" pitchFamily="34" charset="0"/>
                <a:ea typeface="ＭＳ Ｐゴシック" charset="0"/>
                <a:cs typeface="Arial" panose="020B0604020202020204" pitchFamily="34" charset="0"/>
              </a:rPr>
              <a:t>تحركات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صيد معجزي</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إسترداد بطرس</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موت يوحنا</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rPr>
              <a:t>خاتمة</a:t>
            </a:r>
            <a:endParaRPr kumimoji="0" lang="en-US" sz="4400" b="1" i="0"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الفشل</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69201"/>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هل أمسكتم شيئاً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8065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b="1" dirty="0">
                <a:solidFill>
                  <a:srgbClr val="FFFFFF"/>
                </a:solidFill>
                <a:latin typeface="Arial" panose="020B0604020202020204" pitchFamily="34" charset="0"/>
                <a:ea typeface="ＭＳ Ｐゴシック" charset="0"/>
                <a:cs typeface="Arial" panose="020B0604020202020204" pitchFamily="34" charset="0"/>
              </a:rPr>
              <a:t>لا</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ألقوا شباككم للجانب الأيمن</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قف</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يوحنا : إنه الرب</a:t>
            </a:r>
            <a:br>
              <a:rPr lang="ar-JO"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بطرس</a:t>
            </a:r>
            <a:br>
              <a:rPr lang="ar-JO"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يقفز</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ما الفكرة في هذه المعجزة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b="1" dirty="0">
                <a:solidFill>
                  <a:schemeClr val="accent2"/>
                </a:solidFill>
                <a:latin typeface="Arial" panose="020B0604020202020204" pitchFamily="34" charset="0"/>
                <a:cs typeface="Arial" panose="020B0604020202020204" pitchFamily="34" charset="0"/>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b="1" i="1" dirty="0">
                <a:solidFill>
                  <a:schemeClr val="accent2"/>
                </a:solidFill>
                <a:latin typeface="Arial" panose="020B0604020202020204" pitchFamily="34" charset="0"/>
                <a:cs typeface="Arial" panose="020B0604020202020204" pitchFamily="34" charset="0"/>
              </a:rPr>
              <a:t>هل يلمح يوحنا إلى الرواية السابقة ؟</a:t>
            </a:r>
            <a:endParaRPr lang="en-US" b="1" i="1" dirty="0">
              <a:solidFill>
                <a:schemeClr val="accent2"/>
              </a:solidFill>
              <a:latin typeface="Arial" panose="020B0604020202020204" pitchFamily="34" charset="0"/>
              <a:cs typeface="Arial" panose="020B0604020202020204" pitchFamily="34" charset="0"/>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 5: 1-11</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21: 1-14</a:t>
            </a:r>
            <a:endParaRPr kumimoji="0" lang="en-US"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الدعوة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استرداد المكانة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في القارب</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على الشاطئ</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ارع خرافي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الكرازة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الرعاية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93392" name="Text Box 16"/>
          <p:cNvSpPr txBox="1">
            <a:spLocks noChangeArrowheads="1"/>
          </p:cNvSpPr>
          <p:nvPr/>
        </p:nvSpPr>
        <p:spPr bwMode="auto">
          <a:xfrm>
            <a:off x="0" y="5589588"/>
            <a:ext cx="9144000" cy="1323439"/>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تكرار رسالة يسوع: أنت تريدني لتكون مؤهلاً حقًا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33339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6763"/>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b="1" dirty="0">
                <a:solidFill>
                  <a:schemeClr val="bg1"/>
                </a:solidFill>
                <a:latin typeface="Arial" pitchFamily="34" charset="0"/>
                <a:cs typeface="Arial" pitchFamily="34" charset="0"/>
              </a:rPr>
              <a:t>هل تعترف أنك بحاجة إلى المسيح </a:t>
            </a:r>
            <a:br>
              <a:rPr lang="ar-JO" sz="4000" b="1" dirty="0">
                <a:solidFill>
                  <a:schemeClr val="bg1"/>
                </a:solidFill>
                <a:latin typeface="Arial" pitchFamily="34" charset="0"/>
                <a:cs typeface="Arial" pitchFamily="34" charset="0"/>
              </a:rPr>
            </a:br>
            <a:r>
              <a:rPr lang="ar-JO" sz="4000" b="1" dirty="0">
                <a:solidFill>
                  <a:schemeClr val="tx1"/>
                </a:solidFill>
                <a:latin typeface="Arial" pitchFamily="34" charset="0"/>
                <a:cs typeface="Arial" pitchFamily="34" charset="0"/>
              </a:rPr>
              <a:t>حتى في مجال اختصاصك؟</a:t>
            </a:r>
            <a:endParaRPr lang="en-US" sz="4000" b="1" dirty="0">
              <a:solidFill>
                <a:schemeClr val="tx1"/>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هل </a:t>
            </a:r>
            <a:r>
              <a:rPr lang="ar-JO" altLang="ja-JP" b="1" dirty="0">
                <a:solidFill>
                  <a:srgbClr val="FFFF00"/>
                </a:solidFill>
                <a:latin typeface="Arial" panose="020B0604020202020204" pitchFamily="34" charset="0"/>
                <a:ea typeface="ＭＳ Ｐゴシック" charset="0"/>
                <a:cs typeface="Arial" panose="020B0604020202020204" pitchFamily="34" charset="0"/>
              </a:rPr>
              <a:t>بعتم</a:t>
            </a:r>
            <a:r>
              <a:rPr lang="ar-JO" altLang="ja-JP" b="1" dirty="0">
                <a:solidFill>
                  <a:srgbClr val="FFFFFF"/>
                </a:solidFill>
                <a:latin typeface="Arial" panose="020B0604020202020204" pitchFamily="34" charset="0"/>
                <a:ea typeface="ＭＳ Ｐゴシック" charset="0"/>
                <a:cs typeface="Arial" panose="020B0604020202020204" pitchFamily="34" charset="0"/>
              </a:rPr>
              <a:t> شيئاً ؟</a:t>
            </a:r>
            <a:br>
              <a:rPr lang="en-US" altLang="ja-JP" b="1" dirty="0">
                <a:solidFill>
                  <a:srgbClr val="FFFFFF"/>
                </a:solidFill>
                <a:latin typeface="Arial" panose="020B0604020202020204" pitchFamily="34" charset="0"/>
                <a:ea typeface="ＭＳ Ｐゴシック" charset="0"/>
                <a:cs typeface="Arial" panose="020B0604020202020204" pitchFamily="34" charset="0"/>
              </a:rPr>
            </a:br>
            <a:br>
              <a:rPr lang="en-US" altLang="ja-JP" b="1" dirty="0">
                <a:solidFill>
                  <a:srgbClr val="FFFFFF"/>
                </a:solidFill>
                <a:latin typeface="Arial" panose="020B0604020202020204" pitchFamily="34" charset="0"/>
                <a:ea typeface="ＭＳ Ｐゴシック" charset="0"/>
                <a:cs typeface="Arial" panose="020B0604020202020204" pitchFamily="34" charset="0"/>
              </a:rPr>
            </a:br>
            <a:r>
              <a:rPr lang="ar-JO" altLang="ja-JP" b="1" dirty="0">
                <a:solidFill>
                  <a:srgbClr val="FFFFFF"/>
                </a:solidFill>
                <a:latin typeface="Arial" panose="020B0604020202020204" pitchFamily="34" charset="0"/>
                <a:ea typeface="ＭＳ Ｐゴシック" charset="0"/>
                <a:cs typeface="Arial" panose="020B0604020202020204" pitchFamily="34" charset="0"/>
              </a:rPr>
              <a:t>لا يا رب</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ما هو مجال اختصاص</a:t>
            </a:r>
            <a:r>
              <a:rPr lang="ar-JO" b="1" dirty="0">
                <a:solidFill>
                  <a:srgbClr val="FFFF00"/>
                </a:solidFill>
                <a:latin typeface="Arial" panose="020B0604020202020204" pitchFamily="34" charset="0"/>
                <a:cs typeface="Arial" panose="020B0604020202020204" pitchFamily="34" charset="0"/>
              </a:rPr>
              <a:t>ك</a:t>
            </a:r>
            <a:r>
              <a:rPr lang="ar-JO" b="1"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49942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280972"/>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5856241"/>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أتحبني</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أكثر</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من </a:t>
            </a:r>
            <a:b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br>
            <a:r>
              <a:rPr lang="ar-JO" altLang="ja-JP" sz="7200" b="1" dirty="0">
                <a:solidFill>
                  <a:schemeClr val="tx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rPr>
              <a:t>هؤلاء ؟</a:t>
            </a:r>
            <a:endParaRPr lang="en-US" sz="11700" dirty="0">
              <a:solidFill>
                <a:schemeClr val="bg1"/>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ما المقصود بهؤلاء ؟</a:t>
            </a:r>
            <a:endParaRPr kumimoji="0" lang="en-US" sz="6600" b="0" i="0" u="sng" strike="noStrike" kern="1200" cap="none" spc="0" normalizeH="0" baseline="0" noProof="0" dirty="0">
              <a:ln>
                <a:noFill/>
              </a:ln>
              <a:solidFill>
                <a:srgbClr val="000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للصيد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من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حبك لهؤلاء التلاميذ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أتحبني أكثر مما </a:t>
            </a:r>
            <a:r>
              <a:rPr kumimoji="0" lang="ar-JO" altLang="ja-JP" sz="3200" b="1" i="0" u="none" strike="noStrike" kern="1200" cap="none" spc="0" normalizeH="0" baseline="0" noProof="0" dirty="0">
                <a:ln>
                  <a:noFill/>
                </a:ln>
                <a:solidFill>
                  <a:srgbClr val="FFC000"/>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يحبني بقية التلاميذ </a:t>
            </a:r>
            <a:r>
              <a:rPr kumimoji="0" lang="ar-JO"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a:t>
            </a:r>
            <a:r>
              <a:rPr kumimoji="0" lang="en-US" altLang="ja-JP"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rPr>
              <a:t>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336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أسئلة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rPr>
              <a:t>هل تحبني محبة المصلحة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latin typeface="Arial" panose="020B0604020202020204" pitchFamily="34" charset="0"/>
              <a:ea typeface="ＭＳ Ｐゴシック"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ثلاثة استردادات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خرافي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غير مشروطة ؟</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هل تحبني محبة المصلحة؟</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rPr>
              <a:t>ارع غنمي</a:t>
            </a:r>
            <a:endParaRPr kumimoji="0" lang="en-US" sz="3200" b="1" i="0" u="none" strike="noStrike" kern="1200" cap="none" spc="0" normalizeH="0" baseline="0" noProof="0" dirty="0">
              <a:ln>
                <a:noFill/>
              </a:ln>
              <a:solidFill>
                <a:srgbClr val="F8F8F8"/>
              </a:solidFill>
              <a:effectLst>
                <a:glow rad="228600">
                  <a:srgbClr val="000000">
                    <a:lumMod val="95000"/>
                    <a:lumOff val="5000"/>
                    <a:alpha val="82000"/>
                  </a:srgbClr>
                </a:glow>
              </a:effectLst>
              <a:uLnTx/>
              <a:uFillTx/>
            </a:endParaRPr>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ارع خرافي</a:t>
            </a:r>
            <a:endParaRPr lang="en-US" sz="6600"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0837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dirty="0">
                <a:latin typeface="Arial" panose="020B0604020202020204" pitchFamily="34" charset="0"/>
                <a:ea typeface="ＭＳ Ｐゴシック" charset="0"/>
                <a:cs typeface="Arial" panose="020B0604020202020204" pitchFamily="34" charset="0"/>
              </a:rPr>
              <a:t>مسؤولية</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التعليم</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488452"/>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b="1" dirty="0">
                <a:latin typeface="Arial" panose="020B0604020202020204" pitchFamily="34" charset="0"/>
                <a:cs typeface="Arial" panose="020B0604020202020204" pitchFamily="34" charset="0"/>
              </a:rPr>
              <a:t>لا تطعم الأغنام الوجبات السريعة</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8827395"/>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b="1" dirty="0">
                <a:solidFill>
                  <a:schemeClr val="bg1"/>
                </a:solidFill>
                <a:latin typeface="Arial" panose="020B0604020202020204" pitchFamily="34" charset="0"/>
                <a:ea typeface="ＭＳ Ｐゴシック" charset="0"/>
                <a:cs typeface="Arial" panose="020B0604020202020204" pitchFamily="34" charset="0"/>
              </a:rPr>
              <a:t>لا تستغل الأغنام</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32308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dirty="0">
                <a:solidFill>
                  <a:srgbClr val="FFFFFF"/>
                </a:solidFill>
                <a:latin typeface="Arial" panose="020B0604020202020204" pitchFamily="34" charset="0"/>
                <a:cs typeface="Arial" panose="020B0604020202020204" pitchFamily="34" charset="0"/>
              </a:rPr>
              <a:t>ارع خرافي</a:t>
            </a:r>
            <a:endParaRPr lang="en-US" sz="6600" dirty="0">
              <a:solidFill>
                <a:srgbClr val="FFFFFF"/>
              </a:solidFill>
              <a:latin typeface="Arial" panose="020B0604020202020204" pitchFamily="34" charset="0"/>
              <a:cs typeface="Arial" panose="020B0604020202020204" pitchFamily="34" charset="0"/>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كيف تخرج بطرس من نفقه</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1 : اعمل نفس المعجزة ثانية</a:t>
            </a:r>
          </a:p>
          <a:p>
            <a:pPr algn="r" eaLnBrk="1" hangingPunct="1"/>
            <a:r>
              <a:rPr lang="ar-JO" sz="3600" b="1" i="1" dirty="0">
                <a:solidFill>
                  <a:schemeClr val="bg1"/>
                </a:solidFill>
                <a:latin typeface="Arial" panose="020B0604020202020204" pitchFamily="34" charset="0"/>
                <a:ea typeface="ＭＳ Ｐゴシック" charset="0"/>
                <a:cs typeface="Arial" panose="020B0604020202020204" pitchFamily="34" charset="0"/>
              </a:rPr>
              <a:t>الخطوة 2 : استرده ثلاث مرات</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panose="020B0604020202020204" pitchFamily="34" charset="0"/>
              <a:cs typeface="Arial" panose="020B0604020202020204" pitchFamily="34"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dirty="0">
                <a:latin typeface="Arial" panose="020B0604020202020204" pitchFamily="34" charset="0"/>
                <a:ea typeface="ＭＳ Ｐゴシック" charset="0"/>
                <a:cs typeface="Arial" panose="020B0604020202020204" pitchFamily="34" charset="0"/>
              </a:rPr>
              <a:t>هل تحب الآخرين محبة غير مشروطة ؟</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هل تحب الآخرين محبة غير مشروطة ؟</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أحبهم محبة المصلحة</a:t>
            </a:r>
            <a:endParaRPr kumimoji="0" lang="en-US" sz="32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dirty="0">
                <a:latin typeface="Arial" panose="020B0604020202020204" pitchFamily="34" charset="0"/>
                <a:cs typeface="Arial" panose="020B0604020202020204" pitchFamily="34" charset="0"/>
              </a:rPr>
              <a:t>محبة الآخرين هي محبة المسيح</a:t>
            </a:r>
            <a:endParaRPr lang="en-US" sz="4800" dirty="0">
              <a:latin typeface="Arial" panose="020B0604020202020204" pitchFamily="34" charset="0"/>
              <a:cs typeface="Arial" panose="020B0604020202020204" pitchFamily="34" charset="0"/>
            </a:endParaRPr>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التكلم</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charset="0"/>
                          <a:cs typeface="Arial"/>
                        </a:rPr>
                        <a:t>الخدمة</a:t>
                      </a:r>
                      <a:endParaRPr kumimoji="0" lang="en-US" sz="54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الإدارة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الكرازة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الإيمان</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الرعاية-التعليم</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العطاء</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التشجيع</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الخدمة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a:ea typeface="ＭＳ Ｐゴシック" charset="0"/>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dirty="0">
                          <a:ln>
                            <a:noFill/>
                          </a:ln>
                          <a:solidFill>
                            <a:schemeClr val="bg1"/>
                          </a:solidFill>
                          <a:effectLst/>
                          <a:latin typeface="Arial"/>
                          <a:ea typeface="ＭＳ Ｐゴシック" charset="0"/>
                          <a:cs typeface="Arial"/>
                        </a:rPr>
                        <a:t>الرحمة</a:t>
                      </a:r>
                      <a:endParaRPr kumimoji="0" lang="en-US" sz="4000" b="1" i="0" u="none" strike="noStrike" cap="none" normalizeH="0" baseline="0" dirty="0">
                        <a:ln>
                          <a:noFill/>
                        </a:ln>
                        <a:solidFill>
                          <a:schemeClr val="bg1"/>
                        </a:solidFill>
                        <a:effectLst/>
                        <a:latin typeface="Arial"/>
                        <a:ea typeface="ＭＳ Ｐゴシック" charset="0"/>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b="1" dirty="0">
                <a:solidFill>
                  <a:schemeClr val="bg1"/>
                </a:solidFill>
                <a:latin typeface="Arial" charset="0"/>
                <a:ea typeface="ＭＳ Ｐゴシック" charset="0"/>
              </a:rPr>
              <a:t>تصنيفات المواهب</a:t>
            </a:r>
            <a:br>
              <a:rPr lang="ar-JO" sz="40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a:t>
            </a:r>
            <a:r>
              <a:rPr lang="ar-JO" sz="3600" b="1" dirty="0">
                <a:solidFill>
                  <a:schemeClr val="bg1"/>
                </a:solidFill>
                <a:latin typeface="Arial" charset="0"/>
                <a:ea typeface="ＭＳ Ｐゴシック" charset="0"/>
              </a:rPr>
              <a:t>1 بطرس 4: 11</a:t>
            </a:r>
            <a:r>
              <a:rPr lang="en-US" sz="3600" b="1" dirty="0">
                <a:solidFill>
                  <a:schemeClr val="bg1"/>
                </a:solidFill>
                <a:latin typeface="Arial" charset="0"/>
                <a:ea typeface="ＭＳ Ｐゴシック" charset="0"/>
              </a:rPr>
              <a:t>)</a:t>
            </a:r>
            <a:endParaRPr lang="en-US" sz="4000" dirty="0">
              <a:latin typeface="Arial" charset="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500604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1. اعترف بحاجتك للمسيح حتى عندما تشعر </a:t>
            </a:r>
            <a:r>
              <a:rPr lang="ar-JO" sz="6600" b="1" dirty="0">
                <a:solidFill>
                  <a:srgbClr val="FFFF00"/>
                </a:solidFill>
                <a:effectLst>
                  <a:glow rad="228600">
                    <a:schemeClr val="accent4">
                      <a:satMod val="175000"/>
                      <a:alpha val="40000"/>
                    </a:schemeClr>
                  </a:glow>
                </a:effectLst>
              </a:rPr>
              <a:t>بالأهلية</a:t>
            </a:r>
            <a:r>
              <a:rPr lang="ar-JO" sz="6600" b="1" dirty="0">
                <a:solidFill>
                  <a:srgbClr val="FFFFFF"/>
                </a:solidFill>
                <a:effectLst>
                  <a:glow rad="228600">
                    <a:schemeClr val="accent4">
                      <a:satMod val="175000"/>
                      <a:alpha val="40000"/>
                    </a:schemeClr>
                  </a:glow>
                </a:effectLst>
              </a:rPr>
              <a:t> (21: 1-14) </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 أظهر محبتك للمسيح من خلال حب </a:t>
            </a:r>
            <a:r>
              <a:rPr lang="ar-JO" sz="6600" b="1" dirty="0">
                <a:solidFill>
                  <a:srgbClr val="FFFF00"/>
                </a:solidFill>
                <a:effectLst>
                  <a:glow rad="228600">
                    <a:schemeClr val="accent4">
                      <a:satMod val="175000"/>
                      <a:alpha val="40000"/>
                    </a:schemeClr>
                  </a:glow>
                </a:effectLst>
              </a:rPr>
              <a:t>البشر</a:t>
            </a:r>
            <a:r>
              <a:rPr lang="ar-JO" sz="6600" b="1" dirty="0">
                <a:solidFill>
                  <a:srgbClr val="FFFFFF"/>
                </a:solidFill>
                <a:effectLst>
                  <a:glow rad="228600">
                    <a:schemeClr val="accent4">
                      <a:satMod val="175000"/>
                      <a:alpha val="40000"/>
                    </a:schemeClr>
                  </a:glow>
                </a:effectLst>
              </a:rPr>
              <a:t> </a:t>
            </a:r>
            <a:br>
              <a:rPr lang="ar-JO" sz="6600" b="1" dirty="0">
                <a:solidFill>
                  <a:srgbClr val="FFFFFF"/>
                </a:solidFill>
                <a:effectLst>
                  <a:glow rad="228600">
                    <a:schemeClr val="accent4">
                      <a:satMod val="175000"/>
                      <a:alpha val="40000"/>
                    </a:schemeClr>
                  </a:glow>
                </a:effectLst>
              </a:rPr>
            </a:br>
            <a:r>
              <a:rPr lang="ar-JO" sz="6600" b="1" dirty="0">
                <a:solidFill>
                  <a:srgbClr val="FFFFFF"/>
                </a:solidFill>
                <a:effectLst>
                  <a:glow rad="228600">
                    <a:schemeClr val="accent4">
                      <a:satMod val="175000"/>
                      <a:alpha val="40000"/>
                    </a:schemeClr>
                  </a:glow>
                </a:effectLst>
              </a:rPr>
              <a:t>(21: 15-17)</a:t>
            </a:r>
            <a:endParaRPr lang="en-US" sz="6600" b="1" dirty="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ولكن متى شخت فإنك تمد يدك وآخر يمنطقك ويحملك حيث لا تشاء</a:t>
            </a:r>
            <a:br>
              <a:rPr lang="ar-JO" altLang="ja-JP" sz="2800" b="1" i="1" dirty="0">
                <a:solidFill>
                  <a:schemeClr val="bg1"/>
                </a:solidFill>
                <a:latin typeface="Arial" panose="020B0604020202020204" pitchFamily="34" charset="0"/>
                <a:ea typeface="ＭＳ Ｐゴシック" charset="0"/>
                <a:cs typeface="Arial" panose="020B0604020202020204" pitchFamily="34" charset="0"/>
              </a:rPr>
            </a:br>
            <a:r>
              <a:rPr lang="ar-JO" altLang="ja-JP" sz="2800" b="1" i="1" dirty="0">
                <a:solidFill>
                  <a:schemeClr val="bg1"/>
                </a:solidFill>
                <a:latin typeface="Arial" panose="020B0604020202020204" pitchFamily="34" charset="0"/>
                <a:ea typeface="ＭＳ Ｐゴシック" charset="0"/>
                <a:cs typeface="Arial" panose="020B0604020202020204" pitchFamily="34" charset="0"/>
              </a:rPr>
              <a:t>(يو 21: 18)</a:t>
            </a:r>
            <a:endParaRPr lang="en-US" sz="4000" dirty="0">
              <a:latin typeface="Arial" panose="020B0604020202020204" pitchFamily="34" charset="0"/>
              <a:ea typeface="ＭＳ Ｐゴシック" charset="0"/>
              <a:cs typeface="Arial" panose="020B0604020202020204" pitchFamily="34"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صلب بطرس</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اتبعني</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ليسوع يا رب و هذا ما له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(يوحنا 21: 21)</a:t>
            </a:r>
            <a:endParaRPr lang="en-US" sz="3600" dirty="0">
              <a:solidFill>
                <a:schemeClr val="bg1"/>
              </a:solidFill>
              <a:latin typeface="Arial" charset="0"/>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dirty="0">
                <a:solidFill>
                  <a:schemeClr val="bg1"/>
                </a:solidFill>
                <a:latin typeface="Arial" charset="0"/>
                <a:ea typeface="ＭＳ Ｐゴシック" charset="0"/>
              </a:rPr>
              <a:t>قال له يسوع إن كنت أشاء أنه يبقى حتى أجيء </a:t>
            </a:r>
            <a:br>
              <a:rPr lang="ar-JO" sz="3600" dirty="0">
                <a:solidFill>
                  <a:schemeClr val="bg1"/>
                </a:solidFill>
                <a:latin typeface="Arial" charset="0"/>
                <a:ea typeface="ＭＳ Ｐゴシック" charset="0"/>
              </a:rPr>
            </a:br>
            <a:r>
              <a:rPr lang="ar-JO" sz="3600" dirty="0">
                <a:solidFill>
                  <a:schemeClr val="bg1"/>
                </a:solidFill>
                <a:latin typeface="Arial" charset="0"/>
                <a:ea typeface="ＭＳ Ｐゴシック" charset="0"/>
              </a:rPr>
              <a:t>فماذا لك </a:t>
            </a:r>
            <a:r>
              <a:rPr lang="ar-JO" sz="3600" dirty="0">
                <a:solidFill>
                  <a:srgbClr val="FFFF00"/>
                </a:solidFill>
                <a:latin typeface="Arial" charset="0"/>
                <a:ea typeface="ＭＳ Ｐゴシック" charset="0"/>
              </a:rPr>
              <a:t>اتبعني</a:t>
            </a:r>
            <a:r>
              <a:rPr lang="ar-JO" sz="3600" dirty="0">
                <a:solidFill>
                  <a:schemeClr val="bg1"/>
                </a:solidFill>
                <a:latin typeface="Arial" charset="0"/>
                <a:ea typeface="ＭＳ Ｐゴシック" charset="0"/>
              </a:rPr>
              <a:t> أنت (يوحنا 21: 22)</a:t>
            </a:r>
            <a:endParaRPr lang="en-US" sz="3600" dirty="0">
              <a:solidFill>
                <a:schemeClr val="bg1"/>
              </a:solidFill>
              <a:latin typeface="Arial" charset="0"/>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i="1" dirty="0">
                <a:solidFill>
                  <a:schemeClr val="bg1"/>
                </a:solidFill>
                <a:latin typeface="Arial" charset="0"/>
                <a:ea typeface="ＭＳ Ｐゴシック" charset="0"/>
              </a:rPr>
              <a:t>يأمر</a:t>
            </a:r>
            <a:r>
              <a:rPr lang="ar-JO" i="1" dirty="0">
                <a:solidFill>
                  <a:srgbClr val="FFFF00"/>
                </a:solidFill>
                <a:latin typeface="Arial" charset="0"/>
                <a:ea typeface="ＭＳ Ｐゴシック" charset="0"/>
              </a:rPr>
              <a:t>نا</a:t>
            </a:r>
            <a:r>
              <a:rPr lang="ar-JO" i="1" dirty="0">
                <a:solidFill>
                  <a:schemeClr val="bg1"/>
                </a:solidFill>
                <a:latin typeface="Arial" charset="0"/>
                <a:ea typeface="ＭＳ Ｐゴシック" charset="0"/>
              </a:rPr>
              <a:t> يسوع أيضاً  أن لا نسأل </a:t>
            </a:r>
            <a:br>
              <a:rPr lang="ar-JO" i="1" dirty="0">
                <a:solidFill>
                  <a:schemeClr val="bg1"/>
                </a:solidFill>
                <a:latin typeface="Arial" charset="0"/>
                <a:ea typeface="ＭＳ Ｐゴシック" charset="0"/>
              </a:rPr>
            </a:br>
            <a:r>
              <a:rPr lang="ar-JO" i="1" dirty="0">
                <a:solidFill>
                  <a:schemeClr val="bg1"/>
                </a:solidFill>
                <a:latin typeface="Arial" charset="0"/>
                <a:ea typeface="ＭＳ Ｐゴシック" charset="0"/>
              </a:rPr>
              <a:t>عن دعوته للآخرين</a:t>
            </a:r>
            <a:r>
              <a:rPr lang="en-US" i="1" dirty="0">
                <a:solidFill>
                  <a:schemeClr val="bg1"/>
                </a:solidFill>
                <a:latin typeface="Arial" charset="0"/>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b="1" dirty="0">
                <a:solidFill>
                  <a:srgbClr val="000090"/>
                </a:solidFill>
                <a:latin typeface="Arial" panose="020B0604020202020204" pitchFamily="34" charset="0"/>
                <a:cs typeface="Arial" panose="020B0604020202020204" pitchFamily="34" charset="0"/>
              </a:rPr>
              <a:t>كيف يستردنا يسوع ؟</a:t>
            </a:r>
            <a:endParaRPr lang="en-US" sz="4800" b="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59263"/>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يستردنا يسوع إلى </a:t>
            </a: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الدعوة </a:t>
            </a:r>
            <a:b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التي لديه </a:t>
            </a: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لنا</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الفكرة الرئيسية</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84635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كيف تجد الدعوة التي لديه لحياتك ؟</a:t>
            </a:r>
            <a:endParaRPr lang="en-US" sz="54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362984"/>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1. اعترف بحاجتك للمسيح حتى عندما تشعر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بالأهلية</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(21: 1-14) </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420773"/>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 أظهر محبتك للمسيح من خلال حب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البشر</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 </a:t>
            </a:r>
            <a:b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b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(21: 15-17)</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5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3. لا تقلق بخصوص </a:t>
            </a:r>
            <a:r>
              <a:rPr lang="ar-JO" sz="6600" b="1" dirty="0">
                <a:solidFill>
                  <a:srgbClr val="FFFF00"/>
                </a:solidFill>
                <a:effectLst>
                  <a:glow rad="228600">
                    <a:schemeClr val="accent4">
                      <a:satMod val="175000"/>
                      <a:alpha val="40000"/>
                    </a:schemeClr>
                  </a:glow>
                </a:effectLst>
                <a:latin typeface="Arial" panose="020B0604020202020204" pitchFamily="34" charset="0"/>
                <a:cs typeface="Arial" panose="020B0604020202020204" pitchFamily="34" charset="0"/>
              </a:rPr>
              <a:t>خطة </a:t>
            </a:r>
            <a:r>
              <a:rPr lang="ar-JO"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rPr>
              <a:t>المسيح للآخرين (21: 18-23)</a:t>
            </a:r>
            <a:endParaRPr lang="en-US" sz="6600" b="1" dirty="0">
              <a:solidFill>
                <a:srgbClr val="FFFFFF"/>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rPr>
              <a:t>خلاصة يوحنا (21: 24-25)</a:t>
            </a:r>
            <a:endParaRPr kumimoji="0" lang="en-US" b="1" u="sng" dirty="0">
              <a:solidFill>
                <a:srgbClr val="FFFFFF"/>
              </a:solidFill>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أنا شاهد عيان (21: 24)</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a:p>
            <a:pPr marL="444500" indent="-444500" algn="r" rtl="1">
              <a:defRPr/>
            </a:pPr>
            <a:r>
              <a:rPr kumimoji="0" lang="ar-JO" sz="4000" b="1" dirty="0">
                <a:effectLst>
                  <a:glow rad="228600">
                    <a:schemeClr val="accent6">
                      <a:satMod val="175000"/>
                      <a:alpha val="40000"/>
                    </a:schemeClr>
                  </a:glow>
                </a:effectLst>
                <a:latin typeface="Arial" panose="020B0604020202020204" pitchFamily="34" charset="0"/>
                <a:cs typeface="Arial" panose="020B0604020202020204" pitchFamily="34" charset="0"/>
              </a:rPr>
              <a:t>لم أخبر نصف القصة (21: 25)</a:t>
            </a:r>
            <a:endParaRPr kumimoji="0" lang="en-US" sz="4000" b="1" dirty="0">
              <a:effectLst>
                <a:glow rad="228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36672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آمن بيسوع</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 وآيات أخر كثيرة صنع يسوع قدام تلاميذه لم تكتب في هذا الكتاب 31 وأما هذه </a:t>
            </a:r>
            <a:r>
              <a:rPr kumimoji="0" lang="ar-JO" sz="40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فقد كتبت لتؤمنوا </a:t>
            </a:r>
            <a:r>
              <a:rPr kumimoji="0" lang="ar-JO"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أن يسوع هو المسيح ابن الله ولكي تكون لكم إذا آمنتم حياة باسمه</a:t>
            </a:r>
            <a:endParaRPr kumimoji="0" lang="en-US" sz="40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973848270"/>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إنجيلي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تؤمنوا</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b="1" dirty="0">
                <a:solidFill>
                  <a:schemeClr val="tx1"/>
                </a:solidFill>
                <a:latin typeface="Arial" panose="020B0604020202020204" pitchFamily="34" charset="0"/>
                <a:ea typeface="ＭＳ Ｐゴシック" charset="0"/>
                <a:cs typeface="Arial" panose="020B0604020202020204" pitchFamily="34" charset="0"/>
              </a:rPr>
              <a:t>المتغيرات النصية في يوحنا 20: 31</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تنويري</a:t>
            </a:r>
            <a:endParaRPr kumimoji="0" lang="en-US"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هذه كتبت حتى </a:t>
            </a:r>
            <a:r>
              <a:rPr kumimoji="0" lang="ar-JO" altLang="zh-CN"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تستمروا في الإيمان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i="0"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i="0"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i="0"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صيغة شرطية حالية</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قليلة لكن مبكرة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rPr>
              <a:t>اتبعني</a:t>
            </a:r>
            <a:endParaRPr lang="en-US" sz="5400" b="1" dirty="0">
              <a:solidFill>
                <a:schemeClr val="bg1"/>
              </a:solidFill>
              <a:effectLst>
                <a:glow rad="228600">
                  <a:schemeClr val="accent4">
                    <a:satMod val="175000"/>
                    <a:alpha val="40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rPr>
              <a:t>ارع خرافي</a:t>
            </a:r>
            <a:endParaRPr kumimoji="0" lang="en-US" sz="54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480822894"/>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86980"/>
            <a:ext cx="9143999" cy="909772"/>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2"/>
                </a:solidFill>
                <a:effectLst>
                  <a:glow rad="127000">
                    <a:schemeClr val="bg1"/>
                  </a:glow>
                </a:effectLst>
                <a:latin typeface="Arial" charset="0"/>
                <a:ea typeface="ＭＳ Ｐゴシック" charset="0"/>
              </a:rPr>
              <a:t>كيف تحصل على الحياة الأبدية؟</a:t>
            </a:r>
            <a:endParaRPr lang="en-US" b="1" dirty="0">
              <a:solidFill>
                <a:schemeClr val="tx2"/>
              </a:solidFill>
              <a:effectLst>
                <a:glow rad="127000">
                  <a:schemeClr val="bg1"/>
                </a:glow>
              </a:effectLst>
              <a:latin typeface="Arial" charset="0"/>
              <a:ea typeface="ＭＳ Ｐゴシック" charset="0"/>
            </a:endParaRP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rPr>
              <a:t>يوحنا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ar-JO" sz="4800" b="1" kern="1200" dirty="0">
                <a:solidFill>
                  <a:srgbClr val="FFFFFF"/>
                </a:solidFill>
                <a:effectLst>
                  <a:glow rad="177800">
                    <a:srgbClr val="000000"/>
                  </a:glow>
                </a:effectLst>
                <a:latin typeface="Arial" charset="0"/>
                <a:ea typeface="ＭＳ Ｐゴシック" charset="0"/>
                <a:cs typeface="Arial" charset="0"/>
              </a:rPr>
              <a:t>١. استجابات الحياة الأبدية في يسوع بشكل متباين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 – ١٧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8202"/>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ومع أنه كان قد صنع أمامهم آيات هذا عددها لم يؤمنوا به ليتم قول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النبي الذي قاله</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37-38أ</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3444943" cy="64380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من صدق خبرنا ولمن استعلنت ذراع الرب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38ب،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53: 1)</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2F4F07E9-F3D9-594B-802B-5FF203D910A0}"/>
              </a:ext>
            </a:extLst>
          </p:cNvPr>
          <p:cNvGrpSpPr/>
          <p:nvPr/>
        </p:nvGrpSpPr>
        <p:grpSpPr>
          <a:xfrm>
            <a:off x="1412025" y="5821733"/>
            <a:ext cx="3413055" cy="1005840"/>
            <a:chOff x="5667154" y="4965404"/>
            <a:chExt cx="3413055" cy="1005840"/>
          </a:xfrm>
        </p:grpSpPr>
        <p:sp>
          <p:nvSpPr>
            <p:cNvPr id="7" name="Rounded Rectangular Callout 6">
              <a:extLst>
                <a:ext uri="{FF2B5EF4-FFF2-40B4-BE49-F238E27FC236}">
                  <a16:creationId xmlns:a16="http://schemas.microsoft.com/office/drawing/2014/main" id="{FB7E7DB7-1789-5B42-B9DC-D9675982F5BD}"/>
                </a:ext>
              </a:extLst>
            </p:cNvPr>
            <p:cNvSpPr/>
            <p:nvPr/>
          </p:nvSpPr>
          <p:spPr bwMode="auto">
            <a:xfrm>
              <a:off x="5667154" y="4965404"/>
              <a:ext cx="3413054" cy="1005840"/>
            </a:xfrm>
            <a:prstGeom prst="wedgeRoundRectCallout">
              <a:avLst>
                <a:gd name="adj1" fmla="val -42656"/>
                <a:gd name="adj2" fmla="val -207119"/>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96E748D-0618-6C42-8F80-9FDA175F11BC}"/>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rPr>
                <a:t>ينسب يوحنا إشعياء 53 إلى إشعياء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53347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23528" y="49784"/>
            <a:ext cx="8467694" cy="2443112"/>
          </a:xfrm>
          <a:effectLst>
            <a:outerShdw blurRad="63500" dist="35921" dir="2700000" algn="ctr" rotWithShape="0">
              <a:schemeClr val="tx2">
                <a:alpha val="74998"/>
              </a:schemeClr>
            </a:outerShdw>
          </a:effectLst>
        </p:spPr>
        <p:txBody>
          <a:bodyPr anchor="t"/>
          <a:lstStyle/>
          <a:p>
            <a:pPr marL="757238" indent="-757238" algn="r">
              <a:defRPr/>
            </a:pPr>
            <a:r>
              <a:rPr lang="ar-JO" sz="4800" b="1" kern="1200" dirty="0">
                <a:solidFill>
                  <a:srgbClr val="FFFFFF"/>
                </a:solidFill>
                <a:effectLst>
                  <a:glow rad="177800">
                    <a:srgbClr val="000000"/>
                  </a:glow>
                </a:effectLst>
                <a:latin typeface="Arial" charset="0"/>
                <a:ea typeface="ＭＳ Ｐゴシック" charset="0"/>
                <a:cs typeface="Arial" charset="0"/>
              </a:rPr>
              <a:t>٢. تأتي الحياة الأبدية من خلال الإيمان بأن يسوع مات وقام من أجلك .</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يوحنا ١۸ - ٢١</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الفكرة الرئيسية</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تأتي الحياة الأبدية بالثقة في أن يسوع هو الله الذي خلق الإنسان .</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45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92387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 أو 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08090645"/>
      </p:ext>
    </p:extLst>
  </p:cSld>
  <p:clrMapOvr>
    <a:masterClrMapping/>
  </p:clrMapOvr>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ctrTitle"/>
          </p:nvPr>
        </p:nvSpPr>
        <p:spPr>
          <a:xfrm>
            <a:off x="609600" y="381001"/>
            <a:ext cx="7772400" cy="762000"/>
          </a:xfrm>
          <a:solidFill>
            <a:srgbClr val="000000"/>
          </a:solidFill>
        </p:spPr>
        <p:txBody>
          <a:bodyPr/>
          <a:lstStyle/>
          <a:p>
            <a:pPr eaLnBrk="1" hangingPunct="1"/>
            <a:r>
              <a:rPr lang="ar-JO" b="1" dirty="0">
                <a:solidFill>
                  <a:srgbClr val="FFFF00"/>
                </a:solidFill>
                <a:effectLst/>
                <a:latin typeface="Arial" charset="0"/>
                <a:ea typeface="ＭＳ Ｐゴシック" charset="0"/>
                <a:cs typeface="Arial" charset="0"/>
              </a:rPr>
              <a:t>الوسائل والغاية</a:t>
            </a:r>
            <a:endParaRPr lang="en-US" b="1" dirty="0">
              <a:solidFill>
                <a:srgbClr val="FFFF00"/>
              </a:solidFill>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1910" tIns="45956" rIns="91910" bIns="45956" anchor="ctr"/>
          <a:lstStyle/>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ما العلاقة بين </a:t>
            </a:r>
            <a:r>
              <a:rPr lang="ar-JO" sz="3200" b="1" dirty="0">
                <a:solidFill>
                  <a:srgbClr val="FFFF00"/>
                </a:solidFill>
                <a:latin typeface="Arial" charset="0"/>
                <a:ea typeface="Arial" charset="0"/>
                <a:cs typeface="Arial" charset="0"/>
              </a:rPr>
              <a:t>وسائل</a:t>
            </a:r>
            <a:r>
              <a:rPr lang="ar-JO" sz="3200" b="1" dirty="0">
                <a:latin typeface="Arial" charset="0"/>
                <a:ea typeface="Arial" charset="0"/>
                <a:cs typeface="Arial" charset="0"/>
              </a:rPr>
              <a:t> الخلاص و</a:t>
            </a:r>
            <a:r>
              <a:rPr lang="ar-JO" sz="3200" b="1" dirty="0">
                <a:solidFill>
                  <a:srgbClr val="FFFF00"/>
                </a:solidFill>
                <a:latin typeface="Arial" charset="0"/>
                <a:ea typeface="Arial" charset="0"/>
                <a:cs typeface="Arial" charset="0"/>
              </a:rPr>
              <a:t>النهاية</a:t>
            </a:r>
            <a:r>
              <a:rPr lang="ar-JO" sz="3200" b="1" dirty="0">
                <a:latin typeface="Arial" charset="0"/>
                <a:ea typeface="Arial" charset="0"/>
                <a:cs typeface="Arial" charset="0"/>
              </a:rPr>
              <a:t>؟</a:t>
            </a:r>
            <a:endParaRPr lang="en-US" sz="3200" b="1" dirty="0">
              <a:latin typeface="Arial" charset="0"/>
              <a:ea typeface="Arial" charset="0"/>
              <a:cs typeface="Arial" charset="0"/>
            </a:endParaRPr>
          </a:p>
          <a:p>
            <a:pPr algn="ctr">
              <a:spcBef>
                <a:spcPct val="20000"/>
              </a:spcBef>
              <a:buClr>
                <a:schemeClr val="accent2"/>
              </a:buClr>
              <a:buSzPct val="80000"/>
              <a:buFont typeface="Wingdings" charset="2"/>
              <a:buNone/>
              <a:defRPr/>
            </a:pPr>
            <a:endParaRPr lang="en-US" sz="3200" b="1" dirty="0">
              <a:latin typeface="Arial" charset="0"/>
              <a:ea typeface="Arial" charset="0"/>
              <a:cs typeface="Arial" charset="0"/>
            </a:endParaRPr>
          </a:p>
          <a:p>
            <a:pPr algn="r">
              <a:spcBef>
                <a:spcPct val="20000"/>
              </a:spcBef>
              <a:buClr>
                <a:schemeClr val="accent2"/>
              </a:buClr>
              <a:buSzPct val="80000"/>
              <a:buFont typeface="Wingdings" charset="2"/>
              <a:buNone/>
              <a:defRPr/>
            </a:pPr>
            <a:r>
              <a:rPr lang="ar-JO" sz="3200" b="1" dirty="0">
                <a:latin typeface="Arial" charset="0"/>
                <a:ea typeface="Arial" charset="0"/>
                <a:cs typeface="Arial" charset="0"/>
              </a:rPr>
              <a:t>بمعنى آخر كيف ترتبط </a:t>
            </a:r>
            <a:r>
              <a:rPr lang="ar-JO" sz="3200" b="1" dirty="0">
                <a:solidFill>
                  <a:srgbClr val="FFFF00"/>
                </a:solidFill>
                <a:latin typeface="Arial" charset="0"/>
                <a:ea typeface="Arial" charset="0"/>
                <a:cs typeface="Arial" charset="0"/>
              </a:rPr>
              <a:t>الطريقة</a:t>
            </a:r>
            <a:r>
              <a:rPr lang="ar-JO" sz="3200" b="1" dirty="0">
                <a:latin typeface="Arial" charset="0"/>
                <a:ea typeface="Arial" charset="0"/>
                <a:cs typeface="Arial" charset="0"/>
              </a:rPr>
              <a:t> التي نخلص بها </a:t>
            </a:r>
            <a:r>
              <a:rPr lang="ar-JO" sz="3200" b="1" dirty="0">
                <a:solidFill>
                  <a:srgbClr val="FFFF00"/>
                </a:solidFill>
                <a:latin typeface="Arial" charset="0"/>
                <a:ea typeface="Arial" charset="0"/>
                <a:cs typeface="Arial" charset="0"/>
              </a:rPr>
              <a:t>بمدة</a:t>
            </a:r>
            <a:r>
              <a:rPr lang="ar-JO" sz="3200" b="1" dirty="0">
                <a:latin typeface="Arial" charset="0"/>
                <a:ea typeface="Arial" charset="0"/>
                <a:cs typeface="Arial" charset="0"/>
              </a:rPr>
              <a:t> خلاصنا؟</a:t>
            </a:r>
            <a:endParaRPr lang="en-US" sz="3200" b="1" dirty="0">
              <a:latin typeface="Arial" charset="0"/>
              <a:ea typeface="Arial" charset="0"/>
              <a:cs typeface="Arial" charset="0"/>
            </a:endParaRPr>
          </a:p>
        </p:txBody>
      </p:sp>
      <p:pic>
        <p:nvPicPr>
          <p:cNvPr id="60313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1"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5"/>
            <a:ext cx="9144000" cy="1630363"/>
          </a:xfrm>
        </p:spPr>
        <p:txBody>
          <a:bodyPr/>
          <a:lstStyle/>
          <a:p>
            <a:pPr eaLnBrk="1" hangingPunct="1">
              <a:defRPr/>
            </a:pPr>
            <a:r>
              <a:rPr lang="ar-JO" dirty="0">
                <a:solidFill>
                  <a:srgbClr val="00FF00"/>
                </a:solidFill>
                <a:effectLst/>
                <a:latin typeface="Ready for my Closeup" charset="0"/>
                <a:cs typeface="Arial" charset="0"/>
              </a:rPr>
              <a:t>هيكلية إنجيل يوحنا</a:t>
            </a:r>
            <a:endParaRPr lang="en-US" dirty="0">
              <a:solidFill>
                <a:srgbClr val="00FF00"/>
              </a:solidFill>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ar-JO" altLang="zh-CN" sz="2800" dirty="0">
                <a:solidFill>
                  <a:srgbClr val="FFFF66"/>
                </a:solidFill>
                <a:effectLst/>
                <a:latin typeface="Arial" charset="0"/>
                <a:ea typeface="宋体" charset="0"/>
                <a:cs typeface="宋体" charset="0"/>
              </a:rPr>
              <a:t>إن إنجيل يوحنا يشبه الدعوى النبوية</a:t>
            </a:r>
          </a:p>
          <a:p>
            <a:pPr algn="ctr" eaLnBrk="1" hangingPunct="1">
              <a:buFontTx/>
              <a:buNone/>
              <a:defRPr/>
            </a:pPr>
            <a:r>
              <a:rPr lang="ar-JO" altLang="zh-CN" sz="2800" dirty="0">
                <a:solidFill>
                  <a:srgbClr val="FFFF66"/>
                </a:solidFill>
                <a:effectLst/>
                <a:latin typeface="Arial" charset="0"/>
                <a:ea typeface="宋体" charset="0"/>
                <a:cs typeface="宋体" charset="0"/>
              </a:rPr>
              <a:t>حيث يدعو الكتاب المقدس قراءه</a:t>
            </a:r>
          </a:p>
          <a:p>
            <a:pPr algn="ctr" eaLnBrk="1" hangingPunct="1">
              <a:buFontTx/>
              <a:buNone/>
              <a:defRPr/>
            </a:pPr>
            <a:r>
              <a:rPr lang="ar-JO" altLang="zh-CN" sz="2800" dirty="0">
                <a:solidFill>
                  <a:srgbClr val="FFFF66"/>
                </a:solidFill>
                <a:effectLst/>
                <a:latin typeface="Arial" charset="0"/>
                <a:ea typeface="宋体" charset="0"/>
                <a:cs typeface="宋体" charset="0"/>
              </a:rPr>
              <a:t>لإصدار الحكم</a:t>
            </a:r>
          </a:p>
          <a:p>
            <a:pPr algn="ctr" eaLnBrk="1" hangingPunct="1">
              <a:buFontTx/>
              <a:buNone/>
              <a:defRPr/>
            </a:pPr>
            <a:r>
              <a:rPr lang="ar-JO" altLang="zh-CN" sz="2800" dirty="0">
                <a:solidFill>
                  <a:srgbClr val="FFFF66"/>
                </a:solidFill>
                <a:effectLst/>
                <a:latin typeface="Arial" charset="0"/>
                <a:ea typeface="宋体" charset="0"/>
                <a:cs typeface="宋体" charset="0"/>
              </a:rPr>
              <a:t>على</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الدليل المقدم لهم</a:t>
            </a:r>
            <a:endParaRPr lang="en-US" altLang="zh-CN" sz="2800" dirty="0">
              <a:solidFill>
                <a:srgbClr val="FFFF66"/>
              </a:solidFill>
              <a:effectLst/>
              <a:latin typeface="Arial" charset="0"/>
              <a:ea typeface="宋体" charset="0"/>
              <a:cs typeface="宋体" charset="0"/>
            </a:endParaRPr>
          </a:p>
          <a:p>
            <a:pPr algn="ctr" eaLnBrk="1" hangingPunct="1">
              <a:buFontTx/>
              <a:buNone/>
              <a:defRPr/>
            </a:pPr>
            <a:r>
              <a:rPr lang="ar-JO" altLang="zh-CN" sz="2800" dirty="0">
                <a:solidFill>
                  <a:srgbClr val="FFFF66"/>
                </a:solidFill>
                <a:effectLst/>
                <a:latin typeface="Arial" charset="0"/>
                <a:ea typeface="宋体" charset="0"/>
                <a:cs typeface="宋体" charset="0"/>
              </a:rPr>
              <a:t>عن</a:t>
            </a:r>
            <a:r>
              <a:rPr lang="en-US" altLang="zh-CN" sz="2800" dirty="0">
                <a:solidFill>
                  <a:srgbClr val="FFFF66"/>
                </a:solidFill>
                <a:effectLst/>
                <a:latin typeface="Arial" charset="0"/>
                <a:ea typeface="宋体" charset="0"/>
                <a:cs typeface="宋体" charset="0"/>
              </a:rPr>
              <a:t> </a:t>
            </a:r>
          </a:p>
          <a:p>
            <a:pPr algn="ctr" eaLnBrk="1" hangingPunct="1">
              <a:buFontTx/>
              <a:buNone/>
              <a:defRPr/>
            </a:pPr>
            <a:r>
              <a:rPr lang="ar-JO" altLang="zh-CN" sz="2800" dirty="0">
                <a:solidFill>
                  <a:srgbClr val="FFFF66"/>
                </a:solidFill>
                <a:effectLst/>
                <a:latin typeface="Arial" charset="0"/>
                <a:ea typeface="宋体" charset="0"/>
                <a:cs typeface="宋体" charset="0"/>
              </a:rPr>
              <a:t>تعاملات الله مع شعبه</a:t>
            </a: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endParaRPr lang="en-US" altLang="zh-CN" sz="2800" dirty="0">
              <a:effectLst/>
              <a:latin typeface="Arial" charset="0"/>
              <a:ea typeface="宋体" charset="0"/>
              <a:cs typeface="宋体" charset="0"/>
            </a:endParaRPr>
          </a:p>
          <a:p>
            <a:pPr eaLnBrk="1" hangingPunct="1">
              <a:buFontTx/>
              <a:buNone/>
              <a:defRPr/>
            </a:pPr>
            <a:r>
              <a:rPr lang="en-US" sz="2000" dirty="0">
                <a:solidFill>
                  <a:srgbClr val="FFFF66"/>
                </a:solidFill>
                <a:effectLst/>
                <a:latin typeface="Arial" charset="0"/>
                <a:cs typeface="Arial" charset="0"/>
              </a:rPr>
              <a:t>			</a:t>
            </a:r>
            <a:r>
              <a:rPr lang="ar-JO" sz="2000" dirty="0">
                <a:solidFill>
                  <a:srgbClr val="FFFF66"/>
                </a:solidFill>
                <a:effectLst/>
                <a:latin typeface="Arial" charset="0"/>
                <a:cs typeface="Arial" charset="0"/>
              </a:rPr>
              <a:t>كريغ ل. بلومبرغ، يسوع والأناجيل، 161</a:t>
            </a:r>
            <a:endParaRPr lang="en-US" sz="2000" dirty="0">
              <a:solidFill>
                <a:srgbClr val="FFFF66"/>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7" dur="500"/>
                                        <p:tgtEl>
                                          <p:spTgt spid="133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32" dur="500"/>
                                        <p:tgtEl>
                                          <p:spTgt spid="133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7" dur="500"/>
                                        <p:tgtEl>
                                          <p:spTgt spid="133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315">
                                            <p:txEl>
                                              <p:pRg st="9" end="9"/>
                                            </p:txEl>
                                          </p:spTgt>
                                        </p:tgtEl>
                                        <p:attrNameLst>
                                          <p:attrName>style.visibility</p:attrName>
                                        </p:attrNameLst>
                                      </p:cBhvr>
                                      <p:to>
                                        <p:strVal val="visible"/>
                                      </p:to>
                                    </p:set>
                                    <p:animEffect transition="in" filter="checkerboard(across)">
                                      <p:cBhvr>
                                        <p:cTn id="42"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0" y="35"/>
            <a:ext cx="9144000" cy="1630363"/>
          </a:xfrm>
        </p:spPr>
        <p:txBody>
          <a:bodyPr/>
          <a:lstStyle/>
          <a:p>
            <a:pPr eaLnBrk="1" hangingPunct="1"/>
            <a:r>
              <a:rPr lang="ar-JO" dirty="0">
                <a:solidFill>
                  <a:srgbClr val="00FF00"/>
                </a:solidFill>
                <a:effectLst/>
                <a:latin typeface="Ready for my Closeup" charset="0"/>
              </a:rPr>
              <a:t>هيكلية إنجيل يوحنا</a:t>
            </a:r>
            <a:endParaRPr lang="en-US" dirty="0">
              <a:solidFill>
                <a:srgbClr val="00FF00"/>
              </a:solidFill>
              <a:effectLst/>
              <a:latin typeface="Ready for my Closeup"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2488" indent="-532488" algn="r" eaLnBrk="1" hangingPunct="1">
              <a:buNone/>
            </a:pPr>
            <a:r>
              <a:rPr lang="ar-JO" sz="2800" u="sng" dirty="0">
                <a:solidFill>
                  <a:srgbClr val="FFFF66"/>
                </a:solidFill>
                <a:effectLst/>
                <a:latin typeface="Arial" charset="0"/>
              </a:rPr>
              <a:t>شهادة تمهيدية (1: 1-51)</a:t>
            </a:r>
            <a:endParaRPr lang="en-US" sz="2800" u="sng" dirty="0">
              <a:solidFill>
                <a:srgbClr val="FFFF66"/>
              </a:solidFill>
              <a:effectLst/>
              <a:latin typeface="Arial" charset="0"/>
            </a:endParaRPr>
          </a:p>
          <a:p>
            <a:pPr marL="912825" lvl="1" indent="-456411" eaLnBrk="1" hangingPunct="1">
              <a:buNone/>
            </a:pPr>
            <a:endParaRPr lang="en-US" sz="2400" dirty="0">
              <a:solidFill>
                <a:schemeClr val="bg1"/>
              </a:solidFill>
              <a:effectLst/>
              <a:latin typeface="Arial" charset="0"/>
              <a:ea typeface="Arial" charset="0"/>
              <a:cs typeface="Arial" charset="0"/>
            </a:endParaRPr>
          </a:p>
          <a:p>
            <a:pPr marL="912825" lvl="1" indent="-456411" algn="r" eaLnBrk="1" hangingPunct="1">
              <a:buNone/>
            </a:pPr>
            <a:r>
              <a:rPr lang="ar-JO" sz="2400" dirty="0">
                <a:solidFill>
                  <a:schemeClr val="bg1"/>
                </a:solidFill>
                <a:effectLst/>
                <a:latin typeface="Arial" charset="0"/>
                <a:ea typeface="Arial" charset="0"/>
                <a:cs typeface="Arial" charset="0"/>
              </a:rPr>
              <a:t>مقدمة (1: 1-18)</a:t>
            </a:r>
            <a:endParaRPr lang="en-US" sz="2400" dirty="0">
              <a:solidFill>
                <a:schemeClr val="bg1"/>
              </a:solidFill>
              <a:effectLst/>
              <a:latin typeface="Arial" charset="0"/>
              <a:ea typeface="Arial" charset="0"/>
              <a:cs typeface="Arial" charset="0"/>
            </a:endParaRPr>
          </a:p>
          <a:p>
            <a:pPr marL="912825" lvl="1" indent="-456411" eaLnBrk="1" hangingPunct="1">
              <a:buNone/>
            </a:pPr>
            <a:endParaRPr lang="en-US" altLang="zh-CN" sz="2400" dirty="0">
              <a:effectLst/>
              <a:latin typeface="Arial" charset="0"/>
              <a:ea typeface="宋体" charset="0"/>
              <a:cs typeface="Arial" charset="0"/>
            </a:endParaRPr>
          </a:p>
          <a:p>
            <a:pPr marL="912825" lvl="1" indent="-456411" algn="r" eaLnBrk="1" hangingPunct="1">
              <a:buNone/>
            </a:pPr>
            <a:r>
              <a:rPr lang="ar-JO" altLang="zh-CN" sz="2400" dirty="0">
                <a:solidFill>
                  <a:srgbClr val="FFCC66"/>
                </a:solidFill>
                <a:effectLst/>
                <a:latin typeface="Arial" panose="020B0604020202020204" pitchFamily="34" charset="0"/>
                <a:ea typeface="宋体" charset="0"/>
                <a:cs typeface="Arial" panose="020B0604020202020204" pitchFamily="34" charset="0"/>
              </a:rPr>
              <a:t>شهادة يوحنا والتلاميذ الأوائل (1: 19-51)</a:t>
            </a:r>
            <a:endParaRPr lang="en-US" altLang="zh-CN" sz="2400" dirty="0">
              <a:solidFill>
                <a:srgbClr val="FFCC66"/>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Callout 1">
            <a:extLst>
              <a:ext uri="{FF2B5EF4-FFF2-40B4-BE49-F238E27FC236}">
                <a16:creationId xmlns:a16="http://schemas.microsoft.com/office/drawing/2014/main" id="{323627F5-88BA-4C49-965F-CDB27A6BFB39}"/>
              </a:ext>
            </a:extLst>
          </p:cNvPr>
          <p:cNvSpPr/>
          <p:nvPr/>
        </p:nvSpPr>
        <p:spPr bwMode="auto">
          <a:xfrm>
            <a:off x="3040913" y="6721"/>
            <a:ext cx="6092456" cy="6858000"/>
          </a:xfrm>
          <a:prstGeom prst="leftArrowCallout">
            <a:avLst>
              <a:gd name="adj1" fmla="val 25000"/>
              <a:gd name="adj2" fmla="val 25000"/>
              <a:gd name="adj3" fmla="val 20462"/>
              <a:gd name="adj4" fmla="val 73179"/>
            </a:avLst>
          </a:prstGeom>
          <a:blipFill>
            <a:blip r:embed="rId3"/>
            <a:tile tx="0" ty="0" sx="100000" sy="100000" flip="none" algn="tl"/>
          </a:blip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p:cNvSpPr>
            <a:spLocks noGrp="1" noChangeArrowheads="1"/>
          </p:cNvSpPr>
          <p:nvPr>
            <p:ph type="ctrTitle"/>
          </p:nvPr>
        </p:nvSpPr>
        <p:spPr>
          <a:xfrm>
            <a:off x="4731495" y="29467"/>
            <a:ext cx="4334933" cy="6858000"/>
          </a:xfrm>
          <a:effectLst>
            <a:outerShdw blurRad="63500" dist="35921" dir="2700000" algn="ctr" rotWithShape="0">
              <a:schemeClr val="tx2">
                <a:alpha val="74998"/>
              </a:schemeClr>
            </a:outerShdw>
          </a:effectLst>
        </p:spPr>
        <p:txBody>
          <a:bodyPr anchor="ctr"/>
          <a:lstStyle/>
          <a:p>
            <a:r>
              <a:rPr lang="ar-JO" sz="3200" b="1" dirty="0">
                <a:effectLst>
                  <a:glow rad="127000">
                    <a:schemeClr val="tx1"/>
                  </a:glow>
                </a:effectLst>
                <a:latin typeface="Arial" charset="0"/>
                <a:ea typeface="ＭＳ Ｐゴシック" charset="0"/>
              </a:rPr>
              <a:t>يوحنا</a:t>
            </a:r>
            <a:br>
              <a:rPr lang="en-US" sz="3200" b="1" dirty="0">
                <a:effectLst>
                  <a:glow rad="127000">
                    <a:schemeClr val="tx1"/>
                  </a:glow>
                </a:effectLst>
                <a:latin typeface="Arial" charset="0"/>
                <a:ea typeface="ＭＳ Ｐゴシック" charset="0"/>
              </a:rPr>
            </a:br>
            <a:br>
              <a:rPr lang="en-US" sz="3200" b="1" dirty="0">
                <a:effectLst>
                  <a:glow rad="127000">
                    <a:schemeClr val="tx1"/>
                  </a:glow>
                </a:effectLst>
                <a:latin typeface="Arial" charset="0"/>
                <a:ea typeface="ＭＳ Ｐゴシック" charset="0"/>
              </a:rPr>
            </a:br>
            <a:r>
              <a:rPr lang="ar-JO" sz="3200" b="1" dirty="0">
                <a:effectLst>
                  <a:glow rad="127000">
                    <a:schemeClr val="tx1"/>
                  </a:glow>
                </a:effectLst>
                <a:latin typeface="Arial" charset="0"/>
                <a:ea typeface="ＭＳ Ｐゴシック" charset="0"/>
              </a:rPr>
              <a:t>لهذا لم يقدروا أن يؤمنوا لأن </a:t>
            </a:r>
            <a:r>
              <a:rPr lang="ar-JO" sz="3200" b="1" dirty="0">
                <a:solidFill>
                  <a:srgbClr val="FFFF00"/>
                </a:solidFill>
                <a:effectLst>
                  <a:glow rad="127000">
                    <a:schemeClr val="tx1"/>
                  </a:glow>
                </a:effectLst>
                <a:latin typeface="Arial" charset="0"/>
                <a:ea typeface="ＭＳ Ｐゴシック" charset="0"/>
              </a:rPr>
              <a:t>أشعياء</a:t>
            </a:r>
            <a:r>
              <a:rPr lang="ar-JO" sz="3200" b="1" dirty="0">
                <a:effectLst>
                  <a:glow rad="127000">
                    <a:schemeClr val="tx1"/>
                  </a:glow>
                </a:effectLst>
                <a:latin typeface="Arial" charset="0"/>
                <a:ea typeface="ＭＳ Ｐゴシック" charset="0"/>
              </a:rPr>
              <a:t> قال أيضاً</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cs typeface="Arial" panose="020B0604020202020204" pitchFamily="34" charset="0"/>
              </a:rPr>
              <a:t>(</a:t>
            </a:r>
            <a:r>
              <a:rPr lang="ar-JO" sz="3200" b="1" dirty="0">
                <a:effectLst>
                  <a:glow rad="127000">
                    <a:schemeClr val="tx1"/>
                  </a:glow>
                </a:effectLst>
                <a:latin typeface="Arial" charset="0"/>
                <a:ea typeface="ＭＳ Ｐゴシック" charset="0"/>
                <a:cs typeface="Arial" panose="020B0604020202020204" pitchFamily="34" charset="0"/>
              </a:rPr>
              <a:t>يو 12: 39</a:t>
            </a:r>
            <a:r>
              <a:rPr lang="en-US" sz="3200" b="1" dirty="0">
                <a:effectLst>
                  <a:glow rad="127000">
                    <a:schemeClr val="tx1"/>
                  </a:glow>
                </a:effectLst>
                <a:latin typeface="Arial" charset="0"/>
                <a:ea typeface="ＭＳ Ｐゴシック" charset="0"/>
                <a:cs typeface="Arial" panose="020B0604020202020204" pitchFamily="34" charset="0"/>
              </a:rPr>
              <a:t>)</a:t>
            </a:r>
          </a:p>
        </p:txBody>
      </p:sp>
      <p:sp>
        <p:nvSpPr>
          <p:cNvPr id="4" name="Rectangle 2">
            <a:extLst>
              <a:ext uri="{FF2B5EF4-FFF2-40B4-BE49-F238E27FC236}">
                <a16:creationId xmlns:a16="http://schemas.microsoft.com/office/drawing/2014/main" id="{0D31BF03-13D7-F44E-8FB8-C13ECD469EC8}"/>
              </a:ext>
            </a:extLst>
          </p:cNvPr>
          <p:cNvSpPr txBox="1">
            <a:spLocks noChangeArrowheads="1"/>
          </p:cNvSpPr>
          <p:nvPr/>
        </p:nvSpPr>
        <p:spPr bwMode="auto">
          <a:xfrm>
            <a:off x="74434" y="29468"/>
            <a:ext cx="4082903" cy="6828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غلظ قلب هذا الشعب وثقل أذنيه واطمس عينيه لئلا يبصر بعينيه ويسمع بأذنيه ويفهم بقلبه ويرجع فيشفى</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(يوحنا 12: 40،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panose="020B0604020202020204" pitchFamily="34" charset="0"/>
              </a:rPr>
              <a:t>أشعياء</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 6: 10)</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nvGrpSpPr>
          <p:cNvPr id="6" name="Group 5">
            <a:extLst>
              <a:ext uri="{FF2B5EF4-FFF2-40B4-BE49-F238E27FC236}">
                <a16:creationId xmlns:a16="http://schemas.microsoft.com/office/drawing/2014/main" id="{12899A24-E311-574B-A2EA-58761AF07B46}"/>
              </a:ext>
            </a:extLst>
          </p:cNvPr>
          <p:cNvGrpSpPr/>
          <p:nvPr/>
        </p:nvGrpSpPr>
        <p:grpSpPr>
          <a:xfrm>
            <a:off x="4906663" y="5656898"/>
            <a:ext cx="3413055" cy="1005840"/>
            <a:chOff x="5667154" y="4965404"/>
            <a:chExt cx="3413055" cy="1005840"/>
          </a:xfrm>
        </p:grpSpPr>
        <p:sp>
          <p:nvSpPr>
            <p:cNvPr id="7" name="Rounded Rectangular Callout 6">
              <a:extLst>
                <a:ext uri="{FF2B5EF4-FFF2-40B4-BE49-F238E27FC236}">
                  <a16:creationId xmlns:a16="http://schemas.microsoft.com/office/drawing/2014/main" id="{9F13FE17-2598-A149-84E4-C7526A1E064B}"/>
                </a:ext>
              </a:extLst>
            </p:cNvPr>
            <p:cNvSpPr/>
            <p:nvPr/>
          </p:nvSpPr>
          <p:spPr bwMode="auto">
            <a:xfrm>
              <a:off x="5667154" y="4965404"/>
              <a:ext cx="3413054" cy="1005840"/>
            </a:xfrm>
            <a:prstGeom prst="wedgeRoundRectCallout">
              <a:avLst>
                <a:gd name="adj1" fmla="val -132267"/>
                <a:gd name="adj2" fmla="val -116368"/>
                <a:gd name="adj3" fmla="val 16667"/>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51DCF054-8291-C641-BAF9-89CCAA89CEDB}"/>
                </a:ext>
              </a:extLst>
            </p:cNvPr>
            <p:cNvSpPr txBox="1">
              <a:spLocks noChangeArrowheads="1"/>
            </p:cNvSpPr>
            <p:nvPr/>
          </p:nvSpPr>
          <p:spPr bwMode="auto">
            <a:xfrm>
              <a:off x="5667154" y="5064102"/>
              <a:ext cx="3413055" cy="808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rPr>
                <a:t>ينسب يوحنا أشعياء 6 إلى أشعياء</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94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2488" indent="-532488" algn="r" eaLnBrk="1" hangingPunct="1">
              <a:buNone/>
            </a:pPr>
            <a:r>
              <a:rPr lang="ar-JO" sz="2800" u="sng" dirty="0">
                <a:solidFill>
                  <a:srgbClr val="FFFF66"/>
                </a:solidFill>
                <a:effectLst/>
                <a:latin typeface="Arial" charset="0"/>
              </a:rPr>
              <a:t>شهادة المعجزات والخطايات (2: 1-11: 57)</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يسوع والمؤسسات الدينية (2: 1-4: 54)</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الماء إلى خمر – فرح جديد (2: 1-11)</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تطهير الهيكل – هيكل جديد (2: 12-25)</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نيقوديموس والمعمدان – ولادة جديدة (3: 1-36)</a:t>
            </a:r>
            <a:endParaRPr lang="en-US" sz="2000" dirty="0">
              <a:solidFill>
                <a:schemeClr val="bg1"/>
              </a:solidFill>
              <a:effectLst/>
              <a:latin typeface="Arial" charset="0"/>
              <a:ea typeface="Arial" charset="0"/>
              <a:cs typeface="Arial" charset="0"/>
            </a:endParaRPr>
          </a:p>
          <a:p>
            <a:pPr marL="1293160" lvl="2" indent="-380335" algn="r" rtl="1" eaLnBrk="1" hangingPunct="1"/>
            <a:r>
              <a:rPr lang="ar-JO" sz="2000" dirty="0">
                <a:solidFill>
                  <a:schemeClr val="bg1"/>
                </a:solidFill>
                <a:effectLst/>
                <a:latin typeface="Arial" charset="0"/>
                <a:ea typeface="Arial" charset="0"/>
                <a:cs typeface="Arial" charset="0"/>
              </a:rPr>
              <a:t>يسوع، المرأة السامرية وابن قائد المئة – شمولية جديدة (4: 1-54)</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يسوع والإحتفالات الدينية (5: 1-10: 21)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شفاء المشلول والتمثل بالآب (5: 1-47)</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الفصح الحقيقي: خبز الحياة (6: 1-71)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خيمة الإجتماع الحقيقية: الماء الحي ونور العالم (7: 1-9: 41)</a:t>
            </a:r>
            <a:endParaRPr lang="en-US" sz="2000" dirty="0">
              <a:solidFill>
                <a:srgbClr val="FFFF66"/>
              </a:solidFill>
              <a:effectLst/>
              <a:latin typeface="Arial" charset="0"/>
              <a:ea typeface="Arial" charset="0"/>
              <a:cs typeface="Arial" charset="0"/>
            </a:endParaRPr>
          </a:p>
          <a:p>
            <a:pPr marL="1293160" lvl="2" indent="-380335" algn="r" rtl="1" eaLnBrk="1" hangingPunct="1"/>
            <a:r>
              <a:rPr lang="ar-JO" sz="2000" dirty="0">
                <a:solidFill>
                  <a:srgbClr val="FFFF66"/>
                </a:solidFill>
                <a:effectLst/>
                <a:latin typeface="Arial" charset="0"/>
                <a:ea typeface="Arial" charset="0"/>
                <a:cs typeface="Arial" charset="0"/>
              </a:rPr>
              <a:t>الراعي الصالح والواحد مع الآب (10: 1-42)</a:t>
            </a:r>
            <a:endParaRPr lang="en-US" sz="2400" dirty="0">
              <a:solidFill>
                <a:schemeClr val="bg1"/>
              </a:solidFill>
              <a:effectLst/>
              <a:latin typeface="Arial" charset="0"/>
              <a:ea typeface="Arial" charset="0"/>
              <a:cs typeface="Arial" charset="0"/>
            </a:endParaRPr>
          </a:p>
          <a:p>
            <a:pPr marL="456411" lvl="1" indent="0" algn="ctr" eaLnBrk="1" hangingPunct="1">
              <a:buNone/>
            </a:pPr>
            <a:r>
              <a:rPr lang="ar-JO" sz="2400" dirty="0">
                <a:solidFill>
                  <a:schemeClr val="bg1"/>
                </a:solidFill>
                <a:effectLst/>
                <a:latin typeface="Arial" charset="0"/>
                <a:ea typeface="Arial" charset="0"/>
                <a:cs typeface="Arial" charset="0"/>
              </a:rPr>
              <a:t>يسوع بصفته القيامة والحياة (11: 1-57)</a:t>
            </a:r>
            <a:endParaRPr lang="en-US" sz="2400" dirty="0">
              <a:solidFill>
                <a:schemeClr val="bg1"/>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ChangeArrowheads="1"/>
          </p:cNvSpPr>
          <p:nvPr>
            <p:ph type="title"/>
          </p:nvPr>
        </p:nvSpPr>
        <p:spPr>
          <a:xfrm>
            <a:off x="0" y="0"/>
            <a:ext cx="9144000" cy="990600"/>
          </a:xfrm>
        </p:spPr>
        <p:txBody>
          <a:bodyPr/>
          <a:lstStyle/>
          <a:p>
            <a:pPr eaLnBrk="1" hangingPunct="1"/>
            <a:r>
              <a:rPr lang="ar-JO" sz="4000" dirty="0">
                <a:solidFill>
                  <a:srgbClr val="00FF00"/>
                </a:solidFill>
                <a:effectLst/>
                <a:latin typeface="Ready for my Closeup" charset="0"/>
              </a:rPr>
              <a:t>هيكلية إنجيل يوحنا</a:t>
            </a:r>
            <a:endParaRPr lang="en-US" sz="4000" dirty="0">
              <a:solidFill>
                <a:srgbClr val="00FF00"/>
              </a:solidFill>
              <a:effectLst/>
              <a:latin typeface="Ready for my Closeup"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09965" indent="-709965" algn="r" eaLnBrk="1" hangingPunct="1">
              <a:buNone/>
            </a:pPr>
            <a:r>
              <a:rPr lang="ar-JO" sz="2800" u="sng" dirty="0">
                <a:solidFill>
                  <a:srgbClr val="FFFF66"/>
                </a:solidFill>
                <a:effectLst/>
                <a:latin typeface="Arial" charset="0"/>
              </a:rPr>
              <a:t>شهادة الموت والقيامة (12: 1-20: 31)</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أفعال تحضيرية للموت (12: 1-50)</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المسح في بيت عنيا (12: 1-11)</a:t>
            </a:r>
          </a:p>
          <a:p>
            <a:pPr marL="1419923" lvl="2" indent="-507123" algn="r" rtl="1" eaLnBrk="1" hangingPunct="1"/>
            <a:r>
              <a:rPr lang="ar-JO" sz="2000" dirty="0">
                <a:solidFill>
                  <a:srgbClr val="FFFF66"/>
                </a:solidFill>
                <a:effectLst/>
                <a:latin typeface="Arial" charset="0"/>
                <a:ea typeface="Arial" charset="0"/>
                <a:cs typeface="Arial" charset="0"/>
              </a:rPr>
              <a:t>دخول أورشليم (12: 12-50)</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تعاليم تحضيرية للموت (13: 1-17: 26)</a:t>
            </a:r>
            <a:endParaRPr lang="en-US" sz="2000" dirty="0">
              <a:solidFill>
                <a:schemeClr val="bg1"/>
              </a:solidFill>
              <a:effectLst/>
              <a:latin typeface="Arial" charset="0"/>
              <a:ea typeface="Arial" charset="0"/>
              <a:cs typeface="Arial" charset="0"/>
            </a:endParaRPr>
          </a:p>
          <a:p>
            <a:pPr marL="1419923" lvl="2" indent="-507123" algn="r" rtl="1" eaLnBrk="1" hangingPunct="1"/>
            <a:r>
              <a:rPr lang="ar-JO" sz="2000" dirty="0">
                <a:solidFill>
                  <a:schemeClr val="bg1"/>
                </a:solidFill>
                <a:effectLst/>
                <a:latin typeface="Arial" charset="0"/>
                <a:ea typeface="Arial" charset="0"/>
                <a:cs typeface="Arial" charset="0"/>
              </a:rPr>
              <a:t>خدمة العبد مقابل الخيانة (13: 1-30)</a:t>
            </a:r>
          </a:p>
          <a:p>
            <a:pPr marL="1419923" lvl="2" indent="-507123" algn="r" rtl="1" eaLnBrk="1" hangingPunct="1"/>
            <a:r>
              <a:rPr lang="ar-JO" sz="2000" dirty="0">
                <a:solidFill>
                  <a:schemeClr val="bg1"/>
                </a:solidFill>
                <a:effectLst/>
                <a:latin typeface="Arial" charset="0"/>
                <a:ea typeface="Arial" charset="0"/>
                <a:cs typeface="Arial" charset="0"/>
              </a:rPr>
              <a:t>خطاب الوداع (13: 31-16: 33)</a:t>
            </a:r>
          </a:p>
          <a:p>
            <a:pPr marL="1419923" lvl="2" indent="-507123" algn="r" rtl="1" eaLnBrk="1" hangingPunct="1"/>
            <a:r>
              <a:rPr lang="ar-JO" sz="2000" dirty="0">
                <a:solidFill>
                  <a:schemeClr val="bg1"/>
                </a:solidFill>
                <a:effectLst/>
                <a:latin typeface="Arial" charset="0"/>
                <a:ea typeface="Arial" charset="0"/>
                <a:cs typeface="Arial" charset="0"/>
              </a:rPr>
              <a:t>صلاة رئيس الكهنة (17: 1-26)</a:t>
            </a:r>
            <a:endParaRPr lang="en-US" sz="2400"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أحداث محيطة بالموت نفسه (18: 1-20: 31)</a:t>
            </a:r>
            <a:endParaRPr lang="en-US" sz="2000" dirty="0">
              <a:solidFill>
                <a:srgbClr val="FFFF66"/>
              </a:solidFill>
              <a:effectLst/>
              <a:latin typeface="Arial" charset="0"/>
              <a:ea typeface="Arial" charset="0"/>
              <a:cs typeface="Arial" charset="0"/>
            </a:endParaRPr>
          </a:p>
          <a:p>
            <a:pPr marL="1419923" lvl="2" indent="-507123" algn="r" rtl="1" eaLnBrk="1" hangingPunct="1"/>
            <a:r>
              <a:rPr lang="ar-JO" sz="2000" dirty="0">
                <a:solidFill>
                  <a:srgbClr val="FFFF66"/>
                </a:solidFill>
                <a:effectLst/>
                <a:latin typeface="Arial" charset="0"/>
                <a:ea typeface="Arial" charset="0"/>
                <a:cs typeface="Arial" charset="0"/>
              </a:rPr>
              <a:t>القبض عليه، المحاكمات والصلب (18: 1-19: 42)</a:t>
            </a:r>
          </a:p>
          <a:p>
            <a:pPr marL="1419923" lvl="2" indent="-507123" algn="r" rtl="1" eaLnBrk="1" hangingPunct="1"/>
            <a:r>
              <a:rPr lang="ar-JO" sz="2000" dirty="0">
                <a:solidFill>
                  <a:srgbClr val="FFFF66"/>
                </a:solidFill>
                <a:effectLst/>
                <a:latin typeface="Arial" charset="0"/>
                <a:ea typeface="Arial" charset="0"/>
                <a:cs typeface="Arial" charset="0"/>
              </a:rPr>
              <a:t>القيامة (20: 1-29)</a:t>
            </a:r>
          </a:p>
          <a:p>
            <a:pPr marL="1419923" lvl="2" indent="-507123" algn="r" rtl="1" eaLnBrk="1" hangingPunct="1"/>
            <a:r>
              <a:rPr lang="ar-JO" sz="2000" dirty="0">
                <a:solidFill>
                  <a:srgbClr val="FFFF66"/>
                </a:solidFill>
                <a:effectLst/>
                <a:latin typeface="Arial" charset="0"/>
                <a:ea typeface="Arial" charset="0"/>
                <a:cs typeface="Arial" charset="0"/>
              </a:rPr>
              <a:t>قصد الإنجيل (20: 30-31)</a:t>
            </a:r>
            <a:endParaRPr lang="en-US" sz="2000" dirty="0">
              <a:solidFill>
                <a:srgbClr val="FFFF66"/>
              </a:solidFill>
              <a:effectLst/>
              <a:latin typeface="Arial" charset="0"/>
              <a:ea typeface="Arial" charset="0"/>
              <a:cs typeface="Arial" charset="0"/>
            </a:endParaRPr>
          </a:p>
          <a:p>
            <a:pPr marL="1419923" lvl="2" indent="-507123" eaLnBrk="1" hangingPunct="1">
              <a:buNone/>
            </a:pPr>
            <a:endParaRPr lang="en-US" sz="2000" dirty="0">
              <a:solidFill>
                <a:srgbClr val="FFFF66"/>
              </a:solidFill>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0" y="0"/>
            <a:ext cx="9144000" cy="1371600"/>
          </a:xfrm>
        </p:spPr>
        <p:txBody>
          <a:bodyPr/>
          <a:lstStyle/>
          <a:p>
            <a:pPr eaLnBrk="1" hangingPunct="1"/>
            <a:r>
              <a:rPr lang="ar-JO" sz="4800" dirty="0">
                <a:solidFill>
                  <a:srgbClr val="00FF00"/>
                </a:solidFill>
                <a:effectLst/>
                <a:latin typeface="Ready for my Closeup" charset="0"/>
              </a:rPr>
              <a:t>هيكلية إنجيل يوحنا</a:t>
            </a:r>
            <a:endParaRPr lang="en-US" sz="4800" dirty="0">
              <a:solidFill>
                <a:srgbClr val="00FF00"/>
              </a:solidFill>
              <a:effectLst/>
              <a:latin typeface="Ready for my Closeup"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09965" indent="-709965" algn="r" eaLnBrk="1" hangingPunct="1">
              <a:buNone/>
            </a:pPr>
            <a:r>
              <a:rPr lang="ar-JO" sz="2800" u="sng" dirty="0">
                <a:solidFill>
                  <a:srgbClr val="FFFF66"/>
                </a:solidFill>
                <a:effectLst/>
                <a:latin typeface="Arial" charset="0"/>
              </a:rPr>
              <a:t>شهادة ختامية (21: 1-25)</a:t>
            </a:r>
            <a:endParaRPr lang="en-US" sz="2800" u="sng" dirty="0">
              <a:solidFill>
                <a:srgbClr val="FFFF66"/>
              </a:solidFill>
              <a:effectLst/>
              <a:latin typeface="Arial" charset="0"/>
            </a:endParaRPr>
          </a:p>
          <a:p>
            <a:pPr marL="1064946" lvl="1" indent="-608550" eaLnBrk="1" hangingPunct="1"/>
            <a:endParaRPr lang="en-US" sz="2400" u="sng" dirty="0">
              <a:solidFill>
                <a:srgbClr val="FFFF66"/>
              </a:solidFill>
              <a:effectLst/>
              <a:latin typeface="Arial" charset="0"/>
              <a:ea typeface="Arial" charset="0"/>
              <a:cs typeface="Arial" charset="0"/>
            </a:endParaRPr>
          </a:p>
          <a:p>
            <a:pPr marL="456411" lvl="1" indent="0" algn="r" eaLnBrk="1" hangingPunct="1">
              <a:buNone/>
            </a:pPr>
            <a:r>
              <a:rPr lang="ar-JO" sz="2400" dirty="0">
                <a:solidFill>
                  <a:srgbClr val="FFFF66"/>
                </a:solidFill>
                <a:effectLst/>
                <a:latin typeface="Arial" charset="0"/>
                <a:ea typeface="Arial" charset="0"/>
                <a:cs typeface="Arial" charset="0"/>
              </a:rPr>
              <a:t>استرداد التلاميذ (21: 1-23)</a:t>
            </a:r>
            <a:endParaRPr lang="en-US" sz="2400" dirty="0">
              <a:solidFill>
                <a:schemeClr val="bg1"/>
              </a:solidFill>
              <a:effectLst/>
              <a:latin typeface="Arial" charset="0"/>
              <a:ea typeface="Arial" charset="0"/>
              <a:cs typeface="Arial" charset="0"/>
            </a:endParaRPr>
          </a:p>
          <a:p>
            <a:pPr marL="456411" lvl="1" indent="0" algn="r" eaLnBrk="1" hangingPunct="1">
              <a:buNone/>
            </a:pPr>
            <a:r>
              <a:rPr lang="ar-JO" sz="2400" dirty="0">
                <a:solidFill>
                  <a:schemeClr val="bg1"/>
                </a:solidFill>
                <a:effectLst/>
                <a:latin typeface="Arial" charset="0"/>
                <a:ea typeface="Arial" charset="0"/>
                <a:cs typeface="Arial" charset="0"/>
              </a:rPr>
              <a:t>خاتمة (21: 24-25)</a:t>
            </a:r>
            <a:endParaRPr lang="en-US" sz="2400" dirty="0">
              <a:solidFill>
                <a:schemeClr val="bg1"/>
              </a:solidFill>
              <a:effectLst/>
              <a:latin typeface="Arial" charset="0"/>
              <a:ea typeface="Arial" charset="0"/>
              <a:cs typeface="Arial" charset="0"/>
            </a:endParaRPr>
          </a:p>
          <a:p>
            <a:pPr marL="709965" indent="-709965" eaLnBrk="1" hangingPunct="1"/>
            <a:endParaRPr lang="en-US" sz="2800" dirty="0">
              <a:solidFill>
                <a:schemeClr val="bg1"/>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endParaRPr lang="en-US" sz="2800" dirty="0">
              <a:solidFill>
                <a:srgbClr val="FFFF66"/>
              </a:solidFill>
              <a:effectLst/>
              <a:latin typeface="Arial" charset="0"/>
            </a:endParaRPr>
          </a:p>
          <a:p>
            <a:pPr marL="709965" indent="-709965" eaLnBrk="1" hangingPunct="1">
              <a:buNone/>
            </a:pPr>
            <a:endParaRPr lang="en-US" sz="2800" dirty="0">
              <a:solidFill>
                <a:srgbClr val="FFFF66"/>
              </a:solidFill>
              <a:effectLst/>
              <a:latin typeface="Arial" charset="0"/>
            </a:endParaRPr>
          </a:p>
          <a:p>
            <a:pPr marL="709965" indent="-709965" eaLnBrk="1" hangingPunct="1">
              <a:buNone/>
            </a:pPr>
            <a:r>
              <a:rPr lang="en-US" sz="2000" dirty="0">
                <a:solidFill>
                  <a:srgbClr val="FFFF66"/>
                </a:solidFill>
                <a:effectLst/>
                <a:latin typeface="Arial" charset="0"/>
              </a:rPr>
              <a:t>                           </a:t>
            </a:r>
            <a:r>
              <a:rPr lang="ar-JO" sz="2000" dirty="0">
                <a:solidFill>
                  <a:srgbClr val="FFFF66"/>
                </a:solidFill>
                <a:effectLst/>
                <a:latin typeface="Arial" charset="0"/>
              </a:rPr>
              <a:t>كريغ ل. بلومبرغ، يسوع والأناجيل، 161</a:t>
            </a:r>
            <a:endParaRPr lang="en-US" sz="2000" dirty="0">
              <a:solidFill>
                <a:srgbClr val="FFFF66"/>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0" y="76235"/>
            <a:ext cx="9144000" cy="792163"/>
          </a:xfrm>
        </p:spPr>
        <p:txBody>
          <a:bodyPr/>
          <a:lstStyle/>
          <a:p>
            <a:pPr eaLnBrk="1" hangingPunct="1"/>
            <a:r>
              <a:rPr lang="ar-JO" altLang="zh-CN" sz="4000" dirty="0">
                <a:solidFill>
                  <a:srgbClr val="00FF00"/>
                </a:solidFill>
                <a:effectLst/>
                <a:latin typeface="Arial" panose="020B0604020202020204" pitchFamily="34" charset="0"/>
                <a:ea typeface="宋体" charset="0"/>
                <a:cs typeface="Arial" panose="020B0604020202020204" pitchFamily="34" charset="0"/>
              </a:rPr>
              <a:t>إعلان بالكلمات والأعمال</a:t>
            </a:r>
            <a:endParaRPr lang="en-US" sz="4000" dirty="0">
              <a:solidFill>
                <a:srgbClr val="00FF00"/>
              </a:solidFill>
              <a:effectLst/>
              <a:latin typeface="Arial" panose="020B0604020202020204" pitchFamily="34" charset="0"/>
              <a:cs typeface="Arial" panose="020B0604020202020204" pitchFamily="34"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2488" indent="-532488" algn="ctr" eaLnBrk="1" hangingPunct="1">
              <a:buNone/>
            </a:pPr>
            <a:r>
              <a:rPr lang="ar-JO" altLang="zh-CN" sz="3600" u="sng" dirty="0">
                <a:solidFill>
                  <a:srgbClr val="FFFF00"/>
                </a:solidFill>
                <a:effectLst/>
                <a:latin typeface="Arial" panose="020B0604020202020204" pitchFamily="34" charset="0"/>
                <a:ea typeface="宋体" charset="0"/>
                <a:cs typeface="Arial" panose="020B0604020202020204" pitchFamily="34" charset="0"/>
              </a:rPr>
              <a:t>أعظم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8</a:t>
            </a:r>
            <a:r>
              <a:rPr lang="ar-JO" altLang="zh-CN" sz="3600" u="sng" dirty="0">
                <a:solidFill>
                  <a:srgbClr val="FFFF00"/>
                </a:solidFill>
                <a:effectLst/>
                <a:latin typeface="Arial" panose="020B0604020202020204" pitchFamily="34" charset="0"/>
                <a:ea typeface="宋体" charset="0"/>
                <a:cs typeface="Arial" panose="020B0604020202020204" pitchFamily="34" charset="0"/>
              </a:rPr>
              <a:t> عبارات </a:t>
            </a:r>
            <a:r>
              <a:rPr lang="ar-JO" altLang="zh-CN" sz="3600" u="sng" dirty="0">
                <a:solidFill>
                  <a:srgbClr val="92D050"/>
                </a:solidFill>
                <a:effectLst/>
                <a:latin typeface="Arial" panose="020B0604020202020204" pitchFamily="34" charset="0"/>
                <a:ea typeface="宋体" charset="0"/>
                <a:cs typeface="Arial" panose="020B0604020202020204" pitchFamily="34" charset="0"/>
              </a:rPr>
              <a:t>(أنا هو)</a:t>
            </a:r>
            <a:endParaRPr lang="en-US" altLang="zh-CN" sz="3600" u="sng" dirty="0">
              <a:solidFill>
                <a:srgbClr val="92D050"/>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1. أنا هو خبز الحياة (6: 35)</a:t>
            </a:r>
          </a:p>
          <a:p>
            <a:pPr marL="0" indent="0"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2. أنا هو نور العالم (8: 12)</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3. قبل أن يكون إبراهيم أنا كائن (8: 58)</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4. أنا هو الباب (10: 7)</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5. أنا هو الراعي الصالح (10: 11، 14)</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6. أنا هو القيامة والحياة (11: 25)</a:t>
            </a: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7. أنا هو الطريق والحق والحياة (14: 6)</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dirty="0">
                <a:solidFill>
                  <a:srgbClr val="02FF00"/>
                </a:solidFill>
                <a:effectLst/>
                <a:latin typeface="Arial" panose="020B0604020202020204" pitchFamily="34" charset="0"/>
                <a:ea typeface="宋体" charset="0"/>
                <a:cs typeface="Arial" panose="020B0604020202020204" pitchFamily="34" charset="0"/>
              </a:rPr>
              <a:t>8. أنا هو الكرمة الحقيقية (15: 1)</a:t>
            </a:r>
            <a:endParaRPr lang="en-US" altLang="zh-CN" dirty="0">
              <a:solidFill>
                <a:srgbClr val="02FF00"/>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sz="1800" dirty="0">
              <a:solidFill>
                <a:srgbClr val="02FF00"/>
              </a:solidFill>
              <a:effectLst/>
              <a:latin typeface="Arial" panose="020B0604020202020204" pitchFamily="34" charset="0"/>
              <a:cs typeface="Arial" panose="020B0604020202020204" pitchFamily="34" charset="0"/>
            </a:endParaRPr>
          </a:p>
          <a:p>
            <a:pPr marL="532488" indent="-532488" algn="r" eaLnBrk="1" hangingPunct="1"/>
            <a:endParaRPr lang="en-US" altLang="zh-CN" sz="2800" dirty="0">
              <a:solidFill>
                <a:srgbClr val="66FF33"/>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autoUpdateAnimBg="0"/>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a:t>
            </a:r>
            <a:r>
              <a:rPr lang="en-US" altLang="zh-CN" sz="4000" dirty="0">
                <a:solidFill>
                  <a:srgbClr val="00FF00"/>
                </a:solidFill>
                <a:effectLst/>
                <a:latin typeface="Arial" panose="020B0604020202020204" pitchFamily="34" charset="0"/>
                <a:ea typeface="宋体" charset="0"/>
                <a:cs typeface="Arial" panose="020B0604020202020204" pitchFamily="34" charset="0"/>
              </a:rPr>
              <a:t>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1. تحويل الماء إلى خمر في قانا (2: 1-11)</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rgbClr val="FFFF66"/>
                </a:solidFill>
                <a:effectLst/>
                <a:latin typeface="Arial" panose="020B0604020202020204" pitchFamily="34" charset="0"/>
                <a:ea typeface="宋体" charset="0"/>
                <a:cs typeface="Arial" panose="020B0604020202020204" pitchFamily="34" charset="0"/>
              </a:rPr>
              <a:t>    فرح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إذا كان يستطيع تحويل الماء فيمكنه تغييري   </a:t>
            </a: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2. شفاء ابن قائد المئة في كفرناحوم (4: 46-54)</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شرط الحياة الأبدية (الإيمان)</a:t>
            </a:r>
            <a:r>
              <a:rPr lang="en-US" altLang="zh-CN" sz="2800" dirty="0">
                <a:solidFill>
                  <a:schemeClr val="bg1"/>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أنا لست بعيدًا أبدًا عن أن أكون في رعايته  </a:t>
            </a:r>
          </a:p>
          <a:p>
            <a:pPr marL="532488" indent="-532488" algn="r" eaLnBrk="1" hangingPunct="1">
              <a:buNone/>
            </a:pP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15715" name="Rectangle 3"/>
          <p:cNvSpPr>
            <a:spLocks noGrp="1" noChangeArrowheads="1"/>
          </p:cNvSpPr>
          <p:nvPr>
            <p:ph type="body" sz="half" idx="1"/>
          </p:nvPr>
        </p:nvSpPr>
        <p:spPr>
          <a:xfrm>
            <a:off x="0" y="2057401"/>
            <a:ext cx="9144000" cy="3459163"/>
          </a:xfrm>
        </p:spPr>
        <p:txBody>
          <a:bodyPr/>
          <a:lstStyle/>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3. شفاء المشلول عند بركة بيت حسدا في أورشليم (5: 1-18)</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قوة عيش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لا حدود تتجاوز سلطته    </a:t>
            </a:r>
          </a:p>
          <a:p>
            <a:pPr marL="0" indent="0" eaLnBrk="1" hangingPunct="1">
              <a:lnSpc>
                <a:spcPct val="80000"/>
              </a:lnSpc>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4. إطعام 5000 قرب بحر الجليل (6: 5-14)</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lnSpc>
                <a:spcPct val="80000"/>
              </a:lnSpc>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طعام الحياة الأبدية</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يستطيع يسوع أن يسدد أعمق احتياجاتنا </a:t>
            </a:r>
          </a:p>
          <a:p>
            <a:pPr marL="532488" indent="-532488" algn="r" eaLnBrk="1" hangingPunct="1">
              <a:lnSpc>
                <a:spcPct val="80000"/>
              </a:lnSpc>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lnSpc>
                <a:spcPct val="80000"/>
              </a:lnSpc>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endParaRPr lang="en-US"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115715">
                                            <p:txEl>
                                              <p:pRg st="7" end="7"/>
                                            </p:txEl>
                                          </p:spTgt>
                                        </p:tgtEl>
                                        <p:attrNameLst>
                                          <p:attrName>style.visibility</p:attrName>
                                        </p:attrNameLst>
                                      </p:cBhvr>
                                      <p:to>
                                        <p:strVal val="visible"/>
                                      </p:to>
                                    </p:set>
                                    <p:anim calcmode="lin" valueType="num">
                                      <p:cBhvr additive="base">
                                        <p:cTn id="43" dur="75" fill="hold"/>
                                        <p:tgtEl>
                                          <p:spTgt spid="115715">
                                            <p:txEl>
                                              <p:pRg st="7" end="7"/>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11571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115715">
                                            <p:txEl>
                                              <p:pRg st="8" end="8"/>
                                            </p:txEl>
                                          </p:spTgt>
                                        </p:tgtEl>
                                        <p:attrNameLst>
                                          <p:attrName>style.visibility</p:attrName>
                                        </p:attrNameLst>
                                      </p:cBhvr>
                                      <p:to>
                                        <p:strVal val="visible"/>
                                      </p:to>
                                    </p:set>
                                    <p:anim calcmode="lin" valueType="num">
                                      <p:cBhvr additive="base">
                                        <p:cTn id="49" dur="75" fill="hold"/>
                                        <p:tgtEl>
                                          <p:spTgt spid="115715">
                                            <p:txEl>
                                              <p:pRg st="8" end="8"/>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11571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ar-JO" dirty="0">
                <a:solidFill>
                  <a:srgbClr val="00FF00"/>
                </a:solidFill>
                <a:effectLst/>
                <a:latin typeface="Arial" panose="020B0604020202020204" pitchFamily="34" charset="0"/>
                <a:cs typeface="Arial" panose="020B0604020202020204" pitchFamily="34" charset="0"/>
              </a:rPr>
              <a:t>المعجزات التسعة: تعليم وتطبيق         الحياة الأبدية </a:t>
            </a:r>
            <a:endParaRPr lang="en-US" sz="4000" dirty="0">
              <a:solidFill>
                <a:srgbClr val="00FF00"/>
              </a:solidFill>
              <a:effectLst/>
              <a:latin typeface="Arial" panose="020B0604020202020204" pitchFamily="34" charset="0"/>
              <a:ea typeface="宋体" charset="0"/>
              <a:cs typeface="Arial" panose="020B0604020202020204" pitchFamily="34" charset="0"/>
            </a:endParaRPr>
          </a:p>
        </p:txBody>
      </p:sp>
      <p:sp>
        <p:nvSpPr>
          <p:cNvPr id="169987" name="Rectangle 3"/>
          <p:cNvSpPr>
            <a:spLocks noGrp="1" noChangeArrowheads="1"/>
          </p:cNvSpPr>
          <p:nvPr>
            <p:ph type="body" sz="half" idx="1"/>
          </p:nvPr>
        </p:nvSpPr>
        <p:spPr>
          <a:xfrm>
            <a:off x="228600" y="1600201"/>
            <a:ext cx="8915400" cy="4800600"/>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5. المشي على الماء في بحر الجليل (6: 16-21)</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القيادة للحياة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en-US" altLang="zh-CN" sz="2800" dirty="0">
                <a:solidFill>
                  <a:schemeClr val="bg1"/>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     يسوع هو رب عواصف الحياة </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6. شفاء الرجل المولود أعمى في أورشليم (9: 1-7)</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     نور الحياة الأبدية</a:t>
            </a:r>
            <a:r>
              <a:rPr lang="en-US" altLang="zh-CN" sz="2800" dirty="0">
                <a:solidFill>
                  <a:srgbClr val="FFFF66"/>
                </a:solidFill>
                <a:effectLst/>
                <a:latin typeface="Arial" panose="020B0604020202020204" pitchFamily="34" charset="0"/>
                <a:ea typeface="宋体" charset="0"/>
                <a:cs typeface="Arial" panose="020B0604020202020204" pitchFamily="34" charset="0"/>
              </a:rPr>
              <a:t>    </a:t>
            </a: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     يقدم يسوع بصير جسدية وروحية لمن يريد</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381000" y="0"/>
            <a:ext cx="8305800" cy="1295400"/>
          </a:xfrm>
        </p:spPr>
        <p:txBody>
          <a:bodyPr/>
          <a:lstStyle/>
          <a:p>
            <a:pPr eaLnBrk="1" hangingPunct="1"/>
            <a:r>
              <a:rPr lang="ar-JO" dirty="0">
                <a:solidFill>
                  <a:srgbClr val="00FF00"/>
                </a:solidFill>
                <a:effectLst/>
                <a:latin typeface="Arial" charset="0"/>
              </a:rPr>
              <a:t>المعجزات التسعة: تعليم وتطبيق         الحياة الأبدية </a:t>
            </a:r>
            <a:endParaRPr lang="en-US" sz="4000" dirty="0">
              <a:solidFill>
                <a:srgbClr val="00FF00"/>
              </a:solidFill>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108520" y="1268760"/>
            <a:ext cx="9144000" cy="5508004"/>
          </a:xfrm>
        </p:spPr>
        <p:txBody>
          <a:bodyPr/>
          <a:lstStyle/>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7. إقامة لعازر من الموت (11: 1-45)</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rgbClr val="FFFF66"/>
                </a:solidFill>
                <a:effectLst/>
                <a:latin typeface="Arial" panose="020B0604020202020204" pitchFamily="34" charset="0"/>
                <a:ea typeface="宋体" charset="0"/>
                <a:cs typeface="Arial" panose="020B0604020202020204" pitchFamily="34" charset="0"/>
              </a:rPr>
              <a:t>النصرة على موت الآخرين</a:t>
            </a:r>
            <a:endParaRPr lang="en-US" altLang="zh-CN" sz="2800" dirty="0">
              <a:solidFill>
                <a:srgbClr val="FFFF66"/>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en-US" altLang="zh-CN" sz="2800" dirty="0">
                <a:solidFill>
                  <a:srgbClr val="FFFF66"/>
                </a:solidFill>
                <a:effectLst/>
                <a:latin typeface="Arial" panose="020B0604020202020204" pitchFamily="34" charset="0"/>
                <a:ea typeface="宋体" charset="0"/>
                <a:cs typeface="Arial" panose="020B0604020202020204" pitchFamily="34" charset="0"/>
              </a:rPr>
              <a:t>	</a:t>
            </a:r>
            <a:r>
              <a:rPr lang="ar-JO" altLang="zh-CN" sz="2800" dirty="0">
                <a:solidFill>
                  <a:schemeClr val="bg1"/>
                </a:solidFill>
                <a:effectLst/>
                <a:latin typeface="Arial" panose="020B0604020202020204" pitchFamily="34" charset="0"/>
                <a:ea typeface="宋体" charset="0"/>
                <a:cs typeface="Arial" panose="020B0604020202020204" pitchFamily="34" charset="0"/>
              </a:rPr>
              <a:t>يسوع هو رب الحياة والموت</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532488" indent="-532488" eaLnBrk="1" hangingPunct="1">
              <a:buNone/>
            </a:pPr>
            <a:endParaRPr lang="en-US" altLang="zh-CN" sz="1800" dirty="0">
              <a:solidFill>
                <a:schemeClr val="bg1"/>
              </a:solidFill>
              <a:effectLst/>
              <a:latin typeface="Arial" panose="020B0604020202020204" pitchFamily="34" charset="0"/>
              <a:ea typeface="宋体" charset="0"/>
              <a:cs typeface="Arial" panose="020B0604020202020204" pitchFamily="34" charset="0"/>
            </a:endParaRPr>
          </a:p>
          <a:p>
            <a:pPr marL="532488" indent="-532488"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معجزات ما بعد الصليب</a:t>
            </a: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8. قيامة المسيح (يوحنا 20)</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66"/>
                </a:solidFill>
                <a:effectLst/>
                <a:latin typeface="Arial" panose="020B0604020202020204" pitchFamily="34" charset="0"/>
                <a:ea typeface="宋体" charset="0"/>
                <a:cs typeface="Arial" panose="020B0604020202020204" pitchFamily="34" charset="0"/>
              </a:rPr>
              <a:t>الإنتصار على موته الشخصي</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chemeClr val="bg1"/>
                </a:solidFill>
                <a:effectLst/>
                <a:latin typeface="Arial" panose="020B0604020202020204" pitchFamily="34" charset="0"/>
                <a:ea typeface="宋体" charset="0"/>
                <a:cs typeface="Arial" panose="020B0604020202020204" pitchFamily="34" charset="0"/>
              </a:rPr>
              <a:t>سيعطيني المسيح جسداً ممجداً</a:t>
            </a:r>
            <a:endParaRPr lang="ar-JO" altLang="zh-CN" sz="2800" dirty="0">
              <a:solidFill>
                <a:srgbClr val="FFFF66"/>
              </a:solidFill>
              <a:effectLst/>
              <a:latin typeface="Arial" panose="020B0604020202020204" pitchFamily="34" charset="0"/>
              <a:ea typeface="宋体" charset="0"/>
              <a:cs typeface="Arial" panose="020B0604020202020204" pitchFamily="34" charset="0"/>
            </a:endParaRPr>
          </a:p>
          <a:p>
            <a:pPr marL="0" indent="0" algn="r" eaLnBrk="1" hangingPunct="1">
              <a:buNone/>
            </a:pPr>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a:p>
            <a:pPr marL="0" indent="0" algn="r" eaLnBrk="1" hangingPunct="1">
              <a:buNone/>
            </a:pPr>
            <a:r>
              <a:rPr lang="ar-JO" altLang="zh-CN" sz="2800" dirty="0">
                <a:solidFill>
                  <a:schemeClr val="bg1"/>
                </a:solidFill>
                <a:effectLst/>
                <a:latin typeface="Arial" panose="020B0604020202020204" pitchFamily="34" charset="0"/>
                <a:ea typeface="宋体" charset="0"/>
                <a:cs typeface="Arial" panose="020B0604020202020204" pitchFamily="34" charset="0"/>
              </a:rPr>
              <a:t>9. صيد السمك المعجزي عند بحر الجليل (21: 1-13)</a:t>
            </a:r>
            <a:br>
              <a:rPr lang="en-US" altLang="zh-CN" sz="2800" dirty="0">
                <a:solidFill>
                  <a:schemeClr val="bg1"/>
                </a:solidFill>
                <a:effectLst/>
                <a:latin typeface="Arial" panose="020B0604020202020204" pitchFamily="34" charset="0"/>
                <a:ea typeface="宋体" charset="0"/>
                <a:cs typeface="Arial" panose="020B0604020202020204" pitchFamily="34" charset="0"/>
              </a:rPr>
            </a:br>
            <a:r>
              <a:rPr lang="ar-JO" altLang="zh-CN" sz="2800" dirty="0">
                <a:solidFill>
                  <a:srgbClr val="FFFF00"/>
                </a:solidFill>
                <a:effectLst/>
                <a:latin typeface="Arial" panose="020B0604020202020204" pitchFamily="34" charset="0"/>
                <a:ea typeface="宋体" charset="0"/>
                <a:cs typeface="Arial" panose="020B0604020202020204" pitchFamily="34" charset="0"/>
              </a:rPr>
              <a:t>كفاية لكل حاجة</a:t>
            </a:r>
            <a:br>
              <a:rPr lang="en-US" altLang="zh-CN" sz="2800" dirty="0">
                <a:effectLst/>
                <a:latin typeface="Arial" panose="020B0604020202020204" pitchFamily="34" charset="0"/>
                <a:ea typeface="宋体" charset="0"/>
                <a:cs typeface="Arial" panose="020B0604020202020204" pitchFamily="34" charset="0"/>
              </a:rPr>
            </a:br>
            <a:r>
              <a:rPr lang="ar-JO" altLang="zh-CN" sz="2800" dirty="0">
                <a:effectLst/>
                <a:latin typeface="Arial" panose="020B0604020202020204" pitchFamily="34" charset="0"/>
                <a:ea typeface="宋体" charset="0"/>
                <a:cs typeface="Arial" panose="020B0604020202020204" pitchFamily="34" charset="0"/>
              </a:rPr>
              <a:t>يكفيني يسوع في كل ظروف الحياة</a:t>
            </a: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marL="532488" indent="-532488" eaLnBrk="1" hangingPunct="1"/>
            <a:endParaRPr lang="en-US" altLang="zh-CN" sz="2800"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5" end="5"/>
                                            </p:txEl>
                                          </p:spTgt>
                                        </p:tgtEl>
                                        <p:attrNameLst>
                                          <p:attrName>style.visibility</p:attrName>
                                        </p:attrNameLst>
                                      </p:cBhvr>
                                      <p:to>
                                        <p:strVal val="visible"/>
                                      </p:to>
                                    </p:set>
                                    <p:animEffect transition="in" filter="slide(fromTop)">
                                      <p:cBhvr>
                                        <p:cTn id="27" dur="500"/>
                                        <p:tgtEl>
                                          <p:spTgt spid="1710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71011">
                                            <p:txEl>
                                              <p:pRg st="7" end="7"/>
                                            </p:txEl>
                                          </p:spTgt>
                                        </p:tgtEl>
                                        <p:attrNameLst>
                                          <p:attrName>style.visibility</p:attrName>
                                        </p:attrNameLst>
                                      </p:cBhvr>
                                      <p:to>
                                        <p:strVal val="visible"/>
                                      </p:to>
                                    </p:set>
                                    <p:animEffect transition="in" filter="slide(fromTop)">
                                      <p:cBhvr>
                                        <p:cTn id="32" dur="500"/>
                                        <p:tgtEl>
                                          <p:spTgt spid="1710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975" y="4626010"/>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6" y="168275"/>
            <a:ext cx="7772400" cy="4953000"/>
          </a:xfrm>
        </p:spPr>
        <p:txBody>
          <a:bodyPr/>
          <a:lstStyle/>
          <a:p>
            <a:pPr algn="r" eaLnBrk="1" hangingPunct="1"/>
            <a:r>
              <a:rPr lang="ar-JO" altLang="zh-CN" dirty="0">
                <a:solidFill>
                  <a:srgbClr val="00FF00"/>
                </a:solidFill>
                <a:effectLst/>
                <a:latin typeface="Arial" charset="0"/>
                <a:ea typeface="宋体" charset="0"/>
                <a:cs typeface="宋体" charset="0"/>
              </a:rPr>
              <a:t>إن كان قصد إنجيل يوحنا تبشيرياً فإن قراءة الإنجيل الموحى به من الله يجب أن يعطينا الشعور بدعوة الله للشهادة له</a:t>
            </a:r>
            <a:endParaRPr lang="en-US" altLang="zh-CN" dirty="0">
              <a:solidFill>
                <a:srgbClr val="00FF00"/>
              </a:solidFill>
              <a:effectLst/>
              <a:latin typeface="Arial" charset="0"/>
              <a:ea typeface="宋体" charset="0"/>
              <a:cs typeface="宋体" charset="0"/>
            </a:endParaRPr>
          </a:p>
          <a:p>
            <a:pPr algn="r" eaLnBrk="1" hangingPunct="1"/>
            <a:r>
              <a:rPr lang="ar-JO" dirty="0">
                <a:solidFill>
                  <a:srgbClr val="FFFF66"/>
                </a:solidFill>
                <a:effectLst/>
                <a:latin typeface="Arial" charset="0"/>
              </a:rPr>
              <a:t>إن االله الخالق ينتظر الحصاد، الذي هو كثير ولكن الفعلة قليلون. إن رغبة قلب الله هي خلاص شعبه.</a:t>
            </a:r>
            <a:endParaRPr lang="en-US" dirty="0">
              <a:solidFill>
                <a:srgbClr val="00FF00"/>
              </a:solidFill>
              <a:effectLst/>
              <a:latin typeface="Arial" charset="0"/>
            </a:endParaRPr>
          </a:p>
          <a:p>
            <a:pPr algn="r" eaLnBrk="1" hangingPunct="1"/>
            <a:r>
              <a:rPr lang="ar-JO" dirty="0">
                <a:solidFill>
                  <a:srgbClr val="00FF00"/>
                </a:solidFill>
                <a:effectLst/>
                <a:latin typeface="Arial" charset="0"/>
              </a:rPr>
              <a:t>لكن من سيذهب من أجله؟</a:t>
            </a:r>
            <a:endParaRPr lang="en-US" dirty="0">
              <a:solidFill>
                <a:srgbClr val="00FF00"/>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nodeType="clickEffect">
                                  <p:stCondLst>
                                    <p:cond delay="0"/>
                                  </p:stCondLst>
                                  <p:childTnLst>
                                    <p:set>
                                      <p:cBhvr rctx="PPT">
                                        <p:cTn id="24" dur="indefinite"/>
                                        <p:tgtEl>
                                          <p:spTgt spid="121858"/>
                                        </p:tgtEl>
                                        <p:attrNameLst>
                                          <p:attrName>style.opacity</p:attrName>
                                        </p:attrNameLst>
                                      </p:cBhvr>
                                      <p:to>
                                        <p:strVal val="0.25"/>
                                      </p:to>
                                    </p:set>
                                    <p:animEffect filter="image" prLst="opacity: 0.25">
                                      <p:cBhvr rctx="IE">
                                        <p:cTn id="25"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2"/>
          <p:cNvSpPr>
            <a:spLocks noGrp="1" noChangeArrowheads="1"/>
          </p:cNvSpPr>
          <p:nvPr>
            <p:ph type="title"/>
          </p:nvPr>
        </p:nvSpPr>
        <p:spPr>
          <a:xfrm>
            <a:off x="60325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6450" name="Rectangle 3"/>
          <p:cNvSpPr>
            <a:spLocks noGrp="1" noChangeArrowheads="1"/>
          </p:cNvSpPr>
          <p:nvPr>
            <p:ph type="body" idx="1"/>
          </p:nvPr>
        </p:nvSpPr>
        <p:spPr>
          <a:xfrm>
            <a:off x="1905000" y="914400"/>
            <a:ext cx="5791200" cy="5943600"/>
          </a:xfrm>
        </p:spPr>
        <p:txBody>
          <a:bodyPr/>
          <a:lstStyle/>
          <a:p>
            <a:pPr algn="r" eaLnBrk="1" hangingPunct="1">
              <a:buFontTx/>
              <a:buNone/>
            </a:pPr>
            <a:r>
              <a:rPr lang="ar-JO" altLang="zh-CN" sz="2800" dirty="0">
                <a:solidFill>
                  <a:srgbClr val="FFFF00"/>
                </a:solidFill>
                <a:effectLst/>
                <a:latin typeface="Arial" charset="0"/>
                <a:ea typeface="宋体" charset="0"/>
                <a:cs typeface="宋体" charset="0"/>
              </a:rPr>
              <a:t>أنا رب البحر والسماء</a:t>
            </a:r>
          </a:p>
          <a:p>
            <a:pPr algn="r" eaLnBrk="1" hangingPunct="1">
              <a:buFontTx/>
              <a:buNone/>
            </a:pPr>
            <a:r>
              <a:rPr lang="ar-JO" altLang="zh-CN" sz="2800" dirty="0">
                <a:solidFill>
                  <a:srgbClr val="FFFF00"/>
                </a:solidFill>
                <a:effectLst/>
                <a:latin typeface="Arial" charset="0"/>
                <a:ea typeface="宋体" charset="0"/>
                <a:cs typeface="宋体" charset="0"/>
              </a:rPr>
              <a:t>أسمع شعبي يصرخون</a:t>
            </a:r>
          </a:p>
          <a:p>
            <a:pPr algn="r" eaLnBrk="1" hangingPunct="1">
              <a:buFontTx/>
              <a:buNone/>
            </a:pPr>
            <a:r>
              <a:rPr lang="ar-JO" altLang="zh-CN" sz="2800" dirty="0">
                <a:solidFill>
                  <a:srgbClr val="FFFF00"/>
                </a:solidFill>
                <a:effectLst/>
                <a:latin typeface="Arial" charset="0"/>
                <a:ea typeface="宋体" charset="0"/>
                <a:cs typeface="宋体" charset="0"/>
              </a:rPr>
              <a:t>لكل من يسكن في عمق الخطايا</a:t>
            </a:r>
          </a:p>
          <a:p>
            <a:pPr algn="r" eaLnBrk="1" hangingPunct="1">
              <a:buFontTx/>
              <a:buNone/>
            </a:pPr>
            <a:r>
              <a:rPr lang="ar-JO" altLang="zh-CN" sz="2800" dirty="0">
                <a:solidFill>
                  <a:srgbClr val="FFFF00"/>
                </a:solidFill>
                <a:effectLst/>
                <a:latin typeface="Arial" charset="0"/>
                <a:ea typeface="宋体" charset="0"/>
                <a:cs typeface="宋体" charset="0"/>
              </a:rPr>
              <a:t>يدي ستخلص</a:t>
            </a:r>
            <a:endParaRPr lang="en-US" altLang="zh-CN" sz="2800" dirty="0">
              <a:solidFill>
                <a:srgbClr val="FFFF00"/>
              </a:solidFill>
              <a:effectLst/>
              <a:latin typeface="Arial" charset="0"/>
              <a:ea typeface="宋体" charset="0"/>
              <a:cs typeface="宋体" charset="0"/>
            </a:endParaRPr>
          </a:p>
          <a:p>
            <a:pPr algn="r" eaLnBrk="1" hangingPunct="1">
              <a:buFontTx/>
              <a:buNone/>
            </a:pPr>
            <a:endParaRPr lang="en-US" altLang="zh-CN" sz="2800" dirty="0">
              <a:solidFill>
                <a:srgbClr val="FFFF00"/>
              </a:solidFill>
              <a:effectLst/>
              <a:latin typeface="Arial" charset="0"/>
              <a:ea typeface="宋体" charset="0"/>
              <a:cs typeface="宋体" charset="0"/>
            </a:endParaRPr>
          </a:p>
          <a:p>
            <a:pPr algn="r" eaLnBrk="1" hangingPunct="1">
              <a:buFontTx/>
              <a:buNone/>
            </a:pPr>
            <a:r>
              <a:rPr lang="ar-JO" altLang="zh-CN" sz="2800" dirty="0">
                <a:solidFill>
                  <a:schemeClr val="bg1"/>
                </a:solidFill>
                <a:effectLst/>
                <a:latin typeface="Arial" charset="0"/>
                <a:ea typeface="宋体" charset="0"/>
                <a:cs typeface="宋体" charset="0"/>
              </a:rPr>
              <a:t>أنا صنعت نجوم الليل</a:t>
            </a:r>
          </a:p>
          <a:p>
            <a:pPr algn="r" eaLnBrk="1" hangingPunct="1">
              <a:buFontTx/>
              <a:buNone/>
            </a:pPr>
            <a:r>
              <a:rPr lang="ar-JO" altLang="zh-CN" sz="2800" dirty="0">
                <a:solidFill>
                  <a:schemeClr val="bg1"/>
                </a:solidFill>
                <a:effectLst/>
                <a:latin typeface="Arial" charset="0"/>
                <a:ea typeface="宋体" charset="0"/>
                <a:cs typeface="宋体" charset="0"/>
              </a:rPr>
              <a:t>سوف أجعل ظلمتهم مشرقة</a:t>
            </a:r>
          </a:p>
          <a:p>
            <a:pPr algn="r" eaLnBrk="1" hangingPunct="1">
              <a:buFontTx/>
              <a:buNone/>
            </a:pPr>
            <a:r>
              <a:rPr lang="ar-JO" altLang="zh-CN" sz="2800" dirty="0">
                <a:solidFill>
                  <a:schemeClr val="bg1"/>
                </a:solidFill>
                <a:effectLst/>
                <a:latin typeface="Arial" charset="0"/>
                <a:ea typeface="宋体" charset="0"/>
                <a:cs typeface="宋体" charset="0"/>
              </a:rPr>
              <a:t>من سيحمل نوري إليهم؟</a:t>
            </a:r>
          </a:p>
          <a:p>
            <a:pPr algn="r" eaLnBrk="1" hangingPunct="1">
              <a:buFontTx/>
              <a:buNone/>
            </a:pPr>
            <a:r>
              <a:rPr lang="ar-JO" altLang="zh-CN" sz="2800" dirty="0">
                <a:solidFill>
                  <a:schemeClr val="bg1"/>
                </a:solidFill>
                <a:effectLst/>
                <a:latin typeface="Arial" charset="0"/>
                <a:ea typeface="宋体" charset="0"/>
                <a:cs typeface="宋体" charset="0"/>
              </a:rPr>
              <a:t>من أرسل؟</a:t>
            </a:r>
            <a:endParaRPr lang="en-US" altLang="zh-CN" dirty="0">
              <a:solidFill>
                <a:schemeClr val="bg1"/>
              </a:solidFill>
              <a:effectLst/>
              <a:latin typeface="Comic Sans MS" charset="0"/>
              <a:ea typeface="宋体" charset="0"/>
              <a:cs typeface="宋体"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1107959"/>
          </a:xfrm>
          <a:prstGeom prst="rect">
            <a:avLst/>
          </a:prstGeom>
          <a:noFill/>
        </p:spPr>
        <p:txBody>
          <a:bodyPr lIns="91403" tIns="45702" rIns="91403" bIns="45702">
            <a:spAutoFit/>
          </a:bodyPr>
          <a:lstStyle/>
          <a:p>
            <a:pPr algn="ctr" eaLnBrk="0" hangingPunct="0">
              <a:defRPr/>
            </a:pPr>
            <a:r>
              <a:rPr lang="ar-JO" sz="66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rPr>
              <a:t>تم مسح يسوع</a:t>
            </a:r>
            <a:endParaRPr lang="en-US" sz="6600" b="1" dirty="0">
              <a:solidFill>
                <a:srgbClr val="6BCBF4"/>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6" name="TextBox 5"/>
          <p:cNvSpPr txBox="1"/>
          <p:nvPr/>
        </p:nvSpPr>
        <p:spPr>
          <a:xfrm>
            <a:off x="3582988" y="186192"/>
            <a:ext cx="4859337" cy="1815845"/>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algn="r"/>
            <a:r>
              <a:rPr lang="ar-JO" sz="4000" dirty="0">
                <a:latin typeface="Arial" panose="020B0604020202020204" pitchFamily="34" charset="0"/>
                <a:cs typeface="Arial" panose="020B0604020202020204" pitchFamily="34" charset="0"/>
              </a:rPr>
              <a:t>متى 26: 6-13 </a:t>
            </a:r>
          </a:p>
          <a:p>
            <a:pPr algn="r"/>
            <a:r>
              <a:rPr lang="ar-JO" sz="4000" dirty="0">
                <a:latin typeface="Arial" panose="020B0604020202020204" pitchFamily="34" charset="0"/>
                <a:cs typeface="Arial" panose="020B0604020202020204" pitchFamily="34" charset="0"/>
              </a:rPr>
              <a:t>مرقس 14: 1-11</a:t>
            </a:r>
          </a:p>
          <a:p>
            <a:pPr algn="r"/>
            <a:r>
              <a:rPr lang="ar-JO" sz="4000" dirty="0">
                <a:latin typeface="Arial" panose="020B0604020202020204" pitchFamily="34" charset="0"/>
                <a:cs typeface="Arial" panose="020B0604020202020204" pitchFamily="34" charset="0"/>
              </a:rPr>
              <a:t>يوحنا 12: 1-11</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ar-JO" dirty="0">
                <a:solidFill>
                  <a:prstClr val="white"/>
                </a:solidFill>
                <a:effectLst>
                  <a:glow rad="127000">
                    <a:prstClr val="black"/>
                  </a:glow>
                </a:effectLst>
                <a:latin typeface="Arial" panose="020B0604020202020204" pitchFamily="34" charset="0"/>
                <a:cs typeface="Arial" panose="020B0604020202020204" pitchFamily="34" charset="0"/>
              </a:rPr>
              <a:t>يؤديها ستيف جرين</a:t>
            </a:r>
            <a:endParaRPr lang="en-US" dirty="0">
              <a:solidFill>
                <a:prstClr val="white"/>
              </a:solidFill>
              <a:effectLst>
                <a:glow rad="127000">
                  <a:prstClr val="black"/>
                </a:glow>
              </a:effectLst>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CCBB17C4-D19E-06AB-E49B-5AAB2E8B1CF0}"/>
              </a:ext>
            </a:extLst>
          </p:cNvPr>
          <p:cNvSpPr/>
          <p:nvPr/>
        </p:nvSpPr>
        <p:spPr>
          <a:xfrm>
            <a:off x="1576353" y="476672"/>
            <a:ext cx="1184681" cy="13939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ar-JO" sz="2600" dirty="0">
                <a:solidFill>
                  <a:srgbClr val="002060"/>
                </a:solidFill>
              </a:rPr>
              <a:t>صور </a:t>
            </a:r>
            <a:r>
              <a:rPr lang="ar-JO" sz="2600" dirty="0">
                <a:solidFill>
                  <a:srgbClr val="0070C0"/>
                </a:solidFill>
              </a:rPr>
              <a:t>كتابية</a:t>
            </a:r>
            <a:r>
              <a:rPr lang="ar-JO" sz="2600" dirty="0"/>
              <a:t> </a:t>
            </a:r>
            <a:r>
              <a:rPr lang="ar-JO" sz="2600" dirty="0">
                <a:solidFill>
                  <a:srgbClr val="002060"/>
                </a:solidFill>
              </a:rPr>
              <a:t>مجانية</a:t>
            </a:r>
            <a:endParaRPr lang="en-US" sz="2600" dirty="0">
              <a:solidFill>
                <a:srgbClr val="002060"/>
              </a:solidFill>
            </a:endParaRPr>
          </a:p>
        </p:txBody>
      </p:sp>
    </p:spTree>
    <p:extLst>
      <p:ext uri="{BB962C8B-B14F-4D97-AF65-F5344CB8AC3E}">
        <p14:creationId xmlns:p14="http://schemas.microsoft.com/office/powerpoint/2010/main" val="1854370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p:cNvSpPr>
            <a:spLocks noGrp="1" noChangeArrowheads="1"/>
          </p:cNvSpPr>
          <p:nvPr>
            <p:ph type="title"/>
          </p:nvPr>
        </p:nvSpPr>
        <p:spPr>
          <a:xfrm>
            <a:off x="685800" y="3175"/>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يارب</a:t>
            </a:r>
            <a:endParaRPr lang="en-US" u="sng" dirty="0">
              <a:solidFill>
                <a:srgbClr val="00FF00"/>
              </a:solidFill>
              <a:effectLst/>
              <a:latin typeface="Georgia" charset="0"/>
            </a:endParaRPr>
          </a:p>
        </p:txBody>
      </p:sp>
      <p:sp>
        <p:nvSpPr>
          <p:cNvPr id="617474" name="Rectangle 3"/>
          <p:cNvSpPr>
            <a:spLocks noGrp="1" noChangeArrowheads="1"/>
          </p:cNvSpPr>
          <p:nvPr>
            <p:ph type="body" idx="1"/>
          </p:nvPr>
        </p:nvSpPr>
        <p:spPr>
          <a:xfrm>
            <a:off x="990600" y="914400"/>
            <a:ext cx="7467600" cy="5943600"/>
          </a:xfrm>
        </p:spPr>
        <p:txBody>
          <a:bodyPr/>
          <a:lstStyle/>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الجوقة</a:t>
            </a:r>
            <a:endParaRPr lang="en-US" altLang="zh-CN" dirty="0">
              <a:solidFill>
                <a:schemeClr val="bg1"/>
              </a:solidFill>
              <a:effectLst/>
              <a:latin typeface="Arial" panose="020B0604020202020204" pitchFamily="34" charset="0"/>
              <a:ea typeface="宋体" charset="0"/>
              <a:cs typeface="Arial" panose="020B0604020202020204" pitchFamily="34" charset="0"/>
            </a:endParaRP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هنا يا رب. هل أنا يا رب؟</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لقد سمعت الدعوة في الليل.</a:t>
            </a:r>
          </a:p>
          <a:p>
            <a:pPr algn="r" eaLnBrk="1" hangingPunct="1">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سأذهب يا رب، إذا كنت تقودني.</a:t>
            </a:r>
          </a:p>
          <a:p>
            <a:pPr algn="r" eaLnBrk="1" hangingPunct="1">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سأحمل شعبك في قلبي.</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p:nvPr>
        </p:nvSpPr>
        <p:spPr>
          <a:xfrm>
            <a:off x="685800" y="50800"/>
            <a:ext cx="7772400" cy="762000"/>
          </a:xfrm>
        </p:spPr>
        <p:txBody>
          <a:bodyPr/>
          <a:lstStyle/>
          <a:p>
            <a:pPr eaLnBrk="1" hangingPunct="1"/>
            <a:r>
              <a:rPr lang="ar-JO" altLang="zh-CN" u="sng" dirty="0">
                <a:solidFill>
                  <a:srgbClr val="00FF00"/>
                </a:solidFill>
                <a:effectLst/>
                <a:latin typeface="Georgia" charset="0"/>
                <a:ea typeface="宋体" charset="0"/>
                <a:cs typeface="宋体" charset="0"/>
              </a:rPr>
              <a:t>هأنذا يا رب</a:t>
            </a:r>
            <a:endParaRPr lang="en-US" u="sng" dirty="0">
              <a:solidFill>
                <a:srgbClr val="00FF00"/>
              </a:solidFill>
              <a:effectLst/>
              <a:latin typeface="Georgia" charset="0"/>
            </a:endParaRPr>
          </a:p>
        </p:txBody>
      </p:sp>
      <p:sp>
        <p:nvSpPr>
          <p:cNvPr id="618498" name="Rectangle 3"/>
          <p:cNvSpPr>
            <a:spLocks noGrp="1" noChangeArrowheads="1"/>
          </p:cNvSpPr>
          <p:nvPr>
            <p:ph type="body" idx="1"/>
          </p:nvPr>
        </p:nvSpPr>
        <p:spPr>
          <a:xfrm>
            <a:off x="990600" y="914400"/>
            <a:ext cx="7162800" cy="5943600"/>
          </a:xfrm>
        </p:spPr>
        <p:txBody>
          <a:bodyPr/>
          <a:lstStyle/>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أنا رب الثلج والمطر،</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تحملت آلام شعبي.</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لقد بكيت من حبهم</a:t>
            </a:r>
          </a:p>
          <a:p>
            <a:pPr algn="r" eaLnBrk="1" hangingPunct="1">
              <a:lnSpc>
                <a:spcPct val="90000"/>
              </a:lnSpc>
              <a:buFontTx/>
              <a:buNone/>
            </a:pPr>
            <a:r>
              <a:rPr lang="ar-JO" altLang="zh-CN" dirty="0">
                <a:solidFill>
                  <a:srgbClr val="FFFF00"/>
                </a:solidFill>
                <a:effectLst/>
                <a:latin typeface="Arial" panose="020B0604020202020204" pitchFamily="34" charset="0"/>
                <a:ea typeface="宋体" charset="0"/>
                <a:cs typeface="Arial" panose="020B0604020202020204" pitchFamily="34" charset="0"/>
              </a:rPr>
              <a:t>يبتعدون.</a:t>
            </a:r>
          </a:p>
          <a:p>
            <a:pPr algn="r" eaLnBrk="1" hangingPunct="1">
              <a:lnSpc>
                <a:spcPct val="90000"/>
              </a:lnSpc>
              <a:buFontTx/>
              <a:buNone/>
            </a:pPr>
            <a:endParaRPr lang="en-US" altLang="zh-CN" dirty="0">
              <a:solidFill>
                <a:srgbClr val="FFFF00"/>
              </a:solidFill>
              <a:effectLst/>
              <a:latin typeface="Arial" panose="020B0604020202020204" pitchFamily="34" charset="0"/>
              <a:ea typeface="宋体" charset="0"/>
              <a:cs typeface="Arial" panose="020B0604020202020204" pitchFamily="34" charset="0"/>
            </a:endParaRP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سأكسر قلوبهم الحجرية</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أعطهم قلوبًا للحب وحده.</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وسأتكلم بكلمتي لهم،</a:t>
            </a:r>
          </a:p>
          <a:p>
            <a:pPr algn="r" eaLnBrk="1" hangingPunct="1">
              <a:lnSpc>
                <a:spcPct val="90000"/>
              </a:lnSpc>
              <a:buFontTx/>
              <a:buNone/>
            </a:pPr>
            <a:r>
              <a:rPr lang="ar-JO" altLang="zh-CN" dirty="0">
                <a:solidFill>
                  <a:schemeClr val="bg1"/>
                </a:solidFill>
                <a:effectLst/>
                <a:latin typeface="Arial" panose="020B0604020202020204" pitchFamily="34" charset="0"/>
                <a:ea typeface="宋体" charset="0"/>
                <a:cs typeface="Arial" panose="020B0604020202020204" pitchFamily="34" charset="0"/>
              </a:rPr>
              <a:t>من سأرسل؟</a:t>
            </a:r>
            <a:endParaRPr lang="en-US" altLang="zh-CN" dirty="0">
              <a:solidFill>
                <a:schemeClr val="bg1"/>
              </a:solidFill>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5" y="1417638"/>
            <a:ext cx="2678113" cy="2522537"/>
          </a:xfrm>
        </p:spPr>
        <p:txBody>
          <a:bodyPr/>
          <a:lstStyle/>
          <a:p>
            <a:pPr algn="r">
              <a:defRPr/>
            </a:pPr>
            <a:r>
              <a:rPr lang="en-US" dirty="0"/>
              <a:t>Black</a:t>
            </a:r>
          </a:p>
        </p:txBody>
      </p:sp>
    </p:spTree>
  </p:cSld>
  <p:clrMapOvr>
    <a:masterClrMapping/>
  </p:clrMapOvr>
  <p:transition/>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cs typeface="Arial" panose="020B0604020202020204" pitchFamily="34" charset="0"/>
              </a:rPr>
              <a:t>مسح العهد الجديد</a:t>
            </a:r>
            <a:r>
              <a:rPr lang="en-US" sz="3200" b="1" dirty="0">
                <a:solidFill>
                  <a:srgbClr val="FFFFFF"/>
                </a:solidFill>
                <a:latin typeface="Arial" panose="020B0604020202020204" pitchFamily="34" charset="0"/>
                <a:cs typeface="Arial" panose="020B0604020202020204" pitchFamily="34" charset="0"/>
              </a:rPr>
              <a:t> • BibleStudyDownloads.org</a:t>
            </a:r>
            <a:endParaRPr lang="en-US" sz="1100" b="1" dirty="0">
              <a:solidFill>
                <a:srgbClr val="FFFFFF"/>
              </a:solidFill>
              <a:latin typeface="Arial" panose="020B0604020202020204" pitchFamily="34"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الشعانين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315394" name="Text Box 5"/>
          <p:cNvSpPr txBox="1">
            <a:spLocks noChangeArrowheads="1"/>
          </p:cNvSpPr>
          <p:nvPr/>
        </p:nvSpPr>
        <p:spPr bwMode="auto">
          <a:xfrm>
            <a:off x="8397876" y="82557"/>
            <a:ext cx="617412" cy="4000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145</a:t>
            </a:r>
            <a:endParaRPr kumimoji="0" lang="en-US" sz="20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315395" name="Picture 6" descr="j028038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2669275" cy="58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التقديس</a:t>
            </a:r>
            <a:endParaRPr kumimoji="0" lang="en-US" sz="1800" b="0"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dirty="0">
                <a:latin typeface="Arial" panose="020B0604020202020204" pitchFamily="34" charset="0"/>
                <a:ea typeface="+mj-ea"/>
                <a:cs typeface="Arial" panose="020B0604020202020204" pitchFamily="34" charset="0"/>
              </a:rPr>
              <a:t>الكؤوس الأربعة (خر 6: 6-7)</a:t>
            </a:r>
            <a:endParaRPr lang="en-US" dirty="0">
              <a:latin typeface="Arial" panose="020B0604020202020204" pitchFamily="34" charset="0"/>
              <a:ea typeface="+mj-ea"/>
              <a:cs typeface="Arial" panose="020B0604020202020204" pitchFamily="34" charset="0"/>
            </a:endParaRPr>
          </a:p>
        </p:txBody>
      </p:sp>
      <p:sp>
        <p:nvSpPr>
          <p:cNvPr id="315402" name="TextBox 13"/>
          <p:cNvSpPr txBox="1">
            <a:spLocks noChangeArrowheads="1"/>
          </p:cNvSpPr>
          <p:nvPr/>
        </p:nvSpPr>
        <p:spPr bwMode="auto">
          <a:xfrm>
            <a:off x="4724400" y="1295400"/>
            <a:ext cx="4419600" cy="2677624"/>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لذلك قل لبني إسرائيل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الرب و</a:t>
            </a:r>
            <a:r>
              <a:rPr kumimoji="0" lang="ar-JO" sz="28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أنا أخرجكم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تحت أثقال المصريين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671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4"/>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يوحنا</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85265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أعدّ يسوع تلاميذه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للإعتماد على الروح القدس.</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(يوحنا 13-17).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51469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4181"/>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يغسل </a:t>
            </a:r>
          </a:p>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أقدام التلاميذ</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13: 1-17</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90" y="3833693"/>
            <a:ext cx="1272620" cy="418776"/>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5474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3641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2771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1435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623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1456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882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007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23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1315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954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03022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5647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00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38286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808480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195"/>
          </a:xfrm>
          <a:prstGeom prst="rect">
            <a:avLst/>
          </a:prstGeom>
          <a:noFill/>
        </p:spPr>
        <p:txBody>
          <a:bodyPr lIns="91308" tIns="45655" rIns="91308" bIns="45655">
            <a:spAutoFit/>
          </a:bodyPr>
          <a:lstStyle/>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العشاء</a:t>
            </a:r>
          </a:p>
          <a:p>
            <a:pPr marL="0" marR="0" lvl="0" indent="0" algn="l" defTabSz="913545"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الأخير</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31304"/>
          </a:xfrm>
          <a:prstGeom prst="rect">
            <a:avLst/>
          </a:prstGeom>
          <a:noFill/>
        </p:spPr>
        <p:txBody>
          <a:bodyPr lIns="91308" tIns="45655" rIns="91308" bIns="45655">
            <a:spAutoFit/>
          </a:bodyPr>
          <a:lstStyle/>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26: 17-35</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14: 12-31</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22: 7-38</a:t>
            </a:r>
          </a:p>
          <a:p>
            <a:pPr marL="0" marR="0" lvl="0" indent="0" algn="r" defTabSz="913545"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13: 18-38</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1" fontAlgn="base" latinLnBrk="0" hangingPunct="1">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371688"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4815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36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8465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9009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9824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4642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2801573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4445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466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0570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5395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6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328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464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0606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04714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083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سكبت بتهور من جوهرة قيمة ، متجاهلة الإزدراء</a:t>
            </a:r>
            <a:endParaRPr lang="en-US" dirty="0"/>
          </a:p>
        </p:txBody>
      </p:sp>
    </p:spTree>
    <p:extLst>
      <p:ext uri="{BB962C8B-B14F-4D97-AF65-F5344CB8AC3E}">
        <p14:creationId xmlns:p14="http://schemas.microsoft.com/office/powerpoint/2010/main" val="1125852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3837084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241302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9106" name="Title 1"/>
          <p:cNvSpPr>
            <a:spLocks noGrp="1"/>
          </p:cNvSpPr>
          <p:nvPr>
            <p:ph type="ctrTitle"/>
          </p:nvPr>
        </p:nvSpPr>
        <p:spPr>
          <a:xfrm>
            <a:off x="685800" y="76235"/>
            <a:ext cx="7772400" cy="917575"/>
          </a:xfrm>
        </p:spPr>
        <p:txBody>
          <a:bodyPr/>
          <a:lstStyle/>
          <a:p>
            <a:r>
              <a:rPr lang="ar-JO" sz="6000" b="1" dirty="0">
                <a:solidFill>
                  <a:schemeClr val="bg1"/>
                </a:solidFill>
                <a:latin typeface="Arial" panose="020B0604020202020204" pitchFamily="34" charset="0"/>
                <a:ea typeface="ヒラギノ角ゴ Pro W3" charset="0"/>
                <a:cs typeface="Arial" panose="020B0604020202020204" pitchFamily="34" charset="0"/>
              </a:rPr>
              <a:t>غسل الأيدي</a:t>
            </a:r>
            <a:endParaRPr lang="en-US" sz="6000" b="1" dirty="0">
              <a:solidFill>
                <a:schemeClr val="bg1"/>
              </a:solidFill>
              <a:latin typeface="Arial" panose="020B0604020202020204" pitchFamily="34" charset="0"/>
              <a:ea typeface="ヒラギノ角ゴ Pro W3" charset="0"/>
              <a:cs typeface="Arial" panose="020B0604020202020204" pitchFamily="34" charset="0"/>
            </a:endParaRPr>
          </a:p>
        </p:txBody>
      </p:sp>
      <p:pic>
        <p:nvPicPr>
          <p:cNvPr id="559107" name="Picture 2" descr="John 13 washing hand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35" y="1219200"/>
            <a:ext cx="45243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91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1"/>
            <a:ext cx="3276600" cy="2209800"/>
          </a:xfrm>
          <a:effectLst>
            <a:outerShdw blurRad="635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الأقدام</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بدلاً من</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الأيدي</a:t>
            </a:r>
            <a:endParaRPr lang="en-US" dirty="0">
              <a:latin typeface="Arial" panose="020B0604020202020204" pitchFamily="34" charset="0"/>
              <a:ea typeface="Osaka" charset="0"/>
              <a:cs typeface="Arial" panose="020B0604020202020204" pitchFamily="34" charset="0"/>
            </a:endParaRPr>
          </a:p>
        </p:txBody>
      </p:sp>
      <p:pic>
        <p:nvPicPr>
          <p:cNvPr id="560130" name="Picture 4" descr="Washing fee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0165" y="0"/>
            <a:ext cx="5303837"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4362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34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01" name="Title 1"/>
          <p:cNvSpPr>
            <a:spLocks noGrp="1"/>
          </p:cNvSpPr>
          <p:nvPr>
            <p:ph type="title"/>
          </p:nvPr>
        </p:nvSpPr>
        <p:spPr>
          <a:xfrm>
            <a:off x="0" y="0"/>
            <a:ext cx="9144000" cy="1364220"/>
          </a:xfrm>
        </p:spPr>
        <p:txBody>
          <a:bodyPr/>
          <a:lstStyle/>
          <a:p>
            <a:r>
              <a:rPr lang="ar-JO" altLang="ja-JP" dirty="0">
                <a:solidFill>
                  <a:schemeClr val="bg1"/>
                </a:solidFill>
                <a:latin typeface="Arial" panose="020B0604020202020204" pitchFamily="34" charset="0"/>
                <a:ea typeface="ＭＳ Ｐゴシック" charset="0"/>
                <a:cs typeface="Arial" panose="020B0604020202020204" pitchFamily="34" charset="0"/>
              </a:rPr>
              <a:t>طاولة بشكل حرف </a:t>
            </a:r>
            <a:br>
              <a:rPr lang="ar-JO" altLang="ja-JP" dirty="0">
                <a:solidFill>
                  <a:schemeClr val="bg1"/>
                </a:solidFill>
                <a:latin typeface="Arial" panose="020B0604020202020204" pitchFamily="34" charset="0"/>
                <a:ea typeface="ＭＳ Ｐゴシック" charset="0"/>
                <a:cs typeface="Arial" panose="020B0604020202020204" pitchFamily="34" charset="0"/>
              </a:rPr>
            </a:br>
            <a:r>
              <a:rPr lang="en-US" altLang="ja-JP" dirty="0">
                <a:solidFill>
                  <a:schemeClr val="bg1"/>
                </a:solidFill>
                <a:latin typeface="Arial" panose="020B0604020202020204" pitchFamily="34" charset="0"/>
                <a:ea typeface="ＭＳ Ｐゴシック" charset="0"/>
                <a:cs typeface="Arial" panose="020B0604020202020204" pitchFamily="34" charset="0"/>
              </a:rPr>
              <a:t>U</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63202" name="Picture 2" descr="Table Seating.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91" y="1296214"/>
            <a:ext cx="9261987" cy="5338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9996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26953"/>
            <a:ext cx="91868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6" name="Rectangle 3"/>
          <p:cNvSpPr>
            <a:spLocks noGrp="1" noChangeArrowheads="1"/>
          </p:cNvSpPr>
          <p:nvPr>
            <p:ph type="title"/>
          </p:nvPr>
        </p:nvSpPr>
        <p:spPr>
          <a:xfrm>
            <a:off x="-541337" y="274638"/>
            <a:ext cx="10153651" cy="1143000"/>
          </a:xfrm>
        </p:spPr>
        <p:txBody>
          <a:bodyPr/>
          <a:lstStyle/>
          <a:p>
            <a:r>
              <a:rPr lang="ar-JO" sz="4800" dirty="0">
                <a:solidFill>
                  <a:srgbClr val="FFFFFF"/>
                </a:solidFill>
                <a:latin typeface="Arial" panose="020B0604020202020204" pitchFamily="34" charset="0"/>
                <a:ea typeface="ＭＳ Ｐゴシック" charset="0"/>
                <a:cs typeface="Arial" panose="020B0604020202020204" pitchFamily="34" charset="0"/>
              </a:rPr>
              <a:t>الجلوس في فصح يسوع</a:t>
            </a:r>
            <a:endParaRPr lang="en-US" sz="48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18616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a:ext>
            </a:extLst>
          </a:blip>
          <a:srcRect t="-2217" b="-2217"/>
          <a:stretch>
            <a:fillRect/>
          </a:stretch>
        </p:blipFill>
        <p:spPr>
          <a:xfrm>
            <a:off x="-196815" y="-387350"/>
            <a:ext cx="9593263" cy="7588250"/>
          </a:xfrm>
        </p:spPr>
      </p:pic>
      <p:sp>
        <p:nvSpPr>
          <p:cNvPr id="99331" name="Title 1"/>
          <p:cNvSpPr>
            <a:spLocks noGrp="1"/>
          </p:cNvSpPr>
          <p:nvPr>
            <p:ph type="title"/>
          </p:nvPr>
        </p:nvSpPr>
        <p:spPr>
          <a:xfrm>
            <a:off x="0" y="6018213"/>
            <a:ext cx="9372600" cy="763587"/>
          </a:xfrm>
        </p:spPr>
        <p:txBody>
          <a:bodyPr/>
          <a:lstStyle/>
          <a:p>
            <a:pPr>
              <a:defRPr/>
            </a:pPr>
            <a:r>
              <a:rPr lang="ar-JO"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rPr>
              <a:t>جلسة الفصح</a:t>
            </a:r>
            <a:endParaRPr lang="en-US" i="1" dirty="0">
              <a:solidFill>
                <a:srgbClr val="FFFFFF"/>
              </a:solidFill>
              <a:effectLst>
                <a:glow rad="203200">
                  <a:schemeClr val="tx1">
                    <a:alpha val="91000"/>
                  </a:schemeClr>
                </a:glow>
              </a:effectLst>
              <a:latin typeface="Arial" panose="020B0604020202020204" pitchFamily="34" charset="0"/>
              <a:ea typeface="ＭＳ Ｐゴシック" charset="0"/>
              <a:cs typeface="Arial" panose="020B0604020202020204" pitchFamily="34"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1275" tIns="45638" rIns="91275" bIns="456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657600" y="76201"/>
            <a:ext cx="5791200" cy="838200"/>
          </a:xfrm>
          <a:prstGeom prst="rect">
            <a:avLst/>
          </a:prstGeom>
          <a:noFill/>
          <a:ln w="9525">
            <a:noFill/>
            <a:miter lim="800000"/>
            <a:headEnd/>
            <a:tailEnd/>
          </a:ln>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rPr>
              <a:t>الرأس</a:t>
            </a:r>
            <a:endParaRPr kumimoji="0" lang="en-US" sz="4400" b="1" i="1" u="none" strike="noStrike" kern="1200" cap="none" spc="0" normalizeH="0" baseline="0" noProof="0" dirty="0">
              <a:ln>
                <a:noFill/>
              </a:ln>
              <a:solidFill>
                <a:srgbClr val="FFFFFF"/>
              </a:solidFill>
              <a:effectLst>
                <a:glow rad="2032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5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itle 1"/>
          <p:cNvSpPr>
            <a:spLocks noGrp="1"/>
          </p:cNvSpPr>
          <p:nvPr>
            <p:ph type="title"/>
          </p:nvPr>
        </p:nvSpPr>
        <p:spPr>
          <a:xfrm>
            <a:off x="0" y="76200"/>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رأس الطاولة</a:t>
            </a:r>
            <a:endParaRPr lang="en-US" dirty="0">
              <a:latin typeface="Arial" panose="020B0604020202020204" pitchFamily="34" charset="0"/>
              <a:ea typeface="ＭＳ Ｐゴシック" charset="0"/>
              <a:cs typeface="Arial" panose="020B0604020202020204" pitchFamily="34" charset="0"/>
            </a:endParaRPr>
          </a:p>
        </p:txBody>
      </p:sp>
      <p:pic>
        <p:nvPicPr>
          <p:cNvPr id="568322" name="Picture 4" descr="Passover Seats of Judas, Jesus &amp; Joh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85875"/>
            <a:ext cx="9144000"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676400" y="1143001"/>
            <a:ext cx="25908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يسوع</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يوحنا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2001" y="2286000"/>
            <a:ext cx="2286000" cy="685800"/>
          </a:xfrm>
          <a:prstGeom prst="rect">
            <a:avLst/>
          </a:prstGeom>
          <a:no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rPr>
              <a:t>يهوذا</a:t>
            </a:r>
            <a:endParaRPr kumimoji="0" lang="en-US" sz="4400" b="0" i="0" u="none" strike="noStrike" kern="1200" cap="none" spc="0" normalizeH="0" baseline="0" noProof="0" dirty="0">
              <a:ln>
                <a:noFill/>
              </a:ln>
              <a:solidFill>
                <a:srgbClr val="FFFFFF"/>
              </a:solidFill>
              <a:effectLst>
                <a:glow rad="190500">
                  <a:srgbClr val="000000">
                    <a:alpha val="93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81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EAA4-4B4D-4BBF-8DED-06FDB390FEC3}"/>
              </a:ext>
            </a:extLst>
          </p:cNvPr>
          <p:cNvSpPr>
            <a:spLocks noGrp="1"/>
          </p:cNvSpPr>
          <p:nvPr>
            <p:ph type="ctrTitle"/>
          </p:nvPr>
        </p:nvSpPr>
        <p:spPr/>
        <p:txBody>
          <a:bodyPr/>
          <a:lstStyle/>
          <a:p>
            <a:pPr eaLnBrk="1" hangingPunct="1"/>
            <a:r>
              <a:rPr lang="ar-JO"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rPr>
              <a:t>قديسون قذرون</a:t>
            </a:r>
            <a:endParaRPr lang="en-US" altLang="en-US" sz="5400" dirty="0">
              <a:solidFill>
                <a:srgbClr val="4E341A"/>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28E351C-C0D4-487B-94B8-5DDE602DE9EB}"/>
              </a:ext>
            </a:extLst>
          </p:cNvPr>
          <p:cNvSpPr>
            <a:spLocks noGrp="1"/>
          </p:cNvSpPr>
          <p:nvPr>
            <p:ph type="subTitle" idx="1"/>
          </p:nvPr>
        </p:nvSpPr>
        <p:spPr>
          <a:xfrm>
            <a:off x="1371600" y="3733800"/>
            <a:ext cx="6400800" cy="1752600"/>
          </a:xfrm>
        </p:spPr>
        <p:txBody>
          <a:bodyPr/>
          <a:lstStyle/>
          <a:p>
            <a:pPr eaLnBrk="1" hangingPunct="1"/>
            <a:r>
              <a:rPr lang="ar-JO" altLang="en-US" sz="5400" dirty="0">
                <a:effectLst>
                  <a:outerShdw blurRad="38100" dist="38100" dir="2700000" algn="tl">
                    <a:srgbClr val="000000"/>
                  </a:outerShdw>
                </a:effectLst>
                <a:latin typeface="Arial" panose="020B0604020202020204" pitchFamily="34" charset="0"/>
                <a:cs typeface="Arial" panose="020B0604020202020204" pitchFamily="34" charset="0"/>
              </a:rPr>
              <a:t>يوحنا 13: 1-17</a:t>
            </a:r>
            <a:endParaRPr lang="en-US" altLang="en-US" sz="5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81094"/>
      </p:ext>
    </p:extLst>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34601</TotalTime>
  <Words>12252</Words>
  <Application>Microsoft Macintosh PowerPoint</Application>
  <PresentationFormat>On-screen Show (4:3)</PresentationFormat>
  <Paragraphs>1874</Paragraphs>
  <Slides>503</Slides>
  <Notes>364</Notes>
  <HiddenSlides>0</HiddenSlides>
  <MMClips>0</MMClips>
  <ScaleCrop>false</ScaleCrop>
  <HeadingPairs>
    <vt:vector size="6" baseType="variant">
      <vt:variant>
        <vt:lpstr>Fonts Used</vt:lpstr>
      </vt:variant>
      <vt:variant>
        <vt:i4>24</vt:i4>
      </vt:variant>
      <vt:variant>
        <vt:lpstr>Theme</vt:lpstr>
      </vt:variant>
      <vt:variant>
        <vt:i4>83</vt:i4>
      </vt:variant>
      <vt:variant>
        <vt:lpstr>Slide Titles</vt:lpstr>
      </vt:variant>
      <vt:variant>
        <vt:i4>503</vt:i4>
      </vt:variant>
    </vt:vector>
  </HeadingPairs>
  <TitlesOfParts>
    <vt:vector size="610" baseType="lpstr">
      <vt:lpstr>Arail</vt:lpstr>
      <vt:lpstr>BONES</vt:lpstr>
      <vt:lpstr>ＭＳ Ｐゴシック</vt:lpstr>
      <vt:lpstr>Osaka</vt:lpstr>
      <vt:lpstr>Ready for my Closeup</vt:lpstr>
      <vt:lpstr>Times</vt:lpstr>
      <vt:lpstr>Zapf Dingbats</vt:lpstr>
      <vt:lpstr>Apple Chancery</vt:lpstr>
      <vt:lpstr>Arial</vt:lpstr>
      <vt:lpstr>Arial Black</vt:lpstr>
      <vt:lpstr>Avenir Black</vt:lpstr>
      <vt:lpstr>Bwgrki</vt:lpstr>
      <vt:lpstr>Bwhebb</vt:lpstr>
      <vt:lpstr>Calibri</vt:lpstr>
      <vt:lpstr>Calibri Light</vt:lpstr>
      <vt:lpstr>Comic Sans MS</vt:lpstr>
      <vt:lpstr>Futura</vt:lpstr>
      <vt:lpstr>Georgia</vt:lpstr>
      <vt:lpstr>Helvetica</vt:lpstr>
      <vt:lpstr>Tahoma</vt:lpstr>
      <vt:lpstr>Times New Roman</vt:lpstr>
      <vt:lpstr>Trebuchet MS</vt:lpstr>
      <vt:lpstr>Tw Cen MT</vt:lpstr>
      <vt:lpstr>Wingdings</vt:lpstr>
      <vt:lpstr>Soaring</vt:lpstr>
      <vt:lpstr>Slit</vt:lpstr>
      <vt:lpstr>4_Blank Presentation</vt:lpstr>
      <vt:lpstr>3_Default Design</vt:lpstr>
      <vt:lpstr>6_Blank Presentation</vt:lpstr>
      <vt:lpstr>Crumple</vt:lpstr>
      <vt:lpstr>1_Mountain</vt:lpstr>
      <vt:lpstr>10_Default Design</vt:lpstr>
      <vt:lpstr>2_Office Theme</vt:lpstr>
      <vt:lpstr>50_Blank Presentation</vt:lpstr>
      <vt:lpstr>16_Default Design</vt:lpstr>
      <vt:lpstr>1_Blank Presentation</vt:lpstr>
      <vt:lpstr>3_Soaring</vt:lpstr>
      <vt:lpstr>4_Soaring</vt:lpstr>
      <vt:lpstr>5_Soaring</vt:lpstr>
      <vt:lpstr>6_Office Theme</vt:lpstr>
      <vt:lpstr>Default Design</vt:lpstr>
      <vt:lpstr>11_Office Theme</vt:lpstr>
      <vt:lpstr>7_Office Theme</vt:lpstr>
      <vt:lpstr>17_Default Design</vt:lpstr>
      <vt:lpstr>1_Soaring</vt:lpstr>
      <vt:lpstr>Blank Presentation</vt:lpstr>
      <vt:lpstr>1_Default Design</vt:lpstr>
      <vt:lpstr>2_Gleam</vt:lpstr>
      <vt:lpstr>2_Northern Lights</vt:lpstr>
      <vt:lpstr>2_Default Design</vt:lpstr>
      <vt:lpstr>Mimosa</vt:lpstr>
      <vt:lpstr>2_Crumple</vt:lpstr>
      <vt:lpstr>7_Default Design</vt:lpstr>
      <vt:lpstr>1_Euro Soccer</vt:lpstr>
      <vt:lpstr>Office Theme</vt:lpstr>
      <vt:lpstr>51_Blank Presentation</vt:lpstr>
      <vt:lpstr>Custom Design</vt:lpstr>
      <vt:lpstr>1_Koi</vt:lpstr>
      <vt:lpstr>2_Soaring</vt:lpstr>
      <vt:lpstr>Orbit</vt:lpstr>
      <vt:lpstr>10_Office Theme</vt:lpstr>
      <vt:lpstr>49_Blank Presentation</vt:lpstr>
      <vt:lpstr>4_Office Theme</vt:lpstr>
      <vt:lpstr>3_Office Theme</vt:lpstr>
      <vt:lpstr>Post Modern</vt:lpstr>
      <vt:lpstr>1_Crumple</vt:lpstr>
      <vt:lpstr>4_Default Design</vt:lpstr>
      <vt:lpstr>2_Kimono</vt:lpstr>
      <vt:lpstr>5_Default Design</vt:lpstr>
      <vt:lpstr>1_Beam</vt:lpstr>
      <vt:lpstr>Gleam</vt:lpstr>
      <vt:lpstr>1_Schmooze</vt:lpstr>
      <vt:lpstr>6_Soaring</vt:lpstr>
      <vt:lpstr>2_Blank Presentation</vt:lpstr>
      <vt:lpstr>8_Default Design</vt:lpstr>
      <vt:lpstr>3_Blank Presentation</vt:lpstr>
      <vt:lpstr>9_Default Design</vt:lpstr>
      <vt:lpstr>1_Office Theme</vt:lpstr>
      <vt:lpstr>5_Blank Presentation</vt:lpstr>
      <vt:lpstr>5_Office Theme</vt:lpstr>
      <vt:lpstr>14_Blank Presentation</vt:lpstr>
      <vt:lpstr>8_Blank Presentation</vt:lpstr>
      <vt:lpstr>9_Blank Presentation</vt:lpstr>
      <vt:lpstr>11_Default Design</vt:lpstr>
      <vt:lpstr>12_Default Design</vt:lpstr>
      <vt:lpstr>10_Blank Presentation</vt:lpstr>
      <vt:lpstr>13_Default Design</vt:lpstr>
      <vt:lpstr>18_Default Design</vt:lpstr>
      <vt:lpstr>7_Soaring</vt:lpstr>
      <vt:lpstr>11_Blank Presentation</vt:lpstr>
      <vt:lpstr>12_Office Theme</vt:lpstr>
      <vt:lpstr>6_Default Design</vt:lpstr>
      <vt:lpstr>Communicating Bad News</vt:lpstr>
      <vt:lpstr>Brainstorming Session</vt:lpstr>
      <vt:lpstr>1_Selling a Product or Service</vt:lpstr>
      <vt:lpstr>Selling a Product or Service</vt:lpstr>
      <vt:lpstr>14_Default Design</vt:lpstr>
      <vt:lpstr>15_Default Design</vt:lpstr>
      <vt:lpstr>19_Default Design</vt:lpstr>
      <vt:lpstr>20_Default Design</vt:lpstr>
      <vt:lpstr>Warp</vt:lpstr>
      <vt:lpstr>2_Slit</vt:lpstr>
      <vt:lpstr>2_Mountain</vt:lpstr>
      <vt:lpstr>21_Default Design</vt:lpstr>
      <vt:lpstr>12_Blank Presentation</vt:lpstr>
      <vt:lpstr>22_Default Design</vt:lpstr>
      <vt:lpstr>1_Slit</vt:lpstr>
      <vt:lpstr>يوحنا ١٢-٢١ </vt:lpstr>
      <vt:lpstr>آمن الناس ورفضوا إعلان المسيح العلني عن نفسه باعتباره الله  )١:١٩–١٢ :٥٠(</vt:lpstr>
      <vt:lpstr>Slides on  يوحنا ١٢ </vt:lpstr>
      <vt:lpstr>أحداث يوحنا 12</vt:lpstr>
      <vt:lpstr>مكسور ومنسكب</vt:lpstr>
      <vt:lpstr>PowerPoint Presentation</vt:lpstr>
      <vt:lpstr>PowerPoint Presentation</vt:lpstr>
      <vt:lpstr>في يوم من الأيام كانت امرأة قروية عادية مدفوعة بالحب لربها</vt:lpstr>
      <vt:lpstr>سكبت بتهور من جوهرة قيمة ، متجاهلة الإزدراء</vt:lpstr>
      <vt:lpstr>وبمجرد أن تم كسرها وانسكابها ، ملأ العطر كل الغرفة. كسجين خرج من أغلاله كروح تحررت من القبر</vt:lpstr>
      <vt:lpstr>محطمة ومترددة ، فقط من أجل حبك يا يسوع</vt:lpstr>
      <vt:lpstr>كسرت وخرجت وانسكبت عند قدميك</vt:lpstr>
      <vt:lpstr>يا رب ، لقد كنت كنز الله الثمين ، ومحبوبًا له وابنه الكامل</vt:lpstr>
      <vt:lpstr>وعلى الرغم من أنك كنت كاملاً ومقدسًا ، فقد تخليت عن نفسك طواعية </vt:lpstr>
      <vt:lpstr>مكسورة وتحدثت فقط من أجل محبتي ، يا يسوع - أغلى كنز الله أغدق علي</vt:lpstr>
      <vt:lpstr>كسرت وانسكبت على قدمي </vt:lpstr>
      <vt:lpstr>في التخلي الحلو ، اسمحوا لي أن أنسكب من أجلك</vt:lpstr>
      <vt:lpstr>الكلمة في صور</vt:lpstr>
      <vt:lpstr>هل كانت مريم المجدلية  هي المرأة  حاملة قارورة الطيب ؟</vt:lpstr>
      <vt:lpstr>لم يكن هذا مثل لوقا ٧: ٣٦-٥٠ مع يسوع والمرأة الخاطئة</vt:lpstr>
      <vt:lpstr>مسح يسوع</vt:lpstr>
      <vt:lpstr>مسحتي يسوع</vt:lpstr>
      <vt:lpstr>Palm Sunday</vt:lpstr>
      <vt:lpstr>أحد الشعانين</vt:lpstr>
      <vt:lpstr>أشجار النخيل للعبور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يوحنا  ومع أنه كان قد صنع أمامهم آيات هذا عددها لم يؤمنوا به ليتم قول أشعياء النبي الذي قاله (يو 12: 37-38أ).</vt:lpstr>
      <vt:lpstr>يوحنا  لهذا لم يقدروا أن يؤمنوا لأن أشعياء قال أيضاً (يو 12: 39)</vt:lpstr>
      <vt:lpstr>انتصار الدخول</vt:lpstr>
      <vt:lpstr>انتصار الدخول</vt:lpstr>
      <vt:lpstr>انتصار الدخول</vt:lpstr>
      <vt:lpstr>الشعانين إلى الشعانين</vt:lpstr>
      <vt:lpstr> ما هو الأمر الجيد بخصوص الجمعة العظيمة ؟</vt:lpstr>
      <vt:lpstr> كيف يكون موت المسيح أفضل من أي ذبيحة ؟</vt:lpstr>
      <vt:lpstr>الكؤوس الأربعة (خر 6: 6-7)</vt:lpstr>
      <vt:lpstr>Slides on  يوحنا 13 </vt:lpstr>
      <vt:lpstr>أعدّ يسوع تلاميذه للإعتماد على الروح القدس. (يوحنا 13-17).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غسل الأيدي</vt:lpstr>
      <vt:lpstr>الأقدام بدلاً من الأيدي</vt:lpstr>
      <vt:lpstr>Upper Room Seating</vt:lpstr>
      <vt:lpstr>طاولة بشكل حرف  U</vt:lpstr>
      <vt:lpstr>الجلوس في فصح يسوع</vt:lpstr>
      <vt:lpstr>جلسة الفصح</vt:lpstr>
      <vt:lpstr>رأس الطاولة</vt:lpstr>
      <vt:lpstr>قديسون قذرون</vt:lpstr>
      <vt:lpstr>لماذا نتسخ من أجل الآخرين ؟</vt:lpstr>
      <vt:lpstr>1. الإتساخ يظهر محبتك</vt:lpstr>
      <vt:lpstr>تجسد الحب</vt:lpstr>
      <vt:lpstr>2. الإتساخ يظهر تواضعك</vt:lpstr>
      <vt:lpstr>أظهر يسوع التواضع</vt:lpstr>
      <vt:lpstr>غسل يسوع أقدام يهوذا أيضاً</vt:lpstr>
      <vt:lpstr>احتفظ يسوع بسلطته لكنه تولى دور الخادم</vt:lpstr>
      <vt:lpstr>يا سيد أنت تغسل رجلي ؟ (13: 6)</vt:lpstr>
      <vt:lpstr>ليس رجلي فقط بل أيضاً يدي ورأسي (13: 9)</vt:lpstr>
      <vt:lpstr>الخدمة المتواضعة تكبح الكبرياء</vt:lpstr>
      <vt:lpstr>عندما ينسى المرء نفسه  فعادة ما يفعل أمور  يتذكرها الجميع</vt:lpstr>
      <vt:lpstr>3. الإتساخ يظهر تقليد المسيح</vt:lpstr>
      <vt:lpstr>لأني أعطيتكم مثالاً حتى كما صنعت أنا  تصنعون أنتم أيضاً (يوحنا 13: 15)</vt:lpstr>
      <vt:lpstr>الفكرة الرئيسية</vt:lpstr>
      <vt:lpstr>لماذا الإتساخ ؟</vt:lpstr>
      <vt:lpstr>Slides on  يوحنا 14 </vt:lpstr>
      <vt:lpstr>التشويش</vt:lpstr>
      <vt:lpstr>1. الحياة : أدرك أن يسوع  يعد حياة رائعة في السماء لك  (يوحنا 14: 1-4) </vt:lpstr>
      <vt:lpstr>لا تضطرب قلوبكم أنتم تؤمنون بالله فآمنوا بي (يوحنا 14: 1)</vt:lpstr>
      <vt:lpstr>قلبك</vt:lpstr>
      <vt:lpstr>لا تضطرب قلوبكم أنتم تؤمنون بالله فآمنوا بي (يوحنا 14: 1)</vt:lpstr>
      <vt:lpstr>John 14:2 Mansions (KJV)</vt:lpstr>
      <vt:lpstr>يوحنا ١٤ : ٢ ٢ فِي بَيْتِ أَبِي مَنَازِلُ كَثِيرَةٌ وَإِلاَّ فَإِنِّي كُنْتُ قَدْ قُلْتُ لَكُمْ. أَنَا أَمْضِي لِأُعِدَّ لَكُمْ مَكَاناً </vt:lpstr>
      <vt:lpstr>خلفيات الزواج  في الأدب اليهودي</vt:lpstr>
      <vt:lpstr>موكب الزفاف في القرن الأول</vt:lpstr>
      <vt:lpstr> ثم نحن الأحياء الباقين سنخطف جميعاً معهم  في السحب  لملاقاة الرب في الهواء (1 تس 4: 17)</vt:lpstr>
      <vt:lpstr>1. الحياة : أدرك أن يسوع  يعد حياة رائعة في السماء لك  (يوحنا 14: 1-4) </vt:lpstr>
      <vt:lpstr> 2. الطريق : ثق بالمسيح أنه الطريق الوحيد للوصول لله  (14: 5-14)</vt:lpstr>
      <vt:lpstr>يوحنا ١٤ : ٦</vt:lpstr>
      <vt:lpstr>د. ستيف ماك سوين</vt:lpstr>
      <vt:lpstr>د. ستيف ماك سوين</vt:lpstr>
      <vt:lpstr>نصوص أخرى تقول الشيء نفسه</vt:lpstr>
      <vt:lpstr>نصوص أخرى تقول الشيء نفسه</vt:lpstr>
      <vt:lpstr>هل هناك طريق واحد  فعلاً ؟</vt:lpstr>
      <vt:lpstr>The ONE Way</vt:lpstr>
      <vt:lpstr>لي ستروبل</vt:lpstr>
      <vt:lpstr>1. الحياة : أدرك أن يسوع  يعد حياة رائعة في السماء لك  (يوحنا 14: 1-4) </vt:lpstr>
      <vt:lpstr> 2. الطريق : ثق بالمسيح أنه الطريق الوحيد للوصول لله  (14: 5-14)</vt:lpstr>
      <vt:lpstr>الروح القدس</vt:lpstr>
      <vt:lpstr>3. الحق : اخضع لتعليم الروح (14: 15-31)</vt:lpstr>
      <vt:lpstr>خدمات الروح (يوحنا 14: 15-31)</vt:lpstr>
      <vt:lpstr>الروح يحامي</vt:lpstr>
      <vt:lpstr>يوحنا 14: 15-17</vt:lpstr>
      <vt:lpstr>المعزي (يوحنا 14: 16)</vt:lpstr>
      <vt:lpstr> ولكن إن كان أحد ليس له روح المسيح فذلك ليس له ... وإن كان روح الذي أقام يسوع من الأموات ساكناً فيكم (رومية 8 :9، 11)</vt:lpstr>
      <vt:lpstr>خدمات الروح (يوحنا 14: 15-31)</vt:lpstr>
      <vt:lpstr>يوحنا 14: 27</vt:lpstr>
      <vt:lpstr>التشويش</vt:lpstr>
      <vt:lpstr>كيف يمكنك أن تستبدل التشويش  بتعزية المسيح ؟</vt:lpstr>
      <vt:lpstr>Slides on  يوحنا 15 </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تفسير يوحنا 15: 1-6</vt:lpstr>
      <vt:lpstr>PowerPoint Presentation</vt:lpstr>
      <vt:lpstr>PowerPoint Presentation</vt:lpstr>
      <vt:lpstr>PowerPoint Presentation</vt:lpstr>
      <vt:lpstr>PowerPoint Presentation</vt:lpstr>
      <vt:lpstr>PowerPoint Presentation</vt:lpstr>
      <vt:lpstr>Slides on  يوحنا 16 </vt:lpstr>
      <vt:lpstr>يوحنا 16: 5-33</vt:lpstr>
      <vt:lpstr> إعداد التلاميذ  في خطاب يسوع الأخير (يوحنا 13: 31-16: 33)</vt:lpstr>
      <vt:lpstr>Upper Room Seating</vt:lpstr>
      <vt:lpstr>كيف استطاع التلاميذ التعايش بدون يسوع  بعد الآن؟</vt:lpstr>
      <vt:lpstr>الروح القدس</vt:lpstr>
      <vt:lpstr> خدمات الروح الرئيسية  (16: 5-15)</vt:lpstr>
      <vt:lpstr>كيف يبكت الروح القدس غير المؤمنين (16: 8-11) ؟</vt:lpstr>
      <vt:lpstr> خدمات الروح الرئيسية  (16: 5-15)</vt:lpstr>
      <vt:lpstr>الروح والكلمة</vt:lpstr>
      <vt:lpstr>كيف يعلم الروح القدس المؤمنين كلمة الله  (16: 12-15) ؟</vt:lpstr>
      <vt:lpstr>كيف يمكنك  أن تكون  أكثر انفتاحاً لخدمة تعليم الروح القدس في حياتك ؟</vt:lpstr>
      <vt:lpstr>Slides on  يوحنا 17 </vt:lpstr>
      <vt:lpstr>ملخص إنجيل يوحنا</vt:lpstr>
      <vt:lpstr>Jerusalem from the East, AD 33</vt:lpstr>
      <vt:lpstr>صلاة المسيح في يوحنا 17</vt:lpstr>
      <vt:lpstr>توسيع دائرة صلاة المسيح</vt:lpstr>
      <vt:lpstr>نمط الصلاة</vt:lpstr>
      <vt:lpstr>PowerPoint Presentation</vt:lpstr>
      <vt:lpstr>نمط الصلاة</vt:lpstr>
      <vt:lpstr>توسيع دائرة صلاة يسوع</vt:lpstr>
      <vt:lpstr>قد أتت الساعة مجد ابنك (17: 1)</vt:lpstr>
      <vt:lpstr>أبانا الذي  في السموات</vt:lpstr>
      <vt:lpstr>ليتقدس اسمك</vt:lpstr>
      <vt:lpstr>ليأت  ملكوتك</vt:lpstr>
      <vt:lpstr>لتكن مشيئتك</vt:lpstr>
      <vt:lpstr>PowerPoint Presentation</vt:lpstr>
      <vt:lpstr>نمط الصلاة</vt:lpstr>
      <vt:lpstr>توسيع دائرة صلاة المسيح</vt:lpstr>
      <vt:lpstr>توسيع دائرة صلواتك</vt:lpstr>
      <vt:lpstr>يمثل النور الخير فوق الظلمة (الشر)</vt:lpstr>
      <vt:lpstr>وأما الطعام القوي فللبالغين الذين بسبب التمرن قد صارت لهم الحواس مدربة  على التمييز بين الخير والشر</vt:lpstr>
      <vt:lpstr>النور يطرد الظلمة دائماً</vt:lpstr>
      <vt:lpstr>لست أسأل أن تأخذهم من العالم بل أن تحفظهم من الشرير (يوحنا 17: 15)</vt:lpstr>
      <vt:lpstr>PowerPoint Presentation</vt:lpstr>
      <vt:lpstr>توسيع دائرة صلاة المسيح</vt:lpstr>
      <vt:lpstr>ما هو الأمر الأكثر أهمية ليسوع عندما توقع الصليب ؟</vt:lpstr>
      <vt:lpstr>صلى يسوع لأجل وحدتنا (يوحنا 17)</vt:lpstr>
      <vt:lpstr>ما هي الوحدة ؟</vt:lpstr>
      <vt:lpstr>توحيد الزي</vt:lpstr>
      <vt:lpstr>لماذا الوحدة ؟</vt:lpstr>
      <vt:lpstr>1. الوحدة تنمي الكنيسة (20-23) </vt:lpstr>
      <vt:lpstr>ولست أسأل من  أجل هؤلاء فقط  بل أيضاً من أجل  الذين يؤمنون بي بكلامهم  (يوحنا 17: 20)</vt:lpstr>
      <vt:lpstr>ليكون الجميع واحداً كما أنك أنت  أيها الآب في  وأنا فيك (17: 21أ)</vt:lpstr>
      <vt:lpstr>الثالوث</vt:lpstr>
      <vt:lpstr>PowerPoint Presentation</vt:lpstr>
      <vt:lpstr>مقابلة مع قائد كاثوليكي</vt:lpstr>
      <vt:lpstr>مدينة – دولة سنغافورة</vt:lpstr>
      <vt:lpstr>تعدد ثقافات • تعدد أعراق • تعدد أديان</vt:lpstr>
      <vt:lpstr>الوحدة</vt:lpstr>
      <vt:lpstr>1. الوحدة تنمي الكنيسة (20-23) </vt:lpstr>
      <vt:lpstr> 2. سنكون متحدين في السماء للأبد   لذا دعونا نبدأ بالتوافق الآن  (24)</vt:lpstr>
      <vt:lpstr>أيها الآب أريد أن هؤلاء الذين أعطيتني يكونون معي حيث أكون أنا لينظروا مجدي الذي أعطيتني لأنك أحببتني قبل إنشاء العالم (17: 24)</vt:lpstr>
      <vt:lpstr>إيجاد الإتجاهات في السماء</vt:lpstr>
      <vt:lpstr>كلية سنغافورة للكتاب المقدس</vt:lpstr>
      <vt:lpstr>مدارس كلية سنغافورة للكتاب المقدس</vt:lpstr>
      <vt:lpstr>وحدة الكنيسة</vt:lpstr>
      <vt:lpstr>ما معنى 2 كو 6: 14-7: 1 ؟</vt:lpstr>
      <vt:lpstr>ما معنى 2 كو 6: 14-7: 1 ؟</vt:lpstr>
      <vt:lpstr>ما معنى 2 كو 6: 14-7: 1 ؟</vt:lpstr>
      <vt:lpstr>ما معنى 2 كو 6: 14-7: 1 ؟</vt:lpstr>
      <vt:lpstr>World Council of Churches</vt:lpstr>
      <vt:lpstr>الوحدة</vt:lpstr>
      <vt:lpstr>1. الوحدة تنمي الكنيسة (20-23)</vt:lpstr>
      <vt:lpstr>2. سنكون متحدين  في السماء للأبد  لذا دعونا  نبدأ بالتوافق الآن (24)</vt:lpstr>
      <vt:lpstr>3. الوحدة تظره المحبة التي تجذب غير المؤمنين (25-26)</vt:lpstr>
      <vt:lpstr>أيها الآب البار إن العالم لم يعرفك أما أنا فعرفتك وهؤلاء عرفوا أنك أنت أرسلتني وعرفتهم اسمك وسأعرفهم ليكون فيهم الحب الذي أحببتني به وأكون أنا فيهم (يوحنا 17: 25-26)</vt:lpstr>
      <vt:lpstr>ولدين</vt:lpstr>
      <vt:lpstr>الوحدة</vt:lpstr>
      <vt:lpstr>الفكرة الرئيسية</vt:lpstr>
      <vt:lpstr>المهاتما غاندي (1869-1948)</vt:lpstr>
      <vt:lpstr>في الأساسيات وحدة في الثانويات حرية في كل الأشياء محبة</vt:lpstr>
      <vt:lpstr>الساق العظيمة ذات الخشب الأحمر</vt:lpstr>
      <vt:lpstr>الساق العظيمة ذات الخشب الأحمر</vt:lpstr>
      <vt:lpstr>الساق العظيمة ذات الخشب الأحمر</vt:lpstr>
      <vt:lpstr>The Great Redwood Sequoias</vt:lpstr>
      <vt:lpstr>PowerPoint Presentation</vt:lpstr>
      <vt:lpstr>PowerPoint Presentation</vt:lpstr>
      <vt:lpstr>Slides on  يوحنا 18 </vt:lpstr>
      <vt:lpstr>٢. تأتي الحياة الأبدية من خلال الإيمان بأن يسوع مات وقام من أجلك .</vt:lpstr>
      <vt:lpstr>كانت خطة الله أن يموت يسوع ويقوم مرة أخرى من أجلك. (يوحنا 18- 20).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الكلمة في صور</vt:lpstr>
      <vt:lpstr>Slides on  يوحنا 19</vt:lpstr>
      <vt:lpstr>أسبوع الآلام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3 أنواع من الصلبان</vt:lpstr>
      <vt:lpstr>موت يسوع الكفاري</vt:lpstr>
      <vt:lpstr>جلجثة جوردون</vt:lpstr>
      <vt:lpstr>قبر البستان</vt:lpstr>
      <vt:lpstr>ما هو الأمر الجيد بخصوص        الجمعة العظيمة؟</vt:lpstr>
      <vt:lpstr>الجمعة العظيمة جيدة لأنه في هذا اليوم دفع يسوع المسيح ثمن خطيتك.</vt:lpstr>
      <vt:lpstr>Slides on  يوحنا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عطلة نهاية أسبوع نبوية</vt:lpstr>
      <vt:lpstr>من دحرج الحجر؟</vt:lpstr>
      <vt:lpstr>ما الذي يتطلبه الأمر لتغيير بطرس اليائس؟</vt:lpstr>
      <vt:lpstr>أكفان فارغة</vt:lpstr>
      <vt:lpstr>لماذا كتب يوحنا                     عن معجزات يسوع؟</vt:lpstr>
      <vt:lpstr>الفكرة الرئيسية في يوحنا</vt:lpstr>
      <vt:lpstr>تمييز المصطلحات</vt:lpstr>
      <vt:lpstr>تمييز المصطلحات</vt:lpstr>
      <vt:lpstr>المتغيرات النصية في يوحنا 20: 31</vt:lpstr>
      <vt:lpstr>Slides on  يوحنا 21</vt:lpstr>
      <vt:lpstr>علّم يسوع قدرته لجميع الذين يؤمنون  (يوحنا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 ؟</vt:lpstr>
      <vt:lpstr>لا  ألقوا شباككم للجانب الأيمن  قف</vt:lpstr>
      <vt:lpstr>يوحنا : إنه الرب  بطرس يقفز</vt:lpstr>
      <vt:lpstr>ما الفكرة في هذه المعجزة ؟</vt:lpstr>
      <vt:lpstr>Fish Déjà Vu</vt:lpstr>
      <vt:lpstr>هل تعترف أنك بحاجة إلى المسيح  حتى في مجال اختصاصك؟</vt:lpstr>
      <vt:lpstr> هل بعتم شيئاً ؟  لا يا رب</vt:lpstr>
      <vt:lpstr>ما هو مجال اختصاصك ؟</vt:lpstr>
      <vt:lpstr> 1. اعترف بحاجتك للمسيح حتى عندما تشعر بالأهلية (21: 1-14) </vt:lpstr>
      <vt:lpstr> 2. أظهر محبتك للمسيح من خلال حب البشر  (21: 15-17)</vt:lpstr>
      <vt:lpstr>أتحبني أكثر من  هؤلاء ؟</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 ؟</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ولكن متى شخت فإنك تمد يدك وآخر يمنطقك ويحملك حيث لا تشاء (يو 21: 18)</vt:lpstr>
      <vt:lpstr>قال ليسوع يا رب و 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 ؟</vt:lpstr>
      <vt:lpstr> يستردنا يسوع إلى الدعوة  التي لديه لنا</vt:lpstr>
      <vt:lpstr>كيف تجد الدعوة التي لديه لحياتك ؟</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كيف تحصل على الحياة الأبدية؟</vt:lpstr>
      <vt:lpstr>١. استجابات الحياة الأبدية في يسوع بشكل متباين .</vt:lpstr>
      <vt:lpstr>٢. تأتي الحياة الأبدية من خلال الإيمان بأن يسوع مات وقام من أجلك .</vt:lpstr>
      <vt:lpstr>الفكرة الرئيسية</vt:lpstr>
      <vt:lpstr>القانون الإلهي</vt:lpstr>
      <vt:lpstr>Jesus rose to give you new life!</vt:lpstr>
      <vt:lpstr>كيف يمكنك التعرف عليه؟</vt:lpstr>
      <vt:lpstr>Black</vt:lpstr>
      <vt:lpstr>وعظ العهد الجديد • BibleStudyDownloads.org</vt:lpstr>
      <vt:lpstr>الوسائل والغاية</vt:lpstr>
      <vt:lpstr>هيكلية إنجيل يوحنا</vt:lpstr>
      <vt:lpstr>هيكلية إنجيل يوحنا</vt:lpstr>
      <vt:lpstr>هيكلية إنجيل يوحنا</vt:lpstr>
      <vt:lpstr>هيكلية إنجيل يوحنا</vt:lpstr>
      <vt:lpstr>هيكلية إنجيل يوحنا</vt:lpstr>
      <vt:lpstr>إعلان بالكلمات والأعمال</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المعجزات التسعة: تعليم وتطبيق         الحياة الأبدية </vt:lpstr>
      <vt:lpstr>PowerPoint Presentation</vt:lpstr>
      <vt:lpstr>هأنذا يا رب</vt:lpstr>
      <vt:lpstr>هأنذا يارب</vt:lpstr>
      <vt:lpstr>هأنذا يا رب</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502</cp:revision>
  <dcterms:created xsi:type="dcterms:W3CDTF">2010-03-08T05:49:12Z</dcterms:created>
  <dcterms:modified xsi:type="dcterms:W3CDTF">2023-12-15T16:40:26Z</dcterms:modified>
</cp:coreProperties>
</file>